
<file path=[Content_Types].xml><?xml version="1.0" encoding="utf-8"?>
<Types xmlns="http://schemas.openxmlformats.org/package/2006/content-types">
  <Default Extension="fntdata" ContentType="application/x-fontdata"/>
  <Default Extension="gif" ContentType="image/gif"/>
  <Default Extension="glb" ContentType="model/gltf.binary"/>
  <Default Extension="jpeg"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7" r:id="rId1"/>
    <p:sldMasterId id="2147483670" r:id="rId2"/>
  </p:sldMasterIdLst>
  <p:notesMasterIdLst>
    <p:notesMasterId r:id="rId80"/>
  </p:notesMasterIdLst>
  <p:sldIdLst>
    <p:sldId id="569" r:id="rId3"/>
    <p:sldId id="5521" r:id="rId4"/>
    <p:sldId id="5522" r:id="rId5"/>
    <p:sldId id="5523" r:id="rId6"/>
    <p:sldId id="5524" r:id="rId7"/>
    <p:sldId id="5525" r:id="rId8"/>
    <p:sldId id="5526" r:id="rId9"/>
    <p:sldId id="5527" r:id="rId10"/>
    <p:sldId id="267" r:id="rId11"/>
    <p:sldId id="263" r:id="rId12"/>
    <p:sldId id="5528" r:id="rId13"/>
    <p:sldId id="256" r:id="rId14"/>
    <p:sldId id="257" r:id="rId15"/>
    <p:sldId id="258" r:id="rId16"/>
    <p:sldId id="572" r:id="rId17"/>
    <p:sldId id="573" r:id="rId18"/>
    <p:sldId id="575" r:id="rId19"/>
    <p:sldId id="577" r:id="rId20"/>
    <p:sldId id="576" r:id="rId21"/>
    <p:sldId id="5516" r:id="rId22"/>
    <p:sldId id="5517" r:id="rId23"/>
    <p:sldId id="5529" r:id="rId24"/>
    <p:sldId id="5530" r:id="rId25"/>
    <p:sldId id="5532" r:id="rId26"/>
    <p:sldId id="5519" r:id="rId27"/>
    <p:sldId id="5518" r:id="rId28"/>
    <p:sldId id="320" r:id="rId29"/>
    <p:sldId id="5533" r:id="rId30"/>
    <p:sldId id="5535" r:id="rId31"/>
    <p:sldId id="570" r:id="rId32"/>
    <p:sldId id="5534" r:id="rId33"/>
    <p:sldId id="261" r:id="rId34"/>
    <p:sldId id="594" r:id="rId35"/>
    <p:sldId id="595" r:id="rId36"/>
    <p:sldId id="596" r:id="rId37"/>
    <p:sldId id="597" r:id="rId38"/>
    <p:sldId id="268" r:id="rId39"/>
    <p:sldId id="583" r:id="rId40"/>
    <p:sldId id="586" r:id="rId41"/>
    <p:sldId id="593" r:id="rId42"/>
    <p:sldId id="591" r:id="rId43"/>
    <p:sldId id="598" r:id="rId44"/>
    <p:sldId id="587" r:id="rId45"/>
    <p:sldId id="585" r:id="rId46"/>
    <p:sldId id="588" r:id="rId47"/>
    <p:sldId id="589" r:id="rId48"/>
    <p:sldId id="590" r:id="rId49"/>
    <p:sldId id="5511" r:id="rId50"/>
    <p:sldId id="5508" r:id="rId51"/>
    <p:sldId id="5509" r:id="rId52"/>
    <p:sldId id="5510" r:id="rId53"/>
    <p:sldId id="5515" r:id="rId54"/>
    <p:sldId id="5536" r:id="rId55"/>
    <p:sldId id="5537" r:id="rId56"/>
    <p:sldId id="265" r:id="rId57"/>
    <p:sldId id="599" r:id="rId58"/>
    <p:sldId id="592" r:id="rId59"/>
    <p:sldId id="602" r:id="rId60"/>
    <p:sldId id="5486" r:id="rId61"/>
    <p:sldId id="5487" r:id="rId62"/>
    <p:sldId id="5488" r:id="rId63"/>
    <p:sldId id="5489" r:id="rId64"/>
    <p:sldId id="5490" r:id="rId65"/>
    <p:sldId id="600" r:id="rId66"/>
    <p:sldId id="574" r:id="rId67"/>
    <p:sldId id="5491" r:id="rId68"/>
    <p:sldId id="5492" r:id="rId69"/>
    <p:sldId id="601" r:id="rId70"/>
    <p:sldId id="584" r:id="rId71"/>
    <p:sldId id="5493" r:id="rId72"/>
    <p:sldId id="5494" r:id="rId73"/>
    <p:sldId id="266" r:id="rId74"/>
    <p:sldId id="264" r:id="rId75"/>
    <p:sldId id="5500" r:id="rId76"/>
    <p:sldId id="5514" r:id="rId77"/>
    <p:sldId id="272" r:id="rId78"/>
    <p:sldId id="274" r:id="rId79"/>
  </p:sldIdLst>
  <p:sldSz cx="9144000" cy="5143500" type="screen16x9"/>
  <p:notesSz cx="6858000" cy="9144000"/>
  <p:embeddedFontLst>
    <p:embeddedFont>
      <p:font typeface="Anton" pitchFamily="2" charset="0"/>
      <p:regular r:id="rId81"/>
    </p:embeddedFont>
    <p:embeddedFont>
      <p:font typeface="Barlow" panose="020F0502020204030204" pitchFamily="2" charset="0"/>
      <p:regular r:id="rId82"/>
      <p:bold r:id="rId83"/>
      <p:italic r:id="rId84"/>
      <p:boldItalic r:id="rId85"/>
    </p:embeddedFont>
    <p:embeddedFont>
      <p:font typeface="Barlow Semi Condensed" panose="020F0502020204030204" pitchFamily="2" charset="0"/>
      <p:regular r:id="rId86"/>
      <p:bold r:id="rId87"/>
      <p:italic r:id="rId88"/>
      <p:boldItalic r:id="rId89"/>
    </p:embeddedFont>
    <p:embeddedFont>
      <p:font typeface="Barlow Semi Condensed Light" panose="020F0502020204030204" pitchFamily="2" charset="0"/>
      <p:regular r:id="rId90"/>
      <p:bold r:id="rId91"/>
      <p:italic r:id="rId92"/>
      <p:boldItalic r:id="rId93"/>
    </p:embeddedFont>
    <p:embeddedFont>
      <p:font typeface="Cambria Math" panose="02040503050406030204" pitchFamily="18" charset="0"/>
      <p:regular r:id="rId94"/>
    </p:embeddedFont>
    <p:embeddedFont>
      <p:font typeface="Denk One" panose="020B0604020202020204" charset="0"/>
      <p:regular r:id="rId95"/>
    </p:embeddedFont>
    <p:embeddedFont>
      <p:font typeface="Fira Sans Extra Condensed" panose="020B0503050000020004" pitchFamily="34" charset="0"/>
      <p:regular r:id="rId96"/>
      <p:bold r:id="rId97"/>
      <p:italic r:id="rId98"/>
      <p:boldItalic r:id="rId99"/>
    </p:embeddedFont>
    <p:embeddedFont>
      <p:font typeface="Hind Siliguri" panose="02000000000000000000" pitchFamily="2" charset="0"/>
      <p:regular r:id="rId100"/>
    </p:embeddedFont>
    <p:embeddedFont>
      <p:font typeface="Hind Siliguri Medium" panose="02000000000000000000" pitchFamily="2" charset="0"/>
      <p:regular r:id="rId101"/>
    </p:embeddedFont>
    <p:embeddedFont>
      <p:font typeface="Roboto Condensed Light" panose="02000000000000000000" pitchFamily="2" charset="0"/>
      <p:italic r:id="rId10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7C3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14" d="100"/>
          <a:sy n="114" d="100"/>
        </p:scale>
        <p:origin x="318" y="63"/>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font" Target="fonts/font4.fntdata"/><Relationship Id="rId89" Type="http://schemas.openxmlformats.org/officeDocument/2006/relationships/font" Target="fonts/font9.fntdata"/><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font" Target="fonts/font12.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slide" Target="slides/slide77.xml"/><Relationship Id="rId87" Type="http://schemas.openxmlformats.org/officeDocument/2006/relationships/font" Target="fonts/font7.fntdata"/><Relationship Id="rId102" Type="http://schemas.openxmlformats.org/officeDocument/2006/relationships/font" Target="fonts/font22.fntdata"/><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font" Target="fonts/font2.fntdata"/><Relationship Id="rId90" Type="http://schemas.openxmlformats.org/officeDocument/2006/relationships/font" Target="fonts/font10.fntdata"/><Relationship Id="rId95" Type="http://schemas.openxmlformats.org/officeDocument/2006/relationships/font" Target="fonts/font15.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100" Type="http://schemas.openxmlformats.org/officeDocument/2006/relationships/font" Target="fonts/font20.fntdata"/><Relationship Id="rId105"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notesMaster" Target="notesMasters/notesMaster1.xml"/><Relationship Id="rId85" Type="http://schemas.openxmlformats.org/officeDocument/2006/relationships/font" Target="fonts/font5.fntdata"/><Relationship Id="rId93" Type="http://schemas.openxmlformats.org/officeDocument/2006/relationships/font" Target="fonts/font13.fntdata"/><Relationship Id="rId98" Type="http://schemas.openxmlformats.org/officeDocument/2006/relationships/font" Target="fonts/font18.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103" Type="http://schemas.openxmlformats.org/officeDocument/2006/relationships/presProps" Target="presProp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font" Target="fonts/font3.fntdata"/><Relationship Id="rId88" Type="http://schemas.openxmlformats.org/officeDocument/2006/relationships/font" Target="fonts/font8.fntdata"/><Relationship Id="rId91" Type="http://schemas.openxmlformats.org/officeDocument/2006/relationships/font" Target="fonts/font11.fntdata"/><Relationship Id="rId96" Type="http://schemas.openxmlformats.org/officeDocument/2006/relationships/font" Target="fonts/font16.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tableStyles" Target="tableStyle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font" Target="fonts/font1.fntdata"/><Relationship Id="rId86" Type="http://schemas.openxmlformats.org/officeDocument/2006/relationships/font" Target="fonts/font6.fntdata"/><Relationship Id="rId94" Type="http://schemas.openxmlformats.org/officeDocument/2006/relationships/font" Target="fonts/font14.fntdata"/><Relationship Id="rId99" Type="http://schemas.openxmlformats.org/officeDocument/2006/relationships/font" Target="fonts/font19.fntdata"/><Relationship Id="rId101" Type="http://schemas.openxmlformats.org/officeDocument/2006/relationships/font" Target="fonts/font21.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font" Target="fonts/font17.fntdata"/><Relationship Id="rId104"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C37FF0D-3108-4406-A6C2-4DB64F82457E}" type="slidenum">
              <a:rPr lang="en-US" smtClean="0"/>
              <a:t>3</a:t>
            </a:fld>
            <a:endParaRPr lang="en-US"/>
          </a:p>
        </p:txBody>
      </p:sp>
    </p:spTree>
    <p:extLst>
      <p:ext uri="{BB962C8B-B14F-4D97-AF65-F5344CB8AC3E}">
        <p14:creationId xmlns:p14="http://schemas.microsoft.com/office/powerpoint/2010/main" val="371147280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
        <p:cNvGrpSpPr/>
        <p:nvPr/>
      </p:nvGrpSpPr>
      <p:grpSpPr>
        <a:xfrm>
          <a:off x="0" y="0"/>
          <a:ext cx="0" cy="0"/>
          <a:chOff x="0" y="0"/>
          <a:chExt cx="0" cy="0"/>
        </a:xfrm>
      </p:grpSpPr>
      <p:sp>
        <p:nvSpPr>
          <p:cNvPr id="179" name="Google Shape;179;g56c6cb6ce8_1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 name="Google Shape;180;g56c6cb6ce8_1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3538699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
        <p:cNvGrpSpPr/>
        <p:nvPr/>
      </p:nvGrpSpPr>
      <p:grpSpPr>
        <a:xfrm>
          <a:off x="0" y="0"/>
          <a:ext cx="0" cy="0"/>
          <a:chOff x="0" y="0"/>
          <a:chExt cx="0" cy="0"/>
        </a:xfrm>
      </p:grpSpPr>
      <p:sp>
        <p:nvSpPr>
          <p:cNvPr id="635" name="Google Shape;635;g58d3b44f08_1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 name="Google Shape;636;g58d3b44f08_1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1"/>
        <p:cNvGrpSpPr/>
        <p:nvPr/>
      </p:nvGrpSpPr>
      <p:grpSpPr>
        <a:xfrm>
          <a:off x="0" y="0"/>
          <a:ext cx="0" cy="0"/>
          <a:chOff x="0" y="0"/>
          <a:chExt cx="0" cy="0"/>
        </a:xfrm>
      </p:grpSpPr>
      <p:sp>
        <p:nvSpPr>
          <p:cNvPr id="1132" name="Google Shape;1132;g58d3b44f08_0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3" name="Google Shape;1133;g58d3b44f08_0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1"/>
        <p:cNvGrpSpPr/>
        <p:nvPr/>
      </p:nvGrpSpPr>
      <p:grpSpPr>
        <a:xfrm>
          <a:off x="0" y="0"/>
          <a:ext cx="0" cy="0"/>
          <a:chOff x="0" y="0"/>
          <a:chExt cx="0" cy="0"/>
        </a:xfrm>
      </p:grpSpPr>
      <p:sp>
        <p:nvSpPr>
          <p:cNvPr id="1132" name="Google Shape;1132;g58d3b44f08_0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3" name="Google Shape;1133;g58d3b44f08_0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514061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en-US" dirty="0"/>
              <a:t>Click </a:t>
            </a:r>
            <a:r>
              <a:rPr lang="en-US" dirty="0" err="1"/>
              <a:t>choột</a:t>
            </a:r>
            <a:r>
              <a:rPr lang="en-US" dirty="0"/>
              <a:t> </a:t>
            </a:r>
            <a:r>
              <a:rPr lang="en-US" dirty="0" err="1"/>
              <a:t>hiện</a:t>
            </a:r>
            <a:r>
              <a:rPr lang="en-US" dirty="0"/>
              <a:t> </a:t>
            </a:r>
            <a:r>
              <a:rPr lang="en-US" dirty="0" err="1"/>
              <a:t>bàn</a:t>
            </a:r>
            <a:r>
              <a:rPr lang="en-US" dirty="0"/>
              <a:t> </a:t>
            </a:r>
            <a:r>
              <a:rPr lang="en-US" dirty="0" err="1"/>
              <a:t>tay</a:t>
            </a:r>
            <a:r>
              <a:rPr lang="en-US" dirty="0"/>
              <a:t> </a:t>
            </a:r>
            <a:r>
              <a:rPr lang="en-US" dirty="0" err="1"/>
              <a:t>đáp</a:t>
            </a:r>
            <a:r>
              <a:rPr lang="en-US" dirty="0"/>
              <a:t> </a:t>
            </a:r>
            <a:r>
              <a:rPr lang="en-US" dirty="0" err="1"/>
              <a:t>án</a:t>
            </a:r>
            <a:r>
              <a:rPr lang="en-US" dirty="0"/>
              <a:t> </a:t>
            </a:r>
            <a:r>
              <a:rPr lang="en-US" dirty="0" err="1"/>
              <a:t>đúng</a:t>
            </a:r>
            <a:r>
              <a:rPr lang="en-US" dirty="0"/>
              <a:t> </a:t>
            </a:r>
            <a:r>
              <a:rPr lang="en-US" dirty="0" err="1"/>
              <a:t>màu</a:t>
            </a:r>
            <a:r>
              <a:rPr lang="en-US" dirty="0"/>
              <a:t> </a:t>
            </a:r>
            <a:r>
              <a:rPr lang="en-US" dirty="0" err="1"/>
              <a:t>xanh</a:t>
            </a:r>
            <a:r>
              <a:rPr lang="en-US" dirty="0"/>
              <a:t> </a:t>
            </a:r>
            <a:r>
              <a:rPr lang="en-US" dirty="0" err="1"/>
              <a:t>đáp</a:t>
            </a:r>
            <a:r>
              <a:rPr lang="en-US" dirty="0"/>
              <a:t> </a:t>
            </a:r>
            <a:r>
              <a:rPr lang="en-US" dirty="0" err="1"/>
              <a:t>án</a:t>
            </a:r>
            <a:r>
              <a:rPr lang="en-US" dirty="0"/>
              <a:t> </a:t>
            </a:r>
            <a:r>
              <a:rPr lang="en-US" dirty="0" err="1"/>
              <a:t>sai</a:t>
            </a:r>
            <a:r>
              <a:rPr lang="en-US" dirty="0"/>
              <a:t> </a:t>
            </a:r>
            <a:r>
              <a:rPr lang="en-US" dirty="0" err="1"/>
              <a:t>mùa</a:t>
            </a:r>
            <a:r>
              <a:rPr lang="en-US" dirty="0"/>
              <a:t> </a:t>
            </a:r>
            <a:r>
              <a:rPr lang="en-US" dirty="0" err="1"/>
              <a:t>hồng</a:t>
            </a:r>
            <a:endParaRPr lang="en-US" dirty="0"/>
          </a:p>
          <a:p>
            <a:endParaRPr lang="en-US" dirty="0"/>
          </a:p>
        </p:txBody>
      </p:sp>
    </p:spTree>
    <p:extLst>
      <p:ext uri="{BB962C8B-B14F-4D97-AF65-F5344CB8AC3E}">
        <p14:creationId xmlns:p14="http://schemas.microsoft.com/office/powerpoint/2010/main" val="344491129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en-US" dirty="0"/>
              <a:t>Click </a:t>
            </a:r>
            <a:r>
              <a:rPr lang="en-US" dirty="0" err="1"/>
              <a:t>choột</a:t>
            </a:r>
            <a:r>
              <a:rPr lang="en-US" dirty="0"/>
              <a:t> </a:t>
            </a:r>
            <a:r>
              <a:rPr lang="en-US" dirty="0" err="1"/>
              <a:t>hiện</a:t>
            </a:r>
            <a:r>
              <a:rPr lang="en-US" dirty="0"/>
              <a:t> </a:t>
            </a:r>
            <a:r>
              <a:rPr lang="en-US" dirty="0" err="1"/>
              <a:t>bàn</a:t>
            </a:r>
            <a:r>
              <a:rPr lang="en-US" dirty="0"/>
              <a:t> </a:t>
            </a:r>
            <a:r>
              <a:rPr lang="en-US" dirty="0" err="1"/>
              <a:t>tay</a:t>
            </a:r>
            <a:r>
              <a:rPr lang="en-US" dirty="0"/>
              <a:t> </a:t>
            </a:r>
            <a:r>
              <a:rPr lang="en-US" dirty="0" err="1"/>
              <a:t>đáp</a:t>
            </a:r>
            <a:r>
              <a:rPr lang="en-US" dirty="0"/>
              <a:t> </a:t>
            </a:r>
            <a:r>
              <a:rPr lang="en-US" dirty="0" err="1"/>
              <a:t>án</a:t>
            </a:r>
            <a:r>
              <a:rPr lang="en-US" dirty="0"/>
              <a:t> </a:t>
            </a:r>
            <a:r>
              <a:rPr lang="en-US" dirty="0" err="1"/>
              <a:t>đúng</a:t>
            </a:r>
            <a:r>
              <a:rPr lang="en-US" dirty="0"/>
              <a:t> </a:t>
            </a:r>
            <a:r>
              <a:rPr lang="en-US" dirty="0" err="1"/>
              <a:t>màu</a:t>
            </a:r>
            <a:r>
              <a:rPr lang="en-US" dirty="0"/>
              <a:t> </a:t>
            </a:r>
            <a:r>
              <a:rPr lang="en-US" dirty="0" err="1"/>
              <a:t>xanh</a:t>
            </a:r>
            <a:r>
              <a:rPr lang="en-US" dirty="0"/>
              <a:t> </a:t>
            </a:r>
            <a:r>
              <a:rPr lang="en-US" dirty="0" err="1"/>
              <a:t>đáp</a:t>
            </a:r>
            <a:r>
              <a:rPr lang="en-US" dirty="0"/>
              <a:t> </a:t>
            </a:r>
            <a:r>
              <a:rPr lang="en-US" dirty="0" err="1"/>
              <a:t>án</a:t>
            </a:r>
            <a:r>
              <a:rPr lang="en-US" dirty="0"/>
              <a:t> </a:t>
            </a:r>
            <a:r>
              <a:rPr lang="en-US" dirty="0" err="1"/>
              <a:t>sai</a:t>
            </a:r>
            <a:r>
              <a:rPr lang="en-US" dirty="0"/>
              <a:t> </a:t>
            </a:r>
            <a:r>
              <a:rPr lang="en-US" dirty="0" err="1"/>
              <a:t>mùa</a:t>
            </a:r>
            <a:r>
              <a:rPr lang="en-US" dirty="0"/>
              <a:t> </a:t>
            </a:r>
            <a:r>
              <a:rPr lang="en-US" dirty="0" err="1"/>
              <a:t>hồng</a:t>
            </a:r>
            <a:endParaRPr lang="en-US" dirty="0"/>
          </a:p>
          <a:p>
            <a:endParaRPr lang="en-US" dirty="0"/>
          </a:p>
        </p:txBody>
      </p:sp>
    </p:spTree>
    <p:extLst>
      <p:ext uri="{BB962C8B-B14F-4D97-AF65-F5344CB8AC3E}">
        <p14:creationId xmlns:p14="http://schemas.microsoft.com/office/powerpoint/2010/main" val="40549511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en-US" dirty="0"/>
              <a:t>Click </a:t>
            </a:r>
            <a:r>
              <a:rPr lang="en-US" dirty="0" err="1"/>
              <a:t>choột</a:t>
            </a:r>
            <a:r>
              <a:rPr lang="en-US" dirty="0"/>
              <a:t> </a:t>
            </a:r>
            <a:r>
              <a:rPr lang="en-US" dirty="0" err="1"/>
              <a:t>hiện</a:t>
            </a:r>
            <a:r>
              <a:rPr lang="en-US" dirty="0"/>
              <a:t> </a:t>
            </a:r>
            <a:r>
              <a:rPr lang="en-US" dirty="0" err="1"/>
              <a:t>bàn</a:t>
            </a:r>
            <a:r>
              <a:rPr lang="en-US" dirty="0"/>
              <a:t> </a:t>
            </a:r>
            <a:r>
              <a:rPr lang="en-US" dirty="0" err="1"/>
              <a:t>tay</a:t>
            </a:r>
            <a:r>
              <a:rPr lang="en-US" dirty="0"/>
              <a:t> </a:t>
            </a:r>
            <a:r>
              <a:rPr lang="en-US" dirty="0" err="1"/>
              <a:t>đáp</a:t>
            </a:r>
            <a:r>
              <a:rPr lang="en-US" dirty="0"/>
              <a:t> </a:t>
            </a:r>
            <a:r>
              <a:rPr lang="en-US" dirty="0" err="1"/>
              <a:t>án</a:t>
            </a:r>
            <a:r>
              <a:rPr lang="en-US" dirty="0"/>
              <a:t> </a:t>
            </a:r>
            <a:r>
              <a:rPr lang="en-US" dirty="0" err="1"/>
              <a:t>đúng</a:t>
            </a:r>
            <a:r>
              <a:rPr lang="en-US" dirty="0"/>
              <a:t> </a:t>
            </a:r>
            <a:r>
              <a:rPr lang="en-US" dirty="0" err="1"/>
              <a:t>màu</a:t>
            </a:r>
            <a:r>
              <a:rPr lang="en-US" dirty="0"/>
              <a:t> </a:t>
            </a:r>
            <a:r>
              <a:rPr lang="en-US" dirty="0" err="1"/>
              <a:t>xanh</a:t>
            </a:r>
            <a:r>
              <a:rPr lang="en-US" dirty="0"/>
              <a:t> </a:t>
            </a:r>
            <a:r>
              <a:rPr lang="en-US" dirty="0" err="1"/>
              <a:t>đáp</a:t>
            </a:r>
            <a:r>
              <a:rPr lang="en-US" dirty="0"/>
              <a:t> </a:t>
            </a:r>
            <a:r>
              <a:rPr lang="en-US" dirty="0" err="1"/>
              <a:t>án</a:t>
            </a:r>
            <a:r>
              <a:rPr lang="en-US" dirty="0"/>
              <a:t> </a:t>
            </a:r>
            <a:r>
              <a:rPr lang="en-US" dirty="0" err="1"/>
              <a:t>sai</a:t>
            </a:r>
            <a:r>
              <a:rPr lang="en-US" dirty="0"/>
              <a:t> </a:t>
            </a:r>
            <a:r>
              <a:rPr lang="en-US" dirty="0" err="1"/>
              <a:t>mùa</a:t>
            </a:r>
            <a:r>
              <a:rPr lang="en-US" dirty="0"/>
              <a:t> </a:t>
            </a:r>
            <a:r>
              <a:rPr lang="en-US" dirty="0" err="1"/>
              <a:t>hồng</a:t>
            </a:r>
            <a:endParaRPr lang="en-US" dirty="0"/>
          </a:p>
          <a:p>
            <a:endParaRPr lang="en-US" dirty="0"/>
          </a:p>
        </p:txBody>
      </p:sp>
    </p:spTree>
    <p:extLst>
      <p:ext uri="{BB962C8B-B14F-4D97-AF65-F5344CB8AC3E}">
        <p14:creationId xmlns:p14="http://schemas.microsoft.com/office/powerpoint/2010/main" val="251538282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en-US" dirty="0"/>
              <a:t>Click </a:t>
            </a:r>
            <a:r>
              <a:rPr lang="en-US" dirty="0" err="1"/>
              <a:t>choột</a:t>
            </a:r>
            <a:r>
              <a:rPr lang="en-US" dirty="0"/>
              <a:t> </a:t>
            </a:r>
            <a:r>
              <a:rPr lang="en-US" dirty="0" err="1"/>
              <a:t>hiện</a:t>
            </a:r>
            <a:r>
              <a:rPr lang="en-US" dirty="0"/>
              <a:t> </a:t>
            </a:r>
            <a:r>
              <a:rPr lang="en-US" dirty="0" err="1"/>
              <a:t>bàn</a:t>
            </a:r>
            <a:r>
              <a:rPr lang="en-US" dirty="0"/>
              <a:t> </a:t>
            </a:r>
            <a:r>
              <a:rPr lang="en-US" dirty="0" err="1"/>
              <a:t>tay</a:t>
            </a:r>
            <a:r>
              <a:rPr lang="en-US" dirty="0"/>
              <a:t> </a:t>
            </a:r>
            <a:r>
              <a:rPr lang="en-US" dirty="0" err="1"/>
              <a:t>đáp</a:t>
            </a:r>
            <a:r>
              <a:rPr lang="en-US" dirty="0"/>
              <a:t> </a:t>
            </a:r>
            <a:r>
              <a:rPr lang="en-US" dirty="0" err="1"/>
              <a:t>án</a:t>
            </a:r>
            <a:r>
              <a:rPr lang="en-US" dirty="0"/>
              <a:t> </a:t>
            </a:r>
            <a:r>
              <a:rPr lang="en-US" dirty="0" err="1"/>
              <a:t>đúng</a:t>
            </a:r>
            <a:r>
              <a:rPr lang="en-US" dirty="0"/>
              <a:t> </a:t>
            </a:r>
            <a:r>
              <a:rPr lang="en-US" dirty="0" err="1"/>
              <a:t>màu</a:t>
            </a:r>
            <a:r>
              <a:rPr lang="en-US" dirty="0"/>
              <a:t> </a:t>
            </a:r>
            <a:r>
              <a:rPr lang="en-US" dirty="0" err="1"/>
              <a:t>xanh</a:t>
            </a:r>
            <a:r>
              <a:rPr lang="en-US" dirty="0"/>
              <a:t> </a:t>
            </a:r>
            <a:r>
              <a:rPr lang="en-US" dirty="0" err="1"/>
              <a:t>đáp</a:t>
            </a:r>
            <a:r>
              <a:rPr lang="en-US" dirty="0"/>
              <a:t> </a:t>
            </a:r>
            <a:r>
              <a:rPr lang="en-US" dirty="0" err="1"/>
              <a:t>án</a:t>
            </a:r>
            <a:r>
              <a:rPr lang="en-US" dirty="0"/>
              <a:t> </a:t>
            </a:r>
            <a:r>
              <a:rPr lang="en-US" dirty="0" err="1"/>
              <a:t>sai</a:t>
            </a:r>
            <a:r>
              <a:rPr lang="en-US" dirty="0"/>
              <a:t> </a:t>
            </a:r>
            <a:r>
              <a:rPr lang="en-US" dirty="0" err="1"/>
              <a:t>mùa</a:t>
            </a:r>
            <a:r>
              <a:rPr lang="en-US" dirty="0"/>
              <a:t> </a:t>
            </a:r>
            <a:r>
              <a:rPr lang="en-US" dirty="0" err="1"/>
              <a:t>hồng</a:t>
            </a:r>
            <a:endParaRPr lang="en-US" dirty="0"/>
          </a:p>
          <a:p>
            <a:endParaRPr lang="en-US" dirty="0"/>
          </a:p>
        </p:txBody>
      </p:sp>
    </p:spTree>
    <p:extLst>
      <p:ext uri="{BB962C8B-B14F-4D97-AF65-F5344CB8AC3E}">
        <p14:creationId xmlns:p14="http://schemas.microsoft.com/office/powerpoint/2010/main" val="65950074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
        <p:cNvGrpSpPr/>
        <p:nvPr/>
      </p:nvGrpSpPr>
      <p:grpSpPr>
        <a:xfrm>
          <a:off x="0" y="0"/>
          <a:ext cx="0" cy="0"/>
          <a:chOff x="0" y="0"/>
          <a:chExt cx="0" cy="0"/>
        </a:xfrm>
      </p:grpSpPr>
      <p:sp>
        <p:nvSpPr>
          <p:cNvPr id="889" name="Google Shape;889;g58d3b44f08_1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 name="Google Shape;890;g58d3b44f08_1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1"/>
        <p:cNvGrpSpPr/>
        <p:nvPr/>
      </p:nvGrpSpPr>
      <p:grpSpPr>
        <a:xfrm>
          <a:off x="0" y="0"/>
          <a:ext cx="0" cy="0"/>
          <a:chOff x="0" y="0"/>
          <a:chExt cx="0" cy="0"/>
        </a:xfrm>
      </p:grpSpPr>
      <p:sp>
        <p:nvSpPr>
          <p:cNvPr id="1132" name="Google Shape;1132;g58d3b44f08_0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3" name="Google Shape;1133;g58d3b44f08_0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4850215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C37FF0D-3108-4406-A6C2-4DB64F82457E}" type="slidenum">
              <a:rPr lang="en-US" smtClean="0"/>
              <a:t>11</a:t>
            </a:fld>
            <a:endParaRPr lang="en-US"/>
          </a:p>
        </p:txBody>
      </p:sp>
    </p:spTree>
    <p:extLst>
      <p:ext uri="{BB962C8B-B14F-4D97-AF65-F5344CB8AC3E}">
        <p14:creationId xmlns:p14="http://schemas.microsoft.com/office/powerpoint/2010/main" val="67672217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1"/>
        <p:cNvGrpSpPr/>
        <p:nvPr/>
      </p:nvGrpSpPr>
      <p:grpSpPr>
        <a:xfrm>
          <a:off x="0" y="0"/>
          <a:ext cx="0" cy="0"/>
          <a:chOff x="0" y="0"/>
          <a:chExt cx="0" cy="0"/>
        </a:xfrm>
      </p:grpSpPr>
      <p:sp>
        <p:nvSpPr>
          <p:cNvPr id="1132" name="Google Shape;1132;g58d3b44f08_0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3" name="Google Shape;1133;g58d3b44f08_0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6350109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1"/>
        <p:cNvGrpSpPr/>
        <p:nvPr/>
      </p:nvGrpSpPr>
      <p:grpSpPr>
        <a:xfrm>
          <a:off x="0" y="0"/>
          <a:ext cx="0" cy="0"/>
          <a:chOff x="0" y="0"/>
          <a:chExt cx="0" cy="0"/>
        </a:xfrm>
      </p:grpSpPr>
      <p:sp>
        <p:nvSpPr>
          <p:cNvPr id="1132" name="Google Shape;1132;g58d3b44f08_0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3" name="Google Shape;1133;g58d3b44f08_0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1053704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1"/>
        <p:cNvGrpSpPr/>
        <p:nvPr/>
      </p:nvGrpSpPr>
      <p:grpSpPr>
        <a:xfrm>
          <a:off x="0" y="0"/>
          <a:ext cx="0" cy="0"/>
          <a:chOff x="0" y="0"/>
          <a:chExt cx="0" cy="0"/>
        </a:xfrm>
      </p:grpSpPr>
      <p:sp>
        <p:nvSpPr>
          <p:cNvPr id="1032" name="Google Shape;1032;g569cdd4839_0_7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3" name="Google Shape;1033;g569cdd4839_0_7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6"/>
        <p:cNvGrpSpPr/>
        <p:nvPr/>
      </p:nvGrpSpPr>
      <p:grpSpPr>
        <a:xfrm>
          <a:off x="0" y="0"/>
          <a:ext cx="0" cy="0"/>
          <a:chOff x="0" y="0"/>
          <a:chExt cx="0" cy="0"/>
        </a:xfrm>
      </p:grpSpPr>
      <p:sp>
        <p:nvSpPr>
          <p:cNvPr id="867" name="Google Shape;867;g58d3b44f08_0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8" name="Google Shape;868;g58d3b44f08_0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
        <p:cNvGrpSpPr/>
        <p:nvPr/>
      </p:nvGrpSpPr>
      <p:grpSpPr>
        <a:xfrm>
          <a:off x="0" y="0"/>
          <a:ext cx="0" cy="0"/>
          <a:chOff x="0" y="0"/>
          <a:chExt cx="0" cy="0"/>
        </a:xfrm>
      </p:grpSpPr>
      <p:sp>
        <p:nvSpPr>
          <p:cNvPr id="385" name="Google Shape;385;g58d3b44f0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6" name="Google Shape;386;g58d3b44f0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2706137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3"/>
        <p:cNvGrpSpPr/>
        <p:nvPr/>
      </p:nvGrpSpPr>
      <p:grpSpPr>
        <a:xfrm>
          <a:off x="0" y="0"/>
          <a:ext cx="0" cy="0"/>
          <a:chOff x="0" y="0"/>
          <a:chExt cx="0" cy="0"/>
        </a:xfrm>
      </p:grpSpPr>
      <p:sp>
        <p:nvSpPr>
          <p:cNvPr id="1774" name="Google Shape;1774;g58d3b44f08_0_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5" name="Google Shape;1775;g58d3b44f08_0_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1"/>
        <p:cNvGrpSpPr/>
        <p:nvPr/>
      </p:nvGrpSpPr>
      <p:grpSpPr>
        <a:xfrm>
          <a:off x="0" y="0"/>
          <a:ext cx="0" cy="0"/>
          <a:chOff x="0" y="0"/>
          <a:chExt cx="0" cy="0"/>
        </a:xfrm>
      </p:grpSpPr>
      <p:sp>
        <p:nvSpPr>
          <p:cNvPr id="2092" name="Google Shape;2092;g5465e7bc0b_1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3" name="Google Shape;2093;g5465e7bc0b_1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
        <p:cNvGrpSpPr/>
        <p:nvPr/>
      </p:nvGrpSpPr>
      <p:grpSpPr>
        <a:xfrm>
          <a:off x="0" y="0"/>
          <a:ext cx="0" cy="0"/>
          <a:chOff x="0" y="0"/>
          <a:chExt cx="0" cy="0"/>
        </a:xfrm>
      </p:grpSpPr>
      <p:sp>
        <p:nvSpPr>
          <p:cNvPr id="179" name="Google Shape;179;g56c6cb6ce8_1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 name="Google Shape;180;g56c6cb6ce8_1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851222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p:cNvGrpSpPr/>
        <p:nvPr/>
      </p:nvGrpSpPr>
      <p:grpSpPr>
        <a:xfrm>
          <a:off x="0" y="0"/>
          <a:ext cx="0" cy="0"/>
          <a:chOff x="0" y="0"/>
          <a:chExt cx="0" cy="0"/>
        </a:xfrm>
      </p:grpSpPr>
      <p:sp>
        <p:nvSpPr>
          <p:cNvPr id="364" name="Google Shape;364;g58d3b44f08_3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5" name="Google Shape;365;g58d3b44f08_3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
        <p:cNvGrpSpPr/>
        <p:nvPr/>
      </p:nvGrpSpPr>
      <p:grpSpPr>
        <a:xfrm>
          <a:off x="0" y="0"/>
          <a:ext cx="0" cy="0"/>
          <a:chOff x="0" y="0"/>
          <a:chExt cx="0" cy="0"/>
        </a:xfrm>
      </p:grpSpPr>
      <p:sp>
        <p:nvSpPr>
          <p:cNvPr id="385" name="Google Shape;385;g58d3b44f0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6" name="Google Shape;386;g58d3b44f0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Click </a:t>
            </a:r>
            <a:r>
              <a:rPr lang="en-US" dirty="0" err="1"/>
              <a:t>choột</a:t>
            </a:r>
            <a:r>
              <a:rPr lang="en-US" dirty="0"/>
              <a:t> </a:t>
            </a:r>
            <a:r>
              <a:rPr lang="en-US" dirty="0" err="1"/>
              <a:t>hiện</a:t>
            </a:r>
            <a:r>
              <a:rPr lang="en-US" dirty="0"/>
              <a:t> </a:t>
            </a:r>
            <a:r>
              <a:rPr lang="en-US" dirty="0" err="1"/>
              <a:t>bàn</a:t>
            </a:r>
            <a:r>
              <a:rPr lang="en-US" dirty="0"/>
              <a:t> </a:t>
            </a:r>
            <a:r>
              <a:rPr lang="en-US" dirty="0" err="1"/>
              <a:t>tay</a:t>
            </a:r>
            <a:r>
              <a:rPr lang="en-US" dirty="0"/>
              <a:t> </a:t>
            </a:r>
            <a:r>
              <a:rPr lang="en-US" dirty="0" err="1"/>
              <a:t>đáp</a:t>
            </a:r>
            <a:r>
              <a:rPr lang="en-US" dirty="0"/>
              <a:t> </a:t>
            </a:r>
            <a:r>
              <a:rPr lang="en-US" dirty="0" err="1"/>
              <a:t>án</a:t>
            </a:r>
            <a:r>
              <a:rPr lang="en-US" dirty="0"/>
              <a:t> </a:t>
            </a:r>
            <a:r>
              <a:rPr lang="en-US" dirty="0" err="1"/>
              <a:t>đúng</a:t>
            </a:r>
            <a:r>
              <a:rPr lang="en-US" dirty="0"/>
              <a:t> </a:t>
            </a:r>
            <a:r>
              <a:rPr lang="en-US" dirty="0" err="1"/>
              <a:t>màu</a:t>
            </a:r>
            <a:r>
              <a:rPr lang="en-US" dirty="0"/>
              <a:t> </a:t>
            </a:r>
            <a:r>
              <a:rPr lang="en-US" dirty="0" err="1"/>
              <a:t>xanh</a:t>
            </a:r>
            <a:r>
              <a:rPr lang="en-US" dirty="0"/>
              <a:t> </a:t>
            </a:r>
            <a:r>
              <a:rPr lang="en-US" dirty="0" err="1"/>
              <a:t>đáp</a:t>
            </a:r>
            <a:r>
              <a:rPr lang="en-US" dirty="0"/>
              <a:t> </a:t>
            </a:r>
            <a:r>
              <a:rPr lang="en-US" dirty="0" err="1"/>
              <a:t>án</a:t>
            </a:r>
            <a:r>
              <a:rPr lang="en-US" dirty="0"/>
              <a:t> </a:t>
            </a:r>
            <a:r>
              <a:rPr lang="en-US" dirty="0" err="1"/>
              <a:t>sai</a:t>
            </a:r>
            <a:r>
              <a:rPr lang="en-US" dirty="0"/>
              <a:t> </a:t>
            </a:r>
            <a:r>
              <a:rPr lang="en-US" dirty="0" err="1"/>
              <a:t>mùa</a:t>
            </a:r>
            <a:r>
              <a:rPr lang="en-US" dirty="0"/>
              <a:t> </a:t>
            </a:r>
            <a:r>
              <a:rPr lang="en-US" dirty="0" err="1"/>
              <a:t>hồng</a:t>
            </a:r>
            <a:endParaRPr lang="en-US" dirty="0"/>
          </a:p>
        </p:txBody>
      </p:sp>
    </p:spTree>
    <p:extLst>
      <p:ext uri="{BB962C8B-B14F-4D97-AF65-F5344CB8AC3E}">
        <p14:creationId xmlns:p14="http://schemas.microsoft.com/office/powerpoint/2010/main" val="148524027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en-US" dirty="0"/>
              <a:t>Click </a:t>
            </a:r>
            <a:r>
              <a:rPr lang="en-US" dirty="0" err="1"/>
              <a:t>choột</a:t>
            </a:r>
            <a:r>
              <a:rPr lang="en-US" dirty="0"/>
              <a:t> </a:t>
            </a:r>
            <a:r>
              <a:rPr lang="en-US" dirty="0" err="1"/>
              <a:t>hiện</a:t>
            </a:r>
            <a:r>
              <a:rPr lang="en-US" dirty="0"/>
              <a:t> </a:t>
            </a:r>
            <a:r>
              <a:rPr lang="en-US" dirty="0" err="1"/>
              <a:t>bàn</a:t>
            </a:r>
            <a:r>
              <a:rPr lang="en-US" dirty="0"/>
              <a:t> </a:t>
            </a:r>
            <a:r>
              <a:rPr lang="en-US" dirty="0" err="1"/>
              <a:t>tay</a:t>
            </a:r>
            <a:r>
              <a:rPr lang="en-US" dirty="0"/>
              <a:t> </a:t>
            </a:r>
            <a:r>
              <a:rPr lang="en-US" dirty="0" err="1"/>
              <a:t>đáp</a:t>
            </a:r>
            <a:r>
              <a:rPr lang="en-US" dirty="0"/>
              <a:t> </a:t>
            </a:r>
            <a:r>
              <a:rPr lang="en-US" dirty="0" err="1"/>
              <a:t>án</a:t>
            </a:r>
            <a:r>
              <a:rPr lang="en-US" dirty="0"/>
              <a:t> </a:t>
            </a:r>
            <a:r>
              <a:rPr lang="en-US" dirty="0" err="1"/>
              <a:t>đúng</a:t>
            </a:r>
            <a:r>
              <a:rPr lang="en-US" dirty="0"/>
              <a:t> </a:t>
            </a:r>
            <a:r>
              <a:rPr lang="en-US" dirty="0" err="1"/>
              <a:t>màu</a:t>
            </a:r>
            <a:r>
              <a:rPr lang="en-US" dirty="0"/>
              <a:t> </a:t>
            </a:r>
            <a:r>
              <a:rPr lang="en-US" dirty="0" err="1"/>
              <a:t>xanh</a:t>
            </a:r>
            <a:r>
              <a:rPr lang="en-US" dirty="0"/>
              <a:t> </a:t>
            </a:r>
            <a:r>
              <a:rPr lang="en-US" dirty="0" err="1"/>
              <a:t>đáp</a:t>
            </a:r>
            <a:r>
              <a:rPr lang="en-US" dirty="0"/>
              <a:t> </a:t>
            </a:r>
            <a:r>
              <a:rPr lang="en-US" dirty="0" err="1"/>
              <a:t>án</a:t>
            </a:r>
            <a:r>
              <a:rPr lang="en-US" dirty="0"/>
              <a:t> </a:t>
            </a:r>
            <a:r>
              <a:rPr lang="en-US" dirty="0" err="1"/>
              <a:t>sai</a:t>
            </a:r>
            <a:r>
              <a:rPr lang="en-US" dirty="0"/>
              <a:t> </a:t>
            </a:r>
            <a:r>
              <a:rPr lang="en-US" dirty="0" err="1"/>
              <a:t>mùa</a:t>
            </a:r>
            <a:r>
              <a:rPr lang="en-US" dirty="0"/>
              <a:t> </a:t>
            </a:r>
            <a:r>
              <a:rPr lang="en-US" dirty="0" err="1"/>
              <a:t>hồng</a:t>
            </a:r>
            <a:endParaRPr lang="en-US" dirty="0"/>
          </a:p>
          <a:p>
            <a:endParaRPr lang="en-US" dirty="0"/>
          </a:p>
        </p:txBody>
      </p:sp>
    </p:spTree>
    <p:extLst>
      <p:ext uri="{BB962C8B-B14F-4D97-AF65-F5344CB8AC3E}">
        <p14:creationId xmlns:p14="http://schemas.microsoft.com/office/powerpoint/2010/main" val="381940694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en-US" dirty="0"/>
              <a:t>Click </a:t>
            </a:r>
            <a:r>
              <a:rPr lang="en-US" dirty="0" err="1"/>
              <a:t>choột</a:t>
            </a:r>
            <a:r>
              <a:rPr lang="en-US" dirty="0"/>
              <a:t> </a:t>
            </a:r>
            <a:r>
              <a:rPr lang="en-US" dirty="0" err="1"/>
              <a:t>hiện</a:t>
            </a:r>
            <a:r>
              <a:rPr lang="en-US" dirty="0"/>
              <a:t> </a:t>
            </a:r>
            <a:r>
              <a:rPr lang="en-US" dirty="0" err="1"/>
              <a:t>bàn</a:t>
            </a:r>
            <a:r>
              <a:rPr lang="en-US" dirty="0"/>
              <a:t> </a:t>
            </a:r>
            <a:r>
              <a:rPr lang="en-US" dirty="0" err="1"/>
              <a:t>tay</a:t>
            </a:r>
            <a:r>
              <a:rPr lang="en-US" dirty="0"/>
              <a:t> </a:t>
            </a:r>
            <a:r>
              <a:rPr lang="en-US" dirty="0" err="1"/>
              <a:t>đáp</a:t>
            </a:r>
            <a:r>
              <a:rPr lang="en-US" dirty="0"/>
              <a:t> </a:t>
            </a:r>
            <a:r>
              <a:rPr lang="en-US" dirty="0" err="1"/>
              <a:t>án</a:t>
            </a:r>
            <a:r>
              <a:rPr lang="en-US" dirty="0"/>
              <a:t> </a:t>
            </a:r>
            <a:r>
              <a:rPr lang="en-US" dirty="0" err="1"/>
              <a:t>đúng</a:t>
            </a:r>
            <a:r>
              <a:rPr lang="en-US" dirty="0"/>
              <a:t> </a:t>
            </a:r>
            <a:r>
              <a:rPr lang="en-US" dirty="0" err="1"/>
              <a:t>màu</a:t>
            </a:r>
            <a:r>
              <a:rPr lang="en-US" dirty="0"/>
              <a:t> </a:t>
            </a:r>
            <a:r>
              <a:rPr lang="en-US" dirty="0" err="1"/>
              <a:t>xanh</a:t>
            </a:r>
            <a:r>
              <a:rPr lang="en-US" dirty="0"/>
              <a:t> </a:t>
            </a:r>
            <a:r>
              <a:rPr lang="en-US" dirty="0" err="1"/>
              <a:t>đáp</a:t>
            </a:r>
            <a:r>
              <a:rPr lang="en-US" dirty="0"/>
              <a:t> </a:t>
            </a:r>
            <a:r>
              <a:rPr lang="en-US" dirty="0" err="1"/>
              <a:t>án</a:t>
            </a:r>
            <a:r>
              <a:rPr lang="en-US" dirty="0"/>
              <a:t> </a:t>
            </a:r>
            <a:r>
              <a:rPr lang="en-US" dirty="0" err="1"/>
              <a:t>sai</a:t>
            </a:r>
            <a:r>
              <a:rPr lang="en-US" dirty="0"/>
              <a:t> </a:t>
            </a:r>
            <a:r>
              <a:rPr lang="en-US" dirty="0" err="1"/>
              <a:t>mùa</a:t>
            </a:r>
            <a:r>
              <a:rPr lang="en-US" dirty="0"/>
              <a:t> </a:t>
            </a:r>
            <a:r>
              <a:rPr lang="en-US" dirty="0" err="1"/>
              <a:t>hồng</a:t>
            </a:r>
            <a:endParaRPr lang="en-US" dirty="0"/>
          </a:p>
          <a:p>
            <a:endParaRPr lang="en-US" dirty="0"/>
          </a:p>
        </p:txBody>
      </p:sp>
    </p:spTree>
    <p:extLst>
      <p:ext uri="{BB962C8B-B14F-4D97-AF65-F5344CB8AC3E}">
        <p14:creationId xmlns:p14="http://schemas.microsoft.com/office/powerpoint/2010/main" val="4142489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19"/>
        <p:cNvGrpSpPr/>
        <p:nvPr/>
      </p:nvGrpSpPr>
      <p:grpSpPr>
        <a:xfrm>
          <a:off x="0" y="0"/>
          <a:ext cx="0" cy="0"/>
          <a:chOff x="0" y="0"/>
          <a:chExt cx="0" cy="0"/>
        </a:xfrm>
      </p:grpSpPr>
      <p:sp>
        <p:nvSpPr>
          <p:cNvPr id="9020" name="Google Shape;9020;g1234ea1495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21" name="Google Shape;9021;g1234ea1495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2884509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ABLE OF CONTENTS">
  <p:cSld name="CUSTOM_17">
    <p:bg>
      <p:bgPr>
        <a:solidFill>
          <a:srgbClr val="A5DDDA">
            <a:alpha val="71900"/>
          </a:srgbClr>
        </a:solidFill>
        <a:effectLst/>
      </p:bgPr>
    </p:bg>
    <p:spTree>
      <p:nvGrpSpPr>
        <p:cNvPr id="1" name="Shape 13"/>
        <p:cNvGrpSpPr/>
        <p:nvPr/>
      </p:nvGrpSpPr>
      <p:grpSpPr>
        <a:xfrm>
          <a:off x="0" y="0"/>
          <a:ext cx="0" cy="0"/>
          <a:chOff x="0" y="0"/>
          <a:chExt cx="0" cy="0"/>
        </a:xfrm>
      </p:grpSpPr>
      <p:sp>
        <p:nvSpPr>
          <p:cNvPr id="14" name="Google Shape;14;p3"/>
          <p:cNvSpPr/>
          <p:nvPr/>
        </p:nvSpPr>
        <p:spPr>
          <a:xfrm>
            <a:off x="4706700" y="397650"/>
            <a:ext cx="4437300" cy="36783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3"/>
          <p:cNvSpPr/>
          <p:nvPr/>
        </p:nvSpPr>
        <p:spPr>
          <a:xfrm>
            <a:off x="382675" y="397650"/>
            <a:ext cx="1157700" cy="36783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3"/>
          <p:cNvSpPr/>
          <p:nvPr/>
        </p:nvSpPr>
        <p:spPr>
          <a:xfrm>
            <a:off x="100" y="4426500"/>
            <a:ext cx="9144000" cy="7170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3"/>
          <p:cNvSpPr txBox="1">
            <a:spLocks noGrp="1"/>
          </p:cNvSpPr>
          <p:nvPr>
            <p:ph type="ctrTitle"/>
          </p:nvPr>
        </p:nvSpPr>
        <p:spPr>
          <a:xfrm>
            <a:off x="5810800" y="635800"/>
            <a:ext cx="29514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F7C3E"/>
              </a:buClr>
              <a:buSzPts val="1400"/>
              <a:buNone/>
              <a:defRPr sz="1400">
                <a:solidFill>
                  <a:srgbClr val="FF7C3E"/>
                </a:solidFill>
              </a:defRPr>
            </a:lvl1pPr>
            <a:lvl2pPr lvl="1" rtl="0">
              <a:spcBef>
                <a:spcPts val="0"/>
              </a:spcBef>
              <a:spcAft>
                <a:spcPts val="0"/>
              </a:spcAft>
              <a:buClr>
                <a:srgbClr val="FF7C3E"/>
              </a:buClr>
              <a:buSzPts val="1400"/>
              <a:buNone/>
              <a:defRPr sz="1400">
                <a:solidFill>
                  <a:srgbClr val="FF7C3E"/>
                </a:solidFill>
              </a:defRPr>
            </a:lvl2pPr>
            <a:lvl3pPr lvl="2" rtl="0">
              <a:spcBef>
                <a:spcPts val="0"/>
              </a:spcBef>
              <a:spcAft>
                <a:spcPts val="0"/>
              </a:spcAft>
              <a:buClr>
                <a:srgbClr val="FF7C3E"/>
              </a:buClr>
              <a:buSzPts val="1400"/>
              <a:buNone/>
              <a:defRPr sz="1400">
                <a:solidFill>
                  <a:srgbClr val="FF7C3E"/>
                </a:solidFill>
              </a:defRPr>
            </a:lvl3pPr>
            <a:lvl4pPr lvl="3" rtl="0">
              <a:spcBef>
                <a:spcPts val="0"/>
              </a:spcBef>
              <a:spcAft>
                <a:spcPts val="0"/>
              </a:spcAft>
              <a:buClr>
                <a:srgbClr val="FF7C3E"/>
              </a:buClr>
              <a:buSzPts val="1400"/>
              <a:buNone/>
              <a:defRPr sz="1400">
                <a:solidFill>
                  <a:srgbClr val="FF7C3E"/>
                </a:solidFill>
              </a:defRPr>
            </a:lvl4pPr>
            <a:lvl5pPr lvl="4" rtl="0">
              <a:spcBef>
                <a:spcPts val="0"/>
              </a:spcBef>
              <a:spcAft>
                <a:spcPts val="0"/>
              </a:spcAft>
              <a:buClr>
                <a:srgbClr val="FF7C3E"/>
              </a:buClr>
              <a:buSzPts val="1400"/>
              <a:buNone/>
              <a:defRPr sz="1400">
                <a:solidFill>
                  <a:srgbClr val="FF7C3E"/>
                </a:solidFill>
              </a:defRPr>
            </a:lvl5pPr>
            <a:lvl6pPr lvl="5" rtl="0">
              <a:spcBef>
                <a:spcPts val="0"/>
              </a:spcBef>
              <a:spcAft>
                <a:spcPts val="0"/>
              </a:spcAft>
              <a:buClr>
                <a:srgbClr val="FF7C3E"/>
              </a:buClr>
              <a:buSzPts val="1400"/>
              <a:buNone/>
              <a:defRPr sz="1400">
                <a:solidFill>
                  <a:srgbClr val="FF7C3E"/>
                </a:solidFill>
              </a:defRPr>
            </a:lvl6pPr>
            <a:lvl7pPr lvl="6" rtl="0">
              <a:spcBef>
                <a:spcPts val="0"/>
              </a:spcBef>
              <a:spcAft>
                <a:spcPts val="0"/>
              </a:spcAft>
              <a:buClr>
                <a:srgbClr val="FF7C3E"/>
              </a:buClr>
              <a:buSzPts val="1400"/>
              <a:buNone/>
              <a:defRPr sz="1400">
                <a:solidFill>
                  <a:srgbClr val="FF7C3E"/>
                </a:solidFill>
              </a:defRPr>
            </a:lvl7pPr>
            <a:lvl8pPr lvl="7" rtl="0">
              <a:spcBef>
                <a:spcPts val="0"/>
              </a:spcBef>
              <a:spcAft>
                <a:spcPts val="0"/>
              </a:spcAft>
              <a:buClr>
                <a:srgbClr val="FF7C3E"/>
              </a:buClr>
              <a:buSzPts val="1400"/>
              <a:buNone/>
              <a:defRPr sz="1400">
                <a:solidFill>
                  <a:srgbClr val="FF7C3E"/>
                </a:solidFill>
              </a:defRPr>
            </a:lvl8pPr>
            <a:lvl9pPr lvl="8" rtl="0">
              <a:spcBef>
                <a:spcPts val="0"/>
              </a:spcBef>
              <a:spcAft>
                <a:spcPts val="0"/>
              </a:spcAft>
              <a:buClr>
                <a:srgbClr val="FF7C3E"/>
              </a:buClr>
              <a:buSzPts val="1400"/>
              <a:buNone/>
              <a:defRPr sz="1400">
                <a:solidFill>
                  <a:srgbClr val="FF7C3E"/>
                </a:solidFill>
              </a:defRPr>
            </a:lvl9pPr>
          </a:lstStyle>
          <a:p>
            <a:endParaRPr/>
          </a:p>
        </p:txBody>
      </p:sp>
      <p:sp>
        <p:nvSpPr>
          <p:cNvPr id="18" name="Google Shape;18;p3"/>
          <p:cNvSpPr txBox="1">
            <a:spLocks noGrp="1"/>
          </p:cNvSpPr>
          <p:nvPr>
            <p:ph type="subTitle" idx="1"/>
          </p:nvPr>
        </p:nvSpPr>
        <p:spPr>
          <a:xfrm>
            <a:off x="5810800" y="1031500"/>
            <a:ext cx="3675300" cy="310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434343"/>
              </a:buClr>
              <a:buSzPts val="1100"/>
              <a:buNone/>
              <a:defRPr sz="1100">
                <a:solidFill>
                  <a:srgbClr val="434343"/>
                </a:solidFill>
              </a:defRPr>
            </a:lvl1pPr>
            <a:lvl2pPr lvl="1" rtl="0">
              <a:lnSpc>
                <a:spcPct val="100000"/>
              </a:lnSpc>
              <a:spcBef>
                <a:spcPts val="0"/>
              </a:spcBef>
              <a:spcAft>
                <a:spcPts val="0"/>
              </a:spcAft>
              <a:buClr>
                <a:srgbClr val="434343"/>
              </a:buClr>
              <a:buSzPts val="1100"/>
              <a:buNone/>
              <a:defRPr sz="1100">
                <a:solidFill>
                  <a:srgbClr val="434343"/>
                </a:solidFill>
              </a:defRPr>
            </a:lvl2pPr>
            <a:lvl3pPr lvl="2" rtl="0">
              <a:lnSpc>
                <a:spcPct val="100000"/>
              </a:lnSpc>
              <a:spcBef>
                <a:spcPts val="0"/>
              </a:spcBef>
              <a:spcAft>
                <a:spcPts val="0"/>
              </a:spcAft>
              <a:buClr>
                <a:srgbClr val="434343"/>
              </a:buClr>
              <a:buSzPts val="1100"/>
              <a:buNone/>
              <a:defRPr sz="1100">
                <a:solidFill>
                  <a:srgbClr val="434343"/>
                </a:solidFill>
              </a:defRPr>
            </a:lvl3pPr>
            <a:lvl4pPr lvl="3" rtl="0">
              <a:lnSpc>
                <a:spcPct val="100000"/>
              </a:lnSpc>
              <a:spcBef>
                <a:spcPts val="0"/>
              </a:spcBef>
              <a:spcAft>
                <a:spcPts val="0"/>
              </a:spcAft>
              <a:buClr>
                <a:srgbClr val="434343"/>
              </a:buClr>
              <a:buSzPts val="1100"/>
              <a:buNone/>
              <a:defRPr sz="1100">
                <a:solidFill>
                  <a:srgbClr val="434343"/>
                </a:solidFill>
              </a:defRPr>
            </a:lvl4pPr>
            <a:lvl5pPr lvl="4" rtl="0">
              <a:lnSpc>
                <a:spcPct val="100000"/>
              </a:lnSpc>
              <a:spcBef>
                <a:spcPts val="0"/>
              </a:spcBef>
              <a:spcAft>
                <a:spcPts val="0"/>
              </a:spcAft>
              <a:buClr>
                <a:srgbClr val="434343"/>
              </a:buClr>
              <a:buSzPts val="1100"/>
              <a:buNone/>
              <a:defRPr sz="1100">
                <a:solidFill>
                  <a:srgbClr val="434343"/>
                </a:solidFill>
              </a:defRPr>
            </a:lvl5pPr>
            <a:lvl6pPr lvl="5" rtl="0">
              <a:lnSpc>
                <a:spcPct val="100000"/>
              </a:lnSpc>
              <a:spcBef>
                <a:spcPts val="0"/>
              </a:spcBef>
              <a:spcAft>
                <a:spcPts val="0"/>
              </a:spcAft>
              <a:buClr>
                <a:srgbClr val="434343"/>
              </a:buClr>
              <a:buSzPts val="1100"/>
              <a:buNone/>
              <a:defRPr sz="1100">
                <a:solidFill>
                  <a:srgbClr val="434343"/>
                </a:solidFill>
              </a:defRPr>
            </a:lvl6pPr>
            <a:lvl7pPr lvl="6" rtl="0">
              <a:lnSpc>
                <a:spcPct val="100000"/>
              </a:lnSpc>
              <a:spcBef>
                <a:spcPts val="0"/>
              </a:spcBef>
              <a:spcAft>
                <a:spcPts val="0"/>
              </a:spcAft>
              <a:buClr>
                <a:srgbClr val="434343"/>
              </a:buClr>
              <a:buSzPts val="1100"/>
              <a:buNone/>
              <a:defRPr sz="1100">
                <a:solidFill>
                  <a:srgbClr val="434343"/>
                </a:solidFill>
              </a:defRPr>
            </a:lvl7pPr>
            <a:lvl8pPr lvl="7" rtl="0">
              <a:lnSpc>
                <a:spcPct val="100000"/>
              </a:lnSpc>
              <a:spcBef>
                <a:spcPts val="0"/>
              </a:spcBef>
              <a:spcAft>
                <a:spcPts val="0"/>
              </a:spcAft>
              <a:buClr>
                <a:srgbClr val="434343"/>
              </a:buClr>
              <a:buSzPts val="1100"/>
              <a:buNone/>
              <a:defRPr sz="1100">
                <a:solidFill>
                  <a:srgbClr val="434343"/>
                </a:solidFill>
              </a:defRPr>
            </a:lvl8pPr>
            <a:lvl9pPr lvl="8" rtl="0">
              <a:lnSpc>
                <a:spcPct val="100000"/>
              </a:lnSpc>
              <a:spcBef>
                <a:spcPts val="0"/>
              </a:spcBef>
              <a:spcAft>
                <a:spcPts val="0"/>
              </a:spcAft>
              <a:buClr>
                <a:srgbClr val="434343"/>
              </a:buClr>
              <a:buSzPts val="1100"/>
              <a:buNone/>
              <a:defRPr sz="1100">
                <a:solidFill>
                  <a:srgbClr val="434343"/>
                </a:solidFill>
              </a:defRPr>
            </a:lvl9pPr>
          </a:lstStyle>
          <a:p>
            <a:endParaRPr/>
          </a:p>
        </p:txBody>
      </p:sp>
      <p:sp>
        <p:nvSpPr>
          <p:cNvPr id="19" name="Google Shape;19;p3"/>
          <p:cNvSpPr txBox="1">
            <a:spLocks noGrp="1"/>
          </p:cNvSpPr>
          <p:nvPr>
            <p:ph type="title" idx="2" hasCustomPrompt="1"/>
          </p:nvPr>
        </p:nvSpPr>
        <p:spPr>
          <a:xfrm>
            <a:off x="4114235" y="638011"/>
            <a:ext cx="17538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7C3E"/>
              </a:buClr>
              <a:buSzPts val="3600"/>
              <a:buNone/>
              <a:defRPr sz="3600" b="0">
                <a:solidFill>
                  <a:srgbClr val="FF7C3E"/>
                </a:solidFill>
              </a:defRPr>
            </a:lvl1pPr>
            <a:lvl2pPr lvl="1"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2pPr>
            <a:lvl3pPr lvl="2"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3pPr>
            <a:lvl4pPr lvl="3"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4pPr>
            <a:lvl5pPr lvl="4"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5pPr>
            <a:lvl6pPr lvl="5"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6pPr>
            <a:lvl7pPr lvl="6"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7pPr>
            <a:lvl8pPr lvl="7"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8pPr>
            <a:lvl9pPr lvl="8"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9pPr>
          </a:lstStyle>
          <a:p>
            <a:r>
              <a:t>xx%</a:t>
            </a:r>
          </a:p>
        </p:txBody>
      </p:sp>
      <p:sp>
        <p:nvSpPr>
          <p:cNvPr id="20" name="Google Shape;20;p3"/>
          <p:cNvSpPr txBox="1">
            <a:spLocks noGrp="1"/>
          </p:cNvSpPr>
          <p:nvPr>
            <p:ph type="ctrTitle" idx="3"/>
          </p:nvPr>
        </p:nvSpPr>
        <p:spPr>
          <a:xfrm>
            <a:off x="532475" y="1763700"/>
            <a:ext cx="3440700" cy="9462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F7C3E"/>
              </a:buClr>
              <a:buSzPts val="3600"/>
              <a:buNone/>
              <a:defRPr sz="3600">
                <a:solidFill>
                  <a:srgbClr val="FF7C3E"/>
                </a:solidFill>
              </a:defRPr>
            </a:lvl1pPr>
            <a:lvl2pPr lvl="1" rtl="0">
              <a:spcBef>
                <a:spcPts val="0"/>
              </a:spcBef>
              <a:spcAft>
                <a:spcPts val="0"/>
              </a:spcAft>
              <a:buClr>
                <a:srgbClr val="FF7C3E"/>
              </a:buClr>
              <a:buSzPts val="1800"/>
              <a:buNone/>
              <a:defRPr sz="1800">
                <a:solidFill>
                  <a:srgbClr val="FF7C3E"/>
                </a:solidFill>
              </a:defRPr>
            </a:lvl2pPr>
            <a:lvl3pPr lvl="2" rtl="0">
              <a:spcBef>
                <a:spcPts val="0"/>
              </a:spcBef>
              <a:spcAft>
                <a:spcPts val="0"/>
              </a:spcAft>
              <a:buClr>
                <a:srgbClr val="FF7C3E"/>
              </a:buClr>
              <a:buSzPts val="1800"/>
              <a:buNone/>
              <a:defRPr sz="1800">
                <a:solidFill>
                  <a:srgbClr val="FF7C3E"/>
                </a:solidFill>
              </a:defRPr>
            </a:lvl3pPr>
            <a:lvl4pPr lvl="3" rtl="0">
              <a:spcBef>
                <a:spcPts val="0"/>
              </a:spcBef>
              <a:spcAft>
                <a:spcPts val="0"/>
              </a:spcAft>
              <a:buClr>
                <a:srgbClr val="FF7C3E"/>
              </a:buClr>
              <a:buSzPts val="1800"/>
              <a:buNone/>
              <a:defRPr sz="1800">
                <a:solidFill>
                  <a:srgbClr val="FF7C3E"/>
                </a:solidFill>
              </a:defRPr>
            </a:lvl4pPr>
            <a:lvl5pPr lvl="4" rtl="0">
              <a:spcBef>
                <a:spcPts val="0"/>
              </a:spcBef>
              <a:spcAft>
                <a:spcPts val="0"/>
              </a:spcAft>
              <a:buClr>
                <a:srgbClr val="FF7C3E"/>
              </a:buClr>
              <a:buSzPts val="1800"/>
              <a:buNone/>
              <a:defRPr sz="1800">
                <a:solidFill>
                  <a:srgbClr val="FF7C3E"/>
                </a:solidFill>
              </a:defRPr>
            </a:lvl5pPr>
            <a:lvl6pPr lvl="5" rtl="0">
              <a:spcBef>
                <a:spcPts val="0"/>
              </a:spcBef>
              <a:spcAft>
                <a:spcPts val="0"/>
              </a:spcAft>
              <a:buClr>
                <a:srgbClr val="FF7C3E"/>
              </a:buClr>
              <a:buSzPts val="1800"/>
              <a:buNone/>
              <a:defRPr sz="1800">
                <a:solidFill>
                  <a:srgbClr val="FF7C3E"/>
                </a:solidFill>
              </a:defRPr>
            </a:lvl6pPr>
            <a:lvl7pPr lvl="6" rtl="0">
              <a:spcBef>
                <a:spcPts val="0"/>
              </a:spcBef>
              <a:spcAft>
                <a:spcPts val="0"/>
              </a:spcAft>
              <a:buClr>
                <a:srgbClr val="FF7C3E"/>
              </a:buClr>
              <a:buSzPts val="1800"/>
              <a:buNone/>
              <a:defRPr sz="1800">
                <a:solidFill>
                  <a:srgbClr val="FF7C3E"/>
                </a:solidFill>
              </a:defRPr>
            </a:lvl7pPr>
            <a:lvl8pPr lvl="7" rtl="0">
              <a:spcBef>
                <a:spcPts val="0"/>
              </a:spcBef>
              <a:spcAft>
                <a:spcPts val="0"/>
              </a:spcAft>
              <a:buClr>
                <a:srgbClr val="FF7C3E"/>
              </a:buClr>
              <a:buSzPts val="1800"/>
              <a:buNone/>
              <a:defRPr sz="1800">
                <a:solidFill>
                  <a:srgbClr val="FF7C3E"/>
                </a:solidFill>
              </a:defRPr>
            </a:lvl8pPr>
            <a:lvl9pPr lvl="8" rtl="0">
              <a:spcBef>
                <a:spcPts val="0"/>
              </a:spcBef>
              <a:spcAft>
                <a:spcPts val="0"/>
              </a:spcAft>
              <a:buClr>
                <a:srgbClr val="FF7C3E"/>
              </a:buClr>
              <a:buSzPts val="1800"/>
              <a:buNone/>
              <a:defRPr sz="1800">
                <a:solidFill>
                  <a:srgbClr val="FF7C3E"/>
                </a:solidFill>
              </a:defRPr>
            </a:lvl9pPr>
          </a:lstStyle>
          <a:p>
            <a:endParaRPr/>
          </a:p>
        </p:txBody>
      </p:sp>
      <p:sp>
        <p:nvSpPr>
          <p:cNvPr id="21" name="Google Shape;21;p3"/>
          <p:cNvSpPr txBox="1">
            <a:spLocks noGrp="1"/>
          </p:cNvSpPr>
          <p:nvPr>
            <p:ph type="sldNum" idx="12"/>
          </p:nvPr>
        </p:nvSpPr>
        <p:spPr>
          <a:xfrm>
            <a:off x="8556784" y="3136707"/>
            <a:ext cx="548700" cy="393600"/>
          </a:xfrm>
          <a:prstGeom prst="rect">
            <a:avLst/>
          </a:prstGeom>
          <a:noFill/>
          <a:ln>
            <a:noFill/>
          </a:ln>
        </p:spPr>
        <p:txBody>
          <a:bodyPr spcFirstLastPara="1" wrap="square" lIns="91425" tIns="91425" rIns="91425" bIns="91425" anchor="ctr" anchorCtr="0">
            <a:noAutofit/>
          </a:bodyPr>
          <a:lstStyle>
            <a:lvl1pPr lvl="0" algn="ctr" rtl="0">
              <a:buNone/>
              <a:defRPr>
                <a:solidFill>
                  <a:srgbClr val="F4F2F2"/>
                </a:solidFill>
                <a:latin typeface="Barlow Semi Condensed"/>
                <a:ea typeface="Barlow Semi Condensed"/>
                <a:cs typeface="Barlow Semi Condensed"/>
                <a:sym typeface="Barlow Semi Condensed"/>
              </a:defRPr>
            </a:lvl1pPr>
            <a:lvl2pPr lvl="1" algn="ctr" rtl="0">
              <a:buNone/>
              <a:defRPr>
                <a:solidFill>
                  <a:srgbClr val="F4F2F2"/>
                </a:solidFill>
                <a:latin typeface="Barlow Semi Condensed"/>
                <a:ea typeface="Barlow Semi Condensed"/>
                <a:cs typeface="Barlow Semi Condensed"/>
                <a:sym typeface="Barlow Semi Condensed"/>
              </a:defRPr>
            </a:lvl2pPr>
            <a:lvl3pPr lvl="2" algn="ctr" rtl="0">
              <a:buNone/>
              <a:defRPr>
                <a:solidFill>
                  <a:srgbClr val="F4F2F2"/>
                </a:solidFill>
                <a:latin typeface="Barlow Semi Condensed"/>
                <a:ea typeface="Barlow Semi Condensed"/>
                <a:cs typeface="Barlow Semi Condensed"/>
                <a:sym typeface="Barlow Semi Condensed"/>
              </a:defRPr>
            </a:lvl3pPr>
            <a:lvl4pPr lvl="3" algn="ctr" rtl="0">
              <a:buNone/>
              <a:defRPr>
                <a:solidFill>
                  <a:srgbClr val="F4F2F2"/>
                </a:solidFill>
                <a:latin typeface="Barlow Semi Condensed"/>
                <a:ea typeface="Barlow Semi Condensed"/>
                <a:cs typeface="Barlow Semi Condensed"/>
                <a:sym typeface="Barlow Semi Condensed"/>
              </a:defRPr>
            </a:lvl4pPr>
            <a:lvl5pPr lvl="4" algn="ctr" rtl="0">
              <a:buNone/>
              <a:defRPr>
                <a:solidFill>
                  <a:srgbClr val="F4F2F2"/>
                </a:solidFill>
                <a:latin typeface="Barlow Semi Condensed"/>
                <a:ea typeface="Barlow Semi Condensed"/>
                <a:cs typeface="Barlow Semi Condensed"/>
                <a:sym typeface="Barlow Semi Condensed"/>
              </a:defRPr>
            </a:lvl5pPr>
            <a:lvl6pPr lvl="5" algn="ctr" rtl="0">
              <a:buNone/>
              <a:defRPr>
                <a:solidFill>
                  <a:srgbClr val="F4F2F2"/>
                </a:solidFill>
                <a:latin typeface="Barlow Semi Condensed"/>
                <a:ea typeface="Barlow Semi Condensed"/>
                <a:cs typeface="Barlow Semi Condensed"/>
                <a:sym typeface="Barlow Semi Condensed"/>
              </a:defRPr>
            </a:lvl6pPr>
            <a:lvl7pPr lvl="6" algn="ctr" rtl="0">
              <a:buNone/>
              <a:defRPr>
                <a:solidFill>
                  <a:srgbClr val="F4F2F2"/>
                </a:solidFill>
                <a:latin typeface="Barlow Semi Condensed"/>
                <a:ea typeface="Barlow Semi Condensed"/>
                <a:cs typeface="Barlow Semi Condensed"/>
                <a:sym typeface="Barlow Semi Condensed"/>
              </a:defRPr>
            </a:lvl7pPr>
            <a:lvl8pPr lvl="7" algn="ctr" rtl="0">
              <a:buNone/>
              <a:defRPr>
                <a:solidFill>
                  <a:srgbClr val="F4F2F2"/>
                </a:solidFill>
                <a:latin typeface="Barlow Semi Condensed"/>
                <a:ea typeface="Barlow Semi Condensed"/>
                <a:cs typeface="Barlow Semi Condensed"/>
                <a:sym typeface="Barlow Semi Condensed"/>
              </a:defRPr>
            </a:lvl8pPr>
            <a:lvl9pPr lvl="8" algn="ctr" rtl="0">
              <a:buNone/>
              <a:defRPr>
                <a:solidFill>
                  <a:srgbClr val="F4F2F2"/>
                </a:solidFill>
                <a:latin typeface="Barlow Semi Condensed"/>
                <a:ea typeface="Barlow Semi Condensed"/>
                <a:cs typeface="Barlow Semi Condensed"/>
                <a:sym typeface="Barlow Semi Condensed"/>
              </a:defRPr>
            </a:lvl9pPr>
          </a:lstStyle>
          <a:p>
            <a:pPr marL="0" lvl="0" indent="0" algn="ctr" rtl="0">
              <a:spcBef>
                <a:spcPts val="0"/>
              </a:spcBef>
              <a:spcAft>
                <a:spcPts val="0"/>
              </a:spcAft>
              <a:buNone/>
            </a:pPr>
            <a:fld id="{00000000-1234-1234-1234-123412341234}" type="slidenum">
              <a:rPr lang="es"/>
              <a:t>‹#›</a:t>
            </a:fld>
            <a:endParaRPr/>
          </a:p>
        </p:txBody>
      </p:sp>
      <p:sp>
        <p:nvSpPr>
          <p:cNvPr id="22" name="Google Shape;22;p3"/>
          <p:cNvSpPr txBox="1">
            <a:spLocks noGrp="1"/>
          </p:cNvSpPr>
          <p:nvPr>
            <p:ph type="ctrTitle" idx="4"/>
          </p:nvPr>
        </p:nvSpPr>
        <p:spPr>
          <a:xfrm>
            <a:off x="5810800" y="1257375"/>
            <a:ext cx="29514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F7C3E"/>
              </a:buClr>
              <a:buSzPts val="1400"/>
              <a:buNone/>
              <a:defRPr sz="1400">
                <a:solidFill>
                  <a:srgbClr val="FF7C3E"/>
                </a:solidFill>
              </a:defRPr>
            </a:lvl1pPr>
            <a:lvl2pPr lvl="1" rtl="0">
              <a:spcBef>
                <a:spcPts val="0"/>
              </a:spcBef>
              <a:spcAft>
                <a:spcPts val="0"/>
              </a:spcAft>
              <a:buClr>
                <a:srgbClr val="FF7C3E"/>
              </a:buClr>
              <a:buSzPts val="1400"/>
              <a:buNone/>
              <a:defRPr sz="1400">
                <a:solidFill>
                  <a:srgbClr val="FF7C3E"/>
                </a:solidFill>
              </a:defRPr>
            </a:lvl2pPr>
            <a:lvl3pPr lvl="2" rtl="0">
              <a:spcBef>
                <a:spcPts val="0"/>
              </a:spcBef>
              <a:spcAft>
                <a:spcPts val="0"/>
              </a:spcAft>
              <a:buClr>
                <a:srgbClr val="FF7C3E"/>
              </a:buClr>
              <a:buSzPts val="1400"/>
              <a:buNone/>
              <a:defRPr sz="1400">
                <a:solidFill>
                  <a:srgbClr val="FF7C3E"/>
                </a:solidFill>
              </a:defRPr>
            </a:lvl3pPr>
            <a:lvl4pPr lvl="3" rtl="0">
              <a:spcBef>
                <a:spcPts val="0"/>
              </a:spcBef>
              <a:spcAft>
                <a:spcPts val="0"/>
              </a:spcAft>
              <a:buClr>
                <a:srgbClr val="FF7C3E"/>
              </a:buClr>
              <a:buSzPts val="1400"/>
              <a:buNone/>
              <a:defRPr sz="1400">
                <a:solidFill>
                  <a:srgbClr val="FF7C3E"/>
                </a:solidFill>
              </a:defRPr>
            </a:lvl4pPr>
            <a:lvl5pPr lvl="4" rtl="0">
              <a:spcBef>
                <a:spcPts val="0"/>
              </a:spcBef>
              <a:spcAft>
                <a:spcPts val="0"/>
              </a:spcAft>
              <a:buClr>
                <a:srgbClr val="FF7C3E"/>
              </a:buClr>
              <a:buSzPts val="1400"/>
              <a:buNone/>
              <a:defRPr sz="1400">
                <a:solidFill>
                  <a:srgbClr val="FF7C3E"/>
                </a:solidFill>
              </a:defRPr>
            </a:lvl5pPr>
            <a:lvl6pPr lvl="5" rtl="0">
              <a:spcBef>
                <a:spcPts val="0"/>
              </a:spcBef>
              <a:spcAft>
                <a:spcPts val="0"/>
              </a:spcAft>
              <a:buClr>
                <a:srgbClr val="FF7C3E"/>
              </a:buClr>
              <a:buSzPts val="1400"/>
              <a:buNone/>
              <a:defRPr sz="1400">
                <a:solidFill>
                  <a:srgbClr val="FF7C3E"/>
                </a:solidFill>
              </a:defRPr>
            </a:lvl6pPr>
            <a:lvl7pPr lvl="6" rtl="0">
              <a:spcBef>
                <a:spcPts val="0"/>
              </a:spcBef>
              <a:spcAft>
                <a:spcPts val="0"/>
              </a:spcAft>
              <a:buClr>
                <a:srgbClr val="FF7C3E"/>
              </a:buClr>
              <a:buSzPts val="1400"/>
              <a:buNone/>
              <a:defRPr sz="1400">
                <a:solidFill>
                  <a:srgbClr val="FF7C3E"/>
                </a:solidFill>
              </a:defRPr>
            </a:lvl7pPr>
            <a:lvl8pPr lvl="7" rtl="0">
              <a:spcBef>
                <a:spcPts val="0"/>
              </a:spcBef>
              <a:spcAft>
                <a:spcPts val="0"/>
              </a:spcAft>
              <a:buClr>
                <a:srgbClr val="FF7C3E"/>
              </a:buClr>
              <a:buSzPts val="1400"/>
              <a:buNone/>
              <a:defRPr sz="1400">
                <a:solidFill>
                  <a:srgbClr val="FF7C3E"/>
                </a:solidFill>
              </a:defRPr>
            </a:lvl8pPr>
            <a:lvl9pPr lvl="8" rtl="0">
              <a:spcBef>
                <a:spcPts val="0"/>
              </a:spcBef>
              <a:spcAft>
                <a:spcPts val="0"/>
              </a:spcAft>
              <a:buClr>
                <a:srgbClr val="FF7C3E"/>
              </a:buClr>
              <a:buSzPts val="1400"/>
              <a:buNone/>
              <a:defRPr sz="1400">
                <a:solidFill>
                  <a:srgbClr val="FF7C3E"/>
                </a:solidFill>
              </a:defRPr>
            </a:lvl9pPr>
          </a:lstStyle>
          <a:p>
            <a:endParaRPr/>
          </a:p>
        </p:txBody>
      </p:sp>
      <p:sp>
        <p:nvSpPr>
          <p:cNvPr id="23" name="Google Shape;23;p3"/>
          <p:cNvSpPr txBox="1">
            <a:spLocks noGrp="1"/>
          </p:cNvSpPr>
          <p:nvPr>
            <p:ph type="subTitle" idx="5"/>
          </p:nvPr>
        </p:nvSpPr>
        <p:spPr>
          <a:xfrm>
            <a:off x="5810800" y="1653075"/>
            <a:ext cx="3675300" cy="310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434343"/>
              </a:buClr>
              <a:buSzPts val="1100"/>
              <a:buNone/>
              <a:defRPr sz="1100">
                <a:solidFill>
                  <a:srgbClr val="434343"/>
                </a:solidFill>
              </a:defRPr>
            </a:lvl1pPr>
            <a:lvl2pPr lvl="1" rtl="0">
              <a:lnSpc>
                <a:spcPct val="100000"/>
              </a:lnSpc>
              <a:spcBef>
                <a:spcPts val="0"/>
              </a:spcBef>
              <a:spcAft>
                <a:spcPts val="0"/>
              </a:spcAft>
              <a:buClr>
                <a:srgbClr val="434343"/>
              </a:buClr>
              <a:buSzPts val="1100"/>
              <a:buNone/>
              <a:defRPr sz="1100">
                <a:solidFill>
                  <a:srgbClr val="434343"/>
                </a:solidFill>
              </a:defRPr>
            </a:lvl2pPr>
            <a:lvl3pPr lvl="2" rtl="0">
              <a:lnSpc>
                <a:spcPct val="100000"/>
              </a:lnSpc>
              <a:spcBef>
                <a:spcPts val="0"/>
              </a:spcBef>
              <a:spcAft>
                <a:spcPts val="0"/>
              </a:spcAft>
              <a:buClr>
                <a:srgbClr val="434343"/>
              </a:buClr>
              <a:buSzPts val="1100"/>
              <a:buNone/>
              <a:defRPr sz="1100">
                <a:solidFill>
                  <a:srgbClr val="434343"/>
                </a:solidFill>
              </a:defRPr>
            </a:lvl3pPr>
            <a:lvl4pPr lvl="3" rtl="0">
              <a:lnSpc>
                <a:spcPct val="100000"/>
              </a:lnSpc>
              <a:spcBef>
                <a:spcPts val="0"/>
              </a:spcBef>
              <a:spcAft>
                <a:spcPts val="0"/>
              </a:spcAft>
              <a:buClr>
                <a:srgbClr val="434343"/>
              </a:buClr>
              <a:buSzPts val="1100"/>
              <a:buNone/>
              <a:defRPr sz="1100">
                <a:solidFill>
                  <a:srgbClr val="434343"/>
                </a:solidFill>
              </a:defRPr>
            </a:lvl4pPr>
            <a:lvl5pPr lvl="4" rtl="0">
              <a:lnSpc>
                <a:spcPct val="100000"/>
              </a:lnSpc>
              <a:spcBef>
                <a:spcPts val="0"/>
              </a:spcBef>
              <a:spcAft>
                <a:spcPts val="0"/>
              </a:spcAft>
              <a:buClr>
                <a:srgbClr val="434343"/>
              </a:buClr>
              <a:buSzPts val="1100"/>
              <a:buNone/>
              <a:defRPr sz="1100">
                <a:solidFill>
                  <a:srgbClr val="434343"/>
                </a:solidFill>
              </a:defRPr>
            </a:lvl5pPr>
            <a:lvl6pPr lvl="5" rtl="0">
              <a:lnSpc>
                <a:spcPct val="100000"/>
              </a:lnSpc>
              <a:spcBef>
                <a:spcPts val="0"/>
              </a:spcBef>
              <a:spcAft>
                <a:spcPts val="0"/>
              </a:spcAft>
              <a:buClr>
                <a:srgbClr val="434343"/>
              </a:buClr>
              <a:buSzPts val="1100"/>
              <a:buNone/>
              <a:defRPr sz="1100">
                <a:solidFill>
                  <a:srgbClr val="434343"/>
                </a:solidFill>
              </a:defRPr>
            </a:lvl6pPr>
            <a:lvl7pPr lvl="6" rtl="0">
              <a:lnSpc>
                <a:spcPct val="100000"/>
              </a:lnSpc>
              <a:spcBef>
                <a:spcPts val="0"/>
              </a:spcBef>
              <a:spcAft>
                <a:spcPts val="0"/>
              </a:spcAft>
              <a:buClr>
                <a:srgbClr val="434343"/>
              </a:buClr>
              <a:buSzPts val="1100"/>
              <a:buNone/>
              <a:defRPr sz="1100">
                <a:solidFill>
                  <a:srgbClr val="434343"/>
                </a:solidFill>
              </a:defRPr>
            </a:lvl7pPr>
            <a:lvl8pPr lvl="7" rtl="0">
              <a:lnSpc>
                <a:spcPct val="100000"/>
              </a:lnSpc>
              <a:spcBef>
                <a:spcPts val="0"/>
              </a:spcBef>
              <a:spcAft>
                <a:spcPts val="0"/>
              </a:spcAft>
              <a:buClr>
                <a:srgbClr val="434343"/>
              </a:buClr>
              <a:buSzPts val="1100"/>
              <a:buNone/>
              <a:defRPr sz="1100">
                <a:solidFill>
                  <a:srgbClr val="434343"/>
                </a:solidFill>
              </a:defRPr>
            </a:lvl8pPr>
            <a:lvl9pPr lvl="8" rtl="0">
              <a:lnSpc>
                <a:spcPct val="100000"/>
              </a:lnSpc>
              <a:spcBef>
                <a:spcPts val="0"/>
              </a:spcBef>
              <a:spcAft>
                <a:spcPts val="0"/>
              </a:spcAft>
              <a:buClr>
                <a:srgbClr val="434343"/>
              </a:buClr>
              <a:buSzPts val="1100"/>
              <a:buNone/>
              <a:defRPr sz="1100">
                <a:solidFill>
                  <a:srgbClr val="434343"/>
                </a:solidFill>
              </a:defRPr>
            </a:lvl9pPr>
          </a:lstStyle>
          <a:p>
            <a:endParaRPr/>
          </a:p>
        </p:txBody>
      </p:sp>
      <p:sp>
        <p:nvSpPr>
          <p:cNvPr id="24" name="Google Shape;24;p3"/>
          <p:cNvSpPr txBox="1">
            <a:spLocks noGrp="1"/>
          </p:cNvSpPr>
          <p:nvPr>
            <p:ph type="title" idx="6" hasCustomPrompt="1"/>
          </p:nvPr>
        </p:nvSpPr>
        <p:spPr>
          <a:xfrm>
            <a:off x="4114235" y="1259586"/>
            <a:ext cx="17538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7C3E"/>
              </a:buClr>
              <a:buSzPts val="3600"/>
              <a:buNone/>
              <a:defRPr sz="3600" b="0">
                <a:solidFill>
                  <a:srgbClr val="FF7C3E"/>
                </a:solidFill>
              </a:defRPr>
            </a:lvl1pPr>
            <a:lvl2pPr lvl="1"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2pPr>
            <a:lvl3pPr lvl="2"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3pPr>
            <a:lvl4pPr lvl="3"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4pPr>
            <a:lvl5pPr lvl="4"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5pPr>
            <a:lvl6pPr lvl="5"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6pPr>
            <a:lvl7pPr lvl="6"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7pPr>
            <a:lvl8pPr lvl="7"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8pPr>
            <a:lvl9pPr lvl="8"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9pPr>
          </a:lstStyle>
          <a:p>
            <a:r>
              <a:t>xx%</a:t>
            </a:r>
          </a:p>
        </p:txBody>
      </p:sp>
      <p:sp>
        <p:nvSpPr>
          <p:cNvPr id="25" name="Google Shape;25;p3"/>
          <p:cNvSpPr txBox="1">
            <a:spLocks noGrp="1"/>
          </p:cNvSpPr>
          <p:nvPr>
            <p:ph type="ctrTitle" idx="7"/>
          </p:nvPr>
        </p:nvSpPr>
        <p:spPr>
          <a:xfrm>
            <a:off x="5810800" y="1882750"/>
            <a:ext cx="29514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F7C3E"/>
              </a:buClr>
              <a:buSzPts val="1400"/>
              <a:buNone/>
              <a:defRPr sz="1400">
                <a:solidFill>
                  <a:srgbClr val="FF7C3E"/>
                </a:solidFill>
              </a:defRPr>
            </a:lvl1pPr>
            <a:lvl2pPr lvl="1" rtl="0">
              <a:spcBef>
                <a:spcPts val="0"/>
              </a:spcBef>
              <a:spcAft>
                <a:spcPts val="0"/>
              </a:spcAft>
              <a:buClr>
                <a:srgbClr val="FF7C3E"/>
              </a:buClr>
              <a:buSzPts val="1400"/>
              <a:buNone/>
              <a:defRPr sz="1400">
                <a:solidFill>
                  <a:srgbClr val="FF7C3E"/>
                </a:solidFill>
              </a:defRPr>
            </a:lvl2pPr>
            <a:lvl3pPr lvl="2" rtl="0">
              <a:spcBef>
                <a:spcPts val="0"/>
              </a:spcBef>
              <a:spcAft>
                <a:spcPts val="0"/>
              </a:spcAft>
              <a:buClr>
                <a:srgbClr val="FF7C3E"/>
              </a:buClr>
              <a:buSzPts val="1400"/>
              <a:buNone/>
              <a:defRPr sz="1400">
                <a:solidFill>
                  <a:srgbClr val="FF7C3E"/>
                </a:solidFill>
              </a:defRPr>
            </a:lvl3pPr>
            <a:lvl4pPr lvl="3" rtl="0">
              <a:spcBef>
                <a:spcPts val="0"/>
              </a:spcBef>
              <a:spcAft>
                <a:spcPts val="0"/>
              </a:spcAft>
              <a:buClr>
                <a:srgbClr val="FF7C3E"/>
              </a:buClr>
              <a:buSzPts val="1400"/>
              <a:buNone/>
              <a:defRPr sz="1400">
                <a:solidFill>
                  <a:srgbClr val="FF7C3E"/>
                </a:solidFill>
              </a:defRPr>
            </a:lvl4pPr>
            <a:lvl5pPr lvl="4" rtl="0">
              <a:spcBef>
                <a:spcPts val="0"/>
              </a:spcBef>
              <a:spcAft>
                <a:spcPts val="0"/>
              </a:spcAft>
              <a:buClr>
                <a:srgbClr val="FF7C3E"/>
              </a:buClr>
              <a:buSzPts val="1400"/>
              <a:buNone/>
              <a:defRPr sz="1400">
                <a:solidFill>
                  <a:srgbClr val="FF7C3E"/>
                </a:solidFill>
              </a:defRPr>
            </a:lvl5pPr>
            <a:lvl6pPr lvl="5" rtl="0">
              <a:spcBef>
                <a:spcPts val="0"/>
              </a:spcBef>
              <a:spcAft>
                <a:spcPts val="0"/>
              </a:spcAft>
              <a:buClr>
                <a:srgbClr val="FF7C3E"/>
              </a:buClr>
              <a:buSzPts val="1400"/>
              <a:buNone/>
              <a:defRPr sz="1400">
                <a:solidFill>
                  <a:srgbClr val="FF7C3E"/>
                </a:solidFill>
              </a:defRPr>
            </a:lvl6pPr>
            <a:lvl7pPr lvl="6" rtl="0">
              <a:spcBef>
                <a:spcPts val="0"/>
              </a:spcBef>
              <a:spcAft>
                <a:spcPts val="0"/>
              </a:spcAft>
              <a:buClr>
                <a:srgbClr val="FF7C3E"/>
              </a:buClr>
              <a:buSzPts val="1400"/>
              <a:buNone/>
              <a:defRPr sz="1400">
                <a:solidFill>
                  <a:srgbClr val="FF7C3E"/>
                </a:solidFill>
              </a:defRPr>
            </a:lvl7pPr>
            <a:lvl8pPr lvl="7" rtl="0">
              <a:spcBef>
                <a:spcPts val="0"/>
              </a:spcBef>
              <a:spcAft>
                <a:spcPts val="0"/>
              </a:spcAft>
              <a:buClr>
                <a:srgbClr val="FF7C3E"/>
              </a:buClr>
              <a:buSzPts val="1400"/>
              <a:buNone/>
              <a:defRPr sz="1400">
                <a:solidFill>
                  <a:srgbClr val="FF7C3E"/>
                </a:solidFill>
              </a:defRPr>
            </a:lvl8pPr>
            <a:lvl9pPr lvl="8" rtl="0">
              <a:spcBef>
                <a:spcPts val="0"/>
              </a:spcBef>
              <a:spcAft>
                <a:spcPts val="0"/>
              </a:spcAft>
              <a:buClr>
                <a:srgbClr val="FF7C3E"/>
              </a:buClr>
              <a:buSzPts val="1400"/>
              <a:buNone/>
              <a:defRPr sz="1400">
                <a:solidFill>
                  <a:srgbClr val="FF7C3E"/>
                </a:solidFill>
              </a:defRPr>
            </a:lvl9pPr>
          </a:lstStyle>
          <a:p>
            <a:endParaRPr/>
          </a:p>
        </p:txBody>
      </p:sp>
      <p:sp>
        <p:nvSpPr>
          <p:cNvPr id="26" name="Google Shape;26;p3"/>
          <p:cNvSpPr txBox="1">
            <a:spLocks noGrp="1"/>
          </p:cNvSpPr>
          <p:nvPr>
            <p:ph type="subTitle" idx="8"/>
          </p:nvPr>
        </p:nvSpPr>
        <p:spPr>
          <a:xfrm>
            <a:off x="5810800" y="2278450"/>
            <a:ext cx="3675300" cy="310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434343"/>
              </a:buClr>
              <a:buSzPts val="1100"/>
              <a:buNone/>
              <a:defRPr sz="1100">
                <a:solidFill>
                  <a:srgbClr val="434343"/>
                </a:solidFill>
              </a:defRPr>
            </a:lvl1pPr>
            <a:lvl2pPr lvl="1" rtl="0">
              <a:lnSpc>
                <a:spcPct val="100000"/>
              </a:lnSpc>
              <a:spcBef>
                <a:spcPts val="0"/>
              </a:spcBef>
              <a:spcAft>
                <a:spcPts val="0"/>
              </a:spcAft>
              <a:buClr>
                <a:srgbClr val="434343"/>
              </a:buClr>
              <a:buSzPts val="1100"/>
              <a:buNone/>
              <a:defRPr sz="1100">
                <a:solidFill>
                  <a:srgbClr val="434343"/>
                </a:solidFill>
              </a:defRPr>
            </a:lvl2pPr>
            <a:lvl3pPr lvl="2" rtl="0">
              <a:lnSpc>
                <a:spcPct val="100000"/>
              </a:lnSpc>
              <a:spcBef>
                <a:spcPts val="0"/>
              </a:spcBef>
              <a:spcAft>
                <a:spcPts val="0"/>
              </a:spcAft>
              <a:buClr>
                <a:srgbClr val="434343"/>
              </a:buClr>
              <a:buSzPts val="1100"/>
              <a:buNone/>
              <a:defRPr sz="1100">
                <a:solidFill>
                  <a:srgbClr val="434343"/>
                </a:solidFill>
              </a:defRPr>
            </a:lvl3pPr>
            <a:lvl4pPr lvl="3" rtl="0">
              <a:lnSpc>
                <a:spcPct val="100000"/>
              </a:lnSpc>
              <a:spcBef>
                <a:spcPts val="0"/>
              </a:spcBef>
              <a:spcAft>
                <a:spcPts val="0"/>
              </a:spcAft>
              <a:buClr>
                <a:srgbClr val="434343"/>
              </a:buClr>
              <a:buSzPts val="1100"/>
              <a:buNone/>
              <a:defRPr sz="1100">
                <a:solidFill>
                  <a:srgbClr val="434343"/>
                </a:solidFill>
              </a:defRPr>
            </a:lvl4pPr>
            <a:lvl5pPr lvl="4" rtl="0">
              <a:lnSpc>
                <a:spcPct val="100000"/>
              </a:lnSpc>
              <a:spcBef>
                <a:spcPts val="0"/>
              </a:spcBef>
              <a:spcAft>
                <a:spcPts val="0"/>
              </a:spcAft>
              <a:buClr>
                <a:srgbClr val="434343"/>
              </a:buClr>
              <a:buSzPts val="1100"/>
              <a:buNone/>
              <a:defRPr sz="1100">
                <a:solidFill>
                  <a:srgbClr val="434343"/>
                </a:solidFill>
              </a:defRPr>
            </a:lvl5pPr>
            <a:lvl6pPr lvl="5" rtl="0">
              <a:lnSpc>
                <a:spcPct val="100000"/>
              </a:lnSpc>
              <a:spcBef>
                <a:spcPts val="0"/>
              </a:spcBef>
              <a:spcAft>
                <a:spcPts val="0"/>
              </a:spcAft>
              <a:buClr>
                <a:srgbClr val="434343"/>
              </a:buClr>
              <a:buSzPts val="1100"/>
              <a:buNone/>
              <a:defRPr sz="1100">
                <a:solidFill>
                  <a:srgbClr val="434343"/>
                </a:solidFill>
              </a:defRPr>
            </a:lvl6pPr>
            <a:lvl7pPr lvl="6" rtl="0">
              <a:lnSpc>
                <a:spcPct val="100000"/>
              </a:lnSpc>
              <a:spcBef>
                <a:spcPts val="0"/>
              </a:spcBef>
              <a:spcAft>
                <a:spcPts val="0"/>
              </a:spcAft>
              <a:buClr>
                <a:srgbClr val="434343"/>
              </a:buClr>
              <a:buSzPts val="1100"/>
              <a:buNone/>
              <a:defRPr sz="1100">
                <a:solidFill>
                  <a:srgbClr val="434343"/>
                </a:solidFill>
              </a:defRPr>
            </a:lvl7pPr>
            <a:lvl8pPr lvl="7" rtl="0">
              <a:lnSpc>
                <a:spcPct val="100000"/>
              </a:lnSpc>
              <a:spcBef>
                <a:spcPts val="0"/>
              </a:spcBef>
              <a:spcAft>
                <a:spcPts val="0"/>
              </a:spcAft>
              <a:buClr>
                <a:srgbClr val="434343"/>
              </a:buClr>
              <a:buSzPts val="1100"/>
              <a:buNone/>
              <a:defRPr sz="1100">
                <a:solidFill>
                  <a:srgbClr val="434343"/>
                </a:solidFill>
              </a:defRPr>
            </a:lvl8pPr>
            <a:lvl9pPr lvl="8" rtl="0">
              <a:lnSpc>
                <a:spcPct val="100000"/>
              </a:lnSpc>
              <a:spcBef>
                <a:spcPts val="0"/>
              </a:spcBef>
              <a:spcAft>
                <a:spcPts val="0"/>
              </a:spcAft>
              <a:buClr>
                <a:srgbClr val="434343"/>
              </a:buClr>
              <a:buSzPts val="1100"/>
              <a:buNone/>
              <a:defRPr sz="1100">
                <a:solidFill>
                  <a:srgbClr val="434343"/>
                </a:solidFill>
              </a:defRPr>
            </a:lvl9pPr>
          </a:lstStyle>
          <a:p>
            <a:endParaRPr/>
          </a:p>
        </p:txBody>
      </p:sp>
      <p:sp>
        <p:nvSpPr>
          <p:cNvPr id="27" name="Google Shape;27;p3"/>
          <p:cNvSpPr txBox="1">
            <a:spLocks noGrp="1"/>
          </p:cNvSpPr>
          <p:nvPr>
            <p:ph type="title" idx="9" hasCustomPrompt="1"/>
          </p:nvPr>
        </p:nvSpPr>
        <p:spPr>
          <a:xfrm>
            <a:off x="4114235" y="1884961"/>
            <a:ext cx="17538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7C3E"/>
              </a:buClr>
              <a:buSzPts val="3600"/>
              <a:buNone/>
              <a:defRPr sz="3600" b="0">
                <a:solidFill>
                  <a:srgbClr val="FF7C3E"/>
                </a:solidFill>
              </a:defRPr>
            </a:lvl1pPr>
            <a:lvl2pPr lvl="1"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2pPr>
            <a:lvl3pPr lvl="2"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3pPr>
            <a:lvl4pPr lvl="3"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4pPr>
            <a:lvl5pPr lvl="4"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5pPr>
            <a:lvl6pPr lvl="5"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6pPr>
            <a:lvl7pPr lvl="6"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7pPr>
            <a:lvl8pPr lvl="7"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8pPr>
            <a:lvl9pPr lvl="8"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9pPr>
          </a:lstStyle>
          <a:p>
            <a:r>
              <a:t>xx%</a:t>
            </a:r>
          </a:p>
        </p:txBody>
      </p:sp>
      <p:sp>
        <p:nvSpPr>
          <p:cNvPr id="28" name="Google Shape;28;p3"/>
          <p:cNvSpPr txBox="1">
            <a:spLocks noGrp="1"/>
          </p:cNvSpPr>
          <p:nvPr>
            <p:ph type="ctrTitle" idx="13"/>
          </p:nvPr>
        </p:nvSpPr>
        <p:spPr>
          <a:xfrm>
            <a:off x="5810800" y="2508125"/>
            <a:ext cx="29514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F7C3E"/>
              </a:buClr>
              <a:buSzPts val="1400"/>
              <a:buNone/>
              <a:defRPr sz="1400">
                <a:solidFill>
                  <a:srgbClr val="FF7C3E"/>
                </a:solidFill>
              </a:defRPr>
            </a:lvl1pPr>
            <a:lvl2pPr lvl="1" rtl="0">
              <a:spcBef>
                <a:spcPts val="0"/>
              </a:spcBef>
              <a:spcAft>
                <a:spcPts val="0"/>
              </a:spcAft>
              <a:buClr>
                <a:srgbClr val="FF7C3E"/>
              </a:buClr>
              <a:buSzPts val="1400"/>
              <a:buNone/>
              <a:defRPr sz="1400">
                <a:solidFill>
                  <a:srgbClr val="FF7C3E"/>
                </a:solidFill>
              </a:defRPr>
            </a:lvl2pPr>
            <a:lvl3pPr lvl="2" rtl="0">
              <a:spcBef>
                <a:spcPts val="0"/>
              </a:spcBef>
              <a:spcAft>
                <a:spcPts val="0"/>
              </a:spcAft>
              <a:buClr>
                <a:srgbClr val="FF7C3E"/>
              </a:buClr>
              <a:buSzPts val="1400"/>
              <a:buNone/>
              <a:defRPr sz="1400">
                <a:solidFill>
                  <a:srgbClr val="FF7C3E"/>
                </a:solidFill>
              </a:defRPr>
            </a:lvl3pPr>
            <a:lvl4pPr lvl="3" rtl="0">
              <a:spcBef>
                <a:spcPts val="0"/>
              </a:spcBef>
              <a:spcAft>
                <a:spcPts val="0"/>
              </a:spcAft>
              <a:buClr>
                <a:srgbClr val="FF7C3E"/>
              </a:buClr>
              <a:buSzPts val="1400"/>
              <a:buNone/>
              <a:defRPr sz="1400">
                <a:solidFill>
                  <a:srgbClr val="FF7C3E"/>
                </a:solidFill>
              </a:defRPr>
            </a:lvl4pPr>
            <a:lvl5pPr lvl="4" rtl="0">
              <a:spcBef>
                <a:spcPts val="0"/>
              </a:spcBef>
              <a:spcAft>
                <a:spcPts val="0"/>
              </a:spcAft>
              <a:buClr>
                <a:srgbClr val="FF7C3E"/>
              </a:buClr>
              <a:buSzPts val="1400"/>
              <a:buNone/>
              <a:defRPr sz="1400">
                <a:solidFill>
                  <a:srgbClr val="FF7C3E"/>
                </a:solidFill>
              </a:defRPr>
            </a:lvl5pPr>
            <a:lvl6pPr lvl="5" rtl="0">
              <a:spcBef>
                <a:spcPts val="0"/>
              </a:spcBef>
              <a:spcAft>
                <a:spcPts val="0"/>
              </a:spcAft>
              <a:buClr>
                <a:srgbClr val="FF7C3E"/>
              </a:buClr>
              <a:buSzPts val="1400"/>
              <a:buNone/>
              <a:defRPr sz="1400">
                <a:solidFill>
                  <a:srgbClr val="FF7C3E"/>
                </a:solidFill>
              </a:defRPr>
            </a:lvl6pPr>
            <a:lvl7pPr lvl="6" rtl="0">
              <a:spcBef>
                <a:spcPts val="0"/>
              </a:spcBef>
              <a:spcAft>
                <a:spcPts val="0"/>
              </a:spcAft>
              <a:buClr>
                <a:srgbClr val="FF7C3E"/>
              </a:buClr>
              <a:buSzPts val="1400"/>
              <a:buNone/>
              <a:defRPr sz="1400">
                <a:solidFill>
                  <a:srgbClr val="FF7C3E"/>
                </a:solidFill>
              </a:defRPr>
            </a:lvl7pPr>
            <a:lvl8pPr lvl="7" rtl="0">
              <a:spcBef>
                <a:spcPts val="0"/>
              </a:spcBef>
              <a:spcAft>
                <a:spcPts val="0"/>
              </a:spcAft>
              <a:buClr>
                <a:srgbClr val="FF7C3E"/>
              </a:buClr>
              <a:buSzPts val="1400"/>
              <a:buNone/>
              <a:defRPr sz="1400">
                <a:solidFill>
                  <a:srgbClr val="FF7C3E"/>
                </a:solidFill>
              </a:defRPr>
            </a:lvl8pPr>
            <a:lvl9pPr lvl="8" rtl="0">
              <a:spcBef>
                <a:spcPts val="0"/>
              </a:spcBef>
              <a:spcAft>
                <a:spcPts val="0"/>
              </a:spcAft>
              <a:buClr>
                <a:srgbClr val="FF7C3E"/>
              </a:buClr>
              <a:buSzPts val="1400"/>
              <a:buNone/>
              <a:defRPr sz="1400">
                <a:solidFill>
                  <a:srgbClr val="FF7C3E"/>
                </a:solidFill>
              </a:defRPr>
            </a:lvl9pPr>
          </a:lstStyle>
          <a:p>
            <a:endParaRPr/>
          </a:p>
        </p:txBody>
      </p:sp>
      <p:sp>
        <p:nvSpPr>
          <p:cNvPr id="29" name="Google Shape;29;p3"/>
          <p:cNvSpPr txBox="1">
            <a:spLocks noGrp="1"/>
          </p:cNvSpPr>
          <p:nvPr>
            <p:ph type="subTitle" idx="14"/>
          </p:nvPr>
        </p:nvSpPr>
        <p:spPr>
          <a:xfrm>
            <a:off x="5810800" y="2903825"/>
            <a:ext cx="3675300" cy="310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434343"/>
              </a:buClr>
              <a:buSzPts val="1100"/>
              <a:buNone/>
              <a:defRPr sz="1100">
                <a:solidFill>
                  <a:srgbClr val="434343"/>
                </a:solidFill>
              </a:defRPr>
            </a:lvl1pPr>
            <a:lvl2pPr lvl="1" rtl="0">
              <a:lnSpc>
                <a:spcPct val="100000"/>
              </a:lnSpc>
              <a:spcBef>
                <a:spcPts val="0"/>
              </a:spcBef>
              <a:spcAft>
                <a:spcPts val="0"/>
              </a:spcAft>
              <a:buClr>
                <a:srgbClr val="434343"/>
              </a:buClr>
              <a:buSzPts val="1100"/>
              <a:buNone/>
              <a:defRPr sz="1100">
                <a:solidFill>
                  <a:srgbClr val="434343"/>
                </a:solidFill>
              </a:defRPr>
            </a:lvl2pPr>
            <a:lvl3pPr lvl="2" rtl="0">
              <a:lnSpc>
                <a:spcPct val="100000"/>
              </a:lnSpc>
              <a:spcBef>
                <a:spcPts val="0"/>
              </a:spcBef>
              <a:spcAft>
                <a:spcPts val="0"/>
              </a:spcAft>
              <a:buClr>
                <a:srgbClr val="434343"/>
              </a:buClr>
              <a:buSzPts val="1100"/>
              <a:buNone/>
              <a:defRPr sz="1100">
                <a:solidFill>
                  <a:srgbClr val="434343"/>
                </a:solidFill>
              </a:defRPr>
            </a:lvl3pPr>
            <a:lvl4pPr lvl="3" rtl="0">
              <a:lnSpc>
                <a:spcPct val="100000"/>
              </a:lnSpc>
              <a:spcBef>
                <a:spcPts val="0"/>
              </a:spcBef>
              <a:spcAft>
                <a:spcPts val="0"/>
              </a:spcAft>
              <a:buClr>
                <a:srgbClr val="434343"/>
              </a:buClr>
              <a:buSzPts val="1100"/>
              <a:buNone/>
              <a:defRPr sz="1100">
                <a:solidFill>
                  <a:srgbClr val="434343"/>
                </a:solidFill>
              </a:defRPr>
            </a:lvl4pPr>
            <a:lvl5pPr lvl="4" rtl="0">
              <a:lnSpc>
                <a:spcPct val="100000"/>
              </a:lnSpc>
              <a:spcBef>
                <a:spcPts val="0"/>
              </a:spcBef>
              <a:spcAft>
                <a:spcPts val="0"/>
              </a:spcAft>
              <a:buClr>
                <a:srgbClr val="434343"/>
              </a:buClr>
              <a:buSzPts val="1100"/>
              <a:buNone/>
              <a:defRPr sz="1100">
                <a:solidFill>
                  <a:srgbClr val="434343"/>
                </a:solidFill>
              </a:defRPr>
            </a:lvl5pPr>
            <a:lvl6pPr lvl="5" rtl="0">
              <a:lnSpc>
                <a:spcPct val="100000"/>
              </a:lnSpc>
              <a:spcBef>
                <a:spcPts val="0"/>
              </a:spcBef>
              <a:spcAft>
                <a:spcPts val="0"/>
              </a:spcAft>
              <a:buClr>
                <a:srgbClr val="434343"/>
              </a:buClr>
              <a:buSzPts val="1100"/>
              <a:buNone/>
              <a:defRPr sz="1100">
                <a:solidFill>
                  <a:srgbClr val="434343"/>
                </a:solidFill>
              </a:defRPr>
            </a:lvl6pPr>
            <a:lvl7pPr lvl="6" rtl="0">
              <a:lnSpc>
                <a:spcPct val="100000"/>
              </a:lnSpc>
              <a:spcBef>
                <a:spcPts val="0"/>
              </a:spcBef>
              <a:spcAft>
                <a:spcPts val="0"/>
              </a:spcAft>
              <a:buClr>
                <a:srgbClr val="434343"/>
              </a:buClr>
              <a:buSzPts val="1100"/>
              <a:buNone/>
              <a:defRPr sz="1100">
                <a:solidFill>
                  <a:srgbClr val="434343"/>
                </a:solidFill>
              </a:defRPr>
            </a:lvl7pPr>
            <a:lvl8pPr lvl="7" rtl="0">
              <a:lnSpc>
                <a:spcPct val="100000"/>
              </a:lnSpc>
              <a:spcBef>
                <a:spcPts val="0"/>
              </a:spcBef>
              <a:spcAft>
                <a:spcPts val="0"/>
              </a:spcAft>
              <a:buClr>
                <a:srgbClr val="434343"/>
              </a:buClr>
              <a:buSzPts val="1100"/>
              <a:buNone/>
              <a:defRPr sz="1100">
                <a:solidFill>
                  <a:srgbClr val="434343"/>
                </a:solidFill>
              </a:defRPr>
            </a:lvl8pPr>
            <a:lvl9pPr lvl="8" rtl="0">
              <a:lnSpc>
                <a:spcPct val="100000"/>
              </a:lnSpc>
              <a:spcBef>
                <a:spcPts val="0"/>
              </a:spcBef>
              <a:spcAft>
                <a:spcPts val="0"/>
              </a:spcAft>
              <a:buClr>
                <a:srgbClr val="434343"/>
              </a:buClr>
              <a:buSzPts val="1100"/>
              <a:buNone/>
              <a:defRPr sz="1100">
                <a:solidFill>
                  <a:srgbClr val="434343"/>
                </a:solidFill>
              </a:defRPr>
            </a:lvl9pPr>
          </a:lstStyle>
          <a:p>
            <a:endParaRPr/>
          </a:p>
        </p:txBody>
      </p:sp>
      <p:sp>
        <p:nvSpPr>
          <p:cNvPr id="30" name="Google Shape;30;p3"/>
          <p:cNvSpPr txBox="1">
            <a:spLocks noGrp="1"/>
          </p:cNvSpPr>
          <p:nvPr>
            <p:ph type="title" idx="15" hasCustomPrompt="1"/>
          </p:nvPr>
        </p:nvSpPr>
        <p:spPr>
          <a:xfrm>
            <a:off x="4114235" y="2510336"/>
            <a:ext cx="17538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7C3E"/>
              </a:buClr>
              <a:buSzPts val="3600"/>
              <a:buNone/>
              <a:defRPr sz="3600" b="0">
                <a:solidFill>
                  <a:srgbClr val="FF7C3E"/>
                </a:solidFill>
              </a:defRPr>
            </a:lvl1pPr>
            <a:lvl2pPr lvl="1"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2pPr>
            <a:lvl3pPr lvl="2"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3pPr>
            <a:lvl4pPr lvl="3"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4pPr>
            <a:lvl5pPr lvl="4"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5pPr>
            <a:lvl6pPr lvl="5"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6pPr>
            <a:lvl7pPr lvl="6"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7pPr>
            <a:lvl8pPr lvl="7"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8pPr>
            <a:lvl9pPr lvl="8"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9pPr>
          </a:lstStyle>
          <a:p>
            <a:r>
              <a:t>xx%</a:t>
            </a:r>
          </a:p>
        </p:txBody>
      </p:sp>
      <p:sp>
        <p:nvSpPr>
          <p:cNvPr id="31" name="Google Shape;31;p3"/>
          <p:cNvSpPr txBox="1">
            <a:spLocks noGrp="1"/>
          </p:cNvSpPr>
          <p:nvPr>
            <p:ph type="ctrTitle" idx="16"/>
          </p:nvPr>
        </p:nvSpPr>
        <p:spPr>
          <a:xfrm>
            <a:off x="5810800" y="3131900"/>
            <a:ext cx="29514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F7C3E"/>
              </a:buClr>
              <a:buSzPts val="1400"/>
              <a:buNone/>
              <a:defRPr sz="1400">
                <a:solidFill>
                  <a:srgbClr val="FF7C3E"/>
                </a:solidFill>
              </a:defRPr>
            </a:lvl1pPr>
            <a:lvl2pPr lvl="1" rtl="0">
              <a:spcBef>
                <a:spcPts val="0"/>
              </a:spcBef>
              <a:spcAft>
                <a:spcPts val="0"/>
              </a:spcAft>
              <a:buClr>
                <a:srgbClr val="FF7C3E"/>
              </a:buClr>
              <a:buSzPts val="1400"/>
              <a:buNone/>
              <a:defRPr sz="1400">
                <a:solidFill>
                  <a:srgbClr val="FF7C3E"/>
                </a:solidFill>
              </a:defRPr>
            </a:lvl2pPr>
            <a:lvl3pPr lvl="2" rtl="0">
              <a:spcBef>
                <a:spcPts val="0"/>
              </a:spcBef>
              <a:spcAft>
                <a:spcPts val="0"/>
              </a:spcAft>
              <a:buClr>
                <a:srgbClr val="FF7C3E"/>
              </a:buClr>
              <a:buSzPts val="1400"/>
              <a:buNone/>
              <a:defRPr sz="1400">
                <a:solidFill>
                  <a:srgbClr val="FF7C3E"/>
                </a:solidFill>
              </a:defRPr>
            </a:lvl3pPr>
            <a:lvl4pPr lvl="3" rtl="0">
              <a:spcBef>
                <a:spcPts val="0"/>
              </a:spcBef>
              <a:spcAft>
                <a:spcPts val="0"/>
              </a:spcAft>
              <a:buClr>
                <a:srgbClr val="FF7C3E"/>
              </a:buClr>
              <a:buSzPts val="1400"/>
              <a:buNone/>
              <a:defRPr sz="1400">
                <a:solidFill>
                  <a:srgbClr val="FF7C3E"/>
                </a:solidFill>
              </a:defRPr>
            </a:lvl4pPr>
            <a:lvl5pPr lvl="4" rtl="0">
              <a:spcBef>
                <a:spcPts val="0"/>
              </a:spcBef>
              <a:spcAft>
                <a:spcPts val="0"/>
              </a:spcAft>
              <a:buClr>
                <a:srgbClr val="FF7C3E"/>
              </a:buClr>
              <a:buSzPts val="1400"/>
              <a:buNone/>
              <a:defRPr sz="1400">
                <a:solidFill>
                  <a:srgbClr val="FF7C3E"/>
                </a:solidFill>
              </a:defRPr>
            </a:lvl5pPr>
            <a:lvl6pPr lvl="5" rtl="0">
              <a:spcBef>
                <a:spcPts val="0"/>
              </a:spcBef>
              <a:spcAft>
                <a:spcPts val="0"/>
              </a:spcAft>
              <a:buClr>
                <a:srgbClr val="FF7C3E"/>
              </a:buClr>
              <a:buSzPts val="1400"/>
              <a:buNone/>
              <a:defRPr sz="1400">
                <a:solidFill>
                  <a:srgbClr val="FF7C3E"/>
                </a:solidFill>
              </a:defRPr>
            </a:lvl6pPr>
            <a:lvl7pPr lvl="6" rtl="0">
              <a:spcBef>
                <a:spcPts val="0"/>
              </a:spcBef>
              <a:spcAft>
                <a:spcPts val="0"/>
              </a:spcAft>
              <a:buClr>
                <a:srgbClr val="FF7C3E"/>
              </a:buClr>
              <a:buSzPts val="1400"/>
              <a:buNone/>
              <a:defRPr sz="1400">
                <a:solidFill>
                  <a:srgbClr val="FF7C3E"/>
                </a:solidFill>
              </a:defRPr>
            </a:lvl7pPr>
            <a:lvl8pPr lvl="7" rtl="0">
              <a:spcBef>
                <a:spcPts val="0"/>
              </a:spcBef>
              <a:spcAft>
                <a:spcPts val="0"/>
              </a:spcAft>
              <a:buClr>
                <a:srgbClr val="FF7C3E"/>
              </a:buClr>
              <a:buSzPts val="1400"/>
              <a:buNone/>
              <a:defRPr sz="1400">
                <a:solidFill>
                  <a:srgbClr val="FF7C3E"/>
                </a:solidFill>
              </a:defRPr>
            </a:lvl8pPr>
            <a:lvl9pPr lvl="8" rtl="0">
              <a:spcBef>
                <a:spcPts val="0"/>
              </a:spcBef>
              <a:spcAft>
                <a:spcPts val="0"/>
              </a:spcAft>
              <a:buClr>
                <a:srgbClr val="FF7C3E"/>
              </a:buClr>
              <a:buSzPts val="1400"/>
              <a:buNone/>
              <a:defRPr sz="1400">
                <a:solidFill>
                  <a:srgbClr val="FF7C3E"/>
                </a:solidFill>
              </a:defRPr>
            </a:lvl9pPr>
          </a:lstStyle>
          <a:p>
            <a:endParaRPr/>
          </a:p>
        </p:txBody>
      </p:sp>
      <p:sp>
        <p:nvSpPr>
          <p:cNvPr id="32" name="Google Shape;32;p3"/>
          <p:cNvSpPr txBox="1">
            <a:spLocks noGrp="1"/>
          </p:cNvSpPr>
          <p:nvPr>
            <p:ph type="subTitle" idx="17"/>
          </p:nvPr>
        </p:nvSpPr>
        <p:spPr>
          <a:xfrm>
            <a:off x="5810800" y="3527600"/>
            <a:ext cx="3675300" cy="310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434343"/>
              </a:buClr>
              <a:buSzPts val="1100"/>
              <a:buNone/>
              <a:defRPr sz="1100">
                <a:solidFill>
                  <a:srgbClr val="434343"/>
                </a:solidFill>
              </a:defRPr>
            </a:lvl1pPr>
            <a:lvl2pPr lvl="1" rtl="0">
              <a:lnSpc>
                <a:spcPct val="100000"/>
              </a:lnSpc>
              <a:spcBef>
                <a:spcPts val="0"/>
              </a:spcBef>
              <a:spcAft>
                <a:spcPts val="0"/>
              </a:spcAft>
              <a:buClr>
                <a:srgbClr val="434343"/>
              </a:buClr>
              <a:buSzPts val="1100"/>
              <a:buNone/>
              <a:defRPr sz="1100">
                <a:solidFill>
                  <a:srgbClr val="434343"/>
                </a:solidFill>
              </a:defRPr>
            </a:lvl2pPr>
            <a:lvl3pPr lvl="2" rtl="0">
              <a:lnSpc>
                <a:spcPct val="100000"/>
              </a:lnSpc>
              <a:spcBef>
                <a:spcPts val="0"/>
              </a:spcBef>
              <a:spcAft>
                <a:spcPts val="0"/>
              </a:spcAft>
              <a:buClr>
                <a:srgbClr val="434343"/>
              </a:buClr>
              <a:buSzPts val="1100"/>
              <a:buNone/>
              <a:defRPr sz="1100">
                <a:solidFill>
                  <a:srgbClr val="434343"/>
                </a:solidFill>
              </a:defRPr>
            </a:lvl3pPr>
            <a:lvl4pPr lvl="3" rtl="0">
              <a:lnSpc>
                <a:spcPct val="100000"/>
              </a:lnSpc>
              <a:spcBef>
                <a:spcPts val="0"/>
              </a:spcBef>
              <a:spcAft>
                <a:spcPts val="0"/>
              </a:spcAft>
              <a:buClr>
                <a:srgbClr val="434343"/>
              </a:buClr>
              <a:buSzPts val="1100"/>
              <a:buNone/>
              <a:defRPr sz="1100">
                <a:solidFill>
                  <a:srgbClr val="434343"/>
                </a:solidFill>
              </a:defRPr>
            </a:lvl4pPr>
            <a:lvl5pPr lvl="4" rtl="0">
              <a:lnSpc>
                <a:spcPct val="100000"/>
              </a:lnSpc>
              <a:spcBef>
                <a:spcPts val="0"/>
              </a:spcBef>
              <a:spcAft>
                <a:spcPts val="0"/>
              </a:spcAft>
              <a:buClr>
                <a:srgbClr val="434343"/>
              </a:buClr>
              <a:buSzPts val="1100"/>
              <a:buNone/>
              <a:defRPr sz="1100">
                <a:solidFill>
                  <a:srgbClr val="434343"/>
                </a:solidFill>
              </a:defRPr>
            </a:lvl5pPr>
            <a:lvl6pPr lvl="5" rtl="0">
              <a:lnSpc>
                <a:spcPct val="100000"/>
              </a:lnSpc>
              <a:spcBef>
                <a:spcPts val="0"/>
              </a:spcBef>
              <a:spcAft>
                <a:spcPts val="0"/>
              </a:spcAft>
              <a:buClr>
                <a:srgbClr val="434343"/>
              </a:buClr>
              <a:buSzPts val="1100"/>
              <a:buNone/>
              <a:defRPr sz="1100">
                <a:solidFill>
                  <a:srgbClr val="434343"/>
                </a:solidFill>
              </a:defRPr>
            </a:lvl6pPr>
            <a:lvl7pPr lvl="6" rtl="0">
              <a:lnSpc>
                <a:spcPct val="100000"/>
              </a:lnSpc>
              <a:spcBef>
                <a:spcPts val="0"/>
              </a:spcBef>
              <a:spcAft>
                <a:spcPts val="0"/>
              </a:spcAft>
              <a:buClr>
                <a:srgbClr val="434343"/>
              </a:buClr>
              <a:buSzPts val="1100"/>
              <a:buNone/>
              <a:defRPr sz="1100">
                <a:solidFill>
                  <a:srgbClr val="434343"/>
                </a:solidFill>
              </a:defRPr>
            </a:lvl7pPr>
            <a:lvl8pPr lvl="7" rtl="0">
              <a:lnSpc>
                <a:spcPct val="100000"/>
              </a:lnSpc>
              <a:spcBef>
                <a:spcPts val="0"/>
              </a:spcBef>
              <a:spcAft>
                <a:spcPts val="0"/>
              </a:spcAft>
              <a:buClr>
                <a:srgbClr val="434343"/>
              </a:buClr>
              <a:buSzPts val="1100"/>
              <a:buNone/>
              <a:defRPr sz="1100">
                <a:solidFill>
                  <a:srgbClr val="434343"/>
                </a:solidFill>
              </a:defRPr>
            </a:lvl8pPr>
            <a:lvl9pPr lvl="8" rtl="0">
              <a:lnSpc>
                <a:spcPct val="100000"/>
              </a:lnSpc>
              <a:spcBef>
                <a:spcPts val="0"/>
              </a:spcBef>
              <a:spcAft>
                <a:spcPts val="0"/>
              </a:spcAft>
              <a:buClr>
                <a:srgbClr val="434343"/>
              </a:buClr>
              <a:buSzPts val="1100"/>
              <a:buNone/>
              <a:defRPr sz="1100">
                <a:solidFill>
                  <a:srgbClr val="434343"/>
                </a:solidFill>
              </a:defRPr>
            </a:lvl9pPr>
          </a:lstStyle>
          <a:p>
            <a:endParaRPr/>
          </a:p>
        </p:txBody>
      </p:sp>
      <p:sp>
        <p:nvSpPr>
          <p:cNvPr id="33" name="Google Shape;33;p3"/>
          <p:cNvSpPr txBox="1">
            <a:spLocks noGrp="1"/>
          </p:cNvSpPr>
          <p:nvPr>
            <p:ph type="title" idx="18" hasCustomPrompt="1"/>
          </p:nvPr>
        </p:nvSpPr>
        <p:spPr>
          <a:xfrm>
            <a:off x="4114235" y="3134111"/>
            <a:ext cx="17538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7C3E"/>
              </a:buClr>
              <a:buSzPts val="3600"/>
              <a:buNone/>
              <a:defRPr sz="3600" b="0">
                <a:solidFill>
                  <a:srgbClr val="FF7C3E"/>
                </a:solidFill>
              </a:defRPr>
            </a:lvl1pPr>
            <a:lvl2pPr lvl="1"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2pPr>
            <a:lvl3pPr lvl="2"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3pPr>
            <a:lvl4pPr lvl="3"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4pPr>
            <a:lvl5pPr lvl="4"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5pPr>
            <a:lvl6pPr lvl="5"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6pPr>
            <a:lvl7pPr lvl="6"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7pPr>
            <a:lvl8pPr lvl="7"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8pPr>
            <a:lvl9pPr lvl="8" algn="r"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9pPr>
          </a:lstStyle>
          <a:p>
            <a:r>
              <a:t>xx%</a:t>
            </a: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HANKS">
  <p:cSld name="CUSTOM_17_2_1_1_2_2_1_1_1">
    <p:bg>
      <p:bgPr>
        <a:solidFill>
          <a:srgbClr val="A5DDDA">
            <a:alpha val="71900"/>
          </a:srgbClr>
        </a:solidFill>
        <a:effectLst/>
      </p:bgPr>
    </p:bg>
    <p:spTree>
      <p:nvGrpSpPr>
        <p:cNvPr id="1" name="Shape 160"/>
        <p:cNvGrpSpPr/>
        <p:nvPr/>
      </p:nvGrpSpPr>
      <p:grpSpPr>
        <a:xfrm>
          <a:off x="0" y="0"/>
          <a:ext cx="0" cy="0"/>
          <a:chOff x="0" y="0"/>
          <a:chExt cx="0" cy="0"/>
        </a:xfrm>
      </p:grpSpPr>
      <p:sp>
        <p:nvSpPr>
          <p:cNvPr id="161" name="Google Shape;161;p16"/>
          <p:cNvSpPr/>
          <p:nvPr/>
        </p:nvSpPr>
        <p:spPr>
          <a:xfrm>
            <a:off x="382675" y="397650"/>
            <a:ext cx="3588000" cy="43482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6"/>
          <p:cNvSpPr txBox="1">
            <a:spLocks noGrp="1"/>
          </p:cNvSpPr>
          <p:nvPr>
            <p:ph type="subTitle" idx="1"/>
          </p:nvPr>
        </p:nvSpPr>
        <p:spPr>
          <a:xfrm flipH="1">
            <a:off x="956400" y="2448700"/>
            <a:ext cx="2366100" cy="57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
        <p:nvSpPr>
          <p:cNvPr id="163" name="Google Shape;163;p16"/>
          <p:cNvSpPr txBox="1">
            <a:spLocks noGrp="1"/>
          </p:cNvSpPr>
          <p:nvPr>
            <p:ph type="ctrTitle"/>
          </p:nvPr>
        </p:nvSpPr>
        <p:spPr>
          <a:xfrm>
            <a:off x="956400" y="1867000"/>
            <a:ext cx="2440500" cy="5910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F7C3E"/>
              </a:buClr>
              <a:buSzPts val="2400"/>
              <a:buNone/>
              <a:defRPr sz="2400" b="0">
                <a:solidFill>
                  <a:srgbClr val="FF7C3E"/>
                </a:solidFill>
              </a:defRPr>
            </a:lvl1pPr>
            <a:lvl2pPr lvl="1" rtl="0">
              <a:spcBef>
                <a:spcPts val="0"/>
              </a:spcBef>
              <a:spcAft>
                <a:spcPts val="0"/>
              </a:spcAft>
              <a:buClr>
                <a:srgbClr val="FF7C3E"/>
              </a:buClr>
              <a:buSzPts val="4800"/>
              <a:buNone/>
              <a:defRPr sz="4800">
                <a:solidFill>
                  <a:srgbClr val="FF7C3E"/>
                </a:solidFill>
              </a:defRPr>
            </a:lvl2pPr>
            <a:lvl3pPr lvl="2" rtl="0">
              <a:spcBef>
                <a:spcPts val="0"/>
              </a:spcBef>
              <a:spcAft>
                <a:spcPts val="0"/>
              </a:spcAft>
              <a:buClr>
                <a:srgbClr val="FF7C3E"/>
              </a:buClr>
              <a:buSzPts val="4800"/>
              <a:buNone/>
              <a:defRPr sz="4800">
                <a:solidFill>
                  <a:srgbClr val="FF7C3E"/>
                </a:solidFill>
              </a:defRPr>
            </a:lvl3pPr>
            <a:lvl4pPr lvl="3" rtl="0">
              <a:spcBef>
                <a:spcPts val="0"/>
              </a:spcBef>
              <a:spcAft>
                <a:spcPts val="0"/>
              </a:spcAft>
              <a:buClr>
                <a:srgbClr val="FF7C3E"/>
              </a:buClr>
              <a:buSzPts val="4800"/>
              <a:buNone/>
              <a:defRPr sz="4800">
                <a:solidFill>
                  <a:srgbClr val="FF7C3E"/>
                </a:solidFill>
              </a:defRPr>
            </a:lvl4pPr>
            <a:lvl5pPr lvl="4" rtl="0">
              <a:spcBef>
                <a:spcPts val="0"/>
              </a:spcBef>
              <a:spcAft>
                <a:spcPts val="0"/>
              </a:spcAft>
              <a:buClr>
                <a:srgbClr val="FF7C3E"/>
              </a:buClr>
              <a:buSzPts val="4800"/>
              <a:buNone/>
              <a:defRPr sz="4800">
                <a:solidFill>
                  <a:srgbClr val="FF7C3E"/>
                </a:solidFill>
              </a:defRPr>
            </a:lvl5pPr>
            <a:lvl6pPr lvl="5" rtl="0">
              <a:spcBef>
                <a:spcPts val="0"/>
              </a:spcBef>
              <a:spcAft>
                <a:spcPts val="0"/>
              </a:spcAft>
              <a:buClr>
                <a:srgbClr val="FF7C3E"/>
              </a:buClr>
              <a:buSzPts val="4800"/>
              <a:buNone/>
              <a:defRPr sz="4800">
                <a:solidFill>
                  <a:srgbClr val="FF7C3E"/>
                </a:solidFill>
              </a:defRPr>
            </a:lvl6pPr>
            <a:lvl7pPr lvl="6" rtl="0">
              <a:spcBef>
                <a:spcPts val="0"/>
              </a:spcBef>
              <a:spcAft>
                <a:spcPts val="0"/>
              </a:spcAft>
              <a:buClr>
                <a:srgbClr val="FF7C3E"/>
              </a:buClr>
              <a:buSzPts val="4800"/>
              <a:buNone/>
              <a:defRPr sz="4800">
                <a:solidFill>
                  <a:srgbClr val="FF7C3E"/>
                </a:solidFill>
              </a:defRPr>
            </a:lvl7pPr>
            <a:lvl8pPr lvl="7" rtl="0">
              <a:spcBef>
                <a:spcPts val="0"/>
              </a:spcBef>
              <a:spcAft>
                <a:spcPts val="0"/>
              </a:spcAft>
              <a:buClr>
                <a:srgbClr val="FF7C3E"/>
              </a:buClr>
              <a:buSzPts val="4800"/>
              <a:buNone/>
              <a:defRPr sz="4800">
                <a:solidFill>
                  <a:srgbClr val="FF7C3E"/>
                </a:solidFill>
              </a:defRPr>
            </a:lvl8pPr>
            <a:lvl9pPr lvl="8" rtl="0">
              <a:spcBef>
                <a:spcPts val="0"/>
              </a:spcBef>
              <a:spcAft>
                <a:spcPts val="0"/>
              </a:spcAft>
              <a:buClr>
                <a:srgbClr val="FF7C3E"/>
              </a:buClr>
              <a:buSzPts val="4800"/>
              <a:buNone/>
              <a:defRPr sz="4800">
                <a:solidFill>
                  <a:srgbClr val="FF7C3E"/>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 TEXT + DESIGN 6">
  <p:cSld name="CUSTOM_17_2_1_1_2_2_1_1_1_1">
    <p:bg>
      <p:bgPr>
        <a:solidFill>
          <a:srgbClr val="A5DDDA">
            <a:alpha val="71900"/>
          </a:srgbClr>
        </a:solidFill>
        <a:effectLst/>
      </p:bgPr>
    </p:bg>
    <p:spTree>
      <p:nvGrpSpPr>
        <p:cNvPr id="1" name="Shape 164"/>
        <p:cNvGrpSpPr/>
        <p:nvPr/>
      </p:nvGrpSpPr>
      <p:grpSpPr>
        <a:xfrm>
          <a:off x="0" y="0"/>
          <a:ext cx="0" cy="0"/>
          <a:chOff x="0" y="0"/>
          <a:chExt cx="0" cy="0"/>
        </a:xfrm>
      </p:grpSpPr>
      <p:sp>
        <p:nvSpPr>
          <p:cNvPr id="165" name="Google Shape;165;p17"/>
          <p:cNvSpPr/>
          <p:nvPr/>
        </p:nvSpPr>
        <p:spPr>
          <a:xfrm>
            <a:off x="394800" y="397650"/>
            <a:ext cx="8354400" cy="43482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7"/>
          <p:cNvSpPr txBox="1">
            <a:spLocks noGrp="1"/>
          </p:cNvSpPr>
          <p:nvPr>
            <p:ph type="subTitle" idx="1"/>
          </p:nvPr>
        </p:nvSpPr>
        <p:spPr>
          <a:xfrm flipH="1">
            <a:off x="956300" y="1521075"/>
            <a:ext cx="5491800" cy="57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
        <p:nvSpPr>
          <p:cNvPr id="167" name="Google Shape;167;p17"/>
          <p:cNvSpPr txBox="1">
            <a:spLocks noGrp="1"/>
          </p:cNvSpPr>
          <p:nvPr>
            <p:ph type="ctrTitle"/>
          </p:nvPr>
        </p:nvSpPr>
        <p:spPr>
          <a:xfrm>
            <a:off x="956300" y="930075"/>
            <a:ext cx="2440500" cy="5910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F7C3E"/>
              </a:buClr>
              <a:buSzPts val="2400"/>
              <a:buNone/>
              <a:defRPr sz="2400" b="0">
                <a:solidFill>
                  <a:srgbClr val="FF7C3E"/>
                </a:solidFill>
              </a:defRPr>
            </a:lvl1pPr>
            <a:lvl2pPr lvl="1" rtl="0">
              <a:spcBef>
                <a:spcPts val="0"/>
              </a:spcBef>
              <a:spcAft>
                <a:spcPts val="0"/>
              </a:spcAft>
              <a:buClr>
                <a:srgbClr val="FF7C3E"/>
              </a:buClr>
              <a:buSzPts val="4800"/>
              <a:buNone/>
              <a:defRPr sz="4800">
                <a:solidFill>
                  <a:srgbClr val="FF7C3E"/>
                </a:solidFill>
              </a:defRPr>
            </a:lvl2pPr>
            <a:lvl3pPr lvl="2" rtl="0">
              <a:spcBef>
                <a:spcPts val="0"/>
              </a:spcBef>
              <a:spcAft>
                <a:spcPts val="0"/>
              </a:spcAft>
              <a:buClr>
                <a:srgbClr val="FF7C3E"/>
              </a:buClr>
              <a:buSzPts val="4800"/>
              <a:buNone/>
              <a:defRPr sz="4800">
                <a:solidFill>
                  <a:srgbClr val="FF7C3E"/>
                </a:solidFill>
              </a:defRPr>
            </a:lvl3pPr>
            <a:lvl4pPr lvl="3" rtl="0">
              <a:spcBef>
                <a:spcPts val="0"/>
              </a:spcBef>
              <a:spcAft>
                <a:spcPts val="0"/>
              </a:spcAft>
              <a:buClr>
                <a:srgbClr val="FF7C3E"/>
              </a:buClr>
              <a:buSzPts val="4800"/>
              <a:buNone/>
              <a:defRPr sz="4800">
                <a:solidFill>
                  <a:srgbClr val="FF7C3E"/>
                </a:solidFill>
              </a:defRPr>
            </a:lvl4pPr>
            <a:lvl5pPr lvl="4" rtl="0">
              <a:spcBef>
                <a:spcPts val="0"/>
              </a:spcBef>
              <a:spcAft>
                <a:spcPts val="0"/>
              </a:spcAft>
              <a:buClr>
                <a:srgbClr val="FF7C3E"/>
              </a:buClr>
              <a:buSzPts val="4800"/>
              <a:buNone/>
              <a:defRPr sz="4800">
                <a:solidFill>
                  <a:srgbClr val="FF7C3E"/>
                </a:solidFill>
              </a:defRPr>
            </a:lvl5pPr>
            <a:lvl6pPr lvl="5" rtl="0">
              <a:spcBef>
                <a:spcPts val="0"/>
              </a:spcBef>
              <a:spcAft>
                <a:spcPts val="0"/>
              </a:spcAft>
              <a:buClr>
                <a:srgbClr val="FF7C3E"/>
              </a:buClr>
              <a:buSzPts val="4800"/>
              <a:buNone/>
              <a:defRPr sz="4800">
                <a:solidFill>
                  <a:srgbClr val="FF7C3E"/>
                </a:solidFill>
              </a:defRPr>
            </a:lvl6pPr>
            <a:lvl7pPr lvl="6" rtl="0">
              <a:spcBef>
                <a:spcPts val="0"/>
              </a:spcBef>
              <a:spcAft>
                <a:spcPts val="0"/>
              </a:spcAft>
              <a:buClr>
                <a:srgbClr val="FF7C3E"/>
              </a:buClr>
              <a:buSzPts val="4800"/>
              <a:buNone/>
              <a:defRPr sz="4800">
                <a:solidFill>
                  <a:srgbClr val="FF7C3E"/>
                </a:solidFill>
              </a:defRPr>
            </a:lvl7pPr>
            <a:lvl8pPr lvl="7" rtl="0">
              <a:spcBef>
                <a:spcPts val="0"/>
              </a:spcBef>
              <a:spcAft>
                <a:spcPts val="0"/>
              </a:spcAft>
              <a:buClr>
                <a:srgbClr val="FF7C3E"/>
              </a:buClr>
              <a:buSzPts val="4800"/>
              <a:buNone/>
              <a:defRPr sz="4800">
                <a:solidFill>
                  <a:srgbClr val="FF7C3E"/>
                </a:solidFill>
              </a:defRPr>
            </a:lvl8pPr>
            <a:lvl9pPr lvl="8" rtl="0">
              <a:spcBef>
                <a:spcPts val="0"/>
              </a:spcBef>
              <a:spcAft>
                <a:spcPts val="0"/>
              </a:spcAft>
              <a:buClr>
                <a:srgbClr val="FF7C3E"/>
              </a:buClr>
              <a:buSzPts val="4800"/>
              <a:buNone/>
              <a:defRPr sz="4800">
                <a:solidFill>
                  <a:srgbClr val="FF7C3E"/>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LANK SLIDE" type="blank">
  <p:cSld name="BLANK">
    <p:bg>
      <p:bgPr>
        <a:solidFill>
          <a:srgbClr val="A5DDDA">
            <a:alpha val="71900"/>
          </a:srgbClr>
        </a:solidFill>
        <a:effectLst/>
      </p:bgPr>
    </p:bg>
    <p:spTree>
      <p:nvGrpSpPr>
        <p:cNvPr id="1" name="Shape 168"/>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1203219-0ED5-4CAD-8F16-4E3B3502CBBA}"/>
              </a:ext>
            </a:extLst>
          </p:cNvPr>
          <p:cNvSpPr>
            <a:spLocks noGrp="1"/>
          </p:cNvSpPr>
          <p:nvPr>
            <p:ph type="dt" sz="half" idx="10"/>
          </p:nvPr>
        </p:nvSpPr>
        <p:spPr/>
        <p:txBody>
          <a:bodyPr/>
          <a:lstStyle/>
          <a:p>
            <a:fld id="{D6D27D59-6977-44DD-8E4E-5EC5FBCC1A34}" type="datetime1">
              <a:rPr lang="en-US" smtClean="0"/>
              <a:t>12/3/2025</a:t>
            </a:fld>
            <a:endParaRPr lang="en-US"/>
          </a:p>
        </p:txBody>
      </p:sp>
      <p:sp>
        <p:nvSpPr>
          <p:cNvPr id="3" name="Footer Placeholder 2">
            <a:extLst>
              <a:ext uri="{FF2B5EF4-FFF2-40B4-BE49-F238E27FC236}">
                <a16:creationId xmlns:a16="http://schemas.microsoft.com/office/drawing/2014/main" id="{D9A89BAB-B41F-4760-996E-A658ABD611E5}"/>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D385E896-6A31-4981-B626-05CE0AE3B74C}"/>
              </a:ext>
            </a:extLst>
          </p:cNvPr>
          <p:cNvSpPr>
            <a:spLocks noGrp="1"/>
          </p:cNvSpPr>
          <p:nvPr>
            <p:ph type="sldNum" sz="quarter" idx="12"/>
          </p:nvPr>
        </p:nvSpPr>
        <p:spPr/>
        <p:txBody>
          <a:bodyPr/>
          <a:lstStyle/>
          <a:p>
            <a:fld id="{F9C20B1D-C678-4C69-9E65-5611E138EDCC}" type="slidenum">
              <a:rPr lang="en-US" smtClean="0"/>
              <a:t>‹#›</a:t>
            </a:fld>
            <a:endParaRPr lang="en-US"/>
          </a:p>
        </p:txBody>
      </p:sp>
    </p:spTree>
    <p:extLst>
      <p:ext uri="{BB962C8B-B14F-4D97-AF65-F5344CB8AC3E}">
        <p14:creationId xmlns:p14="http://schemas.microsoft.com/office/powerpoint/2010/main" val="30225256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OPENING SLIDE">
  <p:cSld name="OPENING SLIDE">
    <p:bg>
      <p:bgPr>
        <a:solidFill>
          <a:srgbClr val="A5DDDA">
            <a:alpha val="71900"/>
          </a:srgbClr>
        </a:solidFill>
        <a:effectLst/>
      </p:bgPr>
    </p:bg>
    <p:spTree>
      <p:nvGrpSpPr>
        <p:cNvPr id="1" name="Shape 8"/>
        <p:cNvGrpSpPr/>
        <p:nvPr/>
      </p:nvGrpSpPr>
      <p:grpSpPr>
        <a:xfrm>
          <a:off x="0" y="0"/>
          <a:ext cx="0" cy="0"/>
          <a:chOff x="0" y="0"/>
          <a:chExt cx="0" cy="0"/>
        </a:xfrm>
      </p:grpSpPr>
      <p:sp>
        <p:nvSpPr>
          <p:cNvPr id="9" name="Google Shape;9;p2"/>
          <p:cNvSpPr/>
          <p:nvPr/>
        </p:nvSpPr>
        <p:spPr>
          <a:xfrm>
            <a:off x="382675" y="397650"/>
            <a:ext cx="1157700" cy="36783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633126" y="1571150"/>
            <a:ext cx="4955100" cy="17823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F7C3E"/>
              </a:buClr>
              <a:buSzPts val="5500"/>
              <a:buNone/>
              <a:defRPr sz="5500">
                <a:solidFill>
                  <a:srgbClr val="FF7C3E"/>
                </a:solidFill>
              </a:defRPr>
            </a:lvl1pPr>
            <a:lvl2pPr lvl="1" rtl="0">
              <a:spcBef>
                <a:spcPts val="0"/>
              </a:spcBef>
              <a:spcAft>
                <a:spcPts val="0"/>
              </a:spcAft>
              <a:buClr>
                <a:srgbClr val="F4783C"/>
              </a:buClr>
              <a:buSzPts val="5200"/>
              <a:buFont typeface="Barlow"/>
              <a:buNone/>
              <a:defRPr sz="5200" b="1">
                <a:solidFill>
                  <a:srgbClr val="F4783C"/>
                </a:solidFill>
                <a:latin typeface="Barlow"/>
                <a:ea typeface="Barlow"/>
                <a:cs typeface="Barlow"/>
                <a:sym typeface="Barlow"/>
              </a:defRPr>
            </a:lvl2pPr>
            <a:lvl3pPr lvl="2" rtl="0">
              <a:spcBef>
                <a:spcPts val="0"/>
              </a:spcBef>
              <a:spcAft>
                <a:spcPts val="0"/>
              </a:spcAft>
              <a:buClr>
                <a:srgbClr val="F4783C"/>
              </a:buClr>
              <a:buSzPts val="5200"/>
              <a:buFont typeface="Barlow"/>
              <a:buNone/>
              <a:defRPr sz="5200" b="1">
                <a:solidFill>
                  <a:srgbClr val="F4783C"/>
                </a:solidFill>
                <a:latin typeface="Barlow"/>
                <a:ea typeface="Barlow"/>
                <a:cs typeface="Barlow"/>
                <a:sym typeface="Barlow"/>
              </a:defRPr>
            </a:lvl3pPr>
            <a:lvl4pPr lvl="3" rtl="0">
              <a:spcBef>
                <a:spcPts val="0"/>
              </a:spcBef>
              <a:spcAft>
                <a:spcPts val="0"/>
              </a:spcAft>
              <a:buClr>
                <a:srgbClr val="F4783C"/>
              </a:buClr>
              <a:buSzPts val="5200"/>
              <a:buFont typeface="Barlow"/>
              <a:buNone/>
              <a:defRPr sz="5200" b="1">
                <a:solidFill>
                  <a:srgbClr val="F4783C"/>
                </a:solidFill>
                <a:latin typeface="Barlow"/>
                <a:ea typeface="Barlow"/>
                <a:cs typeface="Barlow"/>
                <a:sym typeface="Barlow"/>
              </a:defRPr>
            </a:lvl4pPr>
            <a:lvl5pPr lvl="4" rtl="0">
              <a:spcBef>
                <a:spcPts val="0"/>
              </a:spcBef>
              <a:spcAft>
                <a:spcPts val="0"/>
              </a:spcAft>
              <a:buClr>
                <a:srgbClr val="F4783C"/>
              </a:buClr>
              <a:buSzPts val="5200"/>
              <a:buFont typeface="Barlow"/>
              <a:buNone/>
              <a:defRPr sz="5200" b="1">
                <a:solidFill>
                  <a:srgbClr val="F4783C"/>
                </a:solidFill>
                <a:latin typeface="Barlow"/>
                <a:ea typeface="Barlow"/>
                <a:cs typeface="Barlow"/>
                <a:sym typeface="Barlow"/>
              </a:defRPr>
            </a:lvl5pPr>
            <a:lvl6pPr lvl="5" rtl="0">
              <a:spcBef>
                <a:spcPts val="0"/>
              </a:spcBef>
              <a:spcAft>
                <a:spcPts val="0"/>
              </a:spcAft>
              <a:buClr>
                <a:srgbClr val="F4783C"/>
              </a:buClr>
              <a:buSzPts val="5200"/>
              <a:buFont typeface="Barlow"/>
              <a:buNone/>
              <a:defRPr sz="5200" b="1">
                <a:solidFill>
                  <a:srgbClr val="F4783C"/>
                </a:solidFill>
                <a:latin typeface="Barlow"/>
                <a:ea typeface="Barlow"/>
                <a:cs typeface="Barlow"/>
                <a:sym typeface="Barlow"/>
              </a:defRPr>
            </a:lvl6pPr>
            <a:lvl7pPr lvl="6" rtl="0">
              <a:spcBef>
                <a:spcPts val="0"/>
              </a:spcBef>
              <a:spcAft>
                <a:spcPts val="0"/>
              </a:spcAft>
              <a:buClr>
                <a:srgbClr val="F4783C"/>
              </a:buClr>
              <a:buSzPts val="5200"/>
              <a:buFont typeface="Barlow"/>
              <a:buNone/>
              <a:defRPr sz="5200" b="1">
                <a:solidFill>
                  <a:srgbClr val="F4783C"/>
                </a:solidFill>
                <a:latin typeface="Barlow"/>
                <a:ea typeface="Barlow"/>
                <a:cs typeface="Barlow"/>
                <a:sym typeface="Barlow"/>
              </a:defRPr>
            </a:lvl7pPr>
            <a:lvl8pPr lvl="7" rtl="0">
              <a:spcBef>
                <a:spcPts val="0"/>
              </a:spcBef>
              <a:spcAft>
                <a:spcPts val="0"/>
              </a:spcAft>
              <a:buClr>
                <a:srgbClr val="F4783C"/>
              </a:buClr>
              <a:buSzPts val="5200"/>
              <a:buFont typeface="Barlow"/>
              <a:buNone/>
              <a:defRPr sz="5200" b="1">
                <a:solidFill>
                  <a:srgbClr val="F4783C"/>
                </a:solidFill>
                <a:latin typeface="Barlow"/>
                <a:ea typeface="Barlow"/>
                <a:cs typeface="Barlow"/>
                <a:sym typeface="Barlow"/>
              </a:defRPr>
            </a:lvl8pPr>
            <a:lvl9pPr lvl="8" rtl="0">
              <a:spcBef>
                <a:spcPts val="0"/>
              </a:spcBef>
              <a:spcAft>
                <a:spcPts val="0"/>
              </a:spcAft>
              <a:buClr>
                <a:srgbClr val="F4783C"/>
              </a:buClr>
              <a:buSzPts val="5200"/>
              <a:buFont typeface="Barlow"/>
              <a:buNone/>
              <a:defRPr sz="5200" b="1">
                <a:solidFill>
                  <a:srgbClr val="F4783C"/>
                </a:solidFill>
                <a:latin typeface="Barlow"/>
                <a:ea typeface="Barlow"/>
                <a:cs typeface="Barlow"/>
                <a:sym typeface="Barlow"/>
              </a:defRPr>
            </a:lvl9pPr>
          </a:lstStyle>
          <a:p>
            <a:endParaRPr/>
          </a:p>
        </p:txBody>
      </p:sp>
      <p:sp>
        <p:nvSpPr>
          <p:cNvPr id="11" name="Google Shape;11;p2"/>
          <p:cNvSpPr/>
          <p:nvPr/>
        </p:nvSpPr>
        <p:spPr>
          <a:xfrm>
            <a:off x="100" y="4423400"/>
            <a:ext cx="9144000" cy="7170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txBox="1">
            <a:spLocks noGrp="1"/>
          </p:cNvSpPr>
          <p:nvPr>
            <p:ph type="subTitle" idx="1"/>
          </p:nvPr>
        </p:nvSpPr>
        <p:spPr>
          <a:xfrm>
            <a:off x="633122" y="3249529"/>
            <a:ext cx="4352100" cy="71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Barlow Semi Condensed"/>
              <a:buNone/>
              <a:defRPr sz="1400">
                <a:latin typeface="Barlow Semi Condensed"/>
                <a:ea typeface="Barlow Semi Condensed"/>
                <a:cs typeface="Barlow Semi Condensed"/>
                <a:sym typeface="Barlow Semi Condensed"/>
              </a:defRPr>
            </a:lvl1pPr>
            <a:lvl2pPr lvl="1" rtl="0">
              <a:lnSpc>
                <a:spcPct val="100000"/>
              </a:lnSpc>
              <a:spcBef>
                <a:spcPts val="0"/>
              </a:spcBef>
              <a:spcAft>
                <a:spcPts val="0"/>
              </a:spcAft>
              <a:buClr>
                <a:srgbClr val="F4783C"/>
              </a:buClr>
              <a:buSzPts val="2800"/>
              <a:buNone/>
              <a:defRPr sz="2800">
                <a:solidFill>
                  <a:srgbClr val="F4783C"/>
                </a:solidFill>
              </a:defRPr>
            </a:lvl2pPr>
            <a:lvl3pPr lvl="2" rtl="0">
              <a:lnSpc>
                <a:spcPct val="100000"/>
              </a:lnSpc>
              <a:spcBef>
                <a:spcPts val="0"/>
              </a:spcBef>
              <a:spcAft>
                <a:spcPts val="0"/>
              </a:spcAft>
              <a:buClr>
                <a:srgbClr val="F4783C"/>
              </a:buClr>
              <a:buSzPts val="2800"/>
              <a:buNone/>
              <a:defRPr sz="2800">
                <a:solidFill>
                  <a:srgbClr val="F4783C"/>
                </a:solidFill>
              </a:defRPr>
            </a:lvl3pPr>
            <a:lvl4pPr lvl="3" rtl="0">
              <a:lnSpc>
                <a:spcPct val="100000"/>
              </a:lnSpc>
              <a:spcBef>
                <a:spcPts val="0"/>
              </a:spcBef>
              <a:spcAft>
                <a:spcPts val="0"/>
              </a:spcAft>
              <a:buClr>
                <a:srgbClr val="F4783C"/>
              </a:buClr>
              <a:buSzPts val="2800"/>
              <a:buNone/>
              <a:defRPr sz="2800">
                <a:solidFill>
                  <a:srgbClr val="F4783C"/>
                </a:solidFill>
              </a:defRPr>
            </a:lvl4pPr>
            <a:lvl5pPr lvl="4" rtl="0">
              <a:lnSpc>
                <a:spcPct val="100000"/>
              </a:lnSpc>
              <a:spcBef>
                <a:spcPts val="0"/>
              </a:spcBef>
              <a:spcAft>
                <a:spcPts val="0"/>
              </a:spcAft>
              <a:buClr>
                <a:srgbClr val="F4783C"/>
              </a:buClr>
              <a:buSzPts val="2800"/>
              <a:buNone/>
              <a:defRPr sz="2800">
                <a:solidFill>
                  <a:srgbClr val="F4783C"/>
                </a:solidFill>
              </a:defRPr>
            </a:lvl5pPr>
            <a:lvl6pPr lvl="5" rtl="0">
              <a:lnSpc>
                <a:spcPct val="100000"/>
              </a:lnSpc>
              <a:spcBef>
                <a:spcPts val="0"/>
              </a:spcBef>
              <a:spcAft>
                <a:spcPts val="0"/>
              </a:spcAft>
              <a:buClr>
                <a:srgbClr val="F4783C"/>
              </a:buClr>
              <a:buSzPts val="2800"/>
              <a:buNone/>
              <a:defRPr sz="2800">
                <a:solidFill>
                  <a:srgbClr val="F4783C"/>
                </a:solidFill>
              </a:defRPr>
            </a:lvl6pPr>
            <a:lvl7pPr lvl="6" rtl="0">
              <a:lnSpc>
                <a:spcPct val="100000"/>
              </a:lnSpc>
              <a:spcBef>
                <a:spcPts val="0"/>
              </a:spcBef>
              <a:spcAft>
                <a:spcPts val="0"/>
              </a:spcAft>
              <a:buClr>
                <a:srgbClr val="F4783C"/>
              </a:buClr>
              <a:buSzPts val="2800"/>
              <a:buNone/>
              <a:defRPr sz="2800">
                <a:solidFill>
                  <a:srgbClr val="F4783C"/>
                </a:solidFill>
              </a:defRPr>
            </a:lvl7pPr>
            <a:lvl8pPr lvl="7" rtl="0">
              <a:lnSpc>
                <a:spcPct val="100000"/>
              </a:lnSpc>
              <a:spcBef>
                <a:spcPts val="0"/>
              </a:spcBef>
              <a:spcAft>
                <a:spcPts val="0"/>
              </a:spcAft>
              <a:buClr>
                <a:srgbClr val="F4783C"/>
              </a:buClr>
              <a:buSzPts val="2800"/>
              <a:buNone/>
              <a:defRPr sz="2800">
                <a:solidFill>
                  <a:srgbClr val="F4783C"/>
                </a:solidFill>
              </a:defRPr>
            </a:lvl8pPr>
            <a:lvl9pPr lvl="8" rtl="0">
              <a:lnSpc>
                <a:spcPct val="100000"/>
              </a:lnSpc>
              <a:spcBef>
                <a:spcPts val="0"/>
              </a:spcBef>
              <a:spcAft>
                <a:spcPts val="0"/>
              </a:spcAft>
              <a:buClr>
                <a:srgbClr val="F4783C"/>
              </a:buClr>
              <a:buSzPts val="2800"/>
              <a:buNone/>
              <a:defRPr sz="2800">
                <a:solidFill>
                  <a:srgbClr val="F4783C"/>
                </a:solidFill>
              </a:defRPr>
            </a:lvl9pPr>
          </a:lstStyle>
          <a:p>
            <a:endParaRPr/>
          </a:p>
        </p:txBody>
      </p:sp>
    </p:spTree>
    <p:extLst>
      <p:ext uri="{BB962C8B-B14F-4D97-AF65-F5344CB8AC3E}">
        <p14:creationId xmlns:p14="http://schemas.microsoft.com/office/powerpoint/2010/main" val="30346425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rot="10800000">
            <a:off x="-8663" y="3377913"/>
            <a:ext cx="1918050" cy="1757175"/>
            <a:chOff x="4483200" y="238125"/>
            <a:chExt cx="1918050" cy="1757175"/>
          </a:xfrm>
        </p:grpSpPr>
        <p:sp>
          <p:nvSpPr>
            <p:cNvPr id="10" name="Google Shape;10;p2"/>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 name="Google Shape;293;p2"/>
          <p:cNvSpPr/>
          <p:nvPr/>
        </p:nvSpPr>
        <p:spPr>
          <a:xfrm>
            <a:off x="-18451" y="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rot="10800000">
            <a:off x="6042475" y="3874263"/>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 name="Google Shape;295;p2"/>
          <p:cNvGrpSpPr/>
          <p:nvPr/>
        </p:nvGrpSpPr>
        <p:grpSpPr>
          <a:xfrm>
            <a:off x="7225950" y="0"/>
            <a:ext cx="1918050" cy="1757175"/>
            <a:chOff x="4483200" y="238125"/>
            <a:chExt cx="1918050" cy="1757175"/>
          </a:xfrm>
        </p:grpSpPr>
        <p:sp>
          <p:nvSpPr>
            <p:cNvPr id="296" name="Google Shape;296;p2"/>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9" name="Google Shape;579;p2"/>
          <p:cNvSpPr/>
          <p:nvPr/>
        </p:nvSpPr>
        <p:spPr>
          <a:xfrm>
            <a:off x="8702325" y="148600"/>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8770525" y="354987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8925800" y="3259675"/>
            <a:ext cx="155100" cy="155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 name="Google Shape;582;p2"/>
          <p:cNvGrpSpPr/>
          <p:nvPr/>
        </p:nvGrpSpPr>
        <p:grpSpPr>
          <a:xfrm>
            <a:off x="3250500" y="-1208700"/>
            <a:ext cx="2651830" cy="2216529"/>
            <a:chOff x="8778750" y="1654938"/>
            <a:chExt cx="2651830" cy="2216529"/>
          </a:xfrm>
        </p:grpSpPr>
        <p:sp>
          <p:nvSpPr>
            <p:cNvPr id="583" name="Google Shape;583;p2"/>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2" name="Google Shape;592;p2"/>
          <p:cNvSpPr/>
          <p:nvPr/>
        </p:nvSpPr>
        <p:spPr>
          <a:xfrm>
            <a:off x="3060900" y="14860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2815000" y="148600"/>
            <a:ext cx="155100" cy="155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 name="Google Shape;594;p2"/>
          <p:cNvGrpSpPr/>
          <p:nvPr/>
        </p:nvGrpSpPr>
        <p:grpSpPr>
          <a:xfrm>
            <a:off x="6031582" y="4272610"/>
            <a:ext cx="855308" cy="653629"/>
            <a:chOff x="4917157" y="4271285"/>
            <a:chExt cx="855308" cy="653629"/>
          </a:xfrm>
        </p:grpSpPr>
        <p:sp>
          <p:nvSpPr>
            <p:cNvPr id="595" name="Google Shape;595;p2"/>
            <p:cNvSpPr/>
            <p:nvPr/>
          </p:nvSpPr>
          <p:spPr>
            <a:xfrm>
              <a:off x="4917157" y="4543294"/>
              <a:ext cx="297561" cy="259785"/>
            </a:xfrm>
            <a:custGeom>
              <a:avLst/>
              <a:gdLst/>
              <a:ahLst/>
              <a:cxnLst/>
              <a:rect l="l" t="t" r="r" b="b"/>
              <a:pathLst>
                <a:path w="11855" h="10350" extrusionOk="0">
                  <a:moveTo>
                    <a:pt x="8543" y="641"/>
                  </a:moveTo>
                  <a:lnTo>
                    <a:pt x="11158" y="5175"/>
                  </a:lnTo>
                  <a:lnTo>
                    <a:pt x="8543" y="9710"/>
                  </a:lnTo>
                  <a:lnTo>
                    <a:pt x="3293" y="9710"/>
                  </a:lnTo>
                  <a:lnTo>
                    <a:pt x="678" y="5175"/>
                  </a:lnTo>
                  <a:lnTo>
                    <a:pt x="3293" y="641"/>
                  </a:lnTo>
                  <a:close/>
                  <a:moveTo>
                    <a:pt x="3124" y="1"/>
                  </a:moveTo>
                  <a:lnTo>
                    <a:pt x="3030" y="20"/>
                  </a:ln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20"/>
                  </a:lnTo>
                  <a:lnTo>
                    <a:pt x="87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5126391" y="4421459"/>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029" y="0"/>
                  </a:moveTo>
                  <a:lnTo>
                    <a:pt x="2954" y="38"/>
                  </a:lnTo>
                  <a:lnTo>
                    <a:pt x="2898" y="94"/>
                  </a:lnTo>
                  <a:lnTo>
                    <a:pt x="2841" y="151"/>
                  </a:lnTo>
                  <a:lnTo>
                    <a:pt x="38" y="5005"/>
                  </a:lnTo>
                  <a:lnTo>
                    <a:pt x="19" y="5099"/>
                  </a:lnTo>
                  <a:lnTo>
                    <a:pt x="0" y="5175"/>
                  </a:lnTo>
                  <a:lnTo>
                    <a:pt x="19" y="5250"/>
                  </a:lnTo>
                  <a:lnTo>
                    <a:pt x="38" y="5325"/>
                  </a:lnTo>
                  <a:lnTo>
                    <a:pt x="2841" y="10180"/>
                  </a:lnTo>
                  <a:lnTo>
                    <a:pt x="2898" y="10255"/>
                  </a:lnTo>
                  <a:lnTo>
                    <a:pt x="2954" y="10311"/>
                  </a:lnTo>
                  <a:lnTo>
                    <a:pt x="3029" y="10330"/>
                  </a:lnTo>
                  <a:lnTo>
                    <a:pt x="3123" y="10349"/>
                  </a:lnTo>
                  <a:lnTo>
                    <a:pt x="8730" y="10349"/>
                  </a:lnTo>
                  <a:lnTo>
                    <a:pt x="8806" y="10330"/>
                  </a:lnTo>
                  <a:lnTo>
                    <a:pt x="8881" y="10311"/>
                  </a:lnTo>
                  <a:lnTo>
                    <a:pt x="8956" y="10255"/>
                  </a:lnTo>
                  <a:lnTo>
                    <a:pt x="9013" y="10180"/>
                  </a:lnTo>
                  <a:lnTo>
                    <a:pt x="11816" y="5325"/>
                  </a:lnTo>
                  <a:lnTo>
                    <a:pt x="11835" y="5250"/>
                  </a:lnTo>
                  <a:lnTo>
                    <a:pt x="11854" y="5175"/>
                  </a:lnTo>
                  <a:lnTo>
                    <a:pt x="11835" y="5099"/>
                  </a:lnTo>
                  <a:lnTo>
                    <a:pt x="11816" y="5005"/>
                  </a:lnTo>
                  <a:lnTo>
                    <a:pt x="9013" y="151"/>
                  </a:lnTo>
                  <a:lnTo>
                    <a:pt x="8956" y="94"/>
                  </a:lnTo>
                  <a:lnTo>
                    <a:pt x="8881" y="38"/>
                  </a:lnTo>
                  <a:lnTo>
                    <a:pt x="88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5341272" y="4299598"/>
              <a:ext cx="297535" cy="259785"/>
            </a:xfrm>
            <a:custGeom>
              <a:avLst/>
              <a:gdLst/>
              <a:ahLst/>
              <a:cxnLst/>
              <a:rect l="l" t="t" r="r" b="b"/>
              <a:pathLst>
                <a:path w="11854" h="10350" extrusionOk="0">
                  <a:moveTo>
                    <a:pt x="8542" y="641"/>
                  </a:moveTo>
                  <a:lnTo>
                    <a:pt x="11177" y="5175"/>
                  </a:lnTo>
                  <a:lnTo>
                    <a:pt x="8542" y="9710"/>
                  </a:lnTo>
                  <a:lnTo>
                    <a:pt x="3312" y="9710"/>
                  </a:lnTo>
                  <a:lnTo>
                    <a:pt x="696" y="5175"/>
                  </a:lnTo>
                  <a:lnTo>
                    <a:pt x="3312" y="641"/>
                  </a:lnTo>
                  <a:close/>
                  <a:moveTo>
                    <a:pt x="3048" y="1"/>
                  </a:moveTo>
                  <a:lnTo>
                    <a:pt x="2973" y="39"/>
                  </a:lnTo>
                  <a:lnTo>
                    <a:pt x="2898" y="95"/>
                  </a:lnTo>
                  <a:lnTo>
                    <a:pt x="2860" y="151"/>
                  </a:lnTo>
                  <a:lnTo>
                    <a:pt x="57" y="5006"/>
                  </a:lnTo>
                  <a:lnTo>
                    <a:pt x="19" y="5081"/>
                  </a:lnTo>
                  <a:lnTo>
                    <a:pt x="0" y="5175"/>
                  </a:lnTo>
                  <a:lnTo>
                    <a:pt x="19" y="5251"/>
                  </a:lnTo>
                  <a:lnTo>
                    <a:pt x="57" y="5326"/>
                  </a:lnTo>
                  <a:lnTo>
                    <a:pt x="2860" y="10180"/>
                  </a:lnTo>
                  <a:lnTo>
                    <a:pt x="2898" y="10255"/>
                  </a:lnTo>
                  <a:lnTo>
                    <a:pt x="2973" y="10312"/>
                  </a:lnTo>
                  <a:lnTo>
                    <a:pt x="3048" y="10331"/>
                  </a:lnTo>
                  <a:lnTo>
                    <a:pt x="3124" y="10350"/>
                  </a:lnTo>
                  <a:lnTo>
                    <a:pt x="8731" y="10350"/>
                  </a:lnTo>
                  <a:lnTo>
                    <a:pt x="8825" y="10331"/>
                  </a:lnTo>
                  <a:lnTo>
                    <a:pt x="8900" y="10312"/>
                  </a:lnTo>
                  <a:lnTo>
                    <a:pt x="8956" y="10255"/>
                  </a:lnTo>
                  <a:lnTo>
                    <a:pt x="9013" y="10180"/>
                  </a:lnTo>
                  <a:lnTo>
                    <a:pt x="11816" y="5326"/>
                  </a:lnTo>
                  <a:lnTo>
                    <a:pt x="11854" y="5251"/>
                  </a:lnTo>
                  <a:lnTo>
                    <a:pt x="11854" y="5175"/>
                  </a:lnTo>
                  <a:lnTo>
                    <a:pt x="11854"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5552363" y="4299598"/>
              <a:ext cx="191764" cy="16089"/>
            </a:xfrm>
            <a:custGeom>
              <a:avLst/>
              <a:gdLst/>
              <a:ahLst/>
              <a:cxnLst/>
              <a:rect l="l" t="t" r="r" b="b"/>
              <a:pathLst>
                <a:path w="7640" h="641" extrusionOk="0">
                  <a:moveTo>
                    <a:pt x="264" y="1"/>
                  </a:moveTo>
                  <a:lnTo>
                    <a:pt x="208" y="20"/>
                  </a:lnTo>
                  <a:lnTo>
                    <a:pt x="151" y="57"/>
                  </a:lnTo>
                  <a:lnTo>
                    <a:pt x="95" y="95"/>
                  </a:lnTo>
                  <a:lnTo>
                    <a:pt x="57" y="133"/>
                  </a:lnTo>
                  <a:lnTo>
                    <a:pt x="38" y="189"/>
                  </a:lnTo>
                  <a:lnTo>
                    <a:pt x="20" y="246"/>
                  </a:lnTo>
                  <a:lnTo>
                    <a:pt x="1" y="321"/>
                  </a:lnTo>
                  <a:lnTo>
                    <a:pt x="20" y="377"/>
                  </a:lnTo>
                  <a:lnTo>
                    <a:pt x="38" y="434"/>
                  </a:lnTo>
                  <a:lnTo>
                    <a:pt x="57" y="490"/>
                  </a:lnTo>
                  <a:lnTo>
                    <a:pt x="95" y="547"/>
                  </a:lnTo>
                  <a:lnTo>
                    <a:pt x="151" y="584"/>
                  </a:lnTo>
                  <a:lnTo>
                    <a:pt x="208" y="603"/>
                  </a:lnTo>
                  <a:lnTo>
                    <a:pt x="264" y="622"/>
                  </a:lnTo>
                  <a:lnTo>
                    <a:pt x="321" y="641"/>
                  </a:lnTo>
                  <a:lnTo>
                    <a:pt x="7320" y="641"/>
                  </a:lnTo>
                  <a:lnTo>
                    <a:pt x="7376" y="622"/>
                  </a:lnTo>
                  <a:lnTo>
                    <a:pt x="7452" y="603"/>
                  </a:lnTo>
                  <a:lnTo>
                    <a:pt x="7508" y="584"/>
                  </a:lnTo>
                  <a:lnTo>
                    <a:pt x="7546" y="547"/>
                  </a:lnTo>
                  <a:lnTo>
                    <a:pt x="7583" y="490"/>
                  </a:lnTo>
                  <a:lnTo>
                    <a:pt x="7621" y="434"/>
                  </a:lnTo>
                  <a:lnTo>
                    <a:pt x="7640" y="377"/>
                  </a:lnTo>
                  <a:lnTo>
                    <a:pt x="7640" y="321"/>
                  </a:lnTo>
                  <a:lnTo>
                    <a:pt x="7640" y="246"/>
                  </a:lnTo>
                  <a:lnTo>
                    <a:pt x="7621" y="189"/>
                  </a:lnTo>
                  <a:lnTo>
                    <a:pt x="7583" y="133"/>
                  </a:lnTo>
                  <a:lnTo>
                    <a:pt x="7546" y="95"/>
                  </a:lnTo>
                  <a:lnTo>
                    <a:pt x="7508" y="57"/>
                  </a:lnTo>
                  <a:lnTo>
                    <a:pt x="7452" y="20"/>
                  </a:lnTo>
                  <a:lnTo>
                    <a:pt x="7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5126391" y="4665154"/>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123" y="0"/>
                  </a:moveTo>
                  <a:lnTo>
                    <a:pt x="3029" y="19"/>
                  </a:lnTo>
                  <a:lnTo>
                    <a:pt x="2954" y="38"/>
                  </a:lnTo>
                  <a:lnTo>
                    <a:pt x="2898" y="94"/>
                  </a:lnTo>
                  <a:lnTo>
                    <a:pt x="2841" y="151"/>
                  </a:lnTo>
                  <a:lnTo>
                    <a:pt x="38" y="5024"/>
                  </a:lnTo>
                  <a:lnTo>
                    <a:pt x="19" y="5099"/>
                  </a:lnTo>
                  <a:lnTo>
                    <a:pt x="0" y="5175"/>
                  </a:lnTo>
                  <a:lnTo>
                    <a:pt x="19" y="5250"/>
                  </a:lnTo>
                  <a:lnTo>
                    <a:pt x="38" y="5325"/>
                  </a:lnTo>
                  <a:lnTo>
                    <a:pt x="2841" y="10198"/>
                  </a:lnTo>
                  <a:lnTo>
                    <a:pt x="2898" y="10255"/>
                  </a:lnTo>
                  <a:lnTo>
                    <a:pt x="2954" y="10311"/>
                  </a:lnTo>
                  <a:lnTo>
                    <a:pt x="3029" y="10330"/>
                  </a:lnTo>
                  <a:lnTo>
                    <a:pt x="3123" y="10349"/>
                  </a:lnTo>
                  <a:lnTo>
                    <a:pt x="8730" y="10349"/>
                  </a:lnTo>
                  <a:lnTo>
                    <a:pt x="8806" y="10330"/>
                  </a:lnTo>
                  <a:lnTo>
                    <a:pt x="8881" y="10311"/>
                  </a:lnTo>
                  <a:lnTo>
                    <a:pt x="8956" y="10255"/>
                  </a:lnTo>
                  <a:lnTo>
                    <a:pt x="9013" y="10198"/>
                  </a:lnTo>
                  <a:lnTo>
                    <a:pt x="11816" y="5325"/>
                  </a:lnTo>
                  <a:lnTo>
                    <a:pt x="11835" y="5250"/>
                  </a:lnTo>
                  <a:lnTo>
                    <a:pt x="11854" y="5175"/>
                  </a:lnTo>
                  <a:lnTo>
                    <a:pt x="11835" y="5099"/>
                  </a:lnTo>
                  <a:lnTo>
                    <a:pt x="11816" y="5024"/>
                  </a:lnTo>
                  <a:lnTo>
                    <a:pt x="9013" y="151"/>
                  </a:lnTo>
                  <a:lnTo>
                    <a:pt x="8956" y="94"/>
                  </a:lnTo>
                  <a:lnTo>
                    <a:pt x="8881" y="38"/>
                  </a:lnTo>
                  <a:lnTo>
                    <a:pt x="8806" y="19"/>
                  </a:lnTo>
                  <a:lnTo>
                    <a:pt x="8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5098053" y="4514956"/>
              <a:ext cx="72740" cy="72765"/>
            </a:xfrm>
            <a:custGeom>
              <a:avLst/>
              <a:gdLst/>
              <a:ahLst/>
              <a:cxnLst/>
              <a:rect l="l" t="t" r="r" b="b"/>
              <a:pathLst>
                <a:path w="2898" h="2899" extrusionOk="0">
                  <a:moveTo>
                    <a:pt x="1355" y="1"/>
                  </a:moveTo>
                  <a:lnTo>
                    <a:pt x="1204" y="20"/>
                  </a:lnTo>
                  <a:lnTo>
                    <a:pt x="1073" y="39"/>
                  </a:lnTo>
                  <a:lnTo>
                    <a:pt x="922" y="95"/>
                  </a:lnTo>
                  <a:lnTo>
                    <a:pt x="790" y="151"/>
                  </a:lnTo>
                  <a:lnTo>
                    <a:pt x="677" y="227"/>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35"/>
                  </a:lnTo>
                  <a:lnTo>
                    <a:pt x="715" y="2710"/>
                  </a:lnTo>
                  <a:lnTo>
                    <a:pt x="847" y="2767"/>
                  </a:lnTo>
                  <a:lnTo>
                    <a:pt x="979" y="2823"/>
                  </a:lnTo>
                  <a:lnTo>
                    <a:pt x="1110" y="2861"/>
                  </a:lnTo>
                  <a:lnTo>
                    <a:pt x="1242" y="2880"/>
                  </a:lnTo>
                  <a:lnTo>
                    <a:pt x="1392"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5699725" y="4271285"/>
              <a:ext cx="72740" cy="72740"/>
            </a:xfrm>
            <a:custGeom>
              <a:avLst/>
              <a:gdLst/>
              <a:ahLst/>
              <a:cxnLst/>
              <a:rect l="l" t="t" r="r" b="b"/>
              <a:pathLst>
                <a:path w="2898" h="2898" extrusionOk="0">
                  <a:moveTo>
                    <a:pt x="1355" y="0"/>
                  </a:moveTo>
                  <a:lnTo>
                    <a:pt x="1223" y="19"/>
                  </a:lnTo>
                  <a:lnTo>
                    <a:pt x="1073" y="38"/>
                  </a:lnTo>
                  <a:lnTo>
                    <a:pt x="941" y="94"/>
                  </a:lnTo>
                  <a:lnTo>
                    <a:pt x="809" y="151"/>
                  </a:lnTo>
                  <a:lnTo>
                    <a:pt x="678" y="207"/>
                  </a:lnTo>
                  <a:lnTo>
                    <a:pt x="565" y="301"/>
                  </a:lnTo>
                  <a:lnTo>
                    <a:pt x="452" y="376"/>
                  </a:lnTo>
                  <a:lnTo>
                    <a:pt x="358" y="489"/>
                  </a:lnTo>
                  <a:lnTo>
                    <a:pt x="264" y="602"/>
                  </a:lnTo>
                  <a:lnTo>
                    <a:pt x="188" y="715"/>
                  </a:lnTo>
                  <a:lnTo>
                    <a:pt x="132" y="828"/>
                  </a:lnTo>
                  <a:lnTo>
                    <a:pt x="75" y="960"/>
                  </a:lnTo>
                  <a:lnTo>
                    <a:pt x="38" y="1110"/>
                  </a:lnTo>
                  <a:lnTo>
                    <a:pt x="19" y="1242"/>
                  </a:lnTo>
                  <a:lnTo>
                    <a:pt x="0" y="1392"/>
                  </a:lnTo>
                  <a:lnTo>
                    <a:pt x="0" y="1524"/>
                  </a:lnTo>
                  <a:lnTo>
                    <a:pt x="19" y="1675"/>
                  </a:lnTo>
                  <a:lnTo>
                    <a:pt x="57" y="1825"/>
                  </a:lnTo>
                  <a:lnTo>
                    <a:pt x="94" y="1957"/>
                  </a:lnTo>
                  <a:lnTo>
                    <a:pt x="151" y="2089"/>
                  </a:lnTo>
                  <a:lnTo>
                    <a:pt x="226" y="2220"/>
                  </a:lnTo>
                  <a:lnTo>
                    <a:pt x="301" y="2333"/>
                  </a:lnTo>
                  <a:lnTo>
                    <a:pt x="395" y="2446"/>
                  </a:lnTo>
                  <a:lnTo>
                    <a:pt x="489" y="2540"/>
                  </a:lnTo>
                  <a:lnTo>
                    <a:pt x="602" y="2615"/>
                  </a:lnTo>
                  <a:lnTo>
                    <a:pt x="715" y="2691"/>
                  </a:lnTo>
                  <a:lnTo>
                    <a:pt x="847" y="2766"/>
                  </a:lnTo>
                  <a:lnTo>
                    <a:pt x="979" y="2822"/>
                  </a:lnTo>
                  <a:lnTo>
                    <a:pt x="1110" y="2860"/>
                  </a:lnTo>
                  <a:lnTo>
                    <a:pt x="1242" y="2879"/>
                  </a:lnTo>
                  <a:lnTo>
                    <a:pt x="1393" y="2898"/>
                  </a:lnTo>
                  <a:lnTo>
                    <a:pt x="1543" y="2898"/>
                  </a:lnTo>
                  <a:lnTo>
                    <a:pt x="1694" y="2879"/>
                  </a:lnTo>
                  <a:lnTo>
                    <a:pt x="1825" y="2841"/>
                  </a:lnTo>
                  <a:lnTo>
                    <a:pt x="1976" y="2804"/>
                  </a:lnTo>
                  <a:lnTo>
                    <a:pt x="2108" y="2747"/>
                  </a:lnTo>
                  <a:lnTo>
                    <a:pt x="2220" y="2672"/>
                  </a:lnTo>
                  <a:lnTo>
                    <a:pt x="2333" y="2597"/>
                  </a:lnTo>
                  <a:lnTo>
                    <a:pt x="2446" y="2502"/>
                  </a:lnTo>
                  <a:lnTo>
                    <a:pt x="2540" y="2408"/>
                  </a:lnTo>
                  <a:lnTo>
                    <a:pt x="2634" y="2296"/>
                  </a:lnTo>
                  <a:lnTo>
                    <a:pt x="2710" y="2183"/>
                  </a:lnTo>
                  <a:lnTo>
                    <a:pt x="2766" y="2051"/>
                  </a:lnTo>
                  <a:lnTo>
                    <a:pt x="2823" y="1919"/>
                  </a:lnTo>
                  <a:lnTo>
                    <a:pt x="2860" y="1787"/>
                  </a:lnTo>
                  <a:lnTo>
                    <a:pt x="2898" y="1637"/>
                  </a:lnTo>
                  <a:lnTo>
                    <a:pt x="2898" y="1505"/>
                  </a:lnTo>
                  <a:lnTo>
                    <a:pt x="2898" y="1355"/>
                  </a:lnTo>
                  <a:lnTo>
                    <a:pt x="2879" y="1204"/>
                  </a:lnTo>
                  <a:lnTo>
                    <a:pt x="2860" y="1072"/>
                  </a:lnTo>
                  <a:lnTo>
                    <a:pt x="2804" y="922"/>
                  </a:lnTo>
                  <a:lnTo>
                    <a:pt x="2747" y="790"/>
                  </a:lnTo>
                  <a:lnTo>
                    <a:pt x="2672" y="677"/>
                  </a:lnTo>
                  <a:lnTo>
                    <a:pt x="2597" y="546"/>
                  </a:lnTo>
                  <a:lnTo>
                    <a:pt x="2503" y="452"/>
                  </a:lnTo>
                  <a:lnTo>
                    <a:pt x="2409" y="357"/>
                  </a:lnTo>
                  <a:lnTo>
                    <a:pt x="2296" y="263"/>
                  </a:lnTo>
                  <a:lnTo>
                    <a:pt x="2183" y="188"/>
                  </a:lnTo>
                  <a:lnTo>
                    <a:pt x="2051" y="132"/>
                  </a:lnTo>
                  <a:lnTo>
                    <a:pt x="1919" y="75"/>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5379524" y="4520152"/>
              <a:ext cx="72740" cy="72765"/>
            </a:xfrm>
            <a:custGeom>
              <a:avLst/>
              <a:gdLst/>
              <a:ahLst/>
              <a:cxnLst/>
              <a:rect l="l" t="t" r="r" b="b"/>
              <a:pathLst>
                <a:path w="2898" h="2899" extrusionOk="0">
                  <a:moveTo>
                    <a:pt x="1355" y="1"/>
                  </a:moveTo>
                  <a:lnTo>
                    <a:pt x="1204" y="20"/>
                  </a:lnTo>
                  <a:lnTo>
                    <a:pt x="1073" y="38"/>
                  </a:lnTo>
                  <a:lnTo>
                    <a:pt x="922" y="95"/>
                  </a:lnTo>
                  <a:lnTo>
                    <a:pt x="790" y="151"/>
                  </a:lnTo>
                  <a:lnTo>
                    <a:pt x="678" y="208"/>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16"/>
                  </a:lnTo>
                  <a:lnTo>
                    <a:pt x="715" y="2691"/>
                  </a:lnTo>
                  <a:lnTo>
                    <a:pt x="847" y="2767"/>
                  </a:lnTo>
                  <a:lnTo>
                    <a:pt x="979" y="2823"/>
                  </a:lnTo>
                  <a:lnTo>
                    <a:pt x="1110" y="2861"/>
                  </a:lnTo>
                  <a:lnTo>
                    <a:pt x="1242" y="2880"/>
                  </a:lnTo>
                  <a:lnTo>
                    <a:pt x="1393"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3"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8"/>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 name="Google Shape;603;p2"/>
          <p:cNvSpPr/>
          <p:nvPr/>
        </p:nvSpPr>
        <p:spPr>
          <a:xfrm>
            <a:off x="398950" y="4261525"/>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txBox="1">
            <a:spLocks noGrp="1"/>
          </p:cNvSpPr>
          <p:nvPr>
            <p:ph type="ctrTitle"/>
          </p:nvPr>
        </p:nvSpPr>
        <p:spPr>
          <a:xfrm>
            <a:off x="3737962" y="1131476"/>
            <a:ext cx="4697400" cy="2435700"/>
          </a:xfrm>
          <a:prstGeom prst="rect">
            <a:avLst/>
          </a:prstGeom>
          <a:noFill/>
        </p:spPr>
        <p:txBody>
          <a:bodyPr spcFirstLastPara="1" wrap="square" lIns="91425" tIns="91425" rIns="91425" bIns="91425" anchor="ctr" anchorCtr="0">
            <a:noAutofit/>
          </a:bodyPr>
          <a:lstStyle>
            <a:lvl1pPr lvl="0" algn="r">
              <a:lnSpc>
                <a:spcPct val="85000"/>
              </a:lnSpc>
              <a:spcBef>
                <a:spcPts val="0"/>
              </a:spcBef>
              <a:spcAft>
                <a:spcPts val="0"/>
              </a:spcAft>
              <a:buSzPts val="4500"/>
              <a:buFont typeface="Loved by the King"/>
              <a:buNone/>
              <a:defRPr sz="5700"/>
            </a:lvl1pPr>
            <a:lvl2pPr lvl="1" algn="ctr">
              <a:spcBef>
                <a:spcPts val="0"/>
              </a:spcBef>
              <a:spcAft>
                <a:spcPts val="0"/>
              </a:spcAft>
              <a:buClr>
                <a:schemeClr val="lt1"/>
              </a:buClr>
              <a:buSzPts val="5200"/>
              <a:buNone/>
              <a:defRPr sz="5200">
                <a:solidFill>
                  <a:schemeClr val="lt1"/>
                </a:solidFill>
              </a:defRPr>
            </a:lvl2pPr>
            <a:lvl3pPr lvl="2" algn="ctr">
              <a:spcBef>
                <a:spcPts val="0"/>
              </a:spcBef>
              <a:spcAft>
                <a:spcPts val="0"/>
              </a:spcAft>
              <a:buClr>
                <a:schemeClr val="lt1"/>
              </a:buClr>
              <a:buSzPts val="5200"/>
              <a:buNone/>
              <a:defRPr sz="5200">
                <a:solidFill>
                  <a:schemeClr val="lt1"/>
                </a:solidFill>
              </a:defRPr>
            </a:lvl3pPr>
            <a:lvl4pPr lvl="3" algn="ctr">
              <a:spcBef>
                <a:spcPts val="0"/>
              </a:spcBef>
              <a:spcAft>
                <a:spcPts val="0"/>
              </a:spcAft>
              <a:buClr>
                <a:schemeClr val="lt1"/>
              </a:buClr>
              <a:buSzPts val="5200"/>
              <a:buNone/>
              <a:defRPr sz="5200">
                <a:solidFill>
                  <a:schemeClr val="lt1"/>
                </a:solidFill>
              </a:defRPr>
            </a:lvl4pPr>
            <a:lvl5pPr lvl="4" algn="ctr">
              <a:spcBef>
                <a:spcPts val="0"/>
              </a:spcBef>
              <a:spcAft>
                <a:spcPts val="0"/>
              </a:spcAft>
              <a:buClr>
                <a:schemeClr val="lt1"/>
              </a:buClr>
              <a:buSzPts val="5200"/>
              <a:buNone/>
              <a:defRPr sz="5200">
                <a:solidFill>
                  <a:schemeClr val="lt1"/>
                </a:solidFill>
              </a:defRPr>
            </a:lvl5pPr>
            <a:lvl6pPr lvl="5" algn="ctr">
              <a:spcBef>
                <a:spcPts val="0"/>
              </a:spcBef>
              <a:spcAft>
                <a:spcPts val="0"/>
              </a:spcAft>
              <a:buClr>
                <a:schemeClr val="lt1"/>
              </a:buClr>
              <a:buSzPts val="5200"/>
              <a:buNone/>
              <a:defRPr sz="5200">
                <a:solidFill>
                  <a:schemeClr val="lt1"/>
                </a:solidFill>
              </a:defRPr>
            </a:lvl6pPr>
            <a:lvl7pPr lvl="6" algn="ctr">
              <a:spcBef>
                <a:spcPts val="0"/>
              </a:spcBef>
              <a:spcAft>
                <a:spcPts val="0"/>
              </a:spcAft>
              <a:buClr>
                <a:schemeClr val="lt1"/>
              </a:buClr>
              <a:buSzPts val="5200"/>
              <a:buNone/>
              <a:defRPr sz="5200">
                <a:solidFill>
                  <a:schemeClr val="lt1"/>
                </a:solidFill>
              </a:defRPr>
            </a:lvl7pPr>
            <a:lvl8pPr lvl="7" algn="ctr">
              <a:spcBef>
                <a:spcPts val="0"/>
              </a:spcBef>
              <a:spcAft>
                <a:spcPts val="0"/>
              </a:spcAft>
              <a:buClr>
                <a:schemeClr val="lt1"/>
              </a:buClr>
              <a:buSzPts val="5200"/>
              <a:buNone/>
              <a:defRPr sz="5200">
                <a:solidFill>
                  <a:schemeClr val="lt1"/>
                </a:solidFill>
              </a:defRPr>
            </a:lvl8pPr>
            <a:lvl9pPr lvl="8" algn="ctr">
              <a:spcBef>
                <a:spcPts val="0"/>
              </a:spcBef>
              <a:spcAft>
                <a:spcPts val="0"/>
              </a:spcAft>
              <a:buClr>
                <a:schemeClr val="lt1"/>
              </a:buClr>
              <a:buSzPts val="5200"/>
              <a:buNone/>
              <a:defRPr sz="5200">
                <a:solidFill>
                  <a:schemeClr val="lt1"/>
                </a:solidFill>
              </a:defRPr>
            </a:lvl9pPr>
          </a:lstStyle>
          <a:p>
            <a:endParaRPr/>
          </a:p>
        </p:txBody>
      </p:sp>
      <p:sp>
        <p:nvSpPr>
          <p:cNvPr id="605" name="Google Shape;605;p2"/>
          <p:cNvSpPr txBox="1">
            <a:spLocks noGrp="1"/>
          </p:cNvSpPr>
          <p:nvPr>
            <p:ph type="subTitle" idx="1"/>
          </p:nvPr>
        </p:nvSpPr>
        <p:spPr>
          <a:xfrm>
            <a:off x="3737962" y="3582124"/>
            <a:ext cx="4700100" cy="429900"/>
          </a:xfrm>
          <a:prstGeom prst="rect">
            <a:avLst/>
          </a:prstGeom>
          <a:noFill/>
        </p:spPr>
        <p:txBody>
          <a:bodyPr spcFirstLastPara="1" wrap="square" lIns="91425" tIns="91425" rIns="91425" bIns="91425" anchor="ctr" anchorCtr="0">
            <a:noAutofit/>
          </a:bodyPr>
          <a:lstStyle>
            <a:lvl1pPr lvl="0" algn="r">
              <a:lnSpc>
                <a:spcPct val="100000"/>
              </a:lnSpc>
              <a:spcBef>
                <a:spcPts val="0"/>
              </a:spcBef>
              <a:spcAft>
                <a:spcPts val="0"/>
              </a:spcAft>
              <a:buSzPts val="1500"/>
              <a:buNone/>
              <a:defRPr>
                <a:latin typeface="Hind Siliguri Medium"/>
                <a:ea typeface="Hind Siliguri Medium"/>
                <a:cs typeface="Hind Siliguri Medium"/>
                <a:sym typeface="Hind Siliguri Medium"/>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extLst>
      <p:ext uri="{BB962C8B-B14F-4D97-AF65-F5344CB8AC3E}">
        <p14:creationId xmlns:p14="http://schemas.microsoft.com/office/powerpoint/2010/main" val="38918219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606"/>
        <p:cNvGrpSpPr/>
        <p:nvPr/>
      </p:nvGrpSpPr>
      <p:grpSpPr>
        <a:xfrm>
          <a:off x="0" y="0"/>
          <a:ext cx="0" cy="0"/>
          <a:chOff x="0" y="0"/>
          <a:chExt cx="0" cy="0"/>
        </a:xfrm>
      </p:grpSpPr>
      <p:sp>
        <p:nvSpPr>
          <p:cNvPr id="607" name="Google Shape;607;p3"/>
          <p:cNvSpPr txBox="1">
            <a:spLocks noGrp="1"/>
          </p:cNvSpPr>
          <p:nvPr>
            <p:ph type="title"/>
          </p:nvPr>
        </p:nvSpPr>
        <p:spPr>
          <a:xfrm>
            <a:off x="2097900" y="2748125"/>
            <a:ext cx="4948200" cy="731400"/>
          </a:xfrm>
          <a:prstGeom prst="rect">
            <a:avLst/>
          </a:prstGeom>
          <a:noFill/>
        </p:spPr>
        <p:txBody>
          <a:bodyPr spcFirstLastPara="1" wrap="square" lIns="91425" tIns="91425" rIns="91425" bIns="91425" anchor="ctr" anchorCtr="0">
            <a:noAutofit/>
          </a:bodyPr>
          <a:lstStyle>
            <a:lvl1pPr lvl="0">
              <a:spcBef>
                <a:spcPts val="0"/>
              </a:spcBef>
              <a:spcAft>
                <a:spcPts val="0"/>
              </a:spcAft>
              <a:buSzPts val="3600"/>
              <a:buNone/>
              <a:defRPr sz="5500"/>
            </a:lvl1pPr>
            <a:lvl2pPr lvl="1" algn="ctr">
              <a:spcBef>
                <a:spcPts val="0"/>
              </a:spcBef>
              <a:spcAft>
                <a:spcPts val="0"/>
              </a:spcAft>
              <a:buClr>
                <a:schemeClr val="lt1"/>
              </a:buClr>
              <a:buSzPts val="3600"/>
              <a:buNone/>
              <a:defRPr sz="3600">
                <a:solidFill>
                  <a:schemeClr val="lt1"/>
                </a:solidFill>
              </a:defRPr>
            </a:lvl2pPr>
            <a:lvl3pPr lvl="2" algn="ctr">
              <a:spcBef>
                <a:spcPts val="0"/>
              </a:spcBef>
              <a:spcAft>
                <a:spcPts val="0"/>
              </a:spcAft>
              <a:buClr>
                <a:schemeClr val="lt1"/>
              </a:buClr>
              <a:buSzPts val="3600"/>
              <a:buNone/>
              <a:defRPr sz="3600">
                <a:solidFill>
                  <a:schemeClr val="lt1"/>
                </a:solidFill>
              </a:defRPr>
            </a:lvl3pPr>
            <a:lvl4pPr lvl="3" algn="ctr">
              <a:spcBef>
                <a:spcPts val="0"/>
              </a:spcBef>
              <a:spcAft>
                <a:spcPts val="0"/>
              </a:spcAft>
              <a:buClr>
                <a:schemeClr val="lt1"/>
              </a:buClr>
              <a:buSzPts val="3600"/>
              <a:buNone/>
              <a:defRPr sz="3600">
                <a:solidFill>
                  <a:schemeClr val="lt1"/>
                </a:solidFill>
              </a:defRPr>
            </a:lvl4pPr>
            <a:lvl5pPr lvl="4" algn="ctr">
              <a:spcBef>
                <a:spcPts val="0"/>
              </a:spcBef>
              <a:spcAft>
                <a:spcPts val="0"/>
              </a:spcAft>
              <a:buClr>
                <a:schemeClr val="lt1"/>
              </a:buClr>
              <a:buSzPts val="3600"/>
              <a:buNone/>
              <a:defRPr sz="3600">
                <a:solidFill>
                  <a:schemeClr val="lt1"/>
                </a:solidFill>
              </a:defRPr>
            </a:lvl5pPr>
            <a:lvl6pPr lvl="5" algn="ctr">
              <a:spcBef>
                <a:spcPts val="0"/>
              </a:spcBef>
              <a:spcAft>
                <a:spcPts val="0"/>
              </a:spcAft>
              <a:buClr>
                <a:schemeClr val="lt1"/>
              </a:buClr>
              <a:buSzPts val="3600"/>
              <a:buNone/>
              <a:defRPr sz="3600">
                <a:solidFill>
                  <a:schemeClr val="lt1"/>
                </a:solidFill>
              </a:defRPr>
            </a:lvl6pPr>
            <a:lvl7pPr lvl="6" algn="ctr">
              <a:spcBef>
                <a:spcPts val="0"/>
              </a:spcBef>
              <a:spcAft>
                <a:spcPts val="0"/>
              </a:spcAft>
              <a:buClr>
                <a:schemeClr val="lt1"/>
              </a:buClr>
              <a:buSzPts val="3600"/>
              <a:buNone/>
              <a:defRPr sz="3600">
                <a:solidFill>
                  <a:schemeClr val="lt1"/>
                </a:solidFill>
              </a:defRPr>
            </a:lvl7pPr>
            <a:lvl8pPr lvl="7" algn="ctr">
              <a:spcBef>
                <a:spcPts val="0"/>
              </a:spcBef>
              <a:spcAft>
                <a:spcPts val="0"/>
              </a:spcAft>
              <a:buClr>
                <a:schemeClr val="lt1"/>
              </a:buClr>
              <a:buSzPts val="3600"/>
              <a:buNone/>
              <a:defRPr sz="3600">
                <a:solidFill>
                  <a:schemeClr val="lt1"/>
                </a:solidFill>
              </a:defRPr>
            </a:lvl8pPr>
            <a:lvl9pPr lvl="8" algn="ctr">
              <a:spcBef>
                <a:spcPts val="0"/>
              </a:spcBef>
              <a:spcAft>
                <a:spcPts val="0"/>
              </a:spcAft>
              <a:buClr>
                <a:schemeClr val="lt1"/>
              </a:buClr>
              <a:buSzPts val="3600"/>
              <a:buNone/>
              <a:defRPr sz="3600">
                <a:solidFill>
                  <a:schemeClr val="lt1"/>
                </a:solidFill>
              </a:defRPr>
            </a:lvl9pPr>
          </a:lstStyle>
          <a:p>
            <a:endParaRPr/>
          </a:p>
        </p:txBody>
      </p:sp>
      <p:sp>
        <p:nvSpPr>
          <p:cNvPr id="608" name="Google Shape;608;p3"/>
          <p:cNvSpPr txBox="1">
            <a:spLocks noGrp="1"/>
          </p:cNvSpPr>
          <p:nvPr>
            <p:ph type="title" idx="2" hasCustomPrompt="1"/>
          </p:nvPr>
        </p:nvSpPr>
        <p:spPr>
          <a:xfrm>
            <a:off x="3962700" y="1598703"/>
            <a:ext cx="1218600" cy="6909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609" name="Google Shape;609;p3"/>
          <p:cNvSpPr txBox="1">
            <a:spLocks noGrp="1"/>
          </p:cNvSpPr>
          <p:nvPr>
            <p:ph type="subTitle" idx="1"/>
          </p:nvPr>
        </p:nvSpPr>
        <p:spPr>
          <a:xfrm>
            <a:off x="2099850" y="3479546"/>
            <a:ext cx="4944300" cy="3657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500"/>
              <a:buNone/>
              <a:defRPr sz="1700"/>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610" name="Google Shape;610;p3"/>
          <p:cNvSpPr/>
          <p:nvPr/>
        </p:nvSpPr>
        <p:spPr>
          <a:xfrm rot="-5400000">
            <a:off x="-922450" y="2964426"/>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rot="5400000">
            <a:off x="7010099" y="90330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 name="Google Shape;612;p3"/>
          <p:cNvGrpSpPr/>
          <p:nvPr/>
        </p:nvGrpSpPr>
        <p:grpSpPr>
          <a:xfrm rot="10800000" flipH="1">
            <a:off x="7225962" y="3386313"/>
            <a:ext cx="1918050" cy="1757175"/>
            <a:chOff x="4483200" y="238125"/>
            <a:chExt cx="1918050" cy="1757175"/>
          </a:xfrm>
        </p:grpSpPr>
        <p:sp>
          <p:nvSpPr>
            <p:cNvPr id="613" name="Google Shape;613;p3"/>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 name="Google Shape;896;p3"/>
          <p:cNvGrpSpPr/>
          <p:nvPr/>
        </p:nvGrpSpPr>
        <p:grpSpPr>
          <a:xfrm flipH="1">
            <a:off x="12" y="-12"/>
            <a:ext cx="1918050" cy="1757175"/>
            <a:chOff x="4483200" y="238125"/>
            <a:chExt cx="1918050" cy="1757175"/>
          </a:xfrm>
        </p:grpSpPr>
        <p:sp>
          <p:nvSpPr>
            <p:cNvPr id="897" name="Google Shape;897;p3"/>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 name="Google Shape;1180;p3"/>
          <p:cNvGrpSpPr/>
          <p:nvPr/>
        </p:nvGrpSpPr>
        <p:grpSpPr>
          <a:xfrm>
            <a:off x="3488625" y="-1389675"/>
            <a:ext cx="2651830" cy="2216529"/>
            <a:chOff x="8778750" y="1654938"/>
            <a:chExt cx="2651830" cy="2216529"/>
          </a:xfrm>
        </p:grpSpPr>
        <p:sp>
          <p:nvSpPr>
            <p:cNvPr id="1181" name="Google Shape;1181;p3"/>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 name="Google Shape;1190;p3"/>
          <p:cNvSpPr/>
          <p:nvPr/>
        </p:nvSpPr>
        <p:spPr>
          <a:xfrm>
            <a:off x="3146133" y="112475"/>
            <a:ext cx="130500" cy="1305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
          <p:cNvSpPr/>
          <p:nvPr/>
        </p:nvSpPr>
        <p:spPr>
          <a:xfrm>
            <a:off x="2976925" y="398225"/>
            <a:ext cx="106800" cy="1068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
          <p:cNvSpPr/>
          <p:nvPr/>
        </p:nvSpPr>
        <p:spPr>
          <a:xfrm>
            <a:off x="8756358" y="2874725"/>
            <a:ext cx="130500" cy="1305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
          <p:cNvSpPr/>
          <p:nvPr/>
        </p:nvSpPr>
        <p:spPr>
          <a:xfrm>
            <a:off x="8587150" y="3160475"/>
            <a:ext cx="106800" cy="1068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567770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194"/>
        <p:cNvGrpSpPr/>
        <p:nvPr/>
      </p:nvGrpSpPr>
      <p:grpSpPr>
        <a:xfrm>
          <a:off x="0" y="0"/>
          <a:ext cx="0" cy="0"/>
          <a:chOff x="0" y="0"/>
          <a:chExt cx="0" cy="0"/>
        </a:xfrm>
      </p:grpSpPr>
      <p:sp>
        <p:nvSpPr>
          <p:cNvPr id="1195" name="Google Shape;1195;p4"/>
          <p:cNvSpPr txBox="1">
            <a:spLocks noGrp="1"/>
          </p:cNvSpPr>
          <p:nvPr>
            <p:ph type="title"/>
          </p:nvPr>
        </p:nvSpPr>
        <p:spPr>
          <a:xfrm>
            <a:off x="720000" y="539500"/>
            <a:ext cx="7704000" cy="45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Clr>
                <a:schemeClr val="lt1"/>
              </a:buClr>
              <a:buSzPts val="3500"/>
              <a:buNone/>
              <a:defRPr>
                <a:solidFill>
                  <a:schemeClr val="lt1"/>
                </a:solidFill>
              </a:defRPr>
            </a:lvl2pPr>
            <a:lvl3pPr lvl="2" algn="ctr" rtl="0">
              <a:spcBef>
                <a:spcPts val="0"/>
              </a:spcBef>
              <a:spcAft>
                <a:spcPts val="0"/>
              </a:spcAft>
              <a:buClr>
                <a:schemeClr val="lt1"/>
              </a:buClr>
              <a:buSzPts val="3500"/>
              <a:buNone/>
              <a:defRPr>
                <a:solidFill>
                  <a:schemeClr val="lt1"/>
                </a:solidFill>
              </a:defRPr>
            </a:lvl3pPr>
            <a:lvl4pPr lvl="3" algn="ctr" rtl="0">
              <a:spcBef>
                <a:spcPts val="0"/>
              </a:spcBef>
              <a:spcAft>
                <a:spcPts val="0"/>
              </a:spcAft>
              <a:buClr>
                <a:schemeClr val="lt1"/>
              </a:buClr>
              <a:buSzPts val="3500"/>
              <a:buNone/>
              <a:defRPr>
                <a:solidFill>
                  <a:schemeClr val="lt1"/>
                </a:solidFill>
              </a:defRPr>
            </a:lvl4pPr>
            <a:lvl5pPr lvl="4" algn="ctr" rtl="0">
              <a:spcBef>
                <a:spcPts val="0"/>
              </a:spcBef>
              <a:spcAft>
                <a:spcPts val="0"/>
              </a:spcAft>
              <a:buClr>
                <a:schemeClr val="lt1"/>
              </a:buClr>
              <a:buSzPts val="3500"/>
              <a:buNone/>
              <a:defRPr>
                <a:solidFill>
                  <a:schemeClr val="lt1"/>
                </a:solidFill>
              </a:defRPr>
            </a:lvl5pPr>
            <a:lvl6pPr lvl="5" algn="ctr" rtl="0">
              <a:spcBef>
                <a:spcPts val="0"/>
              </a:spcBef>
              <a:spcAft>
                <a:spcPts val="0"/>
              </a:spcAft>
              <a:buClr>
                <a:schemeClr val="lt1"/>
              </a:buClr>
              <a:buSzPts val="3500"/>
              <a:buNone/>
              <a:defRPr>
                <a:solidFill>
                  <a:schemeClr val="lt1"/>
                </a:solidFill>
              </a:defRPr>
            </a:lvl6pPr>
            <a:lvl7pPr lvl="6" algn="ctr" rtl="0">
              <a:spcBef>
                <a:spcPts val="0"/>
              </a:spcBef>
              <a:spcAft>
                <a:spcPts val="0"/>
              </a:spcAft>
              <a:buClr>
                <a:schemeClr val="lt1"/>
              </a:buClr>
              <a:buSzPts val="3500"/>
              <a:buNone/>
              <a:defRPr>
                <a:solidFill>
                  <a:schemeClr val="lt1"/>
                </a:solidFill>
              </a:defRPr>
            </a:lvl7pPr>
            <a:lvl8pPr lvl="7" algn="ctr" rtl="0">
              <a:spcBef>
                <a:spcPts val="0"/>
              </a:spcBef>
              <a:spcAft>
                <a:spcPts val="0"/>
              </a:spcAft>
              <a:buClr>
                <a:schemeClr val="lt1"/>
              </a:buClr>
              <a:buSzPts val="3500"/>
              <a:buNone/>
              <a:defRPr>
                <a:solidFill>
                  <a:schemeClr val="lt1"/>
                </a:solidFill>
              </a:defRPr>
            </a:lvl8pPr>
            <a:lvl9pPr lvl="8" algn="ctr" rtl="0">
              <a:spcBef>
                <a:spcPts val="0"/>
              </a:spcBef>
              <a:spcAft>
                <a:spcPts val="0"/>
              </a:spcAft>
              <a:buClr>
                <a:schemeClr val="lt1"/>
              </a:buClr>
              <a:buSzPts val="3500"/>
              <a:buNone/>
              <a:defRPr>
                <a:solidFill>
                  <a:schemeClr val="lt1"/>
                </a:solidFill>
              </a:defRPr>
            </a:lvl9pPr>
          </a:lstStyle>
          <a:p>
            <a:endParaRPr/>
          </a:p>
        </p:txBody>
      </p:sp>
      <p:sp>
        <p:nvSpPr>
          <p:cNvPr id="1196" name="Google Shape;1196;p4"/>
          <p:cNvSpPr txBox="1">
            <a:spLocks noGrp="1"/>
          </p:cNvSpPr>
          <p:nvPr>
            <p:ph type="body" idx="1"/>
          </p:nvPr>
        </p:nvSpPr>
        <p:spPr>
          <a:xfrm>
            <a:off x="716900" y="1128049"/>
            <a:ext cx="7704000" cy="548700"/>
          </a:xfrm>
          <a:prstGeom prst="rect">
            <a:avLst/>
          </a:prstGeom>
        </p:spPr>
        <p:txBody>
          <a:bodyPr spcFirstLastPara="1" wrap="square" lIns="91425" tIns="91425" rIns="91425" bIns="91425" anchor="ctr" anchorCtr="0">
            <a:noAutofit/>
          </a:bodyPr>
          <a:lstStyle>
            <a:lvl1pPr marL="457200" lvl="0" indent="-330200" algn="ctr" rtl="0">
              <a:lnSpc>
                <a:spcPct val="100000"/>
              </a:lnSpc>
              <a:spcBef>
                <a:spcPts val="0"/>
              </a:spcBef>
              <a:spcAft>
                <a:spcPts val="0"/>
              </a:spcAft>
              <a:buSzPts val="1600"/>
              <a:buFont typeface="Mulish SemiBold"/>
              <a:buAutoNum type="arabicPeriod"/>
              <a:defRPr/>
            </a:lvl1pPr>
            <a:lvl2pPr marL="914400" lvl="1" indent="-330200" rtl="0">
              <a:lnSpc>
                <a:spcPct val="100000"/>
              </a:lnSpc>
              <a:spcBef>
                <a:spcPts val="0"/>
              </a:spcBef>
              <a:spcAft>
                <a:spcPts val="0"/>
              </a:spcAft>
              <a:buSzPts val="1600"/>
              <a:buFont typeface="Roboto Condensed Light"/>
              <a:buAutoNum type="alphaLcPeriod"/>
              <a:defRPr sz="1600"/>
            </a:lvl2pPr>
            <a:lvl3pPr marL="1371600" lvl="2" indent="-330200" rtl="0">
              <a:lnSpc>
                <a:spcPct val="100000"/>
              </a:lnSpc>
              <a:spcBef>
                <a:spcPts val="0"/>
              </a:spcBef>
              <a:spcAft>
                <a:spcPts val="0"/>
              </a:spcAft>
              <a:buSzPts val="1600"/>
              <a:buFont typeface="Roboto Condensed Light"/>
              <a:buAutoNum type="romanLcPeriod"/>
              <a:defRPr sz="1600"/>
            </a:lvl3pPr>
            <a:lvl4pPr marL="1828800" lvl="3" indent="-330200" rtl="0">
              <a:lnSpc>
                <a:spcPct val="100000"/>
              </a:lnSpc>
              <a:spcBef>
                <a:spcPts val="0"/>
              </a:spcBef>
              <a:spcAft>
                <a:spcPts val="0"/>
              </a:spcAft>
              <a:buSzPts val="1600"/>
              <a:buFont typeface="Roboto Condensed Light"/>
              <a:buAutoNum type="arabicPeriod"/>
              <a:defRPr sz="1600"/>
            </a:lvl4pPr>
            <a:lvl5pPr marL="2286000" lvl="4" indent="-330200" rtl="0">
              <a:lnSpc>
                <a:spcPct val="100000"/>
              </a:lnSpc>
              <a:spcBef>
                <a:spcPts val="0"/>
              </a:spcBef>
              <a:spcAft>
                <a:spcPts val="0"/>
              </a:spcAft>
              <a:buSzPts val="1600"/>
              <a:buFont typeface="Roboto Condensed Light"/>
              <a:buAutoNum type="alphaLcPeriod"/>
              <a:defRPr sz="1600"/>
            </a:lvl5pPr>
            <a:lvl6pPr marL="2743200" lvl="5" indent="-330200" rtl="0">
              <a:lnSpc>
                <a:spcPct val="100000"/>
              </a:lnSpc>
              <a:spcBef>
                <a:spcPts val="0"/>
              </a:spcBef>
              <a:spcAft>
                <a:spcPts val="0"/>
              </a:spcAft>
              <a:buSzPts val="1600"/>
              <a:buFont typeface="Roboto Condensed Light"/>
              <a:buAutoNum type="romanLcPeriod"/>
              <a:defRPr sz="1600"/>
            </a:lvl6pPr>
            <a:lvl7pPr marL="3200400" lvl="6" indent="-330200" rtl="0">
              <a:lnSpc>
                <a:spcPct val="100000"/>
              </a:lnSpc>
              <a:spcBef>
                <a:spcPts val="0"/>
              </a:spcBef>
              <a:spcAft>
                <a:spcPts val="0"/>
              </a:spcAft>
              <a:buSzPts val="1600"/>
              <a:buFont typeface="Roboto Condensed Light"/>
              <a:buAutoNum type="arabicPeriod"/>
              <a:defRPr sz="1600"/>
            </a:lvl7pPr>
            <a:lvl8pPr marL="3657600" lvl="7" indent="-330200" rtl="0">
              <a:lnSpc>
                <a:spcPct val="100000"/>
              </a:lnSpc>
              <a:spcBef>
                <a:spcPts val="0"/>
              </a:spcBef>
              <a:spcAft>
                <a:spcPts val="0"/>
              </a:spcAft>
              <a:buSzPts val="1600"/>
              <a:buFont typeface="Roboto Condensed Light"/>
              <a:buAutoNum type="alphaLcPeriod"/>
              <a:defRPr sz="1600"/>
            </a:lvl8pPr>
            <a:lvl9pPr marL="4114800" lvl="8" indent="-330200" rtl="0">
              <a:lnSpc>
                <a:spcPct val="100000"/>
              </a:lnSpc>
              <a:spcBef>
                <a:spcPts val="0"/>
              </a:spcBef>
              <a:spcAft>
                <a:spcPts val="0"/>
              </a:spcAft>
              <a:buSzPts val="1600"/>
              <a:buFont typeface="Roboto Condensed Light"/>
              <a:buAutoNum type="romanLcPeriod"/>
              <a:defRPr sz="1600"/>
            </a:lvl9pPr>
          </a:lstStyle>
          <a:p>
            <a:endParaRPr/>
          </a:p>
        </p:txBody>
      </p:sp>
      <p:sp>
        <p:nvSpPr>
          <p:cNvPr id="1197" name="Google Shape;1197;p4"/>
          <p:cNvSpPr/>
          <p:nvPr/>
        </p:nvSpPr>
        <p:spPr>
          <a:xfrm rot="5400000">
            <a:off x="7020722" y="901074"/>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
          <p:cNvSpPr/>
          <p:nvPr/>
        </p:nvSpPr>
        <p:spPr>
          <a:xfrm rot="-5400000">
            <a:off x="-922451" y="2950724"/>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 name="Google Shape;1199;p4"/>
          <p:cNvGrpSpPr/>
          <p:nvPr/>
        </p:nvGrpSpPr>
        <p:grpSpPr>
          <a:xfrm rot="5400000">
            <a:off x="-1134900" y="2609675"/>
            <a:ext cx="2651830" cy="2216529"/>
            <a:chOff x="8778750" y="1654938"/>
            <a:chExt cx="2651830" cy="2216529"/>
          </a:xfrm>
        </p:grpSpPr>
        <p:sp>
          <p:nvSpPr>
            <p:cNvPr id="1200" name="Google Shape;1200;p4"/>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4"/>
          <p:cNvGrpSpPr/>
          <p:nvPr/>
        </p:nvGrpSpPr>
        <p:grpSpPr>
          <a:xfrm rot="5400000">
            <a:off x="7892300" y="-71038"/>
            <a:ext cx="2651830" cy="2216529"/>
            <a:chOff x="8778750" y="1654938"/>
            <a:chExt cx="2651830" cy="2216529"/>
          </a:xfrm>
        </p:grpSpPr>
        <p:sp>
          <p:nvSpPr>
            <p:cNvPr id="1210" name="Google Shape;1210;p4"/>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9" name="Google Shape;1219;p4"/>
          <p:cNvSpPr/>
          <p:nvPr/>
        </p:nvSpPr>
        <p:spPr>
          <a:xfrm rot="-5400000">
            <a:off x="8762800" y="331647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
          <p:cNvSpPr/>
          <p:nvPr/>
        </p:nvSpPr>
        <p:spPr>
          <a:xfrm rot="-5400000">
            <a:off x="8839000" y="3672950"/>
            <a:ext cx="130800" cy="1308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 name="Google Shape;1221;p4"/>
          <p:cNvGrpSpPr/>
          <p:nvPr/>
        </p:nvGrpSpPr>
        <p:grpSpPr>
          <a:xfrm>
            <a:off x="301063" y="212550"/>
            <a:ext cx="922000" cy="501475"/>
            <a:chOff x="1470950" y="1480875"/>
            <a:chExt cx="922000" cy="501475"/>
          </a:xfrm>
        </p:grpSpPr>
        <p:sp>
          <p:nvSpPr>
            <p:cNvPr id="1222" name="Google Shape;1222;p4"/>
            <p:cNvSpPr/>
            <p:nvPr/>
          </p:nvSpPr>
          <p:spPr>
            <a:xfrm>
              <a:off x="1470950" y="1602250"/>
              <a:ext cx="296375" cy="258750"/>
            </a:xfrm>
            <a:custGeom>
              <a:avLst/>
              <a:gdLst/>
              <a:ahLst/>
              <a:cxnLst/>
              <a:rect l="l" t="t" r="r" b="b"/>
              <a:pathLst>
                <a:path w="11855" h="10350" extrusionOk="0">
                  <a:moveTo>
                    <a:pt x="8543" y="640"/>
                  </a:moveTo>
                  <a:lnTo>
                    <a:pt x="11159" y="5175"/>
                  </a:lnTo>
                  <a:lnTo>
                    <a:pt x="8543" y="9709"/>
                  </a:lnTo>
                  <a:lnTo>
                    <a:pt x="3312" y="9709"/>
                  </a:lnTo>
                  <a:lnTo>
                    <a:pt x="678" y="5175"/>
                  </a:lnTo>
                  <a:lnTo>
                    <a:pt x="3312" y="640"/>
                  </a:lnTo>
                  <a:close/>
                  <a:moveTo>
                    <a:pt x="3030" y="0"/>
                  </a:moveTo>
                  <a:lnTo>
                    <a:pt x="2955" y="38"/>
                  </a:lnTo>
                  <a:lnTo>
                    <a:pt x="2899" y="94"/>
                  </a:lnTo>
                  <a:lnTo>
                    <a:pt x="2842" y="151"/>
                  </a:lnTo>
                  <a:lnTo>
                    <a:pt x="39" y="5005"/>
                  </a:lnTo>
                  <a:lnTo>
                    <a:pt x="1" y="5081"/>
                  </a:lnTo>
                  <a:lnTo>
                    <a:pt x="1" y="5175"/>
                  </a:lnTo>
                  <a:lnTo>
                    <a:pt x="1" y="5250"/>
                  </a:lnTo>
                  <a:lnTo>
                    <a:pt x="39" y="5325"/>
                  </a:lnTo>
                  <a:lnTo>
                    <a:pt x="2842" y="10180"/>
                  </a:lnTo>
                  <a:lnTo>
                    <a:pt x="2899" y="10255"/>
                  </a:lnTo>
                  <a:lnTo>
                    <a:pt x="2955" y="10311"/>
                  </a:lnTo>
                  <a:lnTo>
                    <a:pt x="3030" y="10330"/>
                  </a:lnTo>
                  <a:lnTo>
                    <a:pt x="3124" y="10349"/>
                  </a:lnTo>
                  <a:lnTo>
                    <a:pt x="8731" y="10349"/>
                  </a:lnTo>
                  <a:lnTo>
                    <a:pt x="8807" y="10330"/>
                  </a:lnTo>
                  <a:lnTo>
                    <a:pt x="8882" y="10311"/>
                  </a:lnTo>
                  <a:lnTo>
                    <a:pt x="8957" y="10255"/>
                  </a:lnTo>
                  <a:lnTo>
                    <a:pt x="8995" y="10180"/>
                  </a:lnTo>
                  <a:lnTo>
                    <a:pt x="11798" y="5325"/>
                  </a:lnTo>
                  <a:lnTo>
                    <a:pt x="11836" y="5250"/>
                  </a:lnTo>
                  <a:lnTo>
                    <a:pt x="11855" y="5175"/>
                  </a:lnTo>
                  <a:lnTo>
                    <a:pt x="11836" y="5081"/>
                  </a:lnTo>
                  <a:lnTo>
                    <a:pt x="11798" y="5005"/>
                  </a:lnTo>
                  <a:lnTo>
                    <a:pt x="8995" y="151"/>
                  </a:lnTo>
                  <a:lnTo>
                    <a:pt x="8957" y="94"/>
                  </a:lnTo>
                  <a:lnTo>
                    <a:pt x="8882" y="38"/>
                  </a:lnTo>
                  <a:lnTo>
                    <a:pt x="88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
            <p:cNvSpPr/>
            <p:nvPr/>
          </p:nvSpPr>
          <p:spPr>
            <a:xfrm>
              <a:off x="1679350" y="1480875"/>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9"/>
                  </a:lnTo>
                  <a:lnTo>
                    <a:pt x="2898" y="95"/>
                  </a:lnTo>
                  <a:lnTo>
                    <a:pt x="2841" y="151"/>
                  </a:lnTo>
                  <a:lnTo>
                    <a:pt x="38" y="5006"/>
                  </a:lnTo>
                  <a:lnTo>
                    <a:pt x="19" y="5081"/>
                  </a:lnTo>
                  <a:lnTo>
                    <a:pt x="0" y="5175"/>
                  </a:lnTo>
                  <a:lnTo>
                    <a:pt x="19" y="5251"/>
                  </a:lnTo>
                  <a:lnTo>
                    <a:pt x="38" y="5326"/>
                  </a:lnTo>
                  <a:lnTo>
                    <a:pt x="2841" y="10180"/>
                  </a:lnTo>
                  <a:lnTo>
                    <a:pt x="2898" y="10256"/>
                  </a:lnTo>
                  <a:lnTo>
                    <a:pt x="2973" y="10293"/>
                  </a:lnTo>
                  <a:lnTo>
                    <a:pt x="3048" y="10331"/>
                  </a:lnTo>
                  <a:lnTo>
                    <a:pt x="3124" y="10350"/>
                  </a:lnTo>
                  <a:lnTo>
                    <a:pt x="8731" y="10350"/>
                  </a:lnTo>
                  <a:lnTo>
                    <a:pt x="8825" y="10331"/>
                  </a:lnTo>
                  <a:lnTo>
                    <a:pt x="8900" y="10293"/>
                  </a:lnTo>
                  <a:lnTo>
                    <a:pt x="8956" y="10256"/>
                  </a:lnTo>
                  <a:lnTo>
                    <a:pt x="9013" y="10180"/>
                  </a:lnTo>
                  <a:lnTo>
                    <a:pt x="11816" y="5326"/>
                  </a:lnTo>
                  <a:lnTo>
                    <a:pt x="11835" y="5251"/>
                  </a:lnTo>
                  <a:lnTo>
                    <a:pt x="11854" y="5175"/>
                  </a:lnTo>
                  <a:lnTo>
                    <a:pt x="11835"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
            <p:cNvSpPr/>
            <p:nvPr/>
          </p:nvSpPr>
          <p:spPr>
            <a:xfrm>
              <a:off x="1893375" y="1602250"/>
              <a:ext cx="296375" cy="258750"/>
            </a:xfrm>
            <a:custGeom>
              <a:avLst/>
              <a:gdLst/>
              <a:ahLst/>
              <a:cxnLst/>
              <a:rect l="l" t="t" r="r" b="b"/>
              <a:pathLst>
                <a:path w="11855" h="10350" extrusionOk="0">
                  <a:moveTo>
                    <a:pt x="8561" y="640"/>
                  </a:moveTo>
                  <a:lnTo>
                    <a:pt x="11177" y="5175"/>
                  </a:lnTo>
                  <a:lnTo>
                    <a:pt x="8561" y="9709"/>
                  </a:lnTo>
                  <a:lnTo>
                    <a:pt x="3312" y="9709"/>
                  </a:lnTo>
                  <a:lnTo>
                    <a:pt x="697" y="5175"/>
                  </a:lnTo>
                  <a:lnTo>
                    <a:pt x="3312" y="640"/>
                  </a:lnTo>
                  <a:close/>
                  <a:moveTo>
                    <a:pt x="3048" y="0"/>
                  </a:moveTo>
                  <a:lnTo>
                    <a:pt x="2973" y="38"/>
                  </a:lnTo>
                  <a:lnTo>
                    <a:pt x="2898" y="94"/>
                  </a:lnTo>
                  <a:lnTo>
                    <a:pt x="2860" y="151"/>
                  </a:lnTo>
                  <a:lnTo>
                    <a:pt x="57" y="5005"/>
                  </a:lnTo>
                  <a:lnTo>
                    <a:pt x="19" y="5081"/>
                  </a:lnTo>
                  <a:lnTo>
                    <a:pt x="0" y="5175"/>
                  </a:lnTo>
                  <a:lnTo>
                    <a:pt x="19" y="5250"/>
                  </a:lnTo>
                  <a:lnTo>
                    <a:pt x="57" y="5325"/>
                  </a:lnTo>
                  <a:lnTo>
                    <a:pt x="2860" y="10180"/>
                  </a:lnTo>
                  <a:lnTo>
                    <a:pt x="2898" y="10255"/>
                  </a:lnTo>
                  <a:lnTo>
                    <a:pt x="2973" y="10311"/>
                  </a:lnTo>
                  <a:lnTo>
                    <a:pt x="3048" y="10330"/>
                  </a:lnTo>
                  <a:lnTo>
                    <a:pt x="3124" y="10349"/>
                  </a:lnTo>
                  <a:lnTo>
                    <a:pt x="8731" y="10349"/>
                  </a:lnTo>
                  <a:lnTo>
                    <a:pt x="8825" y="10330"/>
                  </a:lnTo>
                  <a:lnTo>
                    <a:pt x="8900" y="10311"/>
                  </a:lnTo>
                  <a:lnTo>
                    <a:pt x="8957" y="10255"/>
                  </a:lnTo>
                  <a:lnTo>
                    <a:pt x="9013" y="10180"/>
                  </a:lnTo>
                  <a:lnTo>
                    <a:pt x="11817" y="5325"/>
                  </a:lnTo>
                  <a:lnTo>
                    <a:pt x="11854" y="5250"/>
                  </a:lnTo>
                  <a:lnTo>
                    <a:pt x="11854" y="5175"/>
                  </a:lnTo>
                  <a:lnTo>
                    <a:pt x="11854" y="5081"/>
                  </a:lnTo>
                  <a:lnTo>
                    <a:pt x="11817" y="5005"/>
                  </a:lnTo>
                  <a:lnTo>
                    <a:pt x="9013" y="151"/>
                  </a:lnTo>
                  <a:lnTo>
                    <a:pt x="8957" y="94"/>
                  </a:lnTo>
                  <a:lnTo>
                    <a:pt x="8900" y="38"/>
                  </a:lnTo>
                  <a:lnTo>
                    <a:pt x="88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
            <p:cNvSpPr/>
            <p:nvPr/>
          </p:nvSpPr>
          <p:spPr>
            <a:xfrm>
              <a:off x="2096575" y="1723600"/>
              <a:ext cx="296375" cy="258750"/>
            </a:xfrm>
            <a:custGeom>
              <a:avLst/>
              <a:gdLst/>
              <a:ahLst/>
              <a:cxnLst/>
              <a:rect l="l" t="t" r="r" b="b"/>
              <a:pathLst>
                <a:path w="11855" h="10350" extrusionOk="0">
                  <a:moveTo>
                    <a:pt x="8543" y="641"/>
                  </a:moveTo>
                  <a:lnTo>
                    <a:pt x="11158" y="5175"/>
                  </a:lnTo>
                  <a:lnTo>
                    <a:pt x="8543" y="9710"/>
                  </a:lnTo>
                  <a:lnTo>
                    <a:pt x="3312" y="9710"/>
                  </a:lnTo>
                  <a:lnTo>
                    <a:pt x="678" y="5175"/>
                  </a:lnTo>
                  <a:lnTo>
                    <a:pt x="3312" y="641"/>
                  </a:lnTo>
                  <a:close/>
                  <a:moveTo>
                    <a:pt x="3030" y="1"/>
                  </a:move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
            <p:cNvSpPr/>
            <p:nvPr/>
          </p:nvSpPr>
          <p:spPr>
            <a:xfrm>
              <a:off x="1679350" y="1723600"/>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8"/>
                  </a:lnTo>
                  <a:lnTo>
                    <a:pt x="2898" y="95"/>
                  </a:lnTo>
                  <a:lnTo>
                    <a:pt x="2841" y="151"/>
                  </a:lnTo>
                  <a:lnTo>
                    <a:pt x="38" y="5006"/>
                  </a:lnTo>
                  <a:lnTo>
                    <a:pt x="19" y="5100"/>
                  </a:lnTo>
                  <a:lnTo>
                    <a:pt x="0" y="5175"/>
                  </a:lnTo>
                  <a:lnTo>
                    <a:pt x="19" y="5250"/>
                  </a:lnTo>
                  <a:lnTo>
                    <a:pt x="38" y="5326"/>
                  </a:lnTo>
                  <a:lnTo>
                    <a:pt x="2841" y="10180"/>
                  </a:lnTo>
                  <a:lnTo>
                    <a:pt x="2898" y="10255"/>
                  </a:lnTo>
                  <a:lnTo>
                    <a:pt x="2973" y="10312"/>
                  </a:lnTo>
                  <a:lnTo>
                    <a:pt x="3048" y="10331"/>
                  </a:lnTo>
                  <a:lnTo>
                    <a:pt x="3124" y="10349"/>
                  </a:lnTo>
                  <a:lnTo>
                    <a:pt x="8731" y="10349"/>
                  </a:lnTo>
                  <a:lnTo>
                    <a:pt x="8825" y="10331"/>
                  </a:lnTo>
                  <a:lnTo>
                    <a:pt x="8900" y="10312"/>
                  </a:lnTo>
                  <a:lnTo>
                    <a:pt x="8956" y="10255"/>
                  </a:lnTo>
                  <a:lnTo>
                    <a:pt x="9013" y="10180"/>
                  </a:lnTo>
                  <a:lnTo>
                    <a:pt x="11816" y="5326"/>
                  </a:lnTo>
                  <a:lnTo>
                    <a:pt x="11835" y="5250"/>
                  </a:lnTo>
                  <a:lnTo>
                    <a:pt x="11854" y="5175"/>
                  </a:lnTo>
                  <a:lnTo>
                    <a:pt x="11835" y="5100"/>
                  </a:lnTo>
                  <a:lnTo>
                    <a:pt x="11816" y="5006"/>
                  </a:lnTo>
                  <a:lnTo>
                    <a:pt x="9013" y="151"/>
                  </a:lnTo>
                  <a:lnTo>
                    <a:pt x="8956" y="95"/>
                  </a:lnTo>
                  <a:lnTo>
                    <a:pt x="8900" y="38"/>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
            <p:cNvSpPr/>
            <p:nvPr/>
          </p:nvSpPr>
          <p:spPr>
            <a:xfrm>
              <a:off x="1723100" y="1695375"/>
              <a:ext cx="72450" cy="72475"/>
            </a:xfrm>
            <a:custGeom>
              <a:avLst/>
              <a:gdLst/>
              <a:ahLst/>
              <a:cxnLst/>
              <a:rect l="l" t="t" r="r" b="b"/>
              <a:pathLst>
                <a:path w="2898" h="2899" extrusionOk="0">
                  <a:moveTo>
                    <a:pt x="1355" y="1"/>
                  </a:moveTo>
                  <a:lnTo>
                    <a:pt x="1204" y="20"/>
                  </a:lnTo>
                  <a:lnTo>
                    <a:pt x="1073" y="39"/>
                  </a:lnTo>
                  <a:lnTo>
                    <a:pt x="922" y="95"/>
                  </a:lnTo>
                  <a:lnTo>
                    <a:pt x="790" y="151"/>
                  </a:lnTo>
                  <a:lnTo>
                    <a:pt x="677" y="208"/>
                  </a:lnTo>
                  <a:lnTo>
                    <a:pt x="565" y="302"/>
                  </a:lnTo>
                  <a:lnTo>
                    <a:pt x="452" y="396"/>
                  </a:lnTo>
                  <a:lnTo>
                    <a:pt x="358" y="490"/>
                  </a:lnTo>
                  <a:lnTo>
                    <a:pt x="264" y="603"/>
                  </a:lnTo>
                  <a:lnTo>
                    <a:pt x="188" y="716"/>
                  </a:lnTo>
                  <a:lnTo>
                    <a:pt x="132" y="848"/>
                  </a:lnTo>
                  <a:lnTo>
                    <a:pt x="75" y="961"/>
                  </a:lnTo>
                  <a:lnTo>
                    <a:pt x="38" y="1111"/>
                  </a:lnTo>
                  <a:lnTo>
                    <a:pt x="0" y="1243"/>
                  </a:lnTo>
                  <a:lnTo>
                    <a:pt x="0" y="1393"/>
                  </a:lnTo>
                  <a:lnTo>
                    <a:pt x="0" y="1525"/>
                  </a:lnTo>
                  <a:lnTo>
                    <a:pt x="19" y="1676"/>
                  </a:lnTo>
                  <a:lnTo>
                    <a:pt x="38" y="1826"/>
                  </a:lnTo>
                  <a:lnTo>
                    <a:pt x="94" y="1958"/>
                  </a:lnTo>
                  <a:lnTo>
                    <a:pt x="151" y="2089"/>
                  </a:lnTo>
                  <a:lnTo>
                    <a:pt x="207" y="2221"/>
                  </a:lnTo>
                  <a:lnTo>
                    <a:pt x="301" y="2334"/>
                  </a:lnTo>
                  <a:lnTo>
                    <a:pt x="395" y="2447"/>
                  </a:lnTo>
                  <a:lnTo>
                    <a:pt x="489" y="2541"/>
                  </a:lnTo>
                  <a:lnTo>
                    <a:pt x="602" y="2616"/>
                  </a:lnTo>
                  <a:lnTo>
                    <a:pt x="715" y="2710"/>
                  </a:lnTo>
                  <a:lnTo>
                    <a:pt x="847" y="2767"/>
                  </a:lnTo>
                  <a:lnTo>
                    <a:pt x="960" y="2823"/>
                  </a:lnTo>
                  <a:lnTo>
                    <a:pt x="1110" y="2861"/>
                  </a:lnTo>
                  <a:lnTo>
                    <a:pt x="1242" y="2880"/>
                  </a:lnTo>
                  <a:lnTo>
                    <a:pt x="1392" y="2899"/>
                  </a:lnTo>
                  <a:lnTo>
                    <a:pt x="1524" y="2899"/>
                  </a:lnTo>
                  <a:lnTo>
                    <a:pt x="1675" y="2880"/>
                  </a:lnTo>
                  <a:lnTo>
                    <a:pt x="1825" y="2842"/>
                  </a:lnTo>
                  <a:lnTo>
                    <a:pt x="1957" y="2804"/>
                  </a:lnTo>
                  <a:lnTo>
                    <a:pt x="2089" y="2748"/>
                  </a:lnTo>
                  <a:lnTo>
                    <a:pt x="2220" y="2673"/>
                  </a:lnTo>
                  <a:lnTo>
                    <a:pt x="2333" y="2597"/>
                  </a:lnTo>
                  <a:lnTo>
                    <a:pt x="2446" y="2503"/>
                  </a:lnTo>
                  <a:lnTo>
                    <a:pt x="2540" y="2409"/>
                  </a:lnTo>
                  <a:lnTo>
                    <a:pt x="2615" y="2296"/>
                  </a:lnTo>
                  <a:lnTo>
                    <a:pt x="2710" y="2184"/>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8"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
            <p:cNvSpPr/>
            <p:nvPr/>
          </p:nvSpPr>
          <p:spPr>
            <a:xfrm>
              <a:off x="1931475" y="1574025"/>
              <a:ext cx="72475" cy="72475"/>
            </a:xfrm>
            <a:custGeom>
              <a:avLst/>
              <a:gdLst/>
              <a:ahLst/>
              <a:cxnLst/>
              <a:rect l="l" t="t" r="r" b="b"/>
              <a:pathLst>
                <a:path w="2899" h="2899" extrusionOk="0">
                  <a:moveTo>
                    <a:pt x="1374" y="0"/>
                  </a:moveTo>
                  <a:lnTo>
                    <a:pt x="1223" y="19"/>
                  </a:lnTo>
                  <a:lnTo>
                    <a:pt x="1073" y="38"/>
                  </a:lnTo>
                  <a:lnTo>
                    <a:pt x="941" y="95"/>
                  </a:lnTo>
                  <a:lnTo>
                    <a:pt x="809" y="151"/>
                  </a:lnTo>
                  <a:lnTo>
                    <a:pt x="678" y="207"/>
                  </a:lnTo>
                  <a:lnTo>
                    <a:pt x="565" y="302"/>
                  </a:lnTo>
                  <a:lnTo>
                    <a:pt x="452" y="396"/>
                  </a:lnTo>
                  <a:lnTo>
                    <a:pt x="358" y="490"/>
                  </a:lnTo>
                  <a:lnTo>
                    <a:pt x="264" y="603"/>
                  </a:lnTo>
                  <a:lnTo>
                    <a:pt x="189" y="715"/>
                  </a:lnTo>
                  <a:lnTo>
                    <a:pt x="132" y="828"/>
                  </a:lnTo>
                  <a:lnTo>
                    <a:pt x="76" y="960"/>
                  </a:lnTo>
                  <a:lnTo>
                    <a:pt x="38" y="1111"/>
                  </a:lnTo>
                  <a:lnTo>
                    <a:pt x="19" y="1242"/>
                  </a:lnTo>
                  <a:lnTo>
                    <a:pt x="0" y="1393"/>
                  </a:lnTo>
                  <a:lnTo>
                    <a:pt x="0" y="1525"/>
                  </a:lnTo>
                  <a:lnTo>
                    <a:pt x="19" y="1675"/>
                  </a:lnTo>
                  <a:lnTo>
                    <a:pt x="57" y="1826"/>
                  </a:lnTo>
                  <a:lnTo>
                    <a:pt x="94" y="1957"/>
                  </a:lnTo>
                  <a:lnTo>
                    <a:pt x="151" y="2089"/>
                  </a:lnTo>
                  <a:lnTo>
                    <a:pt x="226" y="2221"/>
                  </a:lnTo>
                  <a:lnTo>
                    <a:pt x="301" y="2334"/>
                  </a:lnTo>
                  <a:lnTo>
                    <a:pt x="396" y="2447"/>
                  </a:lnTo>
                  <a:lnTo>
                    <a:pt x="490" y="2541"/>
                  </a:lnTo>
                  <a:lnTo>
                    <a:pt x="603" y="2616"/>
                  </a:lnTo>
                  <a:lnTo>
                    <a:pt x="715" y="2691"/>
                  </a:lnTo>
                  <a:lnTo>
                    <a:pt x="847" y="2766"/>
                  </a:lnTo>
                  <a:lnTo>
                    <a:pt x="979" y="2823"/>
                  </a:lnTo>
                  <a:lnTo>
                    <a:pt x="1111" y="2860"/>
                  </a:lnTo>
                  <a:lnTo>
                    <a:pt x="1242" y="2879"/>
                  </a:lnTo>
                  <a:lnTo>
                    <a:pt x="1393" y="2898"/>
                  </a:lnTo>
                  <a:lnTo>
                    <a:pt x="1543" y="2898"/>
                  </a:lnTo>
                  <a:lnTo>
                    <a:pt x="1694" y="2879"/>
                  </a:lnTo>
                  <a:lnTo>
                    <a:pt x="1826" y="2842"/>
                  </a:lnTo>
                  <a:lnTo>
                    <a:pt x="1976" y="2804"/>
                  </a:lnTo>
                  <a:lnTo>
                    <a:pt x="2108" y="2748"/>
                  </a:lnTo>
                  <a:lnTo>
                    <a:pt x="2221" y="2672"/>
                  </a:lnTo>
                  <a:lnTo>
                    <a:pt x="2334" y="2597"/>
                  </a:lnTo>
                  <a:lnTo>
                    <a:pt x="2446" y="2503"/>
                  </a:lnTo>
                  <a:lnTo>
                    <a:pt x="2541" y="2409"/>
                  </a:lnTo>
                  <a:lnTo>
                    <a:pt x="2635" y="2296"/>
                  </a:lnTo>
                  <a:lnTo>
                    <a:pt x="2710" y="2183"/>
                  </a:lnTo>
                  <a:lnTo>
                    <a:pt x="2766" y="2051"/>
                  </a:lnTo>
                  <a:lnTo>
                    <a:pt x="2823" y="1920"/>
                  </a:lnTo>
                  <a:lnTo>
                    <a:pt x="2860" y="1788"/>
                  </a:lnTo>
                  <a:lnTo>
                    <a:pt x="2898" y="1656"/>
                  </a:lnTo>
                  <a:lnTo>
                    <a:pt x="2898" y="1506"/>
                  </a:lnTo>
                  <a:lnTo>
                    <a:pt x="2898" y="1355"/>
                  </a:lnTo>
                  <a:lnTo>
                    <a:pt x="2879" y="1205"/>
                  </a:lnTo>
                  <a:lnTo>
                    <a:pt x="2860" y="1073"/>
                  </a:lnTo>
                  <a:lnTo>
                    <a:pt x="2804" y="922"/>
                  </a:lnTo>
                  <a:lnTo>
                    <a:pt x="2747" y="791"/>
                  </a:lnTo>
                  <a:lnTo>
                    <a:pt x="2691" y="678"/>
                  </a:lnTo>
                  <a:lnTo>
                    <a:pt x="2597" y="565"/>
                  </a:lnTo>
                  <a:lnTo>
                    <a:pt x="2503" y="452"/>
                  </a:lnTo>
                  <a:lnTo>
                    <a:pt x="2409" y="358"/>
                  </a:lnTo>
                  <a:lnTo>
                    <a:pt x="2296" y="264"/>
                  </a:lnTo>
                  <a:lnTo>
                    <a:pt x="2183" y="189"/>
                  </a:lnTo>
                  <a:lnTo>
                    <a:pt x="2051" y="132"/>
                  </a:lnTo>
                  <a:lnTo>
                    <a:pt x="1938" y="76"/>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
            <p:cNvSpPr/>
            <p:nvPr/>
          </p:nvSpPr>
          <p:spPr>
            <a:xfrm>
              <a:off x="2068350" y="1806875"/>
              <a:ext cx="72475" cy="72925"/>
            </a:xfrm>
            <a:custGeom>
              <a:avLst/>
              <a:gdLst/>
              <a:ahLst/>
              <a:cxnLst/>
              <a:rect l="l" t="t" r="r" b="b"/>
              <a:pathLst>
                <a:path w="2899" h="2917" extrusionOk="0">
                  <a:moveTo>
                    <a:pt x="1355" y="0"/>
                  </a:moveTo>
                  <a:lnTo>
                    <a:pt x="1205" y="19"/>
                  </a:lnTo>
                  <a:lnTo>
                    <a:pt x="1073" y="57"/>
                  </a:lnTo>
                  <a:lnTo>
                    <a:pt x="923" y="94"/>
                  </a:lnTo>
                  <a:lnTo>
                    <a:pt x="791" y="151"/>
                  </a:lnTo>
                  <a:lnTo>
                    <a:pt x="678" y="226"/>
                  </a:lnTo>
                  <a:lnTo>
                    <a:pt x="565" y="301"/>
                  </a:lnTo>
                  <a:lnTo>
                    <a:pt x="452" y="395"/>
                  </a:lnTo>
                  <a:lnTo>
                    <a:pt x="358" y="508"/>
                  </a:lnTo>
                  <a:lnTo>
                    <a:pt x="264" y="602"/>
                  </a:lnTo>
                  <a:lnTo>
                    <a:pt x="189" y="734"/>
                  </a:lnTo>
                  <a:lnTo>
                    <a:pt x="132" y="847"/>
                  </a:lnTo>
                  <a:lnTo>
                    <a:pt x="76" y="979"/>
                  </a:lnTo>
                  <a:lnTo>
                    <a:pt x="38" y="1110"/>
                  </a:lnTo>
                  <a:lnTo>
                    <a:pt x="1" y="1261"/>
                  </a:lnTo>
                  <a:lnTo>
                    <a:pt x="1" y="1393"/>
                  </a:lnTo>
                  <a:lnTo>
                    <a:pt x="1" y="1543"/>
                  </a:lnTo>
                  <a:lnTo>
                    <a:pt x="20" y="1694"/>
                  </a:lnTo>
                  <a:lnTo>
                    <a:pt x="38" y="1844"/>
                  </a:lnTo>
                  <a:lnTo>
                    <a:pt x="95" y="1976"/>
                  </a:lnTo>
                  <a:lnTo>
                    <a:pt x="151" y="2108"/>
                  </a:lnTo>
                  <a:lnTo>
                    <a:pt x="208" y="2239"/>
                  </a:lnTo>
                  <a:lnTo>
                    <a:pt x="302" y="2352"/>
                  </a:lnTo>
                  <a:lnTo>
                    <a:pt x="396" y="2446"/>
                  </a:lnTo>
                  <a:lnTo>
                    <a:pt x="490" y="2559"/>
                  </a:lnTo>
                  <a:lnTo>
                    <a:pt x="603" y="2634"/>
                  </a:lnTo>
                  <a:lnTo>
                    <a:pt x="716" y="2710"/>
                  </a:lnTo>
                  <a:lnTo>
                    <a:pt x="847" y="2785"/>
                  </a:lnTo>
                  <a:lnTo>
                    <a:pt x="960" y="2823"/>
                  </a:lnTo>
                  <a:lnTo>
                    <a:pt x="1111" y="2879"/>
                  </a:lnTo>
                  <a:lnTo>
                    <a:pt x="1243" y="2898"/>
                  </a:lnTo>
                  <a:lnTo>
                    <a:pt x="1393" y="2917"/>
                  </a:lnTo>
                  <a:lnTo>
                    <a:pt x="1525" y="2917"/>
                  </a:lnTo>
                  <a:lnTo>
                    <a:pt x="1675" y="2898"/>
                  </a:lnTo>
                  <a:lnTo>
                    <a:pt x="1826" y="2860"/>
                  </a:lnTo>
                  <a:lnTo>
                    <a:pt x="1958" y="2823"/>
                  </a:lnTo>
                  <a:lnTo>
                    <a:pt x="2089" y="2766"/>
                  </a:lnTo>
                  <a:lnTo>
                    <a:pt x="2221" y="2691"/>
                  </a:lnTo>
                  <a:lnTo>
                    <a:pt x="2334" y="2616"/>
                  </a:lnTo>
                  <a:lnTo>
                    <a:pt x="2447" y="2522"/>
                  </a:lnTo>
                  <a:lnTo>
                    <a:pt x="2541" y="2409"/>
                  </a:lnTo>
                  <a:lnTo>
                    <a:pt x="2616" y="2315"/>
                  </a:lnTo>
                  <a:lnTo>
                    <a:pt x="2691" y="2183"/>
                  </a:lnTo>
                  <a:lnTo>
                    <a:pt x="2767" y="2070"/>
                  </a:lnTo>
                  <a:lnTo>
                    <a:pt x="2823" y="1938"/>
                  </a:lnTo>
                  <a:lnTo>
                    <a:pt x="2861" y="1807"/>
                  </a:lnTo>
                  <a:lnTo>
                    <a:pt x="2880" y="1656"/>
                  </a:lnTo>
                  <a:lnTo>
                    <a:pt x="2898" y="1524"/>
                  </a:lnTo>
                  <a:lnTo>
                    <a:pt x="2898" y="1374"/>
                  </a:lnTo>
                  <a:lnTo>
                    <a:pt x="2880" y="1223"/>
                  </a:lnTo>
                  <a:lnTo>
                    <a:pt x="2842" y="1073"/>
                  </a:lnTo>
                  <a:lnTo>
                    <a:pt x="2804" y="941"/>
                  </a:lnTo>
                  <a:lnTo>
                    <a:pt x="2748" y="809"/>
                  </a:lnTo>
                  <a:lnTo>
                    <a:pt x="2673" y="678"/>
                  </a:lnTo>
                  <a:lnTo>
                    <a:pt x="2597" y="565"/>
                  </a:lnTo>
                  <a:lnTo>
                    <a:pt x="2503" y="471"/>
                  </a:lnTo>
                  <a:lnTo>
                    <a:pt x="2409" y="358"/>
                  </a:lnTo>
                  <a:lnTo>
                    <a:pt x="2296" y="282"/>
                  </a:lnTo>
                  <a:lnTo>
                    <a:pt x="2183" y="207"/>
                  </a:lnTo>
                  <a:lnTo>
                    <a:pt x="2052" y="132"/>
                  </a:lnTo>
                  <a:lnTo>
                    <a:pt x="1920" y="94"/>
                  </a:lnTo>
                  <a:lnTo>
                    <a:pt x="1788" y="57"/>
                  </a:lnTo>
                  <a:lnTo>
                    <a:pt x="1657" y="19"/>
                  </a:lnTo>
                  <a:lnTo>
                    <a:pt x="15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0" name="Google Shape;1230;p4"/>
          <p:cNvSpPr/>
          <p:nvPr/>
        </p:nvSpPr>
        <p:spPr>
          <a:xfrm rot="-5400000">
            <a:off x="189950" y="76875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
          <p:cNvSpPr/>
          <p:nvPr/>
        </p:nvSpPr>
        <p:spPr>
          <a:xfrm rot="-5400000">
            <a:off x="418550" y="972825"/>
            <a:ext cx="130800" cy="1308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6763182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232"/>
        <p:cNvGrpSpPr/>
        <p:nvPr/>
      </p:nvGrpSpPr>
      <p:grpSpPr>
        <a:xfrm>
          <a:off x="0" y="0"/>
          <a:ext cx="0" cy="0"/>
          <a:chOff x="0" y="0"/>
          <a:chExt cx="0" cy="0"/>
        </a:xfrm>
      </p:grpSpPr>
      <p:sp>
        <p:nvSpPr>
          <p:cNvPr id="1233" name="Google Shape;1233;p5"/>
          <p:cNvSpPr txBox="1">
            <a:spLocks noGrp="1"/>
          </p:cNvSpPr>
          <p:nvPr>
            <p:ph type="title"/>
          </p:nvPr>
        </p:nvSpPr>
        <p:spPr>
          <a:xfrm>
            <a:off x="1502225" y="2850162"/>
            <a:ext cx="2913300" cy="365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2300" b="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34" name="Google Shape;1234;p5"/>
          <p:cNvSpPr txBox="1">
            <a:spLocks noGrp="1"/>
          </p:cNvSpPr>
          <p:nvPr>
            <p:ph type="title" idx="2"/>
          </p:nvPr>
        </p:nvSpPr>
        <p:spPr>
          <a:xfrm>
            <a:off x="4728775" y="2850162"/>
            <a:ext cx="2913300" cy="365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2300" b="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35" name="Google Shape;1235;p5"/>
          <p:cNvSpPr txBox="1">
            <a:spLocks noGrp="1"/>
          </p:cNvSpPr>
          <p:nvPr>
            <p:ph type="subTitle" idx="1"/>
          </p:nvPr>
        </p:nvSpPr>
        <p:spPr>
          <a:xfrm>
            <a:off x="4728775" y="3219187"/>
            <a:ext cx="29133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236" name="Google Shape;1236;p5"/>
          <p:cNvSpPr txBox="1">
            <a:spLocks noGrp="1"/>
          </p:cNvSpPr>
          <p:nvPr>
            <p:ph type="subTitle" idx="3"/>
          </p:nvPr>
        </p:nvSpPr>
        <p:spPr>
          <a:xfrm>
            <a:off x="1501925" y="3219187"/>
            <a:ext cx="29139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237" name="Google Shape;1237;p5"/>
          <p:cNvSpPr txBox="1">
            <a:spLocks noGrp="1"/>
          </p:cNvSpPr>
          <p:nvPr>
            <p:ph type="title" idx="4"/>
          </p:nvPr>
        </p:nvSpPr>
        <p:spPr>
          <a:xfrm>
            <a:off x="720000" y="539500"/>
            <a:ext cx="7704000" cy="45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sz="3500"/>
            </a:lvl1pPr>
            <a:lvl2pPr lvl="1" algn="ctr" rtl="0">
              <a:spcBef>
                <a:spcPts val="0"/>
              </a:spcBef>
              <a:spcAft>
                <a:spcPts val="0"/>
              </a:spcAft>
              <a:buClr>
                <a:schemeClr val="lt1"/>
              </a:buClr>
              <a:buSzPts val="3500"/>
              <a:buNone/>
              <a:defRPr>
                <a:solidFill>
                  <a:schemeClr val="lt1"/>
                </a:solidFill>
              </a:defRPr>
            </a:lvl2pPr>
            <a:lvl3pPr lvl="2" algn="ctr" rtl="0">
              <a:spcBef>
                <a:spcPts val="0"/>
              </a:spcBef>
              <a:spcAft>
                <a:spcPts val="0"/>
              </a:spcAft>
              <a:buClr>
                <a:schemeClr val="lt1"/>
              </a:buClr>
              <a:buSzPts val="3500"/>
              <a:buNone/>
              <a:defRPr>
                <a:solidFill>
                  <a:schemeClr val="lt1"/>
                </a:solidFill>
              </a:defRPr>
            </a:lvl3pPr>
            <a:lvl4pPr lvl="3" algn="ctr" rtl="0">
              <a:spcBef>
                <a:spcPts val="0"/>
              </a:spcBef>
              <a:spcAft>
                <a:spcPts val="0"/>
              </a:spcAft>
              <a:buClr>
                <a:schemeClr val="lt1"/>
              </a:buClr>
              <a:buSzPts val="3500"/>
              <a:buNone/>
              <a:defRPr>
                <a:solidFill>
                  <a:schemeClr val="lt1"/>
                </a:solidFill>
              </a:defRPr>
            </a:lvl4pPr>
            <a:lvl5pPr lvl="4" algn="ctr" rtl="0">
              <a:spcBef>
                <a:spcPts val="0"/>
              </a:spcBef>
              <a:spcAft>
                <a:spcPts val="0"/>
              </a:spcAft>
              <a:buClr>
                <a:schemeClr val="lt1"/>
              </a:buClr>
              <a:buSzPts val="3500"/>
              <a:buNone/>
              <a:defRPr>
                <a:solidFill>
                  <a:schemeClr val="lt1"/>
                </a:solidFill>
              </a:defRPr>
            </a:lvl5pPr>
            <a:lvl6pPr lvl="5" algn="ctr" rtl="0">
              <a:spcBef>
                <a:spcPts val="0"/>
              </a:spcBef>
              <a:spcAft>
                <a:spcPts val="0"/>
              </a:spcAft>
              <a:buClr>
                <a:schemeClr val="lt1"/>
              </a:buClr>
              <a:buSzPts val="3500"/>
              <a:buNone/>
              <a:defRPr>
                <a:solidFill>
                  <a:schemeClr val="lt1"/>
                </a:solidFill>
              </a:defRPr>
            </a:lvl6pPr>
            <a:lvl7pPr lvl="6" algn="ctr" rtl="0">
              <a:spcBef>
                <a:spcPts val="0"/>
              </a:spcBef>
              <a:spcAft>
                <a:spcPts val="0"/>
              </a:spcAft>
              <a:buClr>
                <a:schemeClr val="lt1"/>
              </a:buClr>
              <a:buSzPts val="3500"/>
              <a:buNone/>
              <a:defRPr>
                <a:solidFill>
                  <a:schemeClr val="lt1"/>
                </a:solidFill>
              </a:defRPr>
            </a:lvl7pPr>
            <a:lvl8pPr lvl="7" algn="ctr" rtl="0">
              <a:spcBef>
                <a:spcPts val="0"/>
              </a:spcBef>
              <a:spcAft>
                <a:spcPts val="0"/>
              </a:spcAft>
              <a:buClr>
                <a:schemeClr val="lt1"/>
              </a:buClr>
              <a:buSzPts val="3500"/>
              <a:buNone/>
              <a:defRPr>
                <a:solidFill>
                  <a:schemeClr val="lt1"/>
                </a:solidFill>
              </a:defRPr>
            </a:lvl8pPr>
            <a:lvl9pPr lvl="8" algn="ctr" rtl="0">
              <a:spcBef>
                <a:spcPts val="0"/>
              </a:spcBef>
              <a:spcAft>
                <a:spcPts val="0"/>
              </a:spcAft>
              <a:buClr>
                <a:schemeClr val="lt1"/>
              </a:buClr>
              <a:buSzPts val="3500"/>
              <a:buNone/>
              <a:defRPr>
                <a:solidFill>
                  <a:schemeClr val="lt1"/>
                </a:solidFill>
              </a:defRPr>
            </a:lvl9pPr>
          </a:lstStyle>
          <a:p>
            <a:endParaRPr/>
          </a:p>
        </p:txBody>
      </p:sp>
      <p:sp>
        <p:nvSpPr>
          <p:cNvPr id="1238" name="Google Shape;1238;p5"/>
          <p:cNvSpPr/>
          <p:nvPr/>
        </p:nvSpPr>
        <p:spPr>
          <a:xfrm>
            <a:off x="7114379" y="4747621"/>
            <a:ext cx="111863" cy="48162"/>
          </a:xfrm>
          <a:custGeom>
            <a:avLst/>
            <a:gdLst/>
            <a:ahLst/>
            <a:cxnLst/>
            <a:rect l="l" t="t" r="r" b="b"/>
            <a:pathLst>
              <a:path w="2966" h="1277" fill="none" extrusionOk="0">
                <a:moveTo>
                  <a:pt x="0" y="19"/>
                </a:moveTo>
                <a:lnTo>
                  <a:pt x="0" y="19"/>
                </a:lnTo>
                <a:lnTo>
                  <a:pt x="0" y="19"/>
                </a:lnTo>
                <a:lnTo>
                  <a:pt x="601" y="0"/>
                </a:lnTo>
                <a:lnTo>
                  <a:pt x="601" y="0"/>
                </a:lnTo>
                <a:lnTo>
                  <a:pt x="1220" y="19"/>
                </a:lnTo>
                <a:lnTo>
                  <a:pt x="1802" y="75"/>
                </a:lnTo>
                <a:lnTo>
                  <a:pt x="1802" y="75"/>
                </a:lnTo>
                <a:lnTo>
                  <a:pt x="2121" y="113"/>
                </a:lnTo>
                <a:lnTo>
                  <a:pt x="2308" y="150"/>
                </a:lnTo>
                <a:lnTo>
                  <a:pt x="2496" y="188"/>
                </a:lnTo>
                <a:lnTo>
                  <a:pt x="2684" y="263"/>
                </a:lnTo>
                <a:lnTo>
                  <a:pt x="2759" y="319"/>
                </a:lnTo>
                <a:lnTo>
                  <a:pt x="2834" y="376"/>
                </a:lnTo>
                <a:lnTo>
                  <a:pt x="2890" y="432"/>
                </a:lnTo>
                <a:lnTo>
                  <a:pt x="2928" y="507"/>
                </a:lnTo>
                <a:lnTo>
                  <a:pt x="2946" y="582"/>
                </a:lnTo>
                <a:lnTo>
                  <a:pt x="2965" y="676"/>
                </a:lnTo>
                <a:lnTo>
                  <a:pt x="2965" y="676"/>
                </a:lnTo>
                <a:lnTo>
                  <a:pt x="2965" y="770"/>
                </a:lnTo>
                <a:lnTo>
                  <a:pt x="2928" y="864"/>
                </a:lnTo>
                <a:lnTo>
                  <a:pt x="2890" y="976"/>
                </a:lnTo>
                <a:lnTo>
                  <a:pt x="2834" y="1089"/>
                </a:lnTo>
                <a:lnTo>
                  <a:pt x="2834" y="1089"/>
                </a:lnTo>
                <a:lnTo>
                  <a:pt x="2796" y="1126"/>
                </a:lnTo>
                <a:lnTo>
                  <a:pt x="2740" y="1183"/>
                </a:lnTo>
                <a:lnTo>
                  <a:pt x="2665" y="1201"/>
                </a:lnTo>
                <a:lnTo>
                  <a:pt x="2590" y="1239"/>
                </a:lnTo>
                <a:lnTo>
                  <a:pt x="2402" y="1258"/>
                </a:lnTo>
                <a:lnTo>
                  <a:pt x="2177" y="1276"/>
                </a:lnTo>
                <a:lnTo>
                  <a:pt x="2177" y="1276"/>
                </a:lnTo>
                <a:lnTo>
                  <a:pt x="1896" y="1258"/>
                </a:lnTo>
                <a:lnTo>
                  <a:pt x="1614" y="1220"/>
                </a:lnTo>
                <a:lnTo>
                  <a:pt x="1389" y="1183"/>
                </a:lnTo>
                <a:lnTo>
                  <a:pt x="1220" y="1145"/>
                </a:lnTo>
                <a:lnTo>
                  <a:pt x="1220" y="1145"/>
                </a:lnTo>
                <a:lnTo>
                  <a:pt x="976" y="1051"/>
                </a:lnTo>
                <a:lnTo>
                  <a:pt x="770" y="939"/>
                </a:lnTo>
                <a:lnTo>
                  <a:pt x="601" y="826"/>
                </a:lnTo>
                <a:lnTo>
                  <a:pt x="432" y="676"/>
                </a:lnTo>
                <a:lnTo>
                  <a:pt x="301" y="526"/>
                </a:lnTo>
                <a:lnTo>
                  <a:pt x="169" y="376"/>
                </a:lnTo>
                <a:lnTo>
                  <a:pt x="75" y="207"/>
                </a:lnTo>
                <a:lnTo>
                  <a:pt x="0" y="19"/>
                </a:lnTo>
                <a:lnTo>
                  <a:pt x="0" y="19"/>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
          <p:cNvSpPr/>
          <p:nvPr/>
        </p:nvSpPr>
        <p:spPr>
          <a:xfrm>
            <a:off x="6344360" y="4890557"/>
            <a:ext cx="21988" cy="66567"/>
          </a:xfrm>
          <a:custGeom>
            <a:avLst/>
            <a:gdLst/>
            <a:ahLst/>
            <a:cxnLst/>
            <a:rect l="l" t="t" r="r" b="b"/>
            <a:pathLst>
              <a:path w="583" h="1765" fill="none" extrusionOk="0">
                <a:moveTo>
                  <a:pt x="1" y="1765"/>
                </a:moveTo>
                <a:lnTo>
                  <a:pt x="1" y="1765"/>
                </a:lnTo>
                <a:lnTo>
                  <a:pt x="1" y="1521"/>
                </a:lnTo>
                <a:lnTo>
                  <a:pt x="1" y="1277"/>
                </a:lnTo>
                <a:lnTo>
                  <a:pt x="39" y="1052"/>
                </a:lnTo>
                <a:lnTo>
                  <a:pt x="95" y="808"/>
                </a:lnTo>
                <a:lnTo>
                  <a:pt x="170" y="583"/>
                </a:lnTo>
                <a:lnTo>
                  <a:pt x="264" y="376"/>
                </a:lnTo>
                <a:lnTo>
                  <a:pt x="414" y="170"/>
                </a:lnTo>
                <a:lnTo>
                  <a:pt x="583" y="1"/>
                </a:lnTo>
                <a:lnTo>
                  <a:pt x="583" y="1"/>
                </a:lnTo>
                <a:lnTo>
                  <a:pt x="470" y="170"/>
                </a:lnTo>
                <a:lnTo>
                  <a:pt x="376" y="339"/>
                </a:lnTo>
                <a:lnTo>
                  <a:pt x="282" y="508"/>
                </a:lnTo>
                <a:lnTo>
                  <a:pt x="207" y="695"/>
                </a:lnTo>
                <a:lnTo>
                  <a:pt x="95" y="1052"/>
                </a:lnTo>
                <a:lnTo>
                  <a:pt x="39" y="1389"/>
                </a:lnTo>
                <a:lnTo>
                  <a:pt x="39" y="1389"/>
                </a:lnTo>
                <a:lnTo>
                  <a:pt x="20" y="1577"/>
                </a:lnTo>
                <a:lnTo>
                  <a:pt x="1" y="1765"/>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 name="Google Shape;1240;p5"/>
          <p:cNvGrpSpPr/>
          <p:nvPr/>
        </p:nvGrpSpPr>
        <p:grpSpPr>
          <a:xfrm rot="5400000">
            <a:off x="-1197950" y="3041362"/>
            <a:ext cx="2651830" cy="2216529"/>
            <a:chOff x="8778750" y="1654938"/>
            <a:chExt cx="2651830" cy="2216529"/>
          </a:xfrm>
        </p:grpSpPr>
        <p:sp>
          <p:nvSpPr>
            <p:cNvPr id="1241" name="Google Shape;1241;p5"/>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 name="Google Shape;1250;p5"/>
          <p:cNvGrpSpPr/>
          <p:nvPr/>
        </p:nvGrpSpPr>
        <p:grpSpPr>
          <a:xfrm rot="5400000">
            <a:off x="7912225" y="-693362"/>
            <a:ext cx="2651830" cy="2216529"/>
            <a:chOff x="8778750" y="1654938"/>
            <a:chExt cx="2651830" cy="2216529"/>
          </a:xfrm>
        </p:grpSpPr>
        <p:sp>
          <p:nvSpPr>
            <p:cNvPr id="1251" name="Google Shape;1251;p5"/>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 name="Google Shape;1260;p5"/>
          <p:cNvGrpSpPr/>
          <p:nvPr/>
        </p:nvGrpSpPr>
        <p:grpSpPr>
          <a:xfrm flipH="1">
            <a:off x="-5013" y="0"/>
            <a:ext cx="1918050" cy="1757175"/>
            <a:chOff x="4483200" y="238125"/>
            <a:chExt cx="1918050" cy="1757175"/>
          </a:xfrm>
        </p:grpSpPr>
        <p:sp>
          <p:nvSpPr>
            <p:cNvPr id="1261" name="Google Shape;1261;p5"/>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5"/>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5"/>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4" name="Google Shape;1544;p5"/>
          <p:cNvSpPr/>
          <p:nvPr/>
        </p:nvSpPr>
        <p:spPr>
          <a:xfrm>
            <a:off x="269763" y="168400"/>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5" name="Google Shape;1545;p5"/>
          <p:cNvGrpSpPr/>
          <p:nvPr/>
        </p:nvGrpSpPr>
        <p:grpSpPr>
          <a:xfrm>
            <a:off x="2011736" y="4064402"/>
            <a:ext cx="5120528" cy="1078958"/>
            <a:chOff x="580050" y="3886863"/>
            <a:chExt cx="5963811" cy="1256648"/>
          </a:xfrm>
        </p:grpSpPr>
        <p:sp>
          <p:nvSpPr>
            <p:cNvPr id="1546" name="Google Shape;1546;p5"/>
            <p:cNvSpPr/>
            <p:nvPr/>
          </p:nvSpPr>
          <p:spPr>
            <a:xfrm rot="10800000">
              <a:off x="580050" y="3886863"/>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
            <p:cNvSpPr/>
            <p:nvPr/>
          </p:nvSpPr>
          <p:spPr>
            <a:xfrm rot="10800000" flipH="1">
              <a:off x="3442325" y="3886876"/>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 name="Google Shape;1548;p5"/>
          <p:cNvGrpSpPr/>
          <p:nvPr/>
        </p:nvGrpSpPr>
        <p:grpSpPr>
          <a:xfrm>
            <a:off x="193570" y="1756873"/>
            <a:ext cx="855308" cy="653629"/>
            <a:chOff x="4917157" y="4271285"/>
            <a:chExt cx="855308" cy="653629"/>
          </a:xfrm>
        </p:grpSpPr>
        <p:sp>
          <p:nvSpPr>
            <p:cNvPr id="1549" name="Google Shape;1549;p5"/>
            <p:cNvSpPr/>
            <p:nvPr/>
          </p:nvSpPr>
          <p:spPr>
            <a:xfrm>
              <a:off x="4917157" y="4543294"/>
              <a:ext cx="297561" cy="259785"/>
            </a:xfrm>
            <a:custGeom>
              <a:avLst/>
              <a:gdLst/>
              <a:ahLst/>
              <a:cxnLst/>
              <a:rect l="l" t="t" r="r" b="b"/>
              <a:pathLst>
                <a:path w="11855" h="10350" extrusionOk="0">
                  <a:moveTo>
                    <a:pt x="8543" y="641"/>
                  </a:moveTo>
                  <a:lnTo>
                    <a:pt x="11158" y="5175"/>
                  </a:lnTo>
                  <a:lnTo>
                    <a:pt x="8543" y="9710"/>
                  </a:lnTo>
                  <a:lnTo>
                    <a:pt x="3293" y="9710"/>
                  </a:lnTo>
                  <a:lnTo>
                    <a:pt x="678" y="5175"/>
                  </a:lnTo>
                  <a:lnTo>
                    <a:pt x="3293" y="641"/>
                  </a:lnTo>
                  <a:close/>
                  <a:moveTo>
                    <a:pt x="3124" y="1"/>
                  </a:moveTo>
                  <a:lnTo>
                    <a:pt x="3030" y="20"/>
                  </a:ln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20"/>
                  </a:lnTo>
                  <a:lnTo>
                    <a:pt x="87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
            <p:cNvSpPr/>
            <p:nvPr/>
          </p:nvSpPr>
          <p:spPr>
            <a:xfrm>
              <a:off x="5126391" y="4421459"/>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029" y="0"/>
                  </a:moveTo>
                  <a:lnTo>
                    <a:pt x="2954" y="38"/>
                  </a:lnTo>
                  <a:lnTo>
                    <a:pt x="2898" y="94"/>
                  </a:lnTo>
                  <a:lnTo>
                    <a:pt x="2841" y="151"/>
                  </a:lnTo>
                  <a:lnTo>
                    <a:pt x="38" y="5005"/>
                  </a:lnTo>
                  <a:lnTo>
                    <a:pt x="19" y="5099"/>
                  </a:lnTo>
                  <a:lnTo>
                    <a:pt x="0" y="5175"/>
                  </a:lnTo>
                  <a:lnTo>
                    <a:pt x="19" y="5250"/>
                  </a:lnTo>
                  <a:lnTo>
                    <a:pt x="38" y="5325"/>
                  </a:lnTo>
                  <a:lnTo>
                    <a:pt x="2841" y="10180"/>
                  </a:lnTo>
                  <a:lnTo>
                    <a:pt x="2898" y="10255"/>
                  </a:lnTo>
                  <a:lnTo>
                    <a:pt x="2954" y="10311"/>
                  </a:lnTo>
                  <a:lnTo>
                    <a:pt x="3029" y="10330"/>
                  </a:lnTo>
                  <a:lnTo>
                    <a:pt x="3123" y="10349"/>
                  </a:lnTo>
                  <a:lnTo>
                    <a:pt x="8730" y="10349"/>
                  </a:lnTo>
                  <a:lnTo>
                    <a:pt x="8806" y="10330"/>
                  </a:lnTo>
                  <a:lnTo>
                    <a:pt x="8881" y="10311"/>
                  </a:lnTo>
                  <a:lnTo>
                    <a:pt x="8956" y="10255"/>
                  </a:lnTo>
                  <a:lnTo>
                    <a:pt x="9013" y="10180"/>
                  </a:lnTo>
                  <a:lnTo>
                    <a:pt x="11816" y="5325"/>
                  </a:lnTo>
                  <a:lnTo>
                    <a:pt x="11835" y="5250"/>
                  </a:lnTo>
                  <a:lnTo>
                    <a:pt x="11854" y="5175"/>
                  </a:lnTo>
                  <a:lnTo>
                    <a:pt x="11835" y="5099"/>
                  </a:lnTo>
                  <a:lnTo>
                    <a:pt x="11816" y="5005"/>
                  </a:lnTo>
                  <a:lnTo>
                    <a:pt x="9013" y="151"/>
                  </a:lnTo>
                  <a:lnTo>
                    <a:pt x="8956" y="94"/>
                  </a:lnTo>
                  <a:lnTo>
                    <a:pt x="8881" y="38"/>
                  </a:lnTo>
                  <a:lnTo>
                    <a:pt x="88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
            <p:cNvSpPr/>
            <p:nvPr/>
          </p:nvSpPr>
          <p:spPr>
            <a:xfrm>
              <a:off x="5341272" y="4299598"/>
              <a:ext cx="297535" cy="259785"/>
            </a:xfrm>
            <a:custGeom>
              <a:avLst/>
              <a:gdLst/>
              <a:ahLst/>
              <a:cxnLst/>
              <a:rect l="l" t="t" r="r" b="b"/>
              <a:pathLst>
                <a:path w="11854" h="10350" extrusionOk="0">
                  <a:moveTo>
                    <a:pt x="8542" y="641"/>
                  </a:moveTo>
                  <a:lnTo>
                    <a:pt x="11177" y="5175"/>
                  </a:lnTo>
                  <a:lnTo>
                    <a:pt x="8542" y="9710"/>
                  </a:lnTo>
                  <a:lnTo>
                    <a:pt x="3312" y="9710"/>
                  </a:lnTo>
                  <a:lnTo>
                    <a:pt x="696" y="5175"/>
                  </a:lnTo>
                  <a:lnTo>
                    <a:pt x="3312" y="641"/>
                  </a:lnTo>
                  <a:close/>
                  <a:moveTo>
                    <a:pt x="3048" y="1"/>
                  </a:moveTo>
                  <a:lnTo>
                    <a:pt x="2973" y="39"/>
                  </a:lnTo>
                  <a:lnTo>
                    <a:pt x="2898" y="95"/>
                  </a:lnTo>
                  <a:lnTo>
                    <a:pt x="2860" y="151"/>
                  </a:lnTo>
                  <a:lnTo>
                    <a:pt x="57" y="5006"/>
                  </a:lnTo>
                  <a:lnTo>
                    <a:pt x="19" y="5081"/>
                  </a:lnTo>
                  <a:lnTo>
                    <a:pt x="0" y="5175"/>
                  </a:lnTo>
                  <a:lnTo>
                    <a:pt x="19" y="5251"/>
                  </a:lnTo>
                  <a:lnTo>
                    <a:pt x="57" y="5326"/>
                  </a:lnTo>
                  <a:lnTo>
                    <a:pt x="2860" y="10180"/>
                  </a:lnTo>
                  <a:lnTo>
                    <a:pt x="2898" y="10255"/>
                  </a:lnTo>
                  <a:lnTo>
                    <a:pt x="2973" y="10312"/>
                  </a:lnTo>
                  <a:lnTo>
                    <a:pt x="3048" y="10331"/>
                  </a:lnTo>
                  <a:lnTo>
                    <a:pt x="3124" y="10350"/>
                  </a:lnTo>
                  <a:lnTo>
                    <a:pt x="8731" y="10350"/>
                  </a:lnTo>
                  <a:lnTo>
                    <a:pt x="8825" y="10331"/>
                  </a:lnTo>
                  <a:lnTo>
                    <a:pt x="8900" y="10312"/>
                  </a:lnTo>
                  <a:lnTo>
                    <a:pt x="8956" y="10255"/>
                  </a:lnTo>
                  <a:lnTo>
                    <a:pt x="9013" y="10180"/>
                  </a:lnTo>
                  <a:lnTo>
                    <a:pt x="11816" y="5326"/>
                  </a:lnTo>
                  <a:lnTo>
                    <a:pt x="11854" y="5251"/>
                  </a:lnTo>
                  <a:lnTo>
                    <a:pt x="11854" y="5175"/>
                  </a:lnTo>
                  <a:lnTo>
                    <a:pt x="11854"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
            <p:cNvSpPr/>
            <p:nvPr/>
          </p:nvSpPr>
          <p:spPr>
            <a:xfrm>
              <a:off x="5552363" y="4299598"/>
              <a:ext cx="191764" cy="16089"/>
            </a:xfrm>
            <a:custGeom>
              <a:avLst/>
              <a:gdLst/>
              <a:ahLst/>
              <a:cxnLst/>
              <a:rect l="l" t="t" r="r" b="b"/>
              <a:pathLst>
                <a:path w="7640" h="641" extrusionOk="0">
                  <a:moveTo>
                    <a:pt x="264" y="1"/>
                  </a:moveTo>
                  <a:lnTo>
                    <a:pt x="208" y="20"/>
                  </a:lnTo>
                  <a:lnTo>
                    <a:pt x="151" y="57"/>
                  </a:lnTo>
                  <a:lnTo>
                    <a:pt x="95" y="95"/>
                  </a:lnTo>
                  <a:lnTo>
                    <a:pt x="57" y="133"/>
                  </a:lnTo>
                  <a:lnTo>
                    <a:pt x="38" y="189"/>
                  </a:lnTo>
                  <a:lnTo>
                    <a:pt x="20" y="246"/>
                  </a:lnTo>
                  <a:lnTo>
                    <a:pt x="1" y="321"/>
                  </a:lnTo>
                  <a:lnTo>
                    <a:pt x="20" y="377"/>
                  </a:lnTo>
                  <a:lnTo>
                    <a:pt x="38" y="434"/>
                  </a:lnTo>
                  <a:lnTo>
                    <a:pt x="57" y="490"/>
                  </a:lnTo>
                  <a:lnTo>
                    <a:pt x="95" y="547"/>
                  </a:lnTo>
                  <a:lnTo>
                    <a:pt x="151" y="584"/>
                  </a:lnTo>
                  <a:lnTo>
                    <a:pt x="208" y="603"/>
                  </a:lnTo>
                  <a:lnTo>
                    <a:pt x="264" y="622"/>
                  </a:lnTo>
                  <a:lnTo>
                    <a:pt x="321" y="641"/>
                  </a:lnTo>
                  <a:lnTo>
                    <a:pt x="7320" y="641"/>
                  </a:lnTo>
                  <a:lnTo>
                    <a:pt x="7376" y="622"/>
                  </a:lnTo>
                  <a:lnTo>
                    <a:pt x="7452" y="603"/>
                  </a:lnTo>
                  <a:lnTo>
                    <a:pt x="7508" y="584"/>
                  </a:lnTo>
                  <a:lnTo>
                    <a:pt x="7546" y="547"/>
                  </a:lnTo>
                  <a:lnTo>
                    <a:pt x="7583" y="490"/>
                  </a:lnTo>
                  <a:lnTo>
                    <a:pt x="7621" y="434"/>
                  </a:lnTo>
                  <a:lnTo>
                    <a:pt x="7640" y="377"/>
                  </a:lnTo>
                  <a:lnTo>
                    <a:pt x="7640" y="321"/>
                  </a:lnTo>
                  <a:lnTo>
                    <a:pt x="7640" y="246"/>
                  </a:lnTo>
                  <a:lnTo>
                    <a:pt x="7621" y="189"/>
                  </a:lnTo>
                  <a:lnTo>
                    <a:pt x="7583" y="133"/>
                  </a:lnTo>
                  <a:lnTo>
                    <a:pt x="7546" y="95"/>
                  </a:lnTo>
                  <a:lnTo>
                    <a:pt x="7508" y="57"/>
                  </a:lnTo>
                  <a:lnTo>
                    <a:pt x="7452" y="20"/>
                  </a:lnTo>
                  <a:lnTo>
                    <a:pt x="7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
            <p:cNvSpPr/>
            <p:nvPr/>
          </p:nvSpPr>
          <p:spPr>
            <a:xfrm>
              <a:off x="5126391" y="4665154"/>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123" y="0"/>
                  </a:moveTo>
                  <a:lnTo>
                    <a:pt x="3029" y="19"/>
                  </a:lnTo>
                  <a:lnTo>
                    <a:pt x="2954" y="38"/>
                  </a:lnTo>
                  <a:lnTo>
                    <a:pt x="2898" y="94"/>
                  </a:lnTo>
                  <a:lnTo>
                    <a:pt x="2841" y="151"/>
                  </a:lnTo>
                  <a:lnTo>
                    <a:pt x="38" y="5024"/>
                  </a:lnTo>
                  <a:lnTo>
                    <a:pt x="19" y="5099"/>
                  </a:lnTo>
                  <a:lnTo>
                    <a:pt x="0" y="5175"/>
                  </a:lnTo>
                  <a:lnTo>
                    <a:pt x="19" y="5250"/>
                  </a:lnTo>
                  <a:lnTo>
                    <a:pt x="38" y="5325"/>
                  </a:lnTo>
                  <a:lnTo>
                    <a:pt x="2841" y="10198"/>
                  </a:lnTo>
                  <a:lnTo>
                    <a:pt x="2898" y="10255"/>
                  </a:lnTo>
                  <a:lnTo>
                    <a:pt x="2954" y="10311"/>
                  </a:lnTo>
                  <a:lnTo>
                    <a:pt x="3029" y="10330"/>
                  </a:lnTo>
                  <a:lnTo>
                    <a:pt x="3123" y="10349"/>
                  </a:lnTo>
                  <a:lnTo>
                    <a:pt x="8730" y="10349"/>
                  </a:lnTo>
                  <a:lnTo>
                    <a:pt x="8806" y="10330"/>
                  </a:lnTo>
                  <a:lnTo>
                    <a:pt x="8881" y="10311"/>
                  </a:lnTo>
                  <a:lnTo>
                    <a:pt x="8956" y="10255"/>
                  </a:lnTo>
                  <a:lnTo>
                    <a:pt x="9013" y="10198"/>
                  </a:lnTo>
                  <a:lnTo>
                    <a:pt x="11816" y="5325"/>
                  </a:lnTo>
                  <a:lnTo>
                    <a:pt x="11835" y="5250"/>
                  </a:lnTo>
                  <a:lnTo>
                    <a:pt x="11854" y="5175"/>
                  </a:lnTo>
                  <a:lnTo>
                    <a:pt x="11835" y="5099"/>
                  </a:lnTo>
                  <a:lnTo>
                    <a:pt x="11816" y="5024"/>
                  </a:lnTo>
                  <a:lnTo>
                    <a:pt x="9013" y="151"/>
                  </a:lnTo>
                  <a:lnTo>
                    <a:pt x="8956" y="94"/>
                  </a:lnTo>
                  <a:lnTo>
                    <a:pt x="8881" y="38"/>
                  </a:lnTo>
                  <a:lnTo>
                    <a:pt x="8806" y="19"/>
                  </a:lnTo>
                  <a:lnTo>
                    <a:pt x="8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
            <p:cNvSpPr/>
            <p:nvPr/>
          </p:nvSpPr>
          <p:spPr>
            <a:xfrm>
              <a:off x="5098053" y="4514956"/>
              <a:ext cx="72740" cy="72765"/>
            </a:xfrm>
            <a:custGeom>
              <a:avLst/>
              <a:gdLst/>
              <a:ahLst/>
              <a:cxnLst/>
              <a:rect l="l" t="t" r="r" b="b"/>
              <a:pathLst>
                <a:path w="2898" h="2899" extrusionOk="0">
                  <a:moveTo>
                    <a:pt x="1355" y="1"/>
                  </a:moveTo>
                  <a:lnTo>
                    <a:pt x="1204" y="20"/>
                  </a:lnTo>
                  <a:lnTo>
                    <a:pt x="1073" y="39"/>
                  </a:lnTo>
                  <a:lnTo>
                    <a:pt x="922" y="95"/>
                  </a:lnTo>
                  <a:lnTo>
                    <a:pt x="790" y="151"/>
                  </a:lnTo>
                  <a:lnTo>
                    <a:pt x="677" y="227"/>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35"/>
                  </a:lnTo>
                  <a:lnTo>
                    <a:pt x="715" y="2710"/>
                  </a:lnTo>
                  <a:lnTo>
                    <a:pt x="847" y="2767"/>
                  </a:lnTo>
                  <a:lnTo>
                    <a:pt x="979" y="2823"/>
                  </a:lnTo>
                  <a:lnTo>
                    <a:pt x="1110" y="2861"/>
                  </a:lnTo>
                  <a:lnTo>
                    <a:pt x="1242" y="2880"/>
                  </a:lnTo>
                  <a:lnTo>
                    <a:pt x="1392"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
            <p:cNvSpPr/>
            <p:nvPr/>
          </p:nvSpPr>
          <p:spPr>
            <a:xfrm>
              <a:off x="5699725" y="4271285"/>
              <a:ext cx="72740" cy="72740"/>
            </a:xfrm>
            <a:custGeom>
              <a:avLst/>
              <a:gdLst/>
              <a:ahLst/>
              <a:cxnLst/>
              <a:rect l="l" t="t" r="r" b="b"/>
              <a:pathLst>
                <a:path w="2898" h="2898" extrusionOk="0">
                  <a:moveTo>
                    <a:pt x="1355" y="0"/>
                  </a:moveTo>
                  <a:lnTo>
                    <a:pt x="1223" y="19"/>
                  </a:lnTo>
                  <a:lnTo>
                    <a:pt x="1073" y="38"/>
                  </a:lnTo>
                  <a:lnTo>
                    <a:pt x="941" y="94"/>
                  </a:lnTo>
                  <a:lnTo>
                    <a:pt x="809" y="151"/>
                  </a:lnTo>
                  <a:lnTo>
                    <a:pt x="678" y="207"/>
                  </a:lnTo>
                  <a:lnTo>
                    <a:pt x="565" y="301"/>
                  </a:lnTo>
                  <a:lnTo>
                    <a:pt x="452" y="376"/>
                  </a:lnTo>
                  <a:lnTo>
                    <a:pt x="358" y="489"/>
                  </a:lnTo>
                  <a:lnTo>
                    <a:pt x="264" y="602"/>
                  </a:lnTo>
                  <a:lnTo>
                    <a:pt x="188" y="715"/>
                  </a:lnTo>
                  <a:lnTo>
                    <a:pt x="132" y="828"/>
                  </a:lnTo>
                  <a:lnTo>
                    <a:pt x="75" y="960"/>
                  </a:lnTo>
                  <a:lnTo>
                    <a:pt x="38" y="1110"/>
                  </a:lnTo>
                  <a:lnTo>
                    <a:pt x="19" y="1242"/>
                  </a:lnTo>
                  <a:lnTo>
                    <a:pt x="0" y="1392"/>
                  </a:lnTo>
                  <a:lnTo>
                    <a:pt x="0" y="1524"/>
                  </a:lnTo>
                  <a:lnTo>
                    <a:pt x="19" y="1675"/>
                  </a:lnTo>
                  <a:lnTo>
                    <a:pt x="57" y="1825"/>
                  </a:lnTo>
                  <a:lnTo>
                    <a:pt x="94" y="1957"/>
                  </a:lnTo>
                  <a:lnTo>
                    <a:pt x="151" y="2089"/>
                  </a:lnTo>
                  <a:lnTo>
                    <a:pt x="226" y="2220"/>
                  </a:lnTo>
                  <a:lnTo>
                    <a:pt x="301" y="2333"/>
                  </a:lnTo>
                  <a:lnTo>
                    <a:pt x="395" y="2446"/>
                  </a:lnTo>
                  <a:lnTo>
                    <a:pt x="489" y="2540"/>
                  </a:lnTo>
                  <a:lnTo>
                    <a:pt x="602" y="2615"/>
                  </a:lnTo>
                  <a:lnTo>
                    <a:pt x="715" y="2691"/>
                  </a:lnTo>
                  <a:lnTo>
                    <a:pt x="847" y="2766"/>
                  </a:lnTo>
                  <a:lnTo>
                    <a:pt x="979" y="2822"/>
                  </a:lnTo>
                  <a:lnTo>
                    <a:pt x="1110" y="2860"/>
                  </a:lnTo>
                  <a:lnTo>
                    <a:pt x="1242" y="2879"/>
                  </a:lnTo>
                  <a:lnTo>
                    <a:pt x="1393" y="2898"/>
                  </a:lnTo>
                  <a:lnTo>
                    <a:pt x="1543" y="2898"/>
                  </a:lnTo>
                  <a:lnTo>
                    <a:pt x="1694" y="2879"/>
                  </a:lnTo>
                  <a:lnTo>
                    <a:pt x="1825" y="2841"/>
                  </a:lnTo>
                  <a:lnTo>
                    <a:pt x="1976" y="2804"/>
                  </a:lnTo>
                  <a:lnTo>
                    <a:pt x="2108" y="2747"/>
                  </a:lnTo>
                  <a:lnTo>
                    <a:pt x="2220" y="2672"/>
                  </a:lnTo>
                  <a:lnTo>
                    <a:pt x="2333" y="2597"/>
                  </a:lnTo>
                  <a:lnTo>
                    <a:pt x="2446" y="2502"/>
                  </a:lnTo>
                  <a:lnTo>
                    <a:pt x="2540" y="2408"/>
                  </a:lnTo>
                  <a:lnTo>
                    <a:pt x="2634" y="2296"/>
                  </a:lnTo>
                  <a:lnTo>
                    <a:pt x="2710" y="2183"/>
                  </a:lnTo>
                  <a:lnTo>
                    <a:pt x="2766" y="2051"/>
                  </a:lnTo>
                  <a:lnTo>
                    <a:pt x="2823" y="1919"/>
                  </a:lnTo>
                  <a:lnTo>
                    <a:pt x="2860" y="1787"/>
                  </a:lnTo>
                  <a:lnTo>
                    <a:pt x="2898" y="1637"/>
                  </a:lnTo>
                  <a:lnTo>
                    <a:pt x="2898" y="1505"/>
                  </a:lnTo>
                  <a:lnTo>
                    <a:pt x="2898" y="1355"/>
                  </a:lnTo>
                  <a:lnTo>
                    <a:pt x="2879" y="1204"/>
                  </a:lnTo>
                  <a:lnTo>
                    <a:pt x="2860" y="1072"/>
                  </a:lnTo>
                  <a:lnTo>
                    <a:pt x="2804" y="922"/>
                  </a:lnTo>
                  <a:lnTo>
                    <a:pt x="2747" y="790"/>
                  </a:lnTo>
                  <a:lnTo>
                    <a:pt x="2672" y="677"/>
                  </a:lnTo>
                  <a:lnTo>
                    <a:pt x="2597" y="546"/>
                  </a:lnTo>
                  <a:lnTo>
                    <a:pt x="2503" y="452"/>
                  </a:lnTo>
                  <a:lnTo>
                    <a:pt x="2409" y="357"/>
                  </a:lnTo>
                  <a:lnTo>
                    <a:pt x="2296" y="263"/>
                  </a:lnTo>
                  <a:lnTo>
                    <a:pt x="2183" y="188"/>
                  </a:lnTo>
                  <a:lnTo>
                    <a:pt x="2051" y="132"/>
                  </a:lnTo>
                  <a:lnTo>
                    <a:pt x="1919" y="75"/>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
            <p:cNvSpPr/>
            <p:nvPr/>
          </p:nvSpPr>
          <p:spPr>
            <a:xfrm>
              <a:off x="5379524" y="4520152"/>
              <a:ext cx="72740" cy="72765"/>
            </a:xfrm>
            <a:custGeom>
              <a:avLst/>
              <a:gdLst/>
              <a:ahLst/>
              <a:cxnLst/>
              <a:rect l="l" t="t" r="r" b="b"/>
              <a:pathLst>
                <a:path w="2898" h="2899" extrusionOk="0">
                  <a:moveTo>
                    <a:pt x="1355" y="1"/>
                  </a:moveTo>
                  <a:lnTo>
                    <a:pt x="1204" y="20"/>
                  </a:lnTo>
                  <a:lnTo>
                    <a:pt x="1073" y="38"/>
                  </a:lnTo>
                  <a:lnTo>
                    <a:pt x="922" y="95"/>
                  </a:lnTo>
                  <a:lnTo>
                    <a:pt x="790" y="151"/>
                  </a:lnTo>
                  <a:lnTo>
                    <a:pt x="678" y="208"/>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16"/>
                  </a:lnTo>
                  <a:lnTo>
                    <a:pt x="715" y="2691"/>
                  </a:lnTo>
                  <a:lnTo>
                    <a:pt x="847" y="2767"/>
                  </a:lnTo>
                  <a:lnTo>
                    <a:pt x="979" y="2823"/>
                  </a:lnTo>
                  <a:lnTo>
                    <a:pt x="1110" y="2861"/>
                  </a:lnTo>
                  <a:lnTo>
                    <a:pt x="1242" y="2880"/>
                  </a:lnTo>
                  <a:lnTo>
                    <a:pt x="1393"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3"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8"/>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7" name="Google Shape;1557;p5"/>
          <p:cNvSpPr/>
          <p:nvPr/>
        </p:nvSpPr>
        <p:spPr>
          <a:xfrm rot="-5400000">
            <a:off x="299175" y="349005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
          <p:cNvSpPr/>
          <p:nvPr/>
        </p:nvSpPr>
        <p:spPr>
          <a:xfrm rot="-5400000">
            <a:off x="527775" y="3694125"/>
            <a:ext cx="130800" cy="1308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
          <p:cNvSpPr/>
          <p:nvPr/>
        </p:nvSpPr>
        <p:spPr>
          <a:xfrm rot="-5400000" flipH="1">
            <a:off x="8617475" y="408460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
          <p:cNvSpPr/>
          <p:nvPr/>
        </p:nvSpPr>
        <p:spPr>
          <a:xfrm rot="-5400000" flipH="1">
            <a:off x="8846075" y="3863125"/>
            <a:ext cx="130800" cy="1308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253724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589"/>
        <p:cNvGrpSpPr/>
        <p:nvPr/>
      </p:nvGrpSpPr>
      <p:grpSpPr>
        <a:xfrm>
          <a:off x="0" y="0"/>
          <a:ext cx="0" cy="0"/>
          <a:chOff x="0" y="0"/>
          <a:chExt cx="0" cy="0"/>
        </a:xfrm>
      </p:grpSpPr>
      <p:sp>
        <p:nvSpPr>
          <p:cNvPr id="1590" name="Google Shape;1590;p7"/>
          <p:cNvSpPr txBox="1">
            <a:spLocks noGrp="1"/>
          </p:cNvSpPr>
          <p:nvPr>
            <p:ph type="body" idx="1"/>
          </p:nvPr>
        </p:nvSpPr>
        <p:spPr>
          <a:xfrm>
            <a:off x="2274900" y="1754150"/>
            <a:ext cx="4594200" cy="2018100"/>
          </a:xfrm>
          <a:prstGeom prst="rect">
            <a:avLst/>
          </a:prstGeom>
        </p:spPr>
        <p:txBody>
          <a:bodyPr spcFirstLastPara="1" wrap="square" lIns="91425" tIns="91425" rIns="91425" bIns="91425" anchor="ctr" anchorCtr="0">
            <a:noAutofit/>
          </a:bodyPr>
          <a:lstStyle>
            <a:lvl1pPr marL="457200" lvl="0" indent="-330200" rtl="0">
              <a:lnSpc>
                <a:spcPct val="100000"/>
              </a:lnSpc>
              <a:spcBef>
                <a:spcPts val="0"/>
              </a:spcBef>
              <a:spcAft>
                <a:spcPts val="0"/>
              </a:spcAft>
              <a:buClr>
                <a:schemeClr val="accent3"/>
              </a:buClr>
              <a:buSzPts val="1600"/>
              <a:buFont typeface="Nunito Light"/>
              <a:buChar char="●"/>
              <a:defRPr/>
            </a:lvl1pPr>
            <a:lvl2pPr marL="914400" lvl="1" indent="-330200" rtl="0">
              <a:lnSpc>
                <a:spcPct val="100000"/>
              </a:lnSpc>
              <a:spcBef>
                <a:spcPts val="0"/>
              </a:spcBef>
              <a:spcAft>
                <a:spcPts val="0"/>
              </a:spcAft>
              <a:buSzPts val="1600"/>
              <a:buFont typeface="Nunito Light"/>
              <a:buChar char="○"/>
              <a:defRPr/>
            </a:lvl2pPr>
            <a:lvl3pPr marL="1371600" lvl="2" indent="-323850" rtl="0">
              <a:lnSpc>
                <a:spcPct val="100000"/>
              </a:lnSpc>
              <a:spcBef>
                <a:spcPts val="1600"/>
              </a:spcBef>
              <a:spcAft>
                <a:spcPts val="0"/>
              </a:spcAft>
              <a:buSzPts val="1500"/>
              <a:buFont typeface="Nunito Light"/>
              <a:buChar char="■"/>
              <a:defRPr/>
            </a:lvl3pPr>
            <a:lvl4pPr marL="1828800" lvl="3" indent="-323850" rtl="0">
              <a:lnSpc>
                <a:spcPct val="100000"/>
              </a:lnSpc>
              <a:spcBef>
                <a:spcPts val="1600"/>
              </a:spcBef>
              <a:spcAft>
                <a:spcPts val="0"/>
              </a:spcAft>
              <a:buSzPts val="1500"/>
              <a:buFont typeface="Nunito Light"/>
              <a:buChar char="●"/>
              <a:defRPr/>
            </a:lvl4pPr>
            <a:lvl5pPr marL="2286000" lvl="4" indent="-323850" rtl="0">
              <a:lnSpc>
                <a:spcPct val="100000"/>
              </a:lnSpc>
              <a:spcBef>
                <a:spcPts val="1600"/>
              </a:spcBef>
              <a:spcAft>
                <a:spcPts val="0"/>
              </a:spcAft>
              <a:buSzPts val="1500"/>
              <a:buFont typeface="Nunito Light"/>
              <a:buChar char="○"/>
              <a:defRPr/>
            </a:lvl5pPr>
            <a:lvl6pPr marL="2743200" lvl="5" indent="-323850" rtl="0">
              <a:lnSpc>
                <a:spcPct val="100000"/>
              </a:lnSpc>
              <a:spcBef>
                <a:spcPts val="1600"/>
              </a:spcBef>
              <a:spcAft>
                <a:spcPts val="0"/>
              </a:spcAft>
              <a:buSzPts val="1500"/>
              <a:buFont typeface="Nunito Light"/>
              <a:buChar char="■"/>
              <a:defRPr/>
            </a:lvl6pPr>
            <a:lvl7pPr marL="3200400" lvl="6" indent="-311150" rtl="0">
              <a:lnSpc>
                <a:spcPct val="100000"/>
              </a:lnSpc>
              <a:spcBef>
                <a:spcPts val="1600"/>
              </a:spcBef>
              <a:spcAft>
                <a:spcPts val="0"/>
              </a:spcAft>
              <a:buSzPts val="1300"/>
              <a:buFont typeface="Nunito Light"/>
              <a:buChar char="●"/>
              <a:defRPr/>
            </a:lvl7pPr>
            <a:lvl8pPr marL="3657600" lvl="7" indent="-311150" rtl="0">
              <a:lnSpc>
                <a:spcPct val="100000"/>
              </a:lnSpc>
              <a:spcBef>
                <a:spcPts val="1600"/>
              </a:spcBef>
              <a:spcAft>
                <a:spcPts val="0"/>
              </a:spcAft>
              <a:buSzPts val="1300"/>
              <a:buFont typeface="Nunito Light"/>
              <a:buChar char="○"/>
              <a:defRPr/>
            </a:lvl8pPr>
            <a:lvl9pPr marL="4114800" lvl="8" indent="-323850" rtl="0">
              <a:lnSpc>
                <a:spcPct val="100000"/>
              </a:lnSpc>
              <a:spcBef>
                <a:spcPts val="1600"/>
              </a:spcBef>
              <a:spcAft>
                <a:spcPts val="1600"/>
              </a:spcAft>
              <a:buSzPts val="1500"/>
              <a:buFont typeface="Nunito Light"/>
              <a:buChar char="■"/>
              <a:defRPr/>
            </a:lvl9pPr>
          </a:lstStyle>
          <a:p>
            <a:endParaRPr/>
          </a:p>
        </p:txBody>
      </p:sp>
      <p:sp>
        <p:nvSpPr>
          <p:cNvPr id="1591" name="Google Shape;1591;p7"/>
          <p:cNvSpPr txBox="1">
            <a:spLocks noGrp="1"/>
          </p:cNvSpPr>
          <p:nvPr>
            <p:ph type="title"/>
          </p:nvPr>
        </p:nvSpPr>
        <p:spPr>
          <a:xfrm>
            <a:off x="720000" y="539500"/>
            <a:ext cx="7704000" cy="45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592" name="Google Shape;1592;p7"/>
          <p:cNvSpPr/>
          <p:nvPr/>
        </p:nvSpPr>
        <p:spPr>
          <a:xfrm rot="10800000">
            <a:off x="6106799" y="3912875"/>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7"/>
          <p:cNvSpPr/>
          <p:nvPr/>
        </p:nvSpPr>
        <p:spPr>
          <a:xfrm rot="-5400000" flipH="1">
            <a:off x="-903301" y="90330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4" name="Google Shape;1594;p7"/>
          <p:cNvGrpSpPr/>
          <p:nvPr/>
        </p:nvGrpSpPr>
        <p:grpSpPr>
          <a:xfrm rot="10800000" flipH="1">
            <a:off x="3246085" y="4272600"/>
            <a:ext cx="2651830" cy="2216529"/>
            <a:chOff x="8778750" y="1654938"/>
            <a:chExt cx="2651830" cy="2216529"/>
          </a:xfrm>
        </p:grpSpPr>
        <p:sp>
          <p:nvSpPr>
            <p:cNvPr id="1595" name="Google Shape;1595;p7"/>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1604;p7"/>
          <p:cNvGrpSpPr/>
          <p:nvPr/>
        </p:nvGrpSpPr>
        <p:grpSpPr>
          <a:xfrm>
            <a:off x="8003120" y="212685"/>
            <a:ext cx="855308" cy="653629"/>
            <a:chOff x="4917157" y="4271285"/>
            <a:chExt cx="855308" cy="653629"/>
          </a:xfrm>
        </p:grpSpPr>
        <p:sp>
          <p:nvSpPr>
            <p:cNvPr id="1605" name="Google Shape;1605;p7"/>
            <p:cNvSpPr/>
            <p:nvPr/>
          </p:nvSpPr>
          <p:spPr>
            <a:xfrm>
              <a:off x="4917157" y="4543294"/>
              <a:ext cx="297561" cy="259785"/>
            </a:xfrm>
            <a:custGeom>
              <a:avLst/>
              <a:gdLst/>
              <a:ahLst/>
              <a:cxnLst/>
              <a:rect l="l" t="t" r="r" b="b"/>
              <a:pathLst>
                <a:path w="11855" h="10350" extrusionOk="0">
                  <a:moveTo>
                    <a:pt x="8543" y="641"/>
                  </a:moveTo>
                  <a:lnTo>
                    <a:pt x="11158" y="5175"/>
                  </a:lnTo>
                  <a:lnTo>
                    <a:pt x="8543" y="9710"/>
                  </a:lnTo>
                  <a:lnTo>
                    <a:pt x="3293" y="9710"/>
                  </a:lnTo>
                  <a:lnTo>
                    <a:pt x="678" y="5175"/>
                  </a:lnTo>
                  <a:lnTo>
                    <a:pt x="3293" y="641"/>
                  </a:lnTo>
                  <a:close/>
                  <a:moveTo>
                    <a:pt x="3124" y="1"/>
                  </a:moveTo>
                  <a:lnTo>
                    <a:pt x="3030" y="20"/>
                  </a:ln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20"/>
                  </a:lnTo>
                  <a:lnTo>
                    <a:pt x="87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7"/>
            <p:cNvSpPr/>
            <p:nvPr/>
          </p:nvSpPr>
          <p:spPr>
            <a:xfrm>
              <a:off x="5126391" y="4421459"/>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029" y="0"/>
                  </a:moveTo>
                  <a:lnTo>
                    <a:pt x="2954" y="38"/>
                  </a:lnTo>
                  <a:lnTo>
                    <a:pt x="2898" y="94"/>
                  </a:lnTo>
                  <a:lnTo>
                    <a:pt x="2841" y="151"/>
                  </a:lnTo>
                  <a:lnTo>
                    <a:pt x="38" y="5005"/>
                  </a:lnTo>
                  <a:lnTo>
                    <a:pt x="19" y="5099"/>
                  </a:lnTo>
                  <a:lnTo>
                    <a:pt x="0" y="5175"/>
                  </a:lnTo>
                  <a:lnTo>
                    <a:pt x="19" y="5250"/>
                  </a:lnTo>
                  <a:lnTo>
                    <a:pt x="38" y="5325"/>
                  </a:lnTo>
                  <a:lnTo>
                    <a:pt x="2841" y="10180"/>
                  </a:lnTo>
                  <a:lnTo>
                    <a:pt x="2898" y="10255"/>
                  </a:lnTo>
                  <a:lnTo>
                    <a:pt x="2954" y="10311"/>
                  </a:lnTo>
                  <a:lnTo>
                    <a:pt x="3029" y="10330"/>
                  </a:lnTo>
                  <a:lnTo>
                    <a:pt x="3123" y="10349"/>
                  </a:lnTo>
                  <a:lnTo>
                    <a:pt x="8730" y="10349"/>
                  </a:lnTo>
                  <a:lnTo>
                    <a:pt x="8806" y="10330"/>
                  </a:lnTo>
                  <a:lnTo>
                    <a:pt x="8881" y="10311"/>
                  </a:lnTo>
                  <a:lnTo>
                    <a:pt x="8956" y="10255"/>
                  </a:lnTo>
                  <a:lnTo>
                    <a:pt x="9013" y="10180"/>
                  </a:lnTo>
                  <a:lnTo>
                    <a:pt x="11816" y="5325"/>
                  </a:lnTo>
                  <a:lnTo>
                    <a:pt x="11835" y="5250"/>
                  </a:lnTo>
                  <a:lnTo>
                    <a:pt x="11854" y="5175"/>
                  </a:lnTo>
                  <a:lnTo>
                    <a:pt x="11835" y="5099"/>
                  </a:lnTo>
                  <a:lnTo>
                    <a:pt x="11816" y="5005"/>
                  </a:lnTo>
                  <a:lnTo>
                    <a:pt x="9013" y="151"/>
                  </a:lnTo>
                  <a:lnTo>
                    <a:pt x="8956" y="94"/>
                  </a:lnTo>
                  <a:lnTo>
                    <a:pt x="8881" y="38"/>
                  </a:lnTo>
                  <a:lnTo>
                    <a:pt x="88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7"/>
            <p:cNvSpPr/>
            <p:nvPr/>
          </p:nvSpPr>
          <p:spPr>
            <a:xfrm>
              <a:off x="5341272" y="4299598"/>
              <a:ext cx="297535" cy="259785"/>
            </a:xfrm>
            <a:custGeom>
              <a:avLst/>
              <a:gdLst/>
              <a:ahLst/>
              <a:cxnLst/>
              <a:rect l="l" t="t" r="r" b="b"/>
              <a:pathLst>
                <a:path w="11854" h="10350" extrusionOk="0">
                  <a:moveTo>
                    <a:pt x="8542" y="641"/>
                  </a:moveTo>
                  <a:lnTo>
                    <a:pt x="11177" y="5175"/>
                  </a:lnTo>
                  <a:lnTo>
                    <a:pt x="8542" y="9710"/>
                  </a:lnTo>
                  <a:lnTo>
                    <a:pt x="3312" y="9710"/>
                  </a:lnTo>
                  <a:lnTo>
                    <a:pt x="696" y="5175"/>
                  </a:lnTo>
                  <a:lnTo>
                    <a:pt x="3312" y="641"/>
                  </a:lnTo>
                  <a:close/>
                  <a:moveTo>
                    <a:pt x="3048" y="1"/>
                  </a:moveTo>
                  <a:lnTo>
                    <a:pt x="2973" y="39"/>
                  </a:lnTo>
                  <a:lnTo>
                    <a:pt x="2898" y="95"/>
                  </a:lnTo>
                  <a:lnTo>
                    <a:pt x="2860" y="151"/>
                  </a:lnTo>
                  <a:lnTo>
                    <a:pt x="57" y="5006"/>
                  </a:lnTo>
                  <a:lnTo>
                    <a:pt x="19" y="5081"/>
                  </a:lnTo>
                  <a:lnTo>
                    <a:pt x="0" y="5175"/>
                  </a:lnTo>
                  <a:lnTo>
                    <a:pt x="19" y="5251"/>
                  </a:lnTo>
                  <a:lnTo>
                    <a:pt x="57" y="5326"/>
                  </a:lnTo>
                  <a:lnTo>
                    <a:pt x="2860" y="10180"/>
                  </a:lnTo>
                  <a:lnTo>
                    <a:pt x="2898" y="10255"/>
                  </a:lnTo>
                  <a:lnTo>
                    <a:pt x="2973" y="10312"/>
                  </a:lnTo>
                  <a:lnTo>
                    <a:pt x="3048" y="10331"/>
                  </a:lnTo>
                  <a:lnTo>
                    <a:pt x="3124" y="10350"/>
                  </a:lnTo>
                  <a:lnTo>
                    <a:pt x="8731" y="10350"/>
                  </a:lnTo>
                  <a:lnTo>
                    <a:pt x="8825" y="10331"/>
                  </a:lnTo>
                  <a:lnTo>
                    <a:pt x="8900" y="10312"/>
                  </a:lnTo>
                  <a:lnTo>
                    <a:pt x="8956" y="10255"/>
                  </a:lnTo>
                  <a:lnTo>
                    <a:pt x="9013" y="10180"/>
                  </a:lnTo>
                  <a:lnTo>
                    <a:pt x="11816" y="5326"/>
                  </a:lnTo>
                  <a:lnTo>
                    <a:pt x="11854" y="5251"/>
                  </a:lnTo>
                  <a:lnTo>
                    <a:pt x="11854" y="5175"/>
                  </a:lnTo>
                  <a:lnTo>
                    <a:pt x="11854"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7"/>
            <p:cNvSpPr/>
            <p:nvPr/>
          </p:nvSpPr>
          <p:spPr>
            <a:xfrm>
              <a:off x="5552363" y="4299598"/>
              <a:ext cx="191764" cy="16089"/>
            </a:xfrm>
            <a:custGeom>
              <a:avLst/>
              <a:gdLst/>
              <a:ahLst/>
              <a:cxnLst/>
              <a:rect l="l" t="t" r="r" b="b"/>
              <a:pathLst>
                <a:path w="7640" h="641" extrusionOk="0">
                  <a:moveTo>
                    <a:pt x="264" y="1"/>
                  </a:moveTo>
                  <a:lnTo>
                    <a:pt x="208" y="20"/>
                  </a:lnTo>
                  <a:lnTo>
                    <a:pt x="151" y="57"/>
                  </a:lnTo>
                  <a:lnTo>
                    <a:pt x="95" y="95"/>
                  </a:lnTo>
                  <a:lnTo>
                    <a:pt x="57" y="133"/>
                  </a:lnTo>
                  <a:lnTo>
                    <a:pt x="38" y="189"/>
                  </a:lnTo>
                  <a:lnTo>
                    <a:pt x="20" y="246"/>
                  </a:lnTo>
                  <a:lnTo>
                    <a:pt x="1" y="321"/>
                  </a:lnTo>
                  <a:lnTo>
                    <a:pt x="20" y="377"/>
                  </a:lnTo>
                  <a:lnTo>
                    <a:pt x="38" y="434"/>
                  </a:lnTo>
                  <a:lnTo>
                    <a:pt x="57" y="490"/>
                  </a:lnTo>
                  <a:lnTo>
                    <a:pt x="95" y="547"/>
                  </a:lnTo>
                  <a:lnTo>
                    <a:pt x="151" y="584"/>
                  </a:lnTo>
                  <a:lnTo>
                    <a:pt x="208" y="603"/>
                  </a:lnTo>
                  <a:lnTo>
                    <a:pt x="264" y="622"/>
                  </a:lnTo>
                  <a:lnTo>
                    <a:pt x="321" y="641"/>
                  </a:lnTo>
                  <a:lnTo>
                    <a:pt x="7320" y="641"/>
                  </a:lnTo>
                  <a:lnTo>
                    <a:pt x="7376" y="622"/>
                  </a:lnTo>
                  <a:lnTo>
                    <a:pt x="7452" y="603"/>
                  </a:lnTo>
                  <a:lnTo>
                    <a:pt x="7508" y="584"/>
                  </a:lnTo>
                  <a:lnTo>
                    <a:pt x="7546" y="547"/>
                  </a:lnTo>
                  <a:lnTo>
                    <a:pt x="7583" y="490"/>
                  </a:lnTo>
                  <a:lnTo>
                    <a:pt x="7621" y="434"/>
                  </a:lnTo>
                  <a:lnTo>
                    <a:pt x="7640" y="377"/>
                  </a:lnTo>
                  <a:lnTo>
                    <a:pt x="7640" y="321"/>
                  </a:lnTo>
                  <a:lnTo>
                    <a:pt x="7640" y="246"/>
                  </a:lnTo>
                  <a:lnTo>
                    <a:pt x="7621" y="189"/>
                  </a:lnTo>
                  <a:lnTo>
                    <a:pt x="7583" y="133"/>
                  </a:lnTo>
                  <a:lnTo>
                    <a:pt x="7546" y="95"/>
                  </a:lnTo>
                  <a:lnTo>
                    <a:pt x="7508" y="57"/>
                  </a:lnTo>
                  <a:lnTo>
                    <a:pt x="7452" y="20"/>
                  </a:lnTo>
                  <a:lnTo>
                    <a:pt x="7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
            <p:cNvSpPr/>
            <p:nvPr/>
          </p:nvSpPr>
          <p:spPr>
            <a:xfrm>
              <a:off x="5126391" y="4665154"/>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123" y="0"/>
                  </a:moveTo>
                  <a:lnTo>
                    <a:pt x="3029" y="19"/>
                  </a:lnTo>
                  <a:lnTo>
                    <a:pt x="2954" y="38"/>
                  </a:lnTo>
                  <a:lnTo>
                    <a:pt x="2898" y="94"/>
                  </a:lnTo>
                  <a:lnTo>
                    <a:pt x="2841" y="151"/>
                  </a:lnTo>
                  <a:lnTo>
                    <a:pt x="38" y="5024"/>
                  </a:lnTo>
                  <a:lnTo>
                    <a:pt x="19" y="5099"/>
                  </a:lnTo>
                  <a:lnTo>
                    <a:pt x="0" y="5175"/>
                  </a:lnTo>
                  <a:lnTo>
                    <a:pt x="19" y="5250"/>
                  </a:lnTo>
                  <a:lnTo>
                    <a:pt x="38" y="5325"/>
                  </a:lnTo>
                  <a:lnTo>
                    <a:pt x="2841" y="10198"/>
                  </a:lnTo>
                  <a:lnTo>
                    <a:pt x="2898" y="10255"/>
                  </a:lnTo>
                  <a:lnTo>
                    <a:pt x="2954" y="10311"/>
                  </a:lnTo>
                  <a:lnTo>
                    <a:pt x="3029" y="10330"/>
                  </a:lnTo>
                  <a:lnTo>
                    <a:pt x="3123" y="10349"/>
                  </a:lnTo>
                  <a:lnTo>
                    <a:pt x="8730" y="10349"/>
                  </a:lnTo>
                  <a:lnTo>
                    <a:pt x="8806" y="10330"/>
                  </a:lnTo>
                  <a:lnTo>
                    <a:pt x="8881" y="10311"/>
                  </a:lnTo>
                  <a:lnTo>
                    <a:pt x="8956" y="10255"/>
                  </a:lnTo>
                  <a:lnTo>
                    <a:pt x="9013" y="10198"/>
                  </a:lnTo>
                  <a:lnTo>
                    <a:pt x="11816" y="5325"/>
                  </a:lnTo>
                  <a:lnTo>
                    <a:pt x="11835" y="5250"/>
                  </a:lnTo>
                  <a:lnTo>
                    <a:pt x="11854" y="5175"/>
                  </a:lnTo>
                  <a:lnTo>
                    <a:pt x="11835" y="5099"/>
                  </a:lnTo>
                  <a:lnTo>
                    <a:pt x="11816" y="5024"/>
                  </a:lnTo>
                  <a:lnTo>
                    <a:pt x="9013" y="151"/>
                  </a:lnTo>
                  <a:lnTo>
                    <a:pt x="8956" y="94"/>
                  </a:lnTo>
                  <a:lnTo>
                    <a:pt x="8881" y="38"/>
                  </a:lnTo>
                  <a:lnTo>
                    <a:pt x="8806" y="19"/>
                  </a:lnTo>
                  <a:lnTo>
                    <a:pt x="8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
            <p:cNvSpPr/>
            <p:nvPr/>
          </p:nvSpPr>
          <p:spPr>
            <a:xfrm>
              <a:off x="5098053" y="4514956"/>
              <a:ext cx="72740" cy="72765"/>
            </a:xfrm>
            <a:custGeom>
              <a:avLst/>
              <a:gdLst/>
              <a:ahLst/>
              <a:cxnLst/>
              <a:rect l="l" t="t" r="r" b="b"/>
              <a:pathLst>
                <a:path w="2898" h="2899" extrusionOk="0">
                  <a:moveTo>
                    <a:pt x="1355" y="1"/>
                  </a:moveTo>
                  <a:lnTo>
                    <a:pt x="1204" y="20"/>
                  </a:lnTo>
                  <a:lnTo>
                    <a:pt x="1073" y="39"/>
                  </a:lnTo>
                  <a:lnTo>
                    <a:pt x="922" y="95"/>
                  </a:lnTo>
                  <a:lnTo>
                    <a:pt x="790" y="151"/>
                  </a:lnTo>
                  <a:lnTo>
                    <a:pt x="677" y="227"/>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35"/>
                  </a:lnTo>
                  <a:lnTo>
                    <a:pt x="715" y="2710"/>
                  </a:lnTo>
                  <a:lnTo>
                    <a:pt x="847" y="2767"/>
                  </a:lnTo>
                  <a:lnTo>
                    <a:pt x="979" y="2823"/>
                  </a:lnTo>
                  <a:lnTo>
                    <a:pt x="1110" y="2861"/>
                  </a:lnTo>
                  <a:lnTo>
                    <a:pt x="1242" y="2880"/>
                  </a:lnTo>
                  <a:lnTo>
                    <a:pt x="1392"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
            <p:cNvSpPr/>
            <p:nvPr/>
          </p:nvSpPr>
          <p:spPr>
            <a:xfrm>
              <a:off x="5699725" y="4271285"/>
              <a:ext cx="72740" cy="72740"/>
            </a:xfrm>
            <a:custGeom>
              <a:avLst/>
              <a:gdLst/>
              <a:ahLst/>
              <a:cxnLst/>
              <a:rect l="l" t="t" r="r" b="b"/>
              <a:pathLst>
                <a:path w="2898" h="2898" extrusionOk="0">
                  <a:moveTo>
                    <a:pt x="1355" y="0"/>
                  </a:moveTo>
                  <a:lnTo>
                    <a:pt x="1223" y="19"/>
                  </a:lnTo>
                  <a:lnTo>
                    <a:pt x="1073" y="38"/>
                  </a:lnTo>
                  <a:lnTo>
                    <a:pt x="941" y="94"/>
                  </a:lnTo>
                  <a:lnTo>
                    <a:pt x="809" y="151"/>
                  </a:lnTo>
                  <a:lnTo>
                    <a:pt x="678" y="207"/>
                  </a:lnTo>
                  <a:lnTo>
                    <a:pt x="565" y="301"/>
                  </a:lnTo>
                  <a:lnTo>
                    <a:pt x="452" y="376"/>
                  </a:lnTo>
                  <a:lnTo>
                    <a:pt x="358" y="489"/>
                  </a:lnTo>
                  <a:lnTo>
                    <a:pt x="264" y="602"/>
                  </a:lnTo>
                  <a:lnTo>
                    <a:pt x="188" y="715"/>
                  </a:lnTo>
                  <a:lnTo>
                    <a:pt x="132" y="828"/>
                  </a:lnTo>
                  <a:lnTo>
                    <a:pt x="75" y="960"/>
                  </a:lnTo>
                  <a:lnTo>
                    <a:pt x="38" y="1110"/>
                  </a:lnTo>
                  <a:lnTo>
                    <a:pt x="19" y="1242"/>
                  </a:lnTo>
                  <a:lnTo>
                    <a:pt x="0" y="1392"/>
                  </a:lnTo>
                  <a:lnTo>
                    <a:pt x="0" y="1524"/>
                  </a:lnTo>
                  <a:lnTo>
                    <a:pt x="19" y="1675"/>
                  </a:lnTo>
                  <a:lnTo>
                    <a:pt x="57" y="1825"/>
                  </a:lnTo>
                  <a:lnTo>
                    <a:pt x="94" y="1957"/>
                  </a:lnTo>
                  <a:lnTo>
                    <a:pt x="151" y="2089"/>
                  </a:lnTo>
                  <a:lnTo>
                    <a:pt x="226" y="2220"/>
                  </a:lnTo>
                  <a:lnTo>
                    <a:pt x="301" y="2333"/>
                  </a:lnTo>
                  <a:lnTo>
                    <a:pt x="395" y="2446"/>
                  </a:lnTo>
                  <a:lnTo>
                    <a:pt x="489" y="2540"/>
                  </a:lnTo>
                  <a:lnTo>
                    <a:pt x="602" y="2615"/>
                  </a:lnTo>
                  <a:lnTo>
                    <a:pt x="715" y="2691"/>
                  </a:lnTo>
                  <a:lnTo>
                    <a:pt x="847" y="2766"/>
                  </a:lnTo>
                  <a:lnTo>
                    <a:pt x="979" y="2822"/>
                  </a:lnTo>
                  <a:lnTo>
                    <a:pt x="1110" y="2860"/>
                  </a:lnTo>
                  <a:lnTo>
                    <a:pt x="1242" y="2879"/>
                  </a:lnTo>
                  <a:lnTo>
                    <a:pt x="1393" y="2898"/>
                  </a:lnTo>
                  <a:lnTo>
                    <a:pt x="1543" y="2898"/>
                  </a:lnTo>
                  <a:lnTo>
                    <a:pt x="1694" y="2879"/>
                  </a:lnTo>
                  <a:lnTo>
                    <a:pt x="1825" y="2841"/>
                  </a:lnTo>
                  <a:lnTo>
                    <a:pt x="1976" y="2804"/>
                  </a:lnTo>
                  <a:lnTo>
                    <a:pt x="2108" y="2747"/>
                  </a:lnTo>
                  <a:lnTo>
                    <a:pt x="2220" y="2672"/>
                  </a:lnTo>
                  <a:lnTo>
                    <a:pt x="2333" y="2597"/>
                  </a:lnTo>
                  <a:lnTo>
                    <a:pt x="2446" y="2502"/>
                  </a:lnTo>
                  <a:lnTo>
                    <a:pt x="2540" y="2408"/>
                  </a:lnTo>
                  <a:lnTo>
                    <a:pt x="2634" y="2296"/>
                  </a:lnTo>
                  <a:lnTo>
                    <a:pt x="2710" y="2183"/>
                  </a:lnTo>
                  <a:lnTo>
                    <a:pt x="2766" y="2051"/>
                  </a:lnTo>
                  <a:lnTo>
                    <a:pt x="2823" y="1919"/>
                  </a:lnTo>
                  <a:lnTo>
                    <a:pt x="2860" y="1787"/>
                  </a:lnTo>
                  <a:lnTo>
                    <a:pt x="2898" y="1637"/>
                  </a:lnTo>
                  <a:lnTo>
                    <a:pt x="2898" y="1505"/>
                  </a:lnTo>
                  <a:lnTo>
                    <a:pt x="2898" y="1355"/>
                  </a:lnTo>
                  <a:lnTo>
                    <a:pt x="2879" y="1204"/>
                  </a:lnTo>
                  <a:lnTo>
                    <a:pt x="2860" y="1072"/>
                  </a:lnTo>
                  <a:lnTo>
                    <a:pt x="2804" y="922"/>
                  </a:lnTo>
                  <a:lnTo>
                    <a:pt x="2747" y="790"/>
                  </a:lnTo>
                  <a:lnTo>
                    <a:pt x="2672" y="677"/>
                  </a:lnTo>
                  <a:lnTo>
                    <a:pt x="2597" y="546"/>
                  </a:lnTo>
                  <a:lnTo>
                    <a:pt x="2503" y="452"/>
                  </a:lnTo>
                  <a:lnTo>
                    <a:pt x="2409" y="357"/>
                  </a:lnTo>
                  <a:lnTo>
                    <a:pt x="2296" y="263"/>
                  </a:lnTo>
                  <a:lnTo>
                    <a:pt x="2183" y="188"/>
                  </a:lnTo>
                  <a:lnTo>
                    <a:pt x="2051" y="132"/>
                  </a:lnTo>
                  <a:lnTo>
                    <a:pt x="1919" y="75"/>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
            <p:cNvSpPr/>
            <p:nvPr/>
          </p:nvSpPr>
          <p:spPr>
            <a:xfrm>
              <a:off x="5379524" y="4520152"/>
              <a:ext cx="72740" cy="72765"/>
            </a:xfrm>
            <a:custGeom>
              <a:avLst/>
              <a:gdLst/>
              <a:ahLst/>
              <a:cxnLst/>
              <a:rect l="l" t="t" r="r" b="b"/>
              <a:pathLst>
                <a:path w="2898" h="2899" extrusionOk="0">
                  <a:moveTo>
                    <a:pt x="1355" y="1"/>
                  </a:moveTo>
                  <a:lnTo>
                    <a:pt x="1204" y="20"/>
                  </a:lnTo>
                  <a:lnTo>
                    <a:pt x="1073" y="38"/>
                  </a:lnTo>
                  <a:lnTo>
                    <a:pt x="922" y="95"/>
                  </a:lnTo>
                  <a:lnTo>
                    <a:pt x="790" y="151"/>
                  </a:lnTo>
                  <a:lnTo>
                    <a:pt x="678" y="208"/>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16"/>
                  </a:lnTo>
                  <a:lnTo>
                    <a:pt x="715" y="2691"/>
                  </a:lnTo>
                  <a:lnTo>
                    <a:pt x="847" y="2767"/>
                  </a:lnTo>
                  <a:lnTo>
                    <a:pt x="979" y="2823"/>
                  </a:lnTo>
                  <a:lnTo>
                    <a:pt x="1110" y="2861"/>
                  </a:lnTo>
                  <a:lnTo>
                    <a:pt x="1242" y="2880"/>
                  </a:lnTo>
                  <a:lnTo>
                    <a:pt x="1393"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3"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8"/>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
          <p:cNvSpPr/>
          <p:nvPr/>
        </p:nvSpPr>
        <p:spPr>
          <a:xfrm rot="-5400000">
            <a:off x="8681425" y="86632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
          <p:cNvSpPr/>
          <p:nvPr/>
        </p:nvSpPr>
        <p:spPr>
          <a:xfrm rot="-5400000">
            <a:off x="8910025" y="109110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5" name="Google Shape;1615;p7"/>
          <p:cNvGrpSpPr/>
          <p:nvPr/>
        </p:nvGrpSpPr>
        <p:grpSpPr>
          <a:xfrm>
            <a:off x="385138" y="4382400"/>
            <a:ext cx="922000" cy="501475"/>
            <a:chOff x="1470950" y="1480875"/>
            <a:chExt cx="922000" cy="501475"/>
          </a:xfrm>
        </p:grpSpPr>
        <p:sp>
          <p:nvSpPr>
            <p:cNvPr id="1616" name="Google Shape;1616;p7"/>
            <p:cNvSpPr/>
            <p:nvPr/>
          </p:nvSpPr>
          <p:spPr>
            <a:xfrm>
              <a:off x="1470950" y="1602250"/>
              <a:ext cx="296375" cy="258750"/>
            </a:xfrm>
            <a:custGeom>
              <a:avLst/>
              <a:gdLst/>
              <a:ahLst/>
              <a:cxnLst/>
              <a:rect l="l" t="t" r="r" b="b"/>
              <a:pathLst>
                <a:path w="11855" h="10350" extrusionOk="0">
                  <a:moveTo>
                    <a:pt x="8543" y="640"/>
                  </a:moveTo>
                  <a:lnTo>
                    <a:pt x="11159" y="5175"/>
                  </a:lnTo>
                  <a:lnTo>
                    <a:pt x="8543" y="9709"/>
                  </a:lnTo>
                  <a:lnTo>
                    <a:pt x="3312" y="9709"/>
                  </a:lnTo>
                  <a:lnTo>
                    <a:pt x="678" y="5175"/>
                  </a:lnTo>
                  <a:lnTo>
                    <a:pt x="3312" y="640"/>
                  </a:lnTo>
                  <a:close/>
                  <a:moveTo>
                    <a:pt x="3030" y="0"/>
                  </a:moveTo>
                  <a:lnTo>
                    <a:pt x="2955" y="38"/>
                  </a:lnTo>
                  <a:lnTo>
                    <a:pt x="2899" y="94"/>
                  </a:lnTo>
                  <a:lnTo>
                    <a:pt x="2842" y="151"/>
                  </a:lnTo>
                  <a:lnTo>
                    <a:pt x="39" y="5005"/>
                  </a:lnTo>
                  <a:lnTo>
                    <a:pt x="1" y="5081"/>
                  </a:lnTo>
                  <a:lnTo>
                    <a:pt x="1" y="5175"/>
                  </a:lnTo>
                  <a:lnTo>
                    <a:pt x="1" y="5250"/>
                  </a:lnTo>
                  <a:lnTo>
                    <a:pt x="39" y="5325"/>
                  </a:lnTo>
                  <a:lnTo>
                    <a:pt x="2842" y="10180"/>
                  </a:lnTo>
                  <a:lnTo>
                    <a:pt x="2899" y="10255"/>
                  </a:lnTo>
                  <a:lnTo>
                    <a:pt x="2955" y="10311"/>
                  </a:lnTo>
                  <a:lnTo>
                    <a:pt x="3030" y="10330"/>
                  </a:lnTo>
                  <a:lnTo>
                    <a:pt x="3124" y="10349"/>
                  </a:lnTo>
                  <a:lnTo>
                    <a:pt x="8731" y="10349"/>
                  </a:lnTo>
                  <a:lnTo>
                    <a:pt x="8807" y="10330"/>
                  </a:lnTo>
                  <a:lnTo>
                    <a:pt x="8882" y="10311"/>
                  </a:lnTo>
                  <a:lnTo>
                    <a:pt x="8957" y="10255"/>
                  </a:lnTo>
                  <a:lnTo>
                    <a:pt x="8995" y="10180"/>
                  </a:lnTo>
                  <a:lnTo>
                    <a:pt x="11798" y="5325"/>
                  </a:lnTo>
                  <a:lnTo>
                    <a:pt x="11836" y="5250"/>
                  </a:lnTo>
                  <a:lnTo>
                    <a:pt x="11855" y="5175"/>
                  </a:lnTo>
                  <a:lnTo>
                    <a:pt x="11836" y="5081"/>
                  </a:lnTo>
                  <a:lnTo>
                    <a:pt x="11798" y="5005"/>
                  </a:lnTo>
                  <a:lnTo>
                    <a:pt x="8995" y="151"/>
                  </a:lnTo>
                  <a:lnTo>
                    <a:pt x="8957" y="94"/>
                  </a:lnTo>
                  <a:lnTo>
                    <a:pt x="8882" y="38"/>
                  </a:lnTo>
                  <a:lnTo>
                    <a:pt x="88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7"/>
            <p:cNvSpPr/>
            <p:nvPr/>
          </p:nvSpPr>
          <p:spPr>
            <a:xfrm>
              <a:off x="1679350" y="1480875"/>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9"/>
                  </a:lnTo>
                  <a:lnTo>
                    <a:pt x="2898" y="95"/>
                  </a:lnTo>
                  <a:lnTo>
                    <a:pt x="2841" y="151"/>
                  </a:lnTo>
                  <a:lnTo>
                    <a:pt x="38" y="5006"/>
                  </a:lnTo>
                  <a:lnTo>
                    <a:pt x="19" y="5081"/>
                  </a:lnTo>
                  <a:lnTo>
                    <a:pt x="0" y="5175"/>
                  </a:lnTo>
                  <a:lnTo>
                    <a:pt x="19" y="5251"/>
                  </a:lnTo>
                  <a:lnTo>
                    <a:pt x="38" y="5326"/>
                  </a:lnTo>
                  <a:lnTo>
                    <a:pt x="2841" y="10180"/>
                  </a:lnTo>
                  <a:lnTo>
                    <a:pt x="2898" y="10256"/>
                  </a:lnTo>
                  <a:lnTo>
                    <a:pt x="2973" y="10293"/>
                  </a:lnTo>
                  <a:lnTo>
                    <a:pt x="3048" y="10331"/>
                  </a:lnTo>
                  <a:lnTo>
                    <a:pt x="3124" y="10350"/>
                  </a:lnTo>
                  <a:lnTo>
                    <a:pt x="8731" y="10350"/>
                  </a:lnTo>
                  <a:lnTo>
                    <a:pt x="8825" y="10331"/>
                  </a:lnTo>
                  <a:lnTo>
                    <a:pt x="8900" y="10293"/>
                  </a:lnTo>
                  <a:lnTo>
                    <a:pt x="8956" y="10256"/>
                  </a:lnTo>
                  <a:lnTo>
                    <a:pt x="9013" y="10180"/>
                  </a:lnTo>
                  <a:lnTo>
                    <a:pt x="11816" y="5326"/>
                  </a:lnTo>
                  <a:lnTo>
                    <a:pt x="11835" y="5251"/>
                  </a:lnTo>
                  <a:lnTo>
                    <a:pt x="11854" y="5175"/>
                  </a:lnTo>
                  <a:lnTo>
                    <a:pt x="11835"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
            <p:cNvSpPr/>
            <p:nvPr/>
          </p:nvSpPr>
          <p:spPr>
            <a:xfrm>
              <a:off x="1893375" y="1602250"/>
              <a:ext cx="296375" cy="258750"/>
            </a:xfrm>
            <a:custGeom>
              <a:avLst/>
              <a:gdLst/>
              <a:ahLst/>
              <a:cxnLst/>
              <a:rect l="l" t="t" r="r" b="b"/>
              <a:pathLst>
                <a:path w="11855" h="10350" extrusionOk="0">
                  <a:moveTo>
                    <a:pt x="8561" y="640"/>
                  </a:moveTo>
                  <a:lnTo>
                    <a:pt x="11177" y="5175"/>
                  </a:lnTo>
                  <a:lnTo>
                    <a:pt x="8561" y="9709"/>
                  </a:lnTo>
                  <a:lnTo>
                    <a:pt x="3312" y="9709"/>
                  </a:lnTo>
                  <a:lnTo>
                    <a:pt x="697" y="5175"/>
                  </a:lnTo>
                  <a:lnTo>
                    <a:pt x="3312" y="640"/>
                  </a:lnTo>
                  <a:close/>
                  <a:moveTo>
                    <a:pt x="3048" y="0"/>
                  </a:moveTo>
                  <a:lnTo>
                    <a:pt x="2973" y="38"/>
                  </a:lnTo>
                  <a:lnTo>
                    <a:pt x="2898" y="94"/>
                  </a:lnTo>
                  <a:lnTo>
                    <a:pt x="2860" y="151"/>
                  </a:lnTo>
                  <a:lnTo>
                    <a:pt x="57" y="5005"/>
                  </a:lnTo>
                  <a:lnTo>
                    <a:pt x="19" y="5081"/>
                  </a:lnTo>
                  <a:lnTo>
                    <a:pt x="0" y="5175"/>
                  </a:lnTo>
                  <a:lnTo>
                    <a:pt x="19" y="5250"/>
                  </a:lnTo>
                  <a:lnTo>
                    <a:pt x="57" y="5325"/>
                  </a:lnTo>
                  <a:lnTo>
                    <a:pt x="2860" y="10180"/>
                  </a:lnTo>
                  <a:lnTo>
                    <a:pt x="2898" y="10255"/>
                  </a:lnTo>
                  <a:lnTo>
                    <a:pt x="2973" y="10311"/>
                  </a:lnTo>
                  <a:lnTo>
                    <a:pt x="3048" y="10330"/>
                  </a:lnTo>
                  <a:lnTo>
                    <a:pt x="3124" y="10349"/>
                  </a:lnTo>
                  <a:lnTo>
                    <a:pt x="8731" y="10349"/>
                  </a:lnTo>
                  <a:lnTo>
                    <a:pt x="8825" y="10330"/>
                  </a:lnTo>
                  <a:lnTo>
                    <a:pt x="8900" y="10311"/>
                  </a:lnTo>
                  <a:lnTo>
                    <a:pt x="8957" y="10255"/>
                  </a:lnTo>
                  <a:lnTo>
                    <a:pt x="9013" y="10180"/>
                  </a:lnTo>
                  <a:lnTo>
                    <a:pt x="11817" y="5325"/>
                  </a:lnTo>
                  <a:lnTo>
                    <a:pt x="11854" y="5250"/>
                  </a:lnTo>
                  <a:lnTo>
                    <a:pt x="11854" y="5175"/>
                  </a:lnTo>
                  <a:lnTo>
                    <a:pt x="11854" y="5081"/>
                  </a:lnTo>
                  <a:lnTo>
                    <a:pt x="11817" y="5005"/>
                  </a:lnTo>
                  <a:lnTo>
                    <a:pt x="9013" y="151"/>
                  </a:lnTo>
                  <a:lnTo>
                    <a:pt x="8957" y="94"/>
                  </a:lnTo>
                  <a:lnTo>
                    <a:pt x="8900" y="38"/>
                  </a:lnTo>
                  <a:lnTo>
                    <a:pt x="88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
            <p:cNvSpPr/>
            <p:nvPr/>
          </p:nvSpPr>
          <p:spPr>
            <a:xfrm>
              <a:off x="2096575" y="1723600"/>
              <a:ext cx="296375" cy="258750"/>
            </a:xfrm>
            <a:custGeom>
              <a:avLst/>
              <a:gdLst/>
              <a:ahLst/>
              <a:cxnLst/>
              <a:rect l="l" t="t" r="r" b="b"/>
              <a:pathLst>
                <a:path w="11855" h="10350" extrusionOk="0">
                  <a:moveTo>
                    <a:pt x="8543" y="641"/>
                  </a:moveTo>
                  <a:lnTo>
                    <a:pt x="11158" y="5175"/>
                  </a:lnTo>
                  <a:lnTo>
                    <a:pt x="8543" y="9710"/>
                  </a:lnTo>
                  <a:lnTo>
                    <a:pt x="3312" y="9710"/>
                  </a:lnTo>
                  <a:lnTo>
                    <a:pt x="678" y="5175"/>
                  </a:lnTo>
                  <a:lnTo>
                    <a:pt x="3312" y="641"/>
                  </a:lnTo>
                  <a:close/>
                  <a:moveTo>
                    <a:pt x="3030" y="1"/>
                  </a:move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
            <p:cNvSpPr/>
            <p:nvPr/>
          </p:nvSpPr>
          <p:spPr>
            <a:xfrm>
              <a:off x="1679350" y="1723600"/>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8"/>
                  </a:lnTo>
                  <a:lnTo>
                    <a:pt x="2898" y="95"/>
                  </a:lnTo>
                  <a:lnTo>
                    <a:pt x="2841" y="151"/>
                  </a:lnTo>
                  <a:lnTo>
                    <a:pt x="38" y="5006"/>
                  </a:lnTo>
                  <a:lnTo>
                    <a:pt x="19" y="5100"/>
                  </a:lnTo>
                  <a:lnTo>
                    <a:pt x="0" y="5175"/>
                  </a:lnTo>
                  <a:lnTo>
                    <a:pt x="19" y="5250"/>
                  </a:lnTo>
                  <a:lnTo>
                    <a:pt x="38" y="5326"/>
                  </a:lnTo>
                  <a:lnTo>
                    <a:pt x="2841" y="10180"/>
                  </a:lnTo>
                  <a:lnTo>
                    <a:pt x="2898" y="10255"/>
                  </a:lnTo>
                  <a:lnTo>
                    <a:pt x="2973" y="10312"/>
                  </a:lnTo>
                  <a:lnTo>
                    <a:pt x="3048" y="10331"/>
                  </a:lnTo>
                  <a:lnTo>
                    <a:pt x="3124" y="10349"/>
                  </a:lnTo>
                  <a:lnTo>
                    <a:pt x="8731" y="10349"/>
                  </a:lnTo>
                  <a:lnTo>
                    <a:pt x="8825" y="10331"/>
                  </a:lnTo>
                  <a:lnTo>
                    <a:pt x="8900" y="10312"/>
                  </a:lnTo>
                  <a:lnTo>
                    <a:pt x="8956" y="10255"/>
                  </a:lnTo>
                  <a:lnTo>
                    <a:pt x="9013" y="10180"/>
                  </a:lnTo>
                  <a:lnTo>
                    <a:pt x="11816" y="5326"/>
                  </a:lnTo>
                  <a:lnTo>
                    <a:pt x="11835" y="5250"/>
                  </a:lnTo>
                  <a:lnTo>
                    <a:pt x="11854" y="5175"/>
                  </a:lnTo>
                  <a:lnTo>
                    <a:pt x="11835" y="5100"/>
                  </a:lnTo>
                  <a:lnTo>
                    <a:pt x="11816" y="5006"/>
                  </a:lnTo>
                  <a:lnTo>
                    <a:pt x="9013" y="151"/>
                  </a:lnTo>
                  <a:lnTo>
                    <a:pt x="8956" y="95"/>
                  </a:lnTo>
                  <a:lnTo>
                    <a:pt x="8900" y="38"/>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
            <p:cNvSpPr/>
            <p:nvPr/>
          </p:nvSpPr>
          <p:spPr>
            <a:xfrm>
              <a:off x="1723100" y="1695375"/>
              <a:ext cx="72450" cy="72475"/>
            </a:xfrm>
            <a:custGeom>
              <a:avLst/>
              <a:gdLst/>
              <a:ahLst/>
              <a:cxnLst/>
              <a:rect l="l" t="t" r="r" b="b"/>
              <a:pathLst>
                <a:path w="2898" h="2899" extrusionOk="0">
                  <a:moveTo>
                    <a:pt x="1355" y="1"/>
                  </a:moveTo>
                  <a:lnTo>
                    <a:pt x="1204" y="20"/>
                  </a:lnTo>
                  <a:lnTo>
                    <a:pt x="1073" y="39"/>
                  </a:lnTo>
                  <a:lnTo>
                    <a:pt x="922" y="95"/>
                  </a:lnTo>
                  <a:lnTo>
                    <a:pt x="790" y="151"/>
                  </a:lnTo>
                  <a:lnTo>
                    <a:pt x="677" y="208"/>
                  </a:lnTo>
                  <a:lnTo>
                    <a:pt x="565" y="302"/>
                  </a:lnTo>
                  <a:lnTo>
                    <a:pt x="452" y="396"/>
                  </a:lnTo>
                  <a:lnTo>
                    <a:pt x="358" y="490"/>
                  </a:lnTo>
                  <a:lnTo>
                    <a:pt x="264" y="603"/>
                  </a:lnTo>
                  <a:lnTo>
                    <a:pt x="188" y="716"/>
                  </a:lnTo>
                  <a:lnTo>
                    <a:pt x="132" y="848"/>
                  </a:lnTo>
                  <a:lnTo>
                    <a:pt x="75" y="961"/>
                  </a:lnTo>
                  <a:lnTo>
                    <a:pt x="38" y="1111"/>
                  </a:lnTo>
                  <a:lnTo>
                    <a:pt x="0" y="1243"/>
                  </a:lnTo>
                  <a:lnTo>
                    <a:pt x="0" y="1393"/>
                  </a:lnTo>
                  <a:lnTo>
                    <a:pt x="0" y="1525"/>
                  </a:lnTo>
                  <a:lnTo>
                    <a:pt x="19" y="1676"/>
                  </a:lnTo>
                  <a:lnTo>
                    <a:pt x="38" y="1826"/>
                  </a:lnTo>
                  <a:lnTo>
                    <a:pt x="94" y="1958"/>
                  </a:lnTo>
                  <a:lnTo>
                    <a:pt x="151" y="2089"/>
                  </a:lnTo>
                  <a:lnTo>
                    <a:pt x="207" y="2221"/>
                  </a:lnTo>
                  <a:lnTo>
                    <a:pt x="301" y="2334"/>
                  </a:lnTo>
                  <a:lnTo>
                    <a:pt x="395" y="2447"/>
                  </a:lnTo>
                  <a:lnTo>
                    <a:pt x="489" y="2541"/>
                  </a:lnTo>
                  <a:lnTo>
                    <a:pt x="602" y="2616"/>
                  </a:lnTo>
                  <a:lnTo>
                    <a:pt x="715" y="2710"/>
                  </a:lnTo>
                  <a:lnTo>
                    <a:pt x="847" y="2767"/>
                  </a:lnTo>
                  <a:lnTo>
                    <a:pt x="960" y="2823"/>
                  </a:lnTo>
                  <a:lnTo>
                    <a:pt x="1110" y="2861"/>
                  </a:lnTo>
                  <a:lnTo>
                    <a:pt x="1242" y="2880"/>
                  </a:lnTo>
                  <a:lnTo>
                    <a:pt x="1392" y="2899"/>
                  </a:lnTo>
                  <a:lnTo>
                    <a:pt x="1524" y="2899"/>
                  </a:lnTo>
                  <a:lnTo>
                    <a:pt x="1675" y="2880"/>
                  </a:lnTo>
                  <a:lnTo>
                    <a:pt x="1825" y="2842"/>
                  </a:lnTo>
                  <a:lnTo>
                    <a:pt x="1957" y="2804"/>
                  </a:lnTo>
                  <a:lnTo>
                    <a:pt x="2089" y="2748"/>
                  </a:lnTo>
                  <a:lnTo>
                    <a:pt x="2220" y="2673"/>
                  </a:lnTo>
                  <a:lnTo>
                    <a:pt x="2333" y="2597"/>
                  </a:lnTo>
                  <a:lnTo>
                    <a:pt x="2446" y="2503"/>
                  </a:lnTo>
                  <a:lnTo>
                    <a:pt x="2540" y="2409"/>
                  </a:lnTo>
                  <a:lnTo>
                    <a:pt x="2615" y="2296"/>
                  </a:lnTo>
                  <a:lnTo>
                    <a:pt x="2710" y="2184"/>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8"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
            <p:cNvSpPr/>
            <p:nvPr/>
          </p:nvSpPr>
          <p:spPr>
            <a:xfrm>
              <a:off x="1931475" y="1574025"/>
              <a:ext cx="72475" cy="72475"/>
            </a:xfrm>
            <a:custGeom>
              <a:avLst/>
              <a:gdLst/>
              <a:ahLst/>
              <a:cxnLst/>
              <a:rect l="l" t="t" r="r" b="b"/>
              <a:pathLst>
                <a:path w="2899" h="2899" extrusionOk="0">
                  <a:moveTo>
                    <a:pt x="1374" y="0"/>
                  </a:moveTo>
                  <a:lnTo>
                    <a:pt x="1223" y="19"/>
                  </a:lnTo>
                  <a:lnTo>
                    <a:pt x="1073" y="38"/>
                  </a:lnTo>
                  <a:lnTo>
                    <a:pt x="941" y="95"/>
                  </a:lnTo>
                  <a:lnTo>
                    <a:pt x="809" y="151"/>
                  </a:lnTo>
                  <a:lnTo>
                    <a:pt x="678" y="207"/>
                  </a:lnTo>
                  <a:lnTo>
                    <a:pt x="565" y="302"/>
                  </a:lnTo>
                  <a:lnTo>
                    <a:pt x="452" y="396"/>
                  </a:lnTo>
                  <a:lnTo>
                    <a:pt x="358" y="490"/>
                  </a:lnTo>
                  <a:lnTo>
                    <a:pt x="264" y="603"/>
                  </a:lnTo>
                  <a:lnTo>
                    <a:pt x="189" y="715"/>
                  </a:lnTo>
                  <a:lnTo>
                    <a:pt x="132" y="828"/>
                  </a:lnTo>
                  <a:lnTo>
                    <a:pt x="76" y="960"/>
                  </a:lnTo>
                  <a:lnTo>
                    <a:pt x="38" y="1111"/>
                  </a:lnTo>
                  <a:lnTo>
                    <a:pt x="19" y="1242"/>
                  </a:lnTo>
                  <a:lnTo>
                    <a:pt x="0" y="1393"/>
                  </a:lnTo>
                  <a:lnTo>
                    <a:pt x="0" y="1525"/>
                  </a:lnTo>
                  <a:lnTo>
                    <a:pt x="19" y="1675"/>
                  </a:lnTo>
                  <a:lnTo>
                    <a:pt x="57" y="1826"/>
                  </a:lnTo>
                  <a:lnTo>
                    <a:pt x="94" y="1957"/>
                  </a:lnTo>
                  <a:lnTo>
                    <a:pt x="151" y="2089"/>
                  </a:lnTo>
                  <a:lnTo>
                    <a:pt x="226" y="2221"/>
                  </a:lnTo>
                  <a:lnTo>
                    <a:pt x="301" y="2334"/>
                  </a:lnTo>
                  <a:lnTo>
                    <a:pt x="396" y="2447"/>
                  </a:lnTo>
                  <a:lnTo>
                    <a:pt x="490" y="2541"/>
                  </a:lnTo>
                  <a:lnTo>
                    <a:pt x="603" y="2616"/>
                  </a:lnTo>
                  <a:lnTo>
                    <a:pt x="715" y="2691"/>
                  </a:lnTo>
                  <a:lnTo>
                    <a:pt x="847" y="2766"/>
                  </a:lnTo>
                  <a:lnTo>
                    <a:pt x="979" y="2823"/>
                  </a:lnTo>
                  <a:lnTo>
                    <a:pt x="1111" y="2860"/>
                  </a:lnTo>
                  <a:lnTo>
                    <a:pt x="1242" y="2879"/>
                  </a:lnTo>
                  <a:lnTo>
                    <a:pt x="1393" y="2898"/>
                  </a:lnTo>
                  <a:lnTo>
                    <a:pt x="1543" y="2898"/>
                  </a:lnTo>
                  <a:lnTo>
                    <a:pt x="1694" y="2879"/>
                  </a:lnTo>
                  <a:lnTo>
                    <a:pt x="1826" y="2842"/>
                  </a:lnTo>
                  <a:lnTo>
                    <a:pt x="1976" y="2804"/>
                  </a:lnTo>
                  <a:lnTo>
                    <a:pt x="2108" y="2748"/>
                  </a:lnTo>
                  <a:lnTo>
                    <a:pt x="2221" y="2672"/>
                  </a:lnTo>
                  <a:lnTo>
                    <a:pt x="2334" y="2597"/>
                  </a:lnTo>
                  <a:lnTo>
                    <a:pt x="2446" y="2503"/>
                  </a:lnTo>
                  <a:lnTo>
                    <a:pt x="2541" y="2409"/>
                  </a:lnTo>
                  <a:lnTo>
                    <a:pt x="2635" y="2296"/>
                  </a:lnTo>
                  <a:lnTo>
                    <a:pt x="2710" y="2183"/>
                  </a:lnTo>
                  <a:lnTo>
                    <a:pt x="2766" y="2051"/>
                  </a:lnTo>
                  <a:lnTo>
                    <a:pt x="2823" y="1920"/>
                  </a:lnTo>
                  <a:lnTo>
                    <a:pt x="2860" y="1788"/>
                  </a:lnTo>
                  <a:lnTo>
                    <a:pt x="2898" y="1656"/>
                  </a:lnTo>
                  <a:lnTo>
                    <a:pt x="2898" y="1506"/>
                  </a:lnTo>
                  <a:lnTo>
                    <a:pt x="2898" y="1355"/>
                  </a:lnTo>
                  <a:lnTo>
                    <a:pt x="2879" y="1205"/>
                  </a:lnTo>
                  <a:lnTo>
                    <a:pt x="2860" y="1073"/>
                  </a:lnTo>
                  <a:lnTo>
                    <a:pt x="2804" y="922"/>
                  </a:lnTo>
                  <a:lnTo>
                    <a:pt x="2747" y="791"/>
                  </a:lnTo>
                  <a:lnTo>
                    <a:pt x="2691" y="678"/>
                  </a:lnTo>
                  <a:lnTo>
                    <a:pt x="2597" y="565"/>
                  </a:lnTo>
                  <a:lnTo>
                    <a:pt x="2503" y="452"/>
                  </a:lnTo>
                  <a:lnTo>
                    <a:pt x="2409" y="358"/>
                  </a:lnTo>
                  <a:lnTo>
                    <a:pt x="2296" y="264"/>
                  </a:lnTo>
                  <a:lnTo>
                    <a:pt x="2183" y="189"/>
                  </a:lnTo>
                  <a:lnTo>
                    <a:pt x="2051" y="132"/>
                  </a:lnTo>
                  <a:lnTo>
                    <a:pt x="1938" y="76"/>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
            <p:cNvSpPr/>
            <p:nvPr/>
          </p:nvSpPr>
          <p:spPr>
            <a:xfrm>
              <a:off x="2068350" y="1806875"/>
              <a:ext cx="72475" cy="72925"/>
            </a:xfrm>
            <a:custGeom>
              <a:avLst/>
              <a:gdLst/>
              <a:ahLst/>
              <a:cxnLst/>
              <a:rect l="l" t="t" r="r" b="b"/>
              <a:pathLst>
                <a:path w="2899" h="2917" extrusionOk="0">
                  <a:moveTo>
                    <a:pt x="1355" y="0"/>
                  </a:moveTo>
                  <a:lnTo>
                    <a:pt x="1205" y="19"/>
                  </a:lnTo>
                  <a:lnTo>
                    <a:pt x="1073" y="57"/>
                  </a:lnTo>
                  <a:lnTo>
                    <a:pt x="923" y="94"/>
                  </a:lnTo>
                  <a:lnTo>
                    <a:pt x="791" y="151"/>
                  </a:lnTo>
                  <a:lnTo>
                    <a:pt x="678" y="226"/>
                  </a:lnTo>
                  <a:lnTo>
                    <a:pt x="565" y="301"/>
                  </a:lnTo>
                  <a:lnTo>
                    <a:pt x="452" y="395"/>
                  </a:lnTo>
                  <a:lnTo>
                    <a:pt x="358" y="508"/>
                  </a:lnTo>
                  <a:lnTo>
                    <a:pt x="264" y="602"/>
                  </a:lnTo>
                  <a:lnTo>
                    <a:pt x="189" y="734"/>
                  </a:lnTo>
                  <a:lnTo>
                    <a:pt x="132" y="847"/>
                  </a:lnTo>
                  <a:lnTo>
                    <a:pt x="76" y="979"/>
                  </a:lnTo>
                  <a:lnTo>
                    <a:pt x="38" y="1110"/>
                  </a:lnTo>
                  <a:lnTo>
                    <a:pt x="1" y="1261"/>
                  </a:lnTo>
                  <a:lnTo>
                    <a:pt x="1" y="1393"/>
                  </a:lnTo>
                  <a:lnTo>
                    <a:pt x="1" y="1543"/>
                  </a:lnTo>
                  <a:lnTo>
                    <a:pt x="20" y="1694"/>
                  </a:lnTo>
                  <a:lnTo>
                    <a:pt x="38" y="1844"/>
                  </a:lnTo>
                  <a:lnTo>
                    <a:pt x="95" y="1976"/>
                  </a:lnTo>
                  <a:lnTo>
                    <a:pt x="151" y="2108"/>
                  </a:lnTo>
                  <a:lnTo>
                    <a:pt x="208" y="2239"/>
                  </a:lnTo>
                  <a:lnTo>
                    <a:pt x="302" y="2352"/>
                  </a:lnTo>
                  <a:lnTo>
                    <a:pt x="396" y="2446"/>
                  </a:lnTo>
                  <a:lnTo>
                    <a:pt x="490" y="2559"/>
                  </a:lnTo>
                  <a:lnTo>
                    <a:pt x="603" y="2634"/>
                  </a:lnTo>
                  <a:lnTo>
                    <a:pt x="716" y="2710"/>
                  </a:lnTo>
                  <a:lnTo>
                    <a:pt x="847" y="2785"/>
                  </a:lnTo>
                  <a:lnTo>
                    <a:pt x="960" y="2823"/>
                  </a:lnTo>
                  <a:lnTo>
                    <a:pt x="1111" y="2879"/>
                  </a:lnTo>
                  <a:lnTo>
                    <a:pt x="1243" y="2898"/>
                  </a:lnTo>
                  <a:lnTo>
                    <a:pt x="1393" y="2917"/>
                  </a:lnTo>
                  <a:lnTo>
                    <a:pt x="1525" y="2917"/>
                  </a:lnTo>
                  <a:lnTo>
                    <a:pt x="1675" y="2898"/>
                  </a:lnTo>
                  <a:lnTo>
                    <a:pt x="1826" y="2860"/>
                  </a:lnTo>
                  <a:lnTo>
                    <a:pt x="1958" y="2823"/>
                  </a:lnTo>
                  <a:lnTo>
                    <a:pt x="2089" y="2766"/>
                  </a:lnTo>
                  <a:lnTo>
                    <a:pt x="2221" y="2691"/>
                  </a:lnTo>
                  <a:lnTo>
                    <a:pt x="2334" y="2616"/>
                  </a:lnTo>
                  <a:lnTo>
                    <a:pt x="2447" y="2522"/>
                  </a:lnTo>
                  <a:lnTo>
                    <a:pt x="2541" y="2409"/>
                  </a:lnTo>
                  <a:lnTo>
                    <a:pt x="2616" y="2315"/>
                  </a:lnTo>
                  <a:lnTo>
                    <a:pt x="2691" y="2183"/>
                  </a:lnTo>
                  <a:lnTo>
                    <a:pt x="2767" y="2070"/>
                  </a:lnTo>
                  <a:lnTo>
                    <a:pt x="2823" y="1938"/>
                  </a:lnTo>
                  <a:lnTo>
                    <a:pt x="2861" y="1807"/>
                  </a:lnTo>
                  <a:lnTo>
                    <a:pt x="2880" y="1656"/>
                  </a:lnTo>
                  <a:lnTo>
                    <a:pt x="2898" y="1524"/>
                  </a:lnTo>
                  <a:lnTo>
                    <a:pt x="2898" y="1374"/>
                  </a:lnTo>
                  <a:lnTo>
                    <a:pt x="2880" y="1223"/>
                  </a:lnTo>
                  <a:lnTo>
                    <a:pt x="2842" y="1073"/>
                  </a:lnTo>
                  <a:lnTo>
                    <a:pt x="2804" y="941"/>
                  </a:lnTo>
                  <a:lnTo>
                    <a:pt x="2748" y="809"/>
                  </a:lnTo>
                  <a:lnTo>
                    <a:pt x="2673" y="678"/>
                  </a:lnTo>
                  <a:lnTo>
                    <a:pt x="2597" y="565"/>
                  </a:lnTo>
                  <a:lnTo>
                    <a:pt x="2503" y="471"/>
                  </a:lnTo>
                  <a:lnTo>
                    <a:pt x="2409" y="358"/>
                  </a:lnTo>
                  <a:lnTo>
                    <a:pt x="2296" y="282"/>
                  </a:lnTo>
                  <a:lnTo>
                    <a:pt x="2183" y="207"/>
                  </a:lnTo>
                  <a:lnTo>
                    <a:pt x="2052" y="132"/>
                  </a:lnTo>
                  <a:lnTo>
                    <a:pt x="1920" y="94"/>
                  </a:lnTo>
                  <a:lnTo>
                    <a:pt x="1788" y="57"/>
                  </a:lnTo>
                  <a:lnTo>
                    <a:pt x="1657" y="19"/>
                  </a:lnTo>
                  <a:lnTo>
                    <a:pt x="15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4" name="Google Shape;1624;p7"/>
          <p:cNvSpPr/>
          <p:nvPr/>
        </p:nvSpPr>
        <p:spPr>
          <a:xfrm rot="-5400000">
            <a:off x="204175" y="388342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
          <p:cNvSpPr/>
          <p:nvPr/>
        </p:nvSpPr>
        <p:spPr>
          <a:xfrm rot="-5400000">
            <a:off x="432775" y="410820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4780751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
  <p:cSld name="CUSTOM_17_2">
    <p:bg>
      <p:bgPr>
        <a:solidFill>
          <a:srgbClr val="A5DDDA">
            <a:alpha val="71900"/>
          </a:srgbClr>
        </a:solidFill>
        <a:effectLst/>
      </p:bgPr>
    </p:bg>
    <p:spTree>
      <p:nvGrpSpPr>
        <p:cNvPr id="1" name="Shape 34"/>
        <p:cNvGrpSpPr/>
        <p:nvPr/>
      </p:nvGrpSpPr>
      <p:grpSpPr>
        <a:xfrm>
          <a:off x="0" y="0"/>
          <a:ext cx="0" cy="0"/>
          <a:chOff x="0" y="0"/>
          <a:chExt cx="0" cy="0"/>
        </a:xfrm>
      </p:grpSpPr>
      <p:sp>
        <p:nvSpPr>
          <p:cNvPr id="35" name="Google Shape;35;p4"/>
          <p:cNvSpPr/>
          <p:nvPr/>
        </p:nvSpPr>
        <p:spPr>
          <a:xfrm>
            <a:off x="382675" y="397650"/>
            <a:ext cx="1157700" cy="36783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4"/>
          <p:cNvSpPr/>
          <p:nvPr/>
        </p:nvSpPr>
        <p:spPr>
          <a:xfrm>
            <a:off x="100" y="4427567"/>
            <a:ext cx="9144000" cy="7170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4"/>
          <p:cNvSpPr txBox="1">
            <a:spLocks noGrp="1"/>
          </p:cNvSpPr>
          <p:nvPr>
            <p:ph type="ctrTitle"/>
          </p:nvPr>
        </p:nvSpPr>
        <p:spPr>
          <a:xfrm>
            <a:off x="532475" y="2283175"/>
            <a:ext cx="5118600" cy="9462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7C3E"/>
              </a:buClr>
              <a:buSzPts val="5000"/>
              <a:buNone/>
              <a:defRPr sz="5000" b="0">
                <a:solidFill>
                  <a:srgbClr val="FF7C3E"/>
                </a:solidFill>
              </a:defRPr>
            </a:lvl1pPr>
            <a:lvl2pPr lvl="1" rtl="0">
              <a:spcBef>
                <a:spcPts val="0"/>
              </a:spcBef>
              <a:spcAft>
                <a:spcPts val="0"/>
              </a:spcAft>
              <a:buClr>
                <a:srgbClr val="FF7C3E"/>
              </a:buClr>
              <a:buSzPts val="4800"/>
              <a:buNone/>
              <a:defRPr sz="4800">
                <a:solidFill>
                  <a:srgbClr val="FF7C3E"/>
                </a:solidFill>
              </a:defRPr>
            </a:lvl2pPr>
            <a:lvl3pPr lvl="2" rtl="0">
              <a:spcBef>
                <a:spcPts val="0"/>
              </a:spcBef>
              <a:spcAft>
                <a:spcPts val="0"/>
              </a:spcAft>
              <a:buClr>
                <a:srgbClr val="FF7C3E"/>
              </a:buClr>
              <a:buSzPts val="4800"/>
              <a:buNone/>
              <a:defRPr sz="4800">
                <a:solidFill>
                  <a:srgbClr val="FF7C3E"/>
                </a:solidFill>
              </a:defRPr>
            </a:lvl3pPr>
            <a:lvl4pPr lvl="3" rtl="0">
              <a:spcBef>
                <a:spcPts val="0"/>
              </a:spcBef>
              <a:spcAft>
                <a:spcPts val="0"/>
              </a:spcAft>
              <a:buClr>
                <a:srgbClr val="FF7C3E"/>
              </a:buClr>
              <a:buSzPts val="4800"/>
              <a:buNone/>
              <a:defRPr sz="4800">
                <a:solidFill>
                  <a:srgbClr val="FF7C3E"/>
                </a:solidFill>
              </a:defRPr>
            </a:lvl4pPr>
            <a:lvl5pPr lvl="4" rtl="0">
              <a:spcBef>
                <a:spcPts val="0"/>
              </a:spcBef>
              <a:spcAft>
                <a:spcPts val="0"/>
              </a:spcAft>
              <a:buClr>
                <a:srgbClr val="FF7C3E"/>
              </a:buClr>
              <a:buSzPts val="4800"/>
              <a:buNone/>
              <a:defRPr sz="4800">
                <a:solidFill>
                  <a:srgbClr val="FF7C3E"/>
                </a:solidFill>
              </a:defRPr>
            </a:lvl5pPr>
            <a:lvl6pPr lvl="5" rtl="0">
              <a:spcBef>
                <a:spcPts val="0"/>
              </a:spcBef>
              <a:spcAft>
                <a:spcPts val="0"/>
              </a:spcAft>
              <a:buClr>
                <a:srgbClr val="FF7C3E"/>
              </a:buClr>
              <a:buSzPts val="4800"/>
              <a:buNone/>
              <a:defRPr sz="4800">
                <a:solidFill>
                  <a:srgbClr val="FF7C3E"/>
                </a:solidFill>
              </a:defRPr>
            </a:lvl6pPr>
            <a:lvl7pPr lvl="6" rtl="0">
              <a:spcBef>
                <a:spcPts val="0"/>
              </a:spcBef>
              <a:spcAft>
                <a:spcPts val="0"/>
              </a:spcAft>
              <a:buClr>
                <a:srgbClr val="FF7C3E"/>
              </a:buClr>
              <a:buSzPts val="4800"/>
              <a:buNone/>
              <a:defRPr sz="4800">
                <a:solidFill>
                  <a:srgbClr val="FF7C3E"/>
                </a:solidFill>
              </a:defRPr>
            </a:lvl7pPr>
            <a:lvl8pPr lvl="7" rtl="0">
              <a:spcBef>
                <a:spcPts val="0"/>
              </a:spcBef>
              <a:spcAft>
                <a:spcPts val="0"/>
              </a:spcAft>
              <a:buClr>
                <a:srgbClr val="FF7C3E"/>
              </a:buClr>
              <a:buSzPts val="4800"/>
              <a:buNone/>
              <a:defRPr sz="4800">
                <a:solidFill>
                  <a:srgbClr val="FF7C3E"/>
                </a:solidFill>
              </a:defRPr>
            </a:lvl8pPr>
            <a:lvl9pPr lvl="8" rtl="0">
              <a:spcBef>
                <a:spcPts val="0"/>
              </a:spcBef>
              <a:spcAft>
                <a:spcPts val="0"/>
              </a:spcAft>
              <a:buClr>
                <a:srgbClr val="FF7C3E"/>
              </a:buClr>
              <a:buSzPts val="4800"/>
              <a:buNone/>
              <a:defRPr sz="4800">
                <a:solidFill>
                  <a:srgbClr val="FF7C3E"/>
                </a:solidFill>
              </a:defRPr>
            </a:lvl9pPr>
          </a:lstStyle>
          <a:p>
            <a:endParaRPr/>
          </a:p>
        </p:txBody>
      </p:sp>
      <p:sp>
        <p:nvSpPr>
          <p:cNvPr id="38" name="Google Shape;38;p4"/>
          <p:cNvSpPr txBox="1">
            <a:spLocks noGrp="1"/>
          </p:cNvSpPr>
          <p:nvPr>
            <p:ph type="title" idx="2" hasCustomPrompt="1"/>
          </p:nvPr>
        </p:nvSpPr>
        <p:spPr>
          <a:xfrm>
            <a:off x="532470" y="1528325"/>
            <a:ext cx="2667000" cy="5778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F7C3E"/>
              </a:buClr>
              <a:buSzPts val="7200"/>
              <a:buNone/>
              <a:defRPr sz="7200" b="0">
                <a:solidFill>
                  <a:srgbClr val="FF7C3E"/>
                </a:solidFill>
              </a:defRPr>
            </a:lvl1pPr>
            <a:lvl2pPr lvl="1"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2pPr>
            <a:lvl3pPr lvl="2"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3pPr>
            <a:lvl4pPr lvl="3"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4pPr>
            <a:lvl5pPr lvl="4"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5pPr>
            <a:lvl6pPr lvl="5"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6pPr>
            <a:lvl7pPr lvl="6"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7pPr>
            <a:lvl8pPr lvl="7"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8pPr>
            <a:lvl9pPr lvl="8" rtl="0">
              <a:spcBef>
                <a:spcPts val="0"/>
              </a:spcBef>
              <a:spcAft>
                <a:spcPts val="0"/>
              </a:spcAft>
              <a:buClr>
                <a:srgbClr val="FF7C3E"/>
              </a:buClr>
              <a:buSzPts val="3600"/>
              <a:buFont typeface="Fira Sans Extra Condensed"/>
              <a:buNone/>
              <a:defRPr sz="3600" b="0">
                <a:solidFill>
                  <a:srgbClr val="FF7C3E"/>
                </a:solidFill>
                <a:latin typeface="Fira Sans Extra Condensed"/>
                <a:ea typeface="Fira Sans Extra Condensed"/>
                <a:cs typeface="Fira Sans Extra Condensed"/>
                <a:sym typeface="Fira Sans Extra Condensed"/>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220"/>
        <p:cNvGrpSpPr/>
        <p:nvPr/>
      </p:nvGrpSpPr>
      <p:grpSpPr>
        <a:xfrm>
          <a:off x="0" y="0"/>
          <a:ext cx="0" cy="0"/>
          <a:chOff x="0" y="0"/>
          <a:chExt cx="0" cy="0"/>
        </a:xfrm>
      </p:grpSpPr>
      <p:sp>
        <p:nvSpPr>
          <p:cNvPr id="2221" name="Google Shape;2221;p9"/>
          <p:cNvSpPr txBox="1">
            <a:spLocks noGrp="1"/>
          </p:cNvSpPr>
          <p:nvPr>
            <p:ph type="title"/>
          </p:nvPr>
        </p:nvSpPr>
        <p:spPr>
          <a:xfrm>
            <a:off x="1358250" y="1702502"/>
            <a:ext cx="6427500" cy="8229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500"/>
              <a:buNone/>
              <a:defRPr sz="6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222" name="Google Shape;2222;p9"/>
          <p:cNvSpPr txBox="1">
            <a:spLocks noGrp="1"/>
          </p:cNvSpPr>
          <p:nvPr>
            <p:ph type="subTitle" idx="1"/>
          </p:nvPr>
        </p:nvSpPr>
        <p:spPr>
          <a:xfrm>
            <a:off x="1358250" y="2526598"/>
            <a:ext cx="6427500" cy="91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None/>
              <a:defRPr sz="1700"/>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grpSp>
        <p:nvGrpSpPr>
          <p:cNvPr id="2223" name="Google Shape;2223;p9"/>
          <p:cNvGrpSpPr/>
          <p:nvPr/>
        </p:nvGrpSpPr>
        <p:grpSpPr>
          <a:xfrm rot="10800000">
            <a:off x="-8663" y="3377913"/>
            <a:ext cx="1918050" cy="1757175"/>
            <a:chOff x="4483200" y="238125"/>
            <a:chExt cx="1918050" cy="1757175"/>
          </a:xfrm>
        </p:grpSpPr>
        <p:sp>
          <p:nvSpPr>
            <p:cNvPr id="2224" name="Google Shape;2224;p9"/>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9"/>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9"/>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9"/>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9"/>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9"/>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9"/>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9"/>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9"/>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9"/>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9"/>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9"/>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9"/>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9"/>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9"/>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9"/>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9"/>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9"/>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9"/>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9"/>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9"/>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9"/>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9"/>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9"/>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9"/>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9"/>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9"/>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9"/>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9"/>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9"/>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9"/>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9"/>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9"/>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9"/>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9"/>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9"/>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9"/>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9"/>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9"/>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9"/>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9"/>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9"/>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9"/>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9"/>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9"/>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9"/>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9"/>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9"/>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9"/>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9"/>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9"/>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9"/>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9"/>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9"/>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9"/>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9"/>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9"/>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9"/>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9"/>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9"/>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9"/>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9"/>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9"/>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9"/>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9"/>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9"/>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9"/>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9"/>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9"/>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9"/>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9"/>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9"/>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9"/>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9"/>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9"/>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9"/>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9"/>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9"/>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9"/>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9"/>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9"/>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9"/>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9"/>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9"/>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9"/>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9"/>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9"/>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9"/>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9"/>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9"/>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9"/>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9"/>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9"/>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9"/>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9"/>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9"/>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9"/>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9"/>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9"/>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9"/>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9"/>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9"/>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9"/>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9"/>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9"/>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9"/>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9"/>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9"/>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9"/>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9"/>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9"/>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9"/>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9"/>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9"/>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9"/>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9"/>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9"/>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9"/>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9"/>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9"/>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9"/>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9"/>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9"/>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9"/>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9"/>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9"/>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9"/>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9"/>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9"/>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9"/>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9"/>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9"/>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9"/>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9"/>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9"/>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9"/>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9"/>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9"/>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9"/>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9"/>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9"/>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9"/>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9"/>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9"/>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9"/>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9"/>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9"/>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9"/>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9"/>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9"/>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9"/>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9"/>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9"/>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9"/>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9"/>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9"/>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9"/>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9"/>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9"/>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9"/>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9"/>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9"/>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9"/>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9"/>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9"/>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9"/>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9"/>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9"/>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9"/>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9"/>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9"/>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9"/>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9"/>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9"/>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9"/>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9"/>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9"/>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9"/>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9"/>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9"/>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9"/>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9"/>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9"/>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9"/>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9"/>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9"/>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9"/>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9"/>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9"/>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9"/>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9"/>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9"/>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9"/>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9"/>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9"/>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9"/>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9"/>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9"/>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9"/>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9"/>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9"/>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9"/>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9"/>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9"/>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9"/>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9"/>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9"/>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9"/>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9"/>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9"/>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9"/>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9"/>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9"/>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9"/>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9"/>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9"/>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9"/>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9"/>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9"/>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9"/>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9"/>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9"/>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9"/>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9"/>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9"/>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9"/>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9"/>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9"/>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9"/>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9"/>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9"/>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9"/>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9"/>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9"/>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9"/>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9"/>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9"/>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9"/>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9"/>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9"/>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9"/>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9"/>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9"/>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9"/>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9"/>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9"/>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9"/>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9"/>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9"/>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9"/>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9"/>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9"/>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9"/>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9"/>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9"/>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9"/>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9"/>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9"/>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9"/>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9"/>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9"/>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9"/>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9"/>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9"/>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9"/>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9"/>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9"/>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9"/>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9"/>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9"/>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9"/>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9"/>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9"/>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9"/>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9"/>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9"/>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9"/>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9"/>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9"/>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9"/>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9"/>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9"/>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9"/>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7" name="Google Shape;2507;p9"/>
          <p:cNvGrpSpPr/>
          <p:nvPr/>
        </p:nvGrpSpPr>
        <p:grpSpPr>
          <a:xfrm rot="10800000" flipH="1">
            <a:off x="7225962" y="3377913"/>
            <a:ext cx="1918050" cy="1757175"/>
            <a:chOff x="4483200" y="238125"/>
            <a:chExt cx="1918050" cy="1757175"/>
          </a:xfrm>
        </p:grpSpPr>
        <p:sp>
          <p:nvSpPr>
            <p:cNvPr id="2508" name="Google Shape;2508;p9"/>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9"/>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9"/>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9"/>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9"/>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9"/>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9"/>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9"/>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9"/>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9"/>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9"/>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9"/>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9"/>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9"/>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9"/>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9"/>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9"/>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9"/>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9"/>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9"/>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9"/>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9"/>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9"/>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9"/>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9"/>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9"/>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9"/>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9"/>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9"/>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9"/>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9"/>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9"/>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9"/>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9"/>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9"/>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9"/>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9"/>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9"/>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9"/>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9"/>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9"/>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9"/>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9"/>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9"/>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9"/>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9"/>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9"/>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9"/>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9"/>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9"/>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9"/>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9"/>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9"/>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9"/>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9"/>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9"/>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9"/>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9"/>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9"/>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9"/>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9"/>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9"/>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9"/>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9"/>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9"/>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9"/>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9"/>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9"/>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9"/>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9"/>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9"/>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9"/>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9"/>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9"/>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9"/>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9"/>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9"/>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9"/>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9"/>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9"/>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9"/>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9"/>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9"/>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9"/>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9"/>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9"/>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9"/>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9"/>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9"/>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9"/>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9"/>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9"/>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9"/>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9"/>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9"/>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9"/>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9"/>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9"/>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9"/>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9"/>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9"/>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9"/>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9"/>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9"/>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9"/>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9"/>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9"/>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9"/>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9"/>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9"/>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9"/>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9"/>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9"/>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9"/>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9"/>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9"/>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9"/>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9"/>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9"/>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9"/>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9"/>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9"/>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9"/>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9"/>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9"/>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9"/>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9"/>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9"/>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9"/>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9"/>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9"/>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9"/>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9"/>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9"/>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9"/>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9"/>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9"/>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9"/>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9"/>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9"/>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9"/>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9"/>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9"/>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9"/>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9"/>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9"/>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9"/>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9"/>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9"/>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9"/>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9"/>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9"/>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9"/>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9"/>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9"/>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9"/>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9"/>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9"/>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9"/>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9"/>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9"/>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9"/>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9"/>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9"/>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9"/>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9"/>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9"/>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9"/>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9"/>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9"/>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9"/>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9"/>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9"/>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9"/>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9"/>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9"/>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9"/>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9"/>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9"/>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9"/>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9"/>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9"/>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9"/>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9"/>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9"/>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9"/>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9"/>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9"/>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9"/>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9"/>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9"/>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9"/>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9"/>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9"/>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9"/>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9"/>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9"/>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9"/>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9"/>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9"/>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9"/>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9"/>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9"/>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9"/>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9"/>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9"/>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9"/>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9"/>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9"/>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9"/>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9"/>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9"/>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9"/>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9"/>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9"/>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9"/>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9"/>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9"/>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9"/>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9"/>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9"/>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9"/>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9"/>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9"/>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9"/>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9"/>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9"/>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9"/>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9"/>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9"/>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9"/>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9"/>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9"/>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9"/>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9"/>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9"/>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9"/>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9"/>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9"/>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9"/>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9"/>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9"/>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9"/>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9"/>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9"/>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9"/>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9"/>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9"/>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9"/>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9"/>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9"/>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9"/>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9"/>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9"/>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9"/>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9"/>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9"/>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9"/>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9"/>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9"/>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9"/>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9"/>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9"/>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9"/>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9"/>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9"/>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9"/>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9"/>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9"/>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9"/>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9"/>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9"/>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9"/>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9"/>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9"/>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9"/>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9"/>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9"/>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9"/>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9"/>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9"/>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9"/>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9"/>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91" name="Google Shape;2791;p9"/>
          <p:cNvSpPr/>
          <p:nvPr/>
        </p:nvSpPr>
        <p:spPr>
          <a:xfrm>
            <a:off x="599" y="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9"/>
          <p:cNvSpPr/>
          <p:nvPr/>
        </p:nvSpPr>
        <p:spPr>
          <a:xfrm flipH="1">
            <a:off x="6106799" y="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3" name="Google Shape;2793;p9"/>
          <p:cNvGrpSpPr/>
          <p:nvPr/>
        </p:nvGrpSpPr>
        <p:grpSpPr>
          <a:xfrm>
            <a:off x="7991750" y="653263"/>
            <a:ext cx="2651830" cy="2216529"/>
            <a:chOff x="8778750" y="1654938"/>
            <a:chExt cx="2651830" cy="2216529"/>
          </a:xfrm>
        </p:grpSpPr>
        <p:sp>
          <p:nvSpPr>
            <p:cNvPr id="2794" name="Google Shape;2794;p9"/>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9"/>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9"/>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9"/>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9"/>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9"/>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9"/>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9"/>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9"/>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3" name="Google Shape;2803;p9"/>
          <p:cNvSpPr/>
          <p:nvPr/>
        </p:nvSpPr>
        <p:spPr>
          <a:xfrm rot="-5400000">
            <a:off x="8742775" y="298210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4" name="Google Shape;2804;p9"/>
          <p:cNvGrpSpPr/>
          <p:nvPr/>
        </p:nvGrpSpPr>
        <p:grpSpPr>
          <a:xfrm>
            <a:off x="-1447525" y="1315425"/>
            <a:ext cx="2651830" cy="2216529"/>
            <a:chOff x="8778750" y="1654938"/>
            <a:chExt cx="2651830" cy="2216529"/>
          </a:xfrm>
        </p:grpSpPr>
        <p:sp>
          <p:nvSpPr>
            <p:cNvPr id="2805" name="Google Shape;2805;p9"/>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9"/>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9"/>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9"/>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9"/>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9"/>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9"/>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9"/>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9"/>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4" name="Google Shape;2814;p9"/>
          <p:cNvSpPr/>
          <p:nvPr/>
        </p:nvSpPr>
        <p:spPr>
          <a:xfrm rot="-5400000">
            <a:off x="865600" y="112472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9"/>
          <p:cNvSpPr/>
          <p:nvPr/>
        </p:nvSpPr>
        <p:spPr>
          <a:xfrm rot="-5400000">
            <a:off x="1094200" y="134950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3798982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3438"/>
        <p:cNvGrpSpPr/>
        <p:nvPr/>
      </p:nvGrpSpPr>
      <p:grpSpPr>
        <a:xfrm>
          <a:off x="0" y="0"/>
          <a:ext cx="0" cy="0"/>
          <a:chOff x="0" y="0"/>
          <a:chExt cx="0" cy="0"/>
        </a:xfrm>
      </p:grpSpPr>
    </p:spTree>
    <p:extLst>
      <p:ext uri="{BB962C8B-B14F-4D97-AF65-F5344CB8AC3E}">
        <p14:creationId xmlns:p14="http://schemas.microsoft.com/office/powerpoint/2010/main" val="307869752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439"/>
        <p:cNvGrpSpPr/>
        <p:nvPr/>
      </p:nvGrpSpPr>
      <p:grpSpPr>
        <a:xfrm>
          <a:off x="0" y="0"/>
          <a:ext cx="0" cy="0"/>
          <a:chOff x="0" y="0"/>
          <a:chExt cx="0" cy="0"/>
        </a:xfrm>
      </p:grpSpPr>
      <p:sp>
        <p:nvSpPr>
          <p:cNvPr id="3440" name="Google Shape;3440;p13"/>
          <p:cNvSpPr txBox="1">
            <a:spLocks noGrp="1"/>
          </p:cNvSpPr>
          <p:nvPr>
            <p:ph type="title"/>
          </p:nvPr>
        </p:nvSpPr>
        <p:spPr>
          <a:xfrm>
            <a:off x="2008001" y="1494702"/>
            <a:ext cx="24486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41" name="Google Shape;3441;p13"/>
          <p:cNvSpPr txBox="1">
            <a:spLocks noGrp="1"/>
          </p:cNvSpPr>
          <p:nvPr>
            <p:ph type="subTitle" idx="1"/>
          </p:nvPr>
        </p:nvSpPr>
        <p:spPr>
          <a:xfrm>
            <a:off x="2008001" y="1860840"/>
            <a:ext cx="24486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3442" name="Google Shape;3442;p13"/>
          <p:cNvSpPr txBox="1">
            <a:spLocks noGrp="1"/>
          </p:cNvSpPr>
          <p:nvPr>
            <p:ph type="title" idx="2"/>
          </p:nvPr>
        </p:nvSpPr>
        <p:spPr>
          <a:xfrm flipH="1">
            <a:off x="5894724" y="1494706"/>
            <a:ext cx="24486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43" name="Google Shape;3443;p13"/>
          <p:cNvSpPr txBox="1">
            <a:spLocks noGrp="1"/>
          </p:cNvSpPr>
          <p:nvPr>
            <p:ph type="subTitle" idx="3"/>
          </p:nvPr>
        </p:nvSpPr>
        <p:spPr>
          <a:xfrm flipH="1">
            <a:off x="5894768" y="1860847"/>
            <a:ext cx="24483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3444" name="Google Shape;3444;p13"/>
          <p:cNvSpPr txBox="1">
            <a:spLocks noGrp="1"/>
          </p:cNvSpPr>
          <p:nvPr>
            <p:ph type="title" idx="4" hasCustomPrompt="1"/>
          </p:nvPr>
        </p:nvSpPr>
        <p:spPr>
          <a:xfrm>
            <a:off x="958776" y="1691353"/>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445" name="Google Shape;3445;p13"/>
          <p:cNvSpPr txBox="1">
            <a:spLocks noGrp="1"/>
          </p:cNvSpPr>
          <p:nvPr>
            <p:ph type="title" idx="5" hasCustomPrompt="1"/>
          </p:nvPr>
        </p:nvSpPr>
        <p:spPr>
          <a:xfrm flipH="1">
            <a:off x="4844976" y="1691353"/>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446" name="Google Shape;3446;p13"/>
          <p:cNvSpPr txBox="1">
            <a:spLocks noGrp="1"/>
          </p:cNvSpPr>
          <p:nvPr>
            <p:ph type="title" idx="6"/>
          </p:nvPr>
        </p:nvSpPr>
        <p:spPr>
          <a:xfrm>
            <a:off x="720000" y="539500"/>
            <a:ext cx="7704000" cy="45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3447" name="Google Shape;3447;p13"/>
          <p:cNvSpPr txBox="1">
            <a:spLocks noGrp="1"/>
          </p:cNvSpPr>
          <p:nvPr>
            <p:ph type="title" idx="7"/>
          </p:nvPr>
        </p:nvSpPr>
        <p:spPr>
          <a:xfrm>
            <a:off x="2008001" y="3257024"/>
            <a:ext cx="24486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48" name="Google Shape;3448;p13"/>
          <p:cNvSpPr txBox="1">
            <a:spLocks noGrp="1"/>
          </p:cNvSpPr>
          <p:nvPr>
            <p:ph type="subTitle" idx="8"/>
          </p:nvPr>
        </p:nvSpPr>
        <p:spPr>
          <a:xfrm>
            <a:off x="2008001" y="3624401"/>
            <a:ext cx="24489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3449" name="Google Shape;3449;p13"/>
          <p:cNvSpPr txBox="1">
            <a:spLocks noGrp="1"/>
          </p:cNvSpPr>
          <p:nvPr>
            <p:ph type="title" idx="9"/>
          </p:nvPr>
        </p:nvSpPr>
        <p:spPr>
          <a:xfrm flipH="1">
            <a:off x="5894724" y="3257024"/>
            <a:ext cx="24486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50" name="Google Shape;3450;p13"/>
          <p:cNvSpPr txBox="1">
            <a:spLocks noGrp="1"/>
          </p:cNvSpPr>
          <p:nvPr>
            <p:ph type="subTitle" idx="13"/>
          </p:nvPr>
        </p:nvSpPr>
        <p:spPr>
          <a:xfrm flipH="1">
            <a:off x="5894768" y="3624401"/>
            <a:ext cx="24483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3451" name="Google Shape;3451;p13"/>
          <p:cNvSpPr txBox="1">
            <a:spLocks noGrp="1"/>
          </p:cNvSpPr>
          <p:nvPr>
            <p:ph type="title" idx="14" hasCustomPrompt="1"/>
          </p:nvPr>
        </p:nvSpPr>
        <p:spPr>
          <a:xfrm>
            <a:off x="958776" y="3367753"/>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452" name="Google Shape;3452;p13"/>
          <p:cNvSpPr txBox="1">
            <a:spLocks noGrp="1"/>
          </p:cNvSpPr>
          <p:nvPr>
            <p:ph type="title" idx="15" hasCustomPrompt="1"/>
          </p:nvPr>
        </p:nvSpPr>
        <p:spPr>
          <a:xfrm flipH="1">
            <a:off x="4844976" y="3367753"/>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453" name="Google Shape;3453;p13"/>
          <p:cNvSpPr/>
          <p:nvPr/>
        </p:nvSpPr>
        <p:spPr>
          <a:xfrm>
            <a:off x="599" y="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3"/>
          <p:cNvSpPr/>
          <p:nvPr/>
        </p:nvSpPr>
        <p:spPr>
          <a:xfrm rot="10800000">
            <a:off x="6042475" y="3874263"/>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5" name="Google Shape;3455;p13"/>
          <p:cNvGrpSpPr/>
          <p:nvPr/>
        </p:nvGrpSpPr>
        <p:grpSpPr>
          <a:xfrm rot="10800000">
            <a:off x="-1241550" y="-340163"/>
            <a:ext cx="2651830" cy="2216529"/>
            <a:chOff x="8778750" y="1654938"/>
            <a:chExt cx="2651830" cy="2216529"/>
          </a:xfrm>
        </p:grpSpPr>
        <p:sp>
          <p:nvSpPr>
            <p:cNvPr id="3456" name="Google Shape;3456;p13"/>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3"/>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3"/>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3"/>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3"/>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3"/>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3"/>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3"/>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3"/>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65" name="Google Shape;3465;p13"/>
          <p:cNvSpPr/>
          <p:nvPr/>
        </p:nvSpPr>
        <p:spPr>
          <a:xfrm rot="-5400000">
            <a:off x="210475" y="1510113"/>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3"/>
          <p:cNvSpPr/>
          <p:nvPr/>
        </p:nvSpPr>
        <p:spPr>
          <a:xfrm rot="-5400000">
            <a:off x="439075" y="1714188"/>
            <a:ext cx="130800" cy="1308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67" name="Google Shape;3467;p13"/>
          <p:cNvGrpSpPr/>
          <p:nvPr/>
        </p:nvGrpSpPr>
        <p:grpSpPr>
          <a:xfrm>
            <a:off x="7225950" y="0"/>
            <a:ext cx="1918050" cy="1757175"/>
            <a:chOff x="4483200" y="238125"/>
            <a:chExt cx="1918050" cy="1757175"/>
          </a:xfrm>
        </p:grpSpPr>
        <p:sp>
          <p:nvSpPr>
            <p:cNvPr id="3468" name="Google Shape;3468;p13"/>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3"/>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3"/>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3"/>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3"/>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3"/>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3"/>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3"/>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3"/>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3"/>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3"/>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3"/>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3"/>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3"/>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3"/>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3"/>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3"/>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3"/>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3"/>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3"/>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3"/>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3"/>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3"/>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3"/>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3"/>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3"/>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3"/>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3"/>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3"/>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3"/>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3"/>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3"/>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3"/>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3"/>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3"/>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3"/>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3"/>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3"/>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3"/>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3"/>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3"/>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3"/>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3"/>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3"/>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3"/>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3"/>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3"/>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3"/>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3"/>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3"/>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3"/>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3"/>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3"/>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3"/>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3"/>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3"/>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3"/>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3"/>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3"/>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3"/>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3"/>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3"/>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3"/>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3"/>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3"/>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3"/>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3"/>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3"/>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3"/>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3"/>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3"/>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3"/>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3"/>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3"/>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3"/>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3"/>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3"/>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3"/>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3"/>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3"/>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3"/>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3"/>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3"/>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3"/>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3"/>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3"/>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3"/>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3"/>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3"/>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3"/>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3"/>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3"/>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3"/>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3"/>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3"/>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3"/>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3"/>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3"/>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3"/>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3"/>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3"/>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3"/>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3"/>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3"/>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3"/>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3"/>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3"/>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3"/>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3"/>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3"/>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3"/>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3"/>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3"/>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3"/>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3"/>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3"/>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3"/>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3"/>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3"/>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3"/>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3"/>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3"/>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3"/>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3"/>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3"/>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3"/>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3"/>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3"/>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3"/>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3"/>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3"/>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3"/>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3"/>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3"/>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3"/>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3"/>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3"/>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3"/>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3"/>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3"/>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3"/>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3"/>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3"/>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3"/>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3"/>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3"/>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3"/>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3"/>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3"/>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3"/>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3"/>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3"/>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3"/>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3"/>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3"/>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3"/>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3"/>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3"/>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3"/>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3"/>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3"/>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3"/>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3"/>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3"/>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3"/>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3"/>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3"/>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3"/>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3"/>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3"/>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3"/>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3"/>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3"/>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3"/>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3"/>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3"/>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3"/>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3"/>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3"/>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3"/>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3"/>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3"/>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3"/>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3"/>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3"/>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3"/>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3"/>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3"/>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3"/>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3"/>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3"/>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3"/>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3"/>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3"/>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3"/>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3"/>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3"/>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3"/>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3"/>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3"/>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3"/>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3"/>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3"/>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3"/>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3"/>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3"/>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3"/>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3"/>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3"/>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3"/>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3"/>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3"/>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3"/>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3"/>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3"/>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3"/>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3"/>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3"/>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3"/>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3"/>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3"/>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3"/>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3"/>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3"/>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3"/>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3"/>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3"/>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3"/>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3"/>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3"/>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3"/>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3"/>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3"/>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3"/>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3"/>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3"/>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3"/>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3"/>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3"/>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3"/>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3"/>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3"/>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3"/>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3"/>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3"/>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3"/>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3"/>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3"/>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3"/>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3"/>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3"/>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3"/>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3"/>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3"/>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3"/>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3"/>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3"/>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3"/>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3"/>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3"/>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3"/>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3"/>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3"/>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3"/>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3"/>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3"/>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3"/>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3"/>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3"/>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3"/>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3"/>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3"/>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3"/>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3"/>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3"/>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3"/>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3"/>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3"/>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3"/>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3"/>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1" name="Google Shape;3751;p13"/>
          <p:cNvSpPr/>
          <p:nvPr/>
        </p:nvSpPr>
        <p:spPr>
          <a:xfrm>
            <a:off x="8634275" y="1049050"/>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3"/>
          <p:cNvSpPr/>
          <p:nvPr/>
        </p:nvSpPr>
        <p:spPr>
          <a:xfrm rot="-5400000">
            <a:off x="8658375" y="181367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3"/>
          <p:cNvSpPr/>
          <p:nvPr/>
        </p:nvSpPr>
        <p:spPr>
          <a:xfrm rot="-5400000">
            <a:off x="8886975" y="2017750"/>
            <a:ext cx="130800" cy="1308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4" name="Google Shape;3754;p13"/>
          <p:cNvGrpSpPr/>
          <p:nvPr/>
        </p:nvGrpSpPr>
        <p:grpSpPr>
          <a:xfrm rot="10800000">
            <a:off x="7587500" y="3719762"/>
            <a:ext cx="2651830" cy="2216529"/>
            <a:chOff x="8778750" y="1654938"/>
            <a:chExt cx="2651830" cy="2216529"/>
          </a:xfrm>
        </p:grpSpPr>
        <p:sp>
          <p:nvSpPr>
            <p:cNvPr id="3755" name="Google Shape;3755;p13"/>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3"/>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3"/>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3"/>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3"/>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3"/>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3"/>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3"/>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3"/>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82691306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3764"/>
        <p:cNvGrpSpPr/>
        <p:nvPr/>
      </p:nvGrpSpPr>
      <p:grpSpPr>
        <a:xfrm>
          <a:off x="0" y="0"/>
          <a:ext cx="0" cy="0"/>
          <a:chOff x="0" y="0"/>
          <a:chExt cx="0" cy="0"/>
        </a:xfrm>
      </p:grpSpPr>
      <p:sp>
        <p:nvSpPr>
          <p:cNvPr id="3765" name="Google Shape;3765;p14"/>
          <p:cNvSpPr txBox="1">
            <a:spLocks noGrp="1"/>
          </p:cNvSpPr>
          <p:nvPr>
            <p:ph type="title"/>
          </p:nvPr>
        </p:nvSpPr>
        <p:spPr>
          <a:xfrm>
            <a:off x="3192327" y="1928738"/>
            <a:ext cx="4404300" cy="914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5500">
                <a:solidFill>
                  <a:schemeClr val="l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766" name="Google Shape;3766;p14"/>
          <p:cNvSpPr txBox="1">
            <a:spLocks noGrp="1"/>
          </p:cNvSpPr>
          <p:nvPr>
            <p:ph type="title" idx="2" hasCustomPrompt="1"/>
          </p:nvPr>
        </p:nvSpPr>
        <p:spPr>
          <a:xfrm>
            <a:off x="1740723" y="2226300"/>
            <a:ext cx="1097400" cy="6909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767" name="Google Shape;3767;p14"/>
          <p:cNvSpPr txBox="1">
            <a:spLocks noGrp="1"/>
          </p:cNvSpPr>
          <p:nvPr>
            <p:ph type="subTitle" idx="1"/>
          </p:nvPr>
        </p:nvSpPr>
        <p:spPr>
          <a:xfrm>
            <a:off x="3192491" y="2849062"/>
            <a:ext cx="4404000" cy="3657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1700"/>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grpSp>
        <p:nvGrpSpPr>
          <p:cNvPr id="3768" name="Google Shape;3768;p14"/>
          <p:cNvGrpSpPr/>
          <p:nvPr/>
        </p:nvGrpSpPr>
        <p:grpSpPr>
          <a:xfrm>
            <a:off x="2011736" y="4064402"/>
            <a:ext cx="5120528" cy="1078958"/>
            <a:chOff x="580050" y="3886863"/>
            <a:chExt cx="5963811" cy="1256648"/>
          </a:xfrm>
        </p:grpSpPr>
        <p:sp>
          <p:nvSpPr>
            <p:cNvPr id="3769" name="Google Shape;3769;p14"/>
            <p:cNvSpPr/>
            <p:nvPr/>
          </p:nvSpPr>
          <p:spPr>
            <a:xfrm rot="10800000">
              <a:off x="580050" y="3886863"/>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4"/>
            <p:cNvSpPr/>
            <p:nvPr/>
          </p:nvSpPr>
          <p:spPr>
            <a:xfrm rot="10800000" flipH="1">
              <a:off x="3442325" y="3886876"/>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1" name="Google Shape;3771;p14"/>
          <p:cNvSpPr/>
          <p:nvPr/>
        </p:nvSpPr>
        <p:spPr>
          <a:xfrm flipH="1">
            <a:off x="6106799" y="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4"/>
          <p:cNvSpPr/>
          <p:nvPr/>
        </p:nvSpPr>
        <p:spPr>
          <a:xfrm>
            <a:off x="599" y="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3" name="Google Shape;3773;p14"/>
          <p:cNvGrpSpPr/>
          <p:nvPr/>
        </p:nvGrpSpPr>
        <p:grpSpPr>
          <a:xfrm>
            <a:off x="7165275" y="3344250"/>
            <a:ext cx="2651830" cy="2216529"/>
            <a:chOff x="8778750" y="1654938"/>
            <a:chExt cx="2651830" cy="2216529"/>
          </a:xfrm>
        </p:grpSpPr>
        <p:sp>
          <p:nvSpPr>
            <p:cNvPr id="3774" name="Google Shape;3774;p14"/>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4"/>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4"/>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4"/>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4"/>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4"/>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4"/>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4"/>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4"/>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3" name="Google Shape;3783;p14"/>
          <p:cNvGrpSpPr/>
          <p:nvPr/>
        </p:nvGrpSpPr>
        <p:grpSpPr>
          <a:xfrm>
            <a:off x="3079050" y="-846750"/>
            <a:ext cx="2651830" cy="2216529"/>
            <a:chOff x="8778750" y="1654938"/>
            <a:chExt cx="2651830" cy="2216529"/>
          </a:xfrm>
        </p:grpSpPr>
        <p:sp>
          <p:nvSpPr>
            <p:cNvPr id="3784" name="Google Shape;3784;p14"/>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4"/>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4"/>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4"/>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4"/>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4"/>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4"/>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4"/>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4"/>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3" name="Google Shape;3793;p14"/>
          <p:cNvSpPr/>
          <p:nvPr/>
        </p:nvSpPr>
        <p:spPr>
          <a:xfrm rot="5400000" flipH="1">
            <a:off x="368625" y="134025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4"/>
          <p:cNvSpPr/>
          <p:nvPr/>
        </p:nvSpPr>
        <p:spPr>
          <a:xfrm rot="5400000" flipH="1">
            <a:off x="219525" y="1565025"/>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4"/>
          <p:cNvSpPr/>
          <p:nvPr/>
        </p:nvSpPr>
        <p:spPr>
          <a:xfrm rot="-5400000">
            <a:off x="8687250" y="140692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4"/>
          <p:cNvSpPr/>
          <p:nvPr/>
        </p:nvSpPr>
        <p:spPr>
          <a:xfrm rot="-5400000">
            <a:off x="8915850" y="163170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4861006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3797"/>
        <p:cNvGrpSpPr/>
        <p:nvPr/>
      </p:nvGrpSpPr>
      <p:grpSpPr>
        <a:xfrm>
          <a:off x="0" y="0"/>
          <a:ext cx="0" cy="0"/>
          <a:chOff x="0" y="0"/>
          <a:chExt cx="0" cy="0"/>
        </a:xfrm>
      </p:grpSpPr>
      <p:sp>
        <p:nvSpPr>
          <p:cNvPr id="3798" name="Google Shape;3798;p15"/>
          <p:cNvSpPr txBox="1">
            <a:spLocks noGrp="1"/>
          </p:cNvSpPr>
          <p:nvPr>
            <p:ph type="title"/>
          </p:nvPr>
        </p:nvSpPr>
        <p:spPr>
          <a:xfrm>
            <a:off x="937200" y="3222975"/>
            <a:ext cx="7269600" cy="3657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500"/>
              <a:buNone/>
              <a:defRPr sz="2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799" name="Google Shape;3799;p15"/>
          <p:cNvSpPr txBox="1">
            <a:spLocks noGrp="1"/>
          </p:cNvSpPr>
          <p:nvPr>
            <p:ph type="subTitle" idx="1"/>
          </p:nvPr>
        </p:nvSpPr>
        <p:spPr>
          <a:xfrm>
            <a:off x="937500" y="1554825"/>
            <a:ext cx="7269000" cy="15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500"/>
              <a:buNone/>
              <a:defRPr sz="3500"/>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grpSp>
        <p:nvGrpSpPr>
          <p:cNvPr id="3800" name="Google Shape;3800;p15"/>
          <p:cNvGrpSpPr/>
          <p:nvPr/>
        </p:nvGrpSpPr>
        <p:grpSpPr>
          <a:xfrm>
            <a:off x="2011736" y="4064402"/>
            <a:ext cx="5120528" cy="1078958"/>
            <a:chOff x="580050" y="3886863"/>
            <a:chExt cx="5963811" cy="1256648"/>
          </a:xfrm>
        </p:grpSpPr>
        <p:sp>
          <p:nvSpPr>
            <p:cNvPr id="3801" name="Google Shape;3801;p15"/>
            <p:cNvSpPr/>
            <p:nvPr/>
          </p:nvSpPr>
          <p:spPr>
            <a:xfrm rot="10800000">
              <a:off x="580050" y="3886863"/>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5"/>
            <p:cNvSpPr/>
            <p:nvPr/>
          </p:nvSpPr>
          <p:spPr>
            <a:xfrm rot="10800000" flipH="1">
              <a:off x="3442325" y="3886876"/>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3" name="Google Shape;3803;p15"/>
          <p:cNvGrpSpPr/>
          <p:nvPr/>
        </p:nvGrpSpPr>
        <p:grpSpPr>
          <a:xfrm flipH="1">
            <a:off x="12" y="-12"/>
            <a:ext cx="1918050" cy="1757175"/>
            <a:chOff x="4483200" y="238125"/>
            <a:chExt cx="1918050" cy="1757175"/>
          </a:xfrm>
        </p:grpSpPr>
        <p:sp>
          <p:nvSpPr>
            <p:cNvPr id="3804" name="Google Shape;3804;p15"/>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5"/>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5"/>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5"/>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5"/>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5"/>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5"/>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5"/>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5"/>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5"/>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5"/>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5"/>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5"/>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5"/>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5"/>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5"/>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5"/>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5"/>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5"/>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5"/>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5"/>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5"/>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5"/>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5"/>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5"/>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5"/>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5"/>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5"/>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5"/>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5"/>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5"/>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5"/>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5"/>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5"/>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5"/>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5"/>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5"/>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5"/>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5"/>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5"/>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5"/>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5"/>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5"/>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5"/>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5"/>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5"/>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5"/>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5"/>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5"/>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5"/>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5"/>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5"/>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5"/>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5"/>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5"/>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5"/>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5"/>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5"/>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5"/>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5"/>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5"/>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5"/>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5"/>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5"/>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5"/>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5"/>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5"/>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5"/>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5"/>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5"/>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5"/>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5"/>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5"/>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5"/>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5"/>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5"/>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5"/>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5"/>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5"/>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5"/>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5"/>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5"/>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5"/>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5"/>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5"/>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5"/>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5"/>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5"/>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5"/>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5"/>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5"/>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5"/>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5"/>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5"/>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5"/>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5"/>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5"/>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5"/>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5"/>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5"/>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5"/>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5"/>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5"/>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5"/>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5"/>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5"/>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5"/>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5"/>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5"/>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5"/>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5"/>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5"/>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5"/>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5"/>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5"/>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5"/>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5"/>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5"/>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5"/>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5"/>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5"/>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5"/>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5"/>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5"/>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5"/>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5"/>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5"/>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5"/>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5"/>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5"/>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5"/>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5"/>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5"/>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5"/>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5"/>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5"/>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5"/>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5"/>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5"/>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5"/>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5"/>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5"/>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5"/>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5"/>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5"/>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5"/>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5"/>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5"/>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5"/>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5"/>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5"/>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5"/>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5"/>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5"/>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5"/>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5"/>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5"/>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5"/>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5"/>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5"/>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5"/>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5"/>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5"/>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5"/>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5"/>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5"/>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5"/>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5"/>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5"/>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5"/>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5"/>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5"/>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5"/>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5"/>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5"/>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5"/>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5"/>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5"/>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5"/>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5"/>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5"/>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5"/>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5"/>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5"/>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5"/>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5"/>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5"/>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5"/>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5"/>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5"/>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5"/>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5"/>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5"/>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5"/>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5"/>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5"/>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5"/>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5"/>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5"/>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5"/>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5"/>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5"/>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5"/>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5"/>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5"/>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5"/>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5"/>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5"/>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5"/>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5"/>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5"/>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5"/>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5"/>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5"/>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5"/>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5"/>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5"/>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5"/>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5"/>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5"/>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5"/>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5"/>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5"/>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5"/>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5"/>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5"/>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5"/>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5"/>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5"/>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5"/>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5"/>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5"/>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5"/>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5"/>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5"/>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5"/>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5"/>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5"/>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5"/>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5"/>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5"/>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5"/>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5"/>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5"/>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5"/>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5"/>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5"/>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5"/>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5"/>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5"/>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5"/>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5"/>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5"/>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5"/>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5"/>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5"/>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5"/>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5"/>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5"/>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5"/>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5"/>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5"/>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5"/>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5"/>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5"/>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5"/>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5"/>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5"/>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5"/>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5"/>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5"/>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5"/>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5"/>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5"/>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5"/>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5"/>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5"/>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5"/>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5"/>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5"/>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5"/>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5"/>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5"/>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7" name="Google Shape;4087;p15"/>
          <p:cNvGrpSpPr/>
          <p:nvPr/>
        </p:nvGrpSpPr>
        <p:grpSpPr>
          <a:xfrm>
            <a:off x="7225962" y="-12"/>
            <a:ext cx="1918050" cy="1757175"/>
            <a:chOff x="4483200" y="238125"/>
            <a:chExt cx="1918050" cy="1757175"/>
          </a:xfrm>
        </p:grpSpPr>
        <p:sp>
          <p:nvSpPr>
            <p:cNvPr id="4088" name="Google Shape;4088;p15"/>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5"/>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5"/>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5"/>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5"/>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5"/>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5"/>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5"/>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5"/>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5"/>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5"/>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5"/>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5"/>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5"/>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5"/>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5"/>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5"/>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5"/>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5"/>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5"/>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5"/>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5"/>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5"/>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5"/>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5"/>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5"/>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5"/>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5"/>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5"/>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5"/>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5"/>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5"/>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5"/>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5"/>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5"/>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5"/>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5"/>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5"/>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5"/>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5"/>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5"/>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5"/>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5"/>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5"/>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5"/>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5"/>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5"/>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5"/>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5"/>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5"/>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5"/>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5"/>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5"/>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5"/>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5"/>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5"/>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5"/>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5"/>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5"/>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5"/>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5"/>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5"/>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5"/>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5"/>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5"/>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5"/>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5"/>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5"/>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5"/>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5"/>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5"/>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5"/>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5"/>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5"/>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5"/>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5"/>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5"/>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5"/>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5"/>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5"/>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5"/>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5"/>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5"/>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5"/>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5"/>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5"/>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5"/>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5"/>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5"/>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5"/>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5"/>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5"/>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5"/>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5"/>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5"/>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5"/>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5"/>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5"/>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5"/>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5"/>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5"/>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5"/>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5"/>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5"/>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5"/>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5"/>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5"/>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5"/>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5"/>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5"/>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5"/>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5"/>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5"/>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5"/>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5"/>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5"/>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5"/>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5"/>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5"/>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5"/>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5"/>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5"/>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5"/>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5"/>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5"/>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5"/>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5"/>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5"/>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5"/>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5"/>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5"/>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5"/>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5"/>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5"/>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5"/>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5"/>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5"/>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5"/>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5"/>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5"/>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5"/>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5"/>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5"/>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5"/>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5"/>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5"/>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5"/>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5"/>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5"/>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5"/>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5"/>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5"/>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5"/>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5"/>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5"/>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5"/>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5"/>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5"/>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5"/>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5"/>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5"/>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5"/>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5"/>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5"/>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5"/>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5"/>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5"/>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5"/>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5"/>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5"/>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5"/>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5"/>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5"/>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5"/>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5"/>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5"/>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5"/>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5"/>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5"/>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5"/>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5"/>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5"/>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5"/>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5"/>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5"/>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5"/>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5"/>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5"/>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5"/>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5"/>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5"/>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5"/>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5"/>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5"/>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5"/>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5"/>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5"/>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5"/>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5"/>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5"/>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5"/>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5"/>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5"/>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5"/>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5"/>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5"/>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5"/>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5"/>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5"/>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5"/>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5"/>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5"/>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5"/>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5"/>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5"/>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5"/>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5"/>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5"/>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5"/>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5"/>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5"/>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5"/>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5"/>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5"/>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5"/>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5"/>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5"/>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5"/>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5"/>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5"/>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5"/>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5"/>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5"/>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5"/>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5"/>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5"/>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5"/>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5"/>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5"/>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5"/>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5"/>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5"/>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5"/>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5"/>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5"/>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5"/>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5"/>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5"/>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5"/>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5"/>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5"/>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5"/>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5"/>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5"/>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5"/>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5"/>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5"/>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5"/>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5"/>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5"/>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5"/>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5"/>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5"/>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5"/>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5"/>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5"/>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5"/>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5"/>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5"/>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5"/>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5"/>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5"/>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5"/>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5"/>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5"/>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5"/>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5"/>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5"/>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5"/>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5"/>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5"/>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5"/>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5"/>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1" name="Google Shape;4371;p15"/>
          <p:cNvGrpSpPr/>
          <p:nvPr/>
        </p:nvGrpSpPr>
        <p:grpSpPr>
          <a:xfrm>
            <a:off x="-998362" y="3506175"/>
            <a:ext cx="2651830" cy="2216529"/>
            <a:chOff x="8778750" y="1654938"/>
            <a:chExt cx="2651830" cy="2216529"/>
          </a:xfrm>
        </p:grpSpPr>
        <p:sp>
          <p:nvSpPr>
            <p:cNvPr id="4372" name="Google Shape;4372;p15"/>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5"/>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5"/>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5"/>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5"/>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5"/>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5"/>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5"/>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5"/>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1" name="Google Shape;4381;p15"/>
          <p:cNvGrpSpPr/>
          <p:nvPr/>
        </p:nvGrpSpPr>
        <p:grpSpPr>
          <a:xfrm>
            <a:off x="3317175" y="-989625"/>
            <a:ext cx="2651830" cy="2216529"/>
            <a:chOff x="8778750" y="1654938"/>
            <a:chExt cx="2651830" cy="2216529"/>
          </a:xfrm>
        </p:grpSpPr>
        <p:sp>
          <p:nvSpPr>
            <p:cNvPr id="4382" name="Google Shape;4382;p15"/>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5"/>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5"/>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5"/>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5"/>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5"/>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5"/>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5"/>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5"/>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91" name="Google Shape;4391;p15"/>
          <p:cNvSpPr/>
          <p:nvPr/>
        </p:nvSpPr>
        <p:spPr>
          <a:xfrm rot="-5400000">
            <a:off x="8748100" y="196890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5"/>
          <p:cNvSpPr/>
          <p:nvPr/>
        </p:nvSpPr>
        <p:spPr>
          <a:xfrm rot="-5400000">
            <a:off x="8976700" y="2193675"/>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5"/>
          <p:cNvSpPr/>
          <p:nvPr/>
        </p:nvSpPr>
        <p:spPr>
          <a:xfrm rot="-5400000">
            <a:off x="232750" y="196890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5"/>
          <p:cNvSpPr/>
          <p:nvPr/>
        </p:nvSpPr>
        <p:spPr>
          <a:xfrm rot="-5400000">
            <a:off x="461350" y="2193675"/>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5825792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5047"/>
        <p:cNvGrpSpPr/>
        <p:nvPr/>
      </p:nvGrpSpPr>
      <p:grpSpPr>
        <a:xfrm>
          <a:off x="0" y="0"/>
          <a:ext cx="0" cy="0"/>
          <a:chOff x="0" y="0"/>
          <a:chExt cx="0" cy="0"/>
        </a:xfrm>
      </p:grpSpPr>
      <p:sp>
        <p:nvSpPr>
          <p:cNvPr id="5048" name="Google Shape;5048;p21"/>
          <p:cNvSpPr txBox="1">
            <a:spLocks noGrp="1"/>
          </p:cNvSpPr>
          <p:nvPr>
            <p:ph type="title"/>
          </p:nvPr>
        </p:nvSpPr>
        <p:spPr>
          <a:xfrm>
            <a:off x="697350" y="1816575"/>
            <a:ext cx="4113900" cy="9600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SzPts val="3500"/>
              <a:buNone/>
              <a:defRPr sz="9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049" name="Google Shape;5049;p21"/>
          <p:cNvSpPr txBox="1">
            <a:spLocks noGrp="1"/>
          </p:cNvSpPr>
          <p:nvPr>
            <p:ph type="subTitle" idx="1"/>
          </p:nvPr>
        </p:nvSpPr>
        <p:spPr>
          <a:xfrm>
            <a:off x="698200" y="2778225"/>
            <a:ext cx="4112100" cy="548700"/>
          </a:xfrm>
          <a:prstGeom prst="rect">
            <a:avLst/>
          </a:prstGeom>
        </p:spPr>
        <p:txBody>
          <a:bodyPr spcFirstLastPara="1" wrap="square" lIns="91425" tIns="91425" rIns="91425" bIns="91425" anchor="ctr" anchorCtr="0">
            <a:noAutofit/>
          </a:bodyPr>
          <a:lstStyle>
            <a:lvl1pPr lvl="0" rtl="0">
              <a:spcBef>
                <a:spcPts val="0"/>
              </a:spcBef>
              <a:spcAft>
                <a:spcPts val="0"/>
              </a:spcAft>
              <a:buSzPts val="15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5050" name="Google Shape;5050;p21"/>
          <p:cNvSpPr/>
          <p:nvPr/>
        </p:nvSpPr>
        <p:spPr>
          <a:xfrm flipH="1">
            <a:off x="6106809" y="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21"/>
          <p:cNvSpPr/>
          <p:nvPr/>
        </p:nvSpPr>
        <p:spPr>
          <a:xfrm rot="10800000" flipH="1">
            <a:off x="599" y="3883788"/>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52" name="Google Shape;5052;p21"/>
          <p:cNvGrpSpPr/>
          <p:nvPr/>
        </p:nvGrpSpPr>
        <p:grpSpPr>
          <a:xfrm rot="10800000" flipH="1">
            <a:off x="7225962" y="3386313"/>
            <a:ext cx="1918050" cy="1757175"/>
            <a:chOff x="4483200" y="238125"/>
            <a:chExt cx="1918050" cy="1757175"/>
          </a:xfrm>
        </p:grpSpPr>
        <p:sp>
          <p:nvSpPr>
            <p:cNvPr id="5053" name="Google Shape;5053;p21"/>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21"/>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21"/>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21"/>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21"/>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21"/>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21"/>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21"/>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21"/>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21"/>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21"/>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21"/>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21"/>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21"/>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21"/>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21"/>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21"/>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21"/>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21"/>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21"/>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21"/>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21"/>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21"/>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21"/>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21"/>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21"/>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21"/>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21"/>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21"/>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21"/>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21"/>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21"/>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21"/>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21"/>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21"/>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21"/>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21"/>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21"/>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21"/>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21"/>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21"/>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21"/>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21"/>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21"/>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21"/>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21"/>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21"/>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21"/>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21"/>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21"/>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21"/>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21"/>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21"/>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21"/>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21"/>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21"/>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21"/>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21"/>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21"/>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21"/>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21"/>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21"/>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21"/>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21"/>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21"/>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21"/>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21"/>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21"/>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21"/>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21"/>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21"/>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21"/>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21"/>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21"/>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21"/>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21"/>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21"/>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21"/>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21"/>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21"/>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21"/>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21"/>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21"/>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21"/>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21"/>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21"/>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21"/>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21"/>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21"/>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21"/>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21"/>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21"/>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21"/>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21"/>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21"/>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21"/>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21"/>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21"/>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21"/>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21"/>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21"/>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21"/>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21"/>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21"/>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21"/>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21"/>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21"/>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21"/>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21"/>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21"/>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21"/>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21"/>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21"/>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21"/>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21"/>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21"/>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21"/>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21"/>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21"/>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21"/>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21"/>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21"/>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21"/>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21"/>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21"/>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21"/>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21"/>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21"/>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21"/>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21"/>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21"/>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21"/>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21"/>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21"/>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21"/>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21"/>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21"/>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21"/>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21"/>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21"/>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21"/>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21"/>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21"/>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21"/>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21"/>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21"/>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21"/>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21"/>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21"/>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21"/>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21"/>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21"/>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21"/>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21"/>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21"/>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21"/>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21"/>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21"/>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21"/>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21"/>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21"/>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21"/>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21"/>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21"/>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21"/>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21"/>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21"/>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21"/>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21"/>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21"/>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21"/>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21"/>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21"/>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21"/>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21"/>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21"/>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21"/>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21"/>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21"/>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21"/>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21"/>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21"/>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21"/>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21"/>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21"/>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21"/>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21"/>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21"/>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21"/>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21"/>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21"/>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21"/>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21"/>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21"/>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21"/>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21"/>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21"/>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21"/>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21"/>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21"/>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21"/>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21"/>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21"/>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21"/>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21"/>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21"/>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21"/>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21"/>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21"/>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21"/>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21"/>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21"/>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21"/>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21"/>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21"/>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21"/>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21"/>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21"/>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21"/>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21"/>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21"/>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21"/>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21"/>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21"/>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21"/>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21"/>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21"/>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21"/>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21"/>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21"/>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21"/>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21"/>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21"/>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21"/>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21"/>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21"/>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21"/>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21"/>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21"/>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21"/>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21"/>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21"/>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21"/>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21"/>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21"/>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21"/>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21"/>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21"/>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21"/>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21"/>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21"/>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21"/>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21"/>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21"/>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21"/>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21"/>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21"/>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21"/>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21"/>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21"/>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21"/>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21"/>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21"/>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21"/>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21"/>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21"/>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21"/>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21"/>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21"/>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21"/>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21"/>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21"/>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21"/>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21"/>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21"/>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21"/>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21"/>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21"/>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21"/>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21"/>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21"/>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21"/>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21"/>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6" name="Google Shape;5336;p21"/>
          <p:cNvGrpSpPr/>
          <p:nvPr/>
        </p:nvGrpSpPr>
        <p:grpSpPr>
          <a:xfrm>
            <a:off x="4525500" y="3860325"/>
            <a:ext cx="2651830" cy="2216529"/>
            <a:chOff x="8778750" y="1654938"/>
            <a:chExt cx="2651830" cy="2216529"/>
          </a:xfrm>
        </p:grpSpPr>
        <p:sp>
          <p:nvSpPr>
            <p:cNvPr id="5337" name="Google Shape;5337;p21"/>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21"/>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21"/>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21"/>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21"/>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21"/>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21"/>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21"/>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21"/>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6" name="Google Shape;5346;p21"/>
          <p:cNvGrpSpPr/>
          <p:nvPr/>
        </p:nvGrpSpPr>
        <p:grpSpPr>
          <a:xfrm>
            <a:off x="-570375" y="-968850"/>
            <a:ext cx="2651830" cy="2216529"/>
            <a:chOff x="8778750" y="1654938"/>
            <a:chExt cx="2651830" cy="2216529"/>
          </a:xfrm>
        </p:grpSpPr>
        <p:sp>
          <p:nvSpPr>
            <p:cNvPr id="5347" name="Google Shape;5347;p21"/>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21"/>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21"/>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21"/>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21"/>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21"/>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21"/>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21"/>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21"/>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20886753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7062"/>
        <p:cNvGrpSpPr/>
        <p:nvPr/>
      </p:nvGrpSpPr>
      <p:grpSpPr>
        <a:xfrm>
          <a:off x="0" y="0"/>
          <a:ext cx="0" cy="0"/>
          <a:chOff x="0" y="0"/>
          <a:chExt cx="0" cy="0"/>
        </a:xfrm>
      </p:grpSpPr>
      <p:sp>
        <p:nvSpPr>
          <p:cNvPr id="7063" name="Google Shape;7063;p31"/>
          <p:cNvSpPr txBox="1">
            <a:spLocks noGrp="1"/>
          </p:cNvSpPr>
          <p:nvPr>
            <p:ph type="title"/>
          </p:nvPr>
        </p:nvSpPr>
        <p:spPr>
          <a:xfrm>
            <a:off x="723150" y="551056"/>
            <a:ext cx="4294800" cy="10932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SzPts val="3500"/>
              <a:buNone/>
              <a:defRPr sz="7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064" name="Google Shape;7064;p31"/>
          <p:cNvSpPr txBox="1">
            <a:spLocks noGrp="1"/>
          </p:cNvSpPr>
          <p:nvPr>
            <p:ph type="subTitle" idx="1"/>
          </p:nvPr>
        </p:nvSpPr>
        <p:spPr>
          <a:xfrm>
            <a:off x="723150" y="1573384"/>
            <a:ext cx="4297800" cy="1093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7065" name="Google Shape;7065;p31"/>
          <p:cNvSpPr/>
          <p:nvPr/>
        </p:nvSpPr>
        <p:spPr>
          <a:xfrm rot="10800000">
            <a:off x="6042475" y="3883788"/>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6" name="Google Shape;7066;p31"/>
          <p:cNvGrpSpPr/>
          <p:nvPr/>
        </p:nvGrpSpPr>
        <p:grpSpPr>
          <a:xfrm>
            <a:off x="7225962" y="1"/>
            <a:ext cx="1918050" cy="1757175"/>
            <a:chOff x="4483200" y="238125"/>
            <a:chExt cx="1918050" cy="1757175"/>
          </a:xfrm>
        </p:grpSpPr>
        <p:sp>
          <p:nvSpPr>
            <p:cNvPr id="7067" name="Google Shape;7067;p31"/>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31"/>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31"/>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31"/>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31"/>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31"/>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31"/>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31"/>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31"/>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31"/>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31"/>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31"/>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31"/>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31"/>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31"/>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31"/>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31"/>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31"/>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31"/>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31"/>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31"/>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31"/>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31"/>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31"/>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31"/>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31"/>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31"/>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31"/>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31"/>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31"/>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31"/>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31"/>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31"/>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31"/>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31"/>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31"/>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31"/>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31"/>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31"/>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31"/>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31"/>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31"/>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31"/>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31"/>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31"/>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31"/>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31"/>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31"/>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31"/>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31"/>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31"/>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31"/>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31"/>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31"/>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31"/>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31"/>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31"/>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31"/>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31"/>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31"/>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31"/>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31"/>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31"/>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31"/>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31"/>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31"/>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31"/>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31"/>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31"/>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31"/>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31"/>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31"/>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31"/>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31"/>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31"/>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31"/>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31"/>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31"/>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31"/>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31"/>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31"/>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31"/>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31"/>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31"/>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31"/>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31"/>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31"/>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31"/>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31"/>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31"/>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31"/>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31"/>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31"/>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31"/>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31"/>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31"/>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31"/>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31"/>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31"/>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31"/>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31"/>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31"/>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31"/>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31"/>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31"/>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31"/>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31"/>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31"/>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31"/>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31"/>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31"/>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31"/>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31"/>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31"/>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31"/>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31"/>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31"/>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31"/>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31"/>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31"/>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31"/>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31"/>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31"/>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31"/>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31"/>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31"/>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31"/>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31"/>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31"/>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31"/>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31"/>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31"/>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31"/>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31"/>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31"/>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31"/>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31"/>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31"/>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31"/>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31"/>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31"/>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31"/>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31"/>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31"/>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31"/>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31"/>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31"/>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31"/>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31"/>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31"/>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31"/>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31"/>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31"/>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31"/>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31"/>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31"/>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31"/>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31"/>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31"/>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31"/>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31"/>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31"/>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31"/>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31"/>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31"/>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31"/>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31"/>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31"/>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31"/>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31"/>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31"/>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31"/>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31"/>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31"/>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31"/>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31"/>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31"/>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31"/>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31"/>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31"/>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31"/>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31"/>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31"/>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31"/>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31"/>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31"/>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31"/>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31"/>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31"/>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31"/>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31"/>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31"/>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31"/>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31"/>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31"/>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31"/>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31"/>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31"/>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31"/>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31"/>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31"/>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31"/>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31"/>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31"/>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31"/>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31"/>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31"/>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31"/>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31"/>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31"/>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31"/>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31"/>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31"/>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31"/>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31"/>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31"/>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31"/>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31"/>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31"/>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31"/>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31"/>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31"/>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31"/>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31"/>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31"/>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31"/>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31"/>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31"/>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31"/>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31"/>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31"/>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31"/>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31"/>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31"/>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31"/>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31"/>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31"/>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31"/>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31"/>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31"/>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31"/>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31"/>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31"/>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31"/>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31"/>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31"/>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31"/>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31"/>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31"/>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31"/>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31"/>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31"/>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31"/>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31"/>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31"/>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31"/>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31"/>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31"/>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31"/>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31"/>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31"/>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31"/>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31"/>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31"/>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31"/>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31"/>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31"/>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31"/>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31"/>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31"/>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31"/>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31"/>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31"/>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31"/>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31"/>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31"/>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31"/>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31"/>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31"/>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31"/>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31"/>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31"/>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31"/>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50" name="Google Shape;7350;p31"/>
          <p:cNvSpPr txBox="1"/>
          <p:nvPr/>
        </p:nvSpPr>
        <p:spPr>
          <a:xfrm>
            <a:off x="723150" y="3446519"/>
            <a:ext cx="3944100" cy="731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300">
                <a:solidFill>
                  <a:schemeClr val="lt1"/>
                </a:solidFill>
                <a:latin typeface="Hind Siliguri"/>
                <a:ea typeface="Hind Siliguri"/>
                <a:cs typeface="Hind Siliguri"/>
                <a:sym typeface="Hind Siliguri"/>
              </a:rPr>
              <a:t>CREDITS: This presentation template was created by </a:t>
            </a:r>
            <a:r>
              <a:rPr lang="en" sz="1300" b="1">
                <a:solidFill>
                  <a:schemeClr val="lt1"/>
                </a:solidFill>
                <a:uFill>
                  <a:noFill/>
                </a:uFill>
                <a:latin typeface="Hind Siliguri"/>
                <a:ea typeface="Hind Siliguri"/>
                <a:cs typeface="Hind Siliguri"/>
                <a:sym typeface="Hind Siliguri"/>
                <a:hlinkClick r:id="rId2">
                  <a:extLst>
                    <a:ext uri="{A12FA001-AC4F-418D-AE19-62706E023703}">
                      <ahyp:hlinkClr xmlns:ahyp="http://schemas.microsoft.com/office/drawing/2018/hyperlinkcolor" val="tx"/>
                    </a:ext>
                  </a:extLst>
                </a:hlinkClick>
              </a:rPr>
              <a:t>Slidesgo</a:t>
            </a:r>
            <a:r>
              <a:rPr lang="en" sz="1300">
                <a:solidFill>
                  <a:schemeClr val="lt1"/>
                </a:solidFill>
                <a:latin typeface="Hind Siliguri"/>
                <a:ea typeface="Hind Siliguri"/>
                <a:cs typeface="Hind Siliguri"/>
                <a:sym typeface="Hind Siliguri"/>
              </a:rPr>
              <a:t>, including icons by </a:t>
            </a:r>
            <a:r>
              <a:rPr lang="en" sz="1300" b="1">
                <a:solidFill>
                  <a:schemeClr val="lt1"/>
                </a:solidFill>
                <a:uFill>
                  <a:noFill/>
                </a:uFill>
                <a:latin typeface="Hind Siliguri"/>
                <a:ea typeface="Hind Siliguri"/>
                <a:cs typeface="Hind Siliguri"/>
                <a:sym typeface="Hind Siliguri"/>
                <a:hlinkClick r:id="rId3">
                  <a:extLst>
                    <a:ext uri="{A12FA001-AC4F-418D-AE19-62706E023703}">
                      <ahyp:hlinkClr xmlns:ahyp="http://schemas.microsoft.com/office/drawing/2018/hyperlinkcolor" val="tx"/>
                    </a:ext>
                  </a:extLst>
                </a:hlinkClick>
              </a:rPr>
              <a:t>Flaticon</a:t>
            </a:r>
            <a:r>
              <a:rPr lang="en" sz="1300">
                <a:solidFill>
                  <a:schemeClr val="lt1"/>
                </a:solidFill>
                <a:latin typeface="Hind Siliguri"/>
                <a:ea typeface="Hind Siliguri"/>
                <a:cs typeface="Hind Siliguri"/>
                <a:sym typeface="Hind Siliguri"/>
              </a:rPr>
              <a:t>, infographics &amp; images by </a:t>
            </a:r>
            <a:r>
              <a:rPr lang="en" sz="1300" b="1">
                <a:solidFill>
                  <a:schemeClr val="lt1"/>
                </a:solidFill>
                <a:uFill>
                  <a:noFill/>
                </a:uFill>
                <a:latin typeface="Hind Siliguri"/>
                <a:ea typeface="Hind Siliguri"/>
                <a:cs typeface="Hind Siliguri"/>
                <a:sym typeface="Hind Siliguri"/>
                <a:hlinkClick r:id="rId4">
                  <a:extLst>
                    <a:ext uri="{A12FA001-AC4F-418D-AE19-62706E023703}">
                      <ahyp:hlinkClr xmlns:ahyp="http://schemas.microsoft.com/office/drawing/2018/hyperlinkcolor" val="tx"/>
                    </a:ext>
                  </a:extLst>
                </a:hlinkClick>
              </a:rPr>
              <a:t>Freepik</a:t>
            </a:r>
            <a:endParaRPr sz="1300" b="1">
              <a:solidFill>
                <a:schemeClr val="lt1"/>
              </a:solidFill>
              <a:latin typeface="Hind Siliguri"/>
              <a:ea typeface="Hind Siliguri"/>
              <a:cs typeface="Hind Siliguri"/>
              <a:sym typeface="Hind Siliguri"/>
            </a:endParaRPr>
          </a:p>
        </p:txBody>
      </p:sp>
    </p:spTree>
    <p:extLst>
      <p:ext uri="{BB962C8B-B14F-4D97-AF65-F5344CB8AC3E}">
        <p14:creationId xmlns:p14="http://schemas.microsoft.com/office/powerpoint/2010/main" val="174012986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7351"/>
        <p:cNvGrpSpPr/>
        <p:nvPr/>
      </p:nvGrpSpPr>
      <p:grpSpPr>
        <a:xfrm>
          <a:off x="0" y="0"/>
          <a:ext cx="0" cy="0"/>
          <a:chOff x="0" y="0"/>
          <a:chExt cx="0" cy="0"/>
        </a:xfrm>
      </p:grpSpPr>
      <p:grpSp>
        <p:nvGrpSpPr>
          <p:cNvPr id="7352" name="Google Shape;7352;p32"/>
          <p:cNvGrpSpPr/>
          <p:nvPr/>
        </p:nvGrpSpPr>
        <p:grpSpPr>
          <a:xfrm>
            <a:off x="7225950" y="0"/>
            <a:ext cx="1918050" cy="1757175"/>
            <a:chOff x="4483200" y="238125"/>
            <a:chExt cx="1918050" cy="1757175"/>
          </a:xfrm>
        </p:grpSpPr>
        <p:sp>
          <p:nvSpPr>
            <p:cNvPr id="7353" name="Google Shape;7353;p32"/>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32"/>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32"/>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32"/>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32"/>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32"/>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32"/>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32"/>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32"/>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32"/>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32"/>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32"/>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32"/>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32"/>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32"/>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32"/>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32"/>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32"/>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32"/>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32"/>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32"/>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32"/>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32"/>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32"/>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32"/>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32"/>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32"/>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32"/>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32"/>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32"/>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32"/>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32"/>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32"/>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32"/>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32"/>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32"/>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32"/>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32"/>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32"/>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32"/>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32"/>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32"/>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32"/>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32"/>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32"/>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32"/>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32"/>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32"/>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32"/>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32"/>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32"/>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32"/>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32"/>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32"/>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32"/>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32"/>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32"/>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32"/>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32"/>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32"/>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32"/>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32"/>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32"/>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32"/>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32"/>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32"/>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32"/>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32"/>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32"/>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32"/>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32"/>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32"/>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32"/>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32"/>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32"/>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32"/>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32"/>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32"/>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32"/>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32"/>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32"/>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32"/>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32"/>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32"/>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32"/>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32"/>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32"/>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32"/>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32"/>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32"/>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32"/>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32"/>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32"/>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32"/>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32"/>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32"/>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32"/>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32"/>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32"/>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32"/>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32"/>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32"/>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32"/>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32"/>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32"/>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32"/>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32"/>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32"/>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32"/>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32"/>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32"/>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32"/>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32"/>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32"/>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32"/>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32"/>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32"/>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32"/>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32"/>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32"/>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32"/>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32"/>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32"/>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32"/>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32"/>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32"/>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32"/>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32"/>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32"/>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32"/>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32"/>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32"/>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32"/>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32"/>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32"/>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32"/>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32"/>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32"/>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32"/>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32"/>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32"/>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32"/>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32"/>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32"/>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32"/>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32"/>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32"/>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32"/>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32"/>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32"/>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32"/>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32"/>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32"/>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32"/>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32"/>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32"/>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32"/>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32"/>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32"/>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32"/>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32"/>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32"/>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32"/>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32"/>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32"/>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32"/>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32"/>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32"/>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32"/>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32"/>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32"/>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32"/>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32"/>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32"/>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32"/>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32"/>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32"/>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32"/>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32"/>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32"/>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32"/>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32"/>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32"/>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32"/>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32"/>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32"/>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32"/>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32"/>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32"/>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32"/>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32"/>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32"/>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32"/>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32"/>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32"/>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32"/>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32"/>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32"/>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32"/>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32"/>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32"/>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32"/>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32"/>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32"/>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32"/>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32"/>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32"/>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32"/>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32"/>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32"/>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32"/>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32"/>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32"/>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32"/>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32"/>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32"/>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32"/>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32"/>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32"/>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32"/>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32"/>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32"/>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32"/>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32"/>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32"/>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32"/>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32"/>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32"/>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32"/>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32"/>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32"/>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32"/>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32"/>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32"/>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32"/>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32"/>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32"/>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32"/>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32"/>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32"/>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32"/>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32"/>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32"/>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32"/>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32"/>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32"/>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32"/>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32"/>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32"/>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32"/>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32"/>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32"/>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32"/>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32"/>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32"/>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32"/>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32"/>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32"/>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32"/>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32"/>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32"/>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32"/>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32"/>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32"/>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32"/>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32"/>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32"/>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32"/>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32"/>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32"/>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32"/>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32"/>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32"/>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32"/>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32"/>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32"/>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32"/>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32"/>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32"/>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32"/>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32"/>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32"/>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32"/>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6" name="Google Shape;7636;p32"/>
          <p:cNvSpPr/>
          <p:nvPr/>
        </p:nvSpPr>
        <p:spPr>
          <a:xfrm rot="10800000">
            <a:off x="6042475" y="3883788"/>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32"/>
          <p:cNvSpPr/>
          <p:nvPr/>
        </p:nvSpPr>
        <p:spPr>
          <a:xfrm>
            <a:off x="599" y="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8" name="Google Shape;7638;p32"/>
          <p:cNvGrpSpPr/>
          <p:nvPr/>
        </p:nvGrpSpPr>
        <p:grpSpPr>
          <a:xfrm>
            <a:off x="3250500" y="-1208700"/>
            <a:ext cx="2651830" cy="2216529"/>
            <a:chOff x="8778750" y="1654938"/>
            <a:chExt cx="2651830" cy="2216529"/>
          </a:xfrm>
        </p:grpSpPr>
        <p:sp>
          <p:nvSpPr>
            <p:cNvPr id="7639" name="Google Shape;7639;p32"/>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32"/>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32"/>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32"/>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32"/>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32"/>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32"/>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32"/>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32"/>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8" name="Google Shape;7648;p32"/>
          <p:cNvGrpSpPr/>
          <p:nvPr/>
        </p:nvGrpSpPr>
        <p:grpSpPr>
          <a:xfrm rot="10800000">
            <a:off x="-8663" y="3377913"/>
            <a:ext cx="1918050" cy="1757175"/>
            <a:chOff x="4483200" y="238125"/>
            <a:chExt cx="1918050" cy="1757175"/>
          </a:xfrm>
        </p:grpSpPr>
        <p:sp>
          <p:nvSpPr>
            <p:cNvPr id="7649" name="Google Shape;7649;p32"/>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32"/>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32"/>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32"/>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32"/>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32"/>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32"/>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32"/>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32"/>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32"/>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32"/>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32"/>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32"/>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32"/>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32"/>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32"/>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32"/>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32"/>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32"/>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32"/>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32"/>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32"/>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32"/>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32"/>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32"/>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32"/>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32"/>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32"/>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32"/>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32"/>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32"/>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32"/>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32"/>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32"/>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32"/>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32"/>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32"/>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32"/>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32"/>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32"/>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32"/>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32"/>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32"/>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32"/>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32"/>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32"/>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32"/>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32"/>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32"/>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32"/>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32"/>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32"/>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32"/>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32"/>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32"/>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32"/>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32"/>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32"/>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32"/>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32"/>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32"/>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32"/>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32"/>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32"/>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32"/>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32"/>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32"/>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32"/>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32"/>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32"/>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32"/>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32"/>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32"/>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32"/>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32"/>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32"/>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32"/>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32"/>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32"/>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32"/>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32"/>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32"/>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32"/>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32"/>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32"/>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32"/>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32"/>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32"/>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32"/>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32"/>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32"/>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32"/>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32"/>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32"/>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32"/>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32"/>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32"/>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32"/>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32"/>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32"/>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32"/>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32"/>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32"/>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32"/>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32"/>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32"/>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32"/>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32"/>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32"/>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32"/>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32"/>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32"/>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32"/>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32"/>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32"/>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32"/>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32"/>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32"/>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32"/>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32"/>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32"/>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32"/>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32"/>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32"/>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32"/>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32"/>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32"/>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32"/>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32"/>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32"/>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32"/>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32"/>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32"/>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32"/>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32"/>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32"/>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32"/>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32"/>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32"/>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32"/>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32"/>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32"/>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32"/>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32"/>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32"/>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32"/>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32"/>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32"/>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32"/>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32"/>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32"/>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32"/>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32"/>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32"/>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32"/>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32"/>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32"/>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32"/>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32"/>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32"/>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32"/>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32"/>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32"/>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32"/>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32"/>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32"/>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32"/>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32"/>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32"/>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32"/>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32"/>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32"/>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32"/>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32"/>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32"/>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32"/>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32"/>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32"/>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32"/>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32"/>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32"/>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32"/>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32"/>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32"/>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32"/>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32"/>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32"/>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32"/>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32"/>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32"/>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32"/>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32"/>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32"/>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32"/>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32"/>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32"/>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32"/>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32"/>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32"/>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32"/>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32"/>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32"/>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32"/>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32"/>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32"/>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32"/>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32"/>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32"/>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32"/>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32"/>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32"/>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32"/>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32"/>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32"/>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32"/>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32"/>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32"/>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32"/>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32"/>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32"/>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32"/>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32"/>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32"/>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32"/>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32"/>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32"/>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32"/>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32"/>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32"/>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32"/>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32"/>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32"/>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32"/>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32"/>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32"/>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32"/>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32"/>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32"/>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32"/>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32"/>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32"/>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32"/>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32"/>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32"/>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32"/>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32"/>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32"/>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32"/>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32"/>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32"/>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32"/>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32"/>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32"/>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32"/>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32"/>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32"/>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32"/>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32"/>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32"/>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32"/>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32"/>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32"/>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32"/>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32"/>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32"/>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32"/>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32"/>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32"/>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32"/>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32"/>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32"/>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32"/>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32"/>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32"/>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32"/>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32"/>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32"/>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32"/>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32"/>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32"/>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32"/>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32"/>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32"/>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2" name="Google Shape;7932;p32"/>
          <p:cNvGrpSpPr/>
          <p:nvPr/>
        </p:nvGrpSpPr>
        <p:grpSpPr>
          <a:xfrm rot="406514">
            <a:off x="8376227" y="4161556"/>
            <a:ext cx="486737" cy="875736"/>
            <a:chOff x="204138" y="189927"/>
            <a:chExt cx="452861" cy="814710"/>
          </a:xfrm>
        </p:grpSpPr>
        <p:sp>
          <p:nvSpPr>
            <p:cNvPr id="7933" name="Google Shape;7933;p32"/>
            <p:cNvSpPr/>
            <p:nvPr/>
          </p:nvSpPr>
          <p:spPr>
            <a:xfrm>
              <a:off x="223986" y="405915"/>
              <a:ext cx="241479" cy="598722"/>
            </a:xfrm>
            <a:custGeom>
              <a:avLst/>
              <a:gdLst/>
              <a:ahLst/>
              <a:cxnLst/>
              <a:rect l="l" t="t" r="r" b="b"/>
              <a:pathLst>
                <a:path w="13736" h="34057" extrusionOk="0">
                  <a:moveTo>
                    <a:pt x="866" y="1"/>
                  </a:moveTo>
                  <a:lnTo>
                    <a:pt x="678" y="19"/>
                  </a:lnTo>
                  <a:lnTo>
                    <a:pt x="527" y="57"/>
                  </a:lnTo>
                  <a:lnTo>
                    <a:pt x="377" y="151"/>
                  </a:lnTo>
                  <a:lnTo>
                    <a:pt x="245" y="245"/>
                  </a:lnTo>
                  <a:lnTo>
                    <a:pt x="151" y="377"/>
                  </a:lnTo>
                  <a:lnTo>
                    <a:pt x="57" y="527"/>
                  </a:lnTo>
                  <a:lnTo>
                    <a:pt x="19" y="678"/>
                  </a:lnTo>
                  <a:lnTo>
                    <a:pt x="0" y="866"/>
                  </a:lnTo>
                  <a:lnTo>
                    <a:pt x="0" y="34057"/>
                  </a:lnTo>
                  <a:lnTo>
                    <a:pt x="1713" y="34057"/>
                  </a:lnTo>
                  <a:lnTo>
                    <a:pt x="1713" y="1713"/>
                  </a:lnTo>
                  <a:lnTo>
                    <a:pt x="12870" y="1713"/>
                  </a:lnTo>
                  <a:lnTo>
                    <a:pt x="13040" y="1694"/>
                  </a:lnTo>
                  <a:lnTo>
                    <a:pt x="13209" y="1656"/>
                  </a:lnTo>
                  <a:lnTo>
                    <a:pt x="13360" y="1581"/>
                  </a:lnTo>
                  <a:lnTo>
                    <a:pt x="13472" y="1468"/>
                  </a:lnTo>
                  <a:lnTo>
                    <a:pt x="13585" y="1337"/>
                  </a:lnTo>
                  <a:lnTo>
                    <a:pt x="13661" y="1186"/>
                  </a:lnTo>
                  <a:lnTo>
                    <a:pt x="13717" y="1036"/>
                  </a:lnTo>
                  <a:lnTo>
                    <a:pt x="13736" y="866"/>
                  </a:lnTo>
                  <a:lnTo>
                    <a:pt x="13717" y="678"/>
                  </a:lnTo>
                  <a:lnTo>
                    <a:pt x="13661" y="527"/>
                  </a:lnTo>
                  <a:lnTo>
                    <a:pt x="13585" y="377"/>
                  </a:lnTo>
                  <a:lnTo>
                    <a:pt x="13472" y="245"/>
                  </a:lnTo>
                  <a:lnTo>
                    <a:pt x="13360" y="151"/>
                  </a:lnTo>
                  <a:lnTo>
                    <a:pt x="13209" y="57"/>
                  </a:lnTo>
                  <a:lnTo>
                    <a:pt x="13040" y="19"/>
                  </a:lnTo>
                  <a:lnTo>
                    <a:pt x="128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32"/>
            <p:cNvSpPr/>
            <p:nvPr/>
          </p:nvSpPr>
          <p:spPr>
            <a:xfrm>
              <a:off x="204138" y="379457"/>
              <a:ext cx="80393" cy="80393"/>
            </a:xfrm>
            <a:custGeom>
              <a:avLst/>
              <a:gdLst/>
              <a:ahLst/>
              <a:cxnLst/>
              <a:rect l="l" t="t" r="r" b="b"/>
              <a:pathLst>
                <a:path w="4573" h="4573" extrusionOk="0">
                  <a:moveTo>
                    <a:pt x="2277" y="0"/>
                  </a:moveTo>
                  <a:lnTo>
                    <a:pt x="2051" y="19"/>
                  </a:lnTo>
                  <a:lnTo>
                    <a:pt x="1826" y="57"/>
                  </a:lnTo>
                  <a:lnTo>
                    <a:pt x="1600" y="113"/>
                  </a:lnTo>
                  <a:lnTo>
                    <a:pt x="1393" y="189"/>
                  </a:lnTo>
                  <a:lnTo>
                    <a:pt x="1186" y="283"/>
                  </a:lnTo>
                  <a:lnTo>
                    <a:pt x="998" y="396"/>
                  </a:lnTo>
                  <a:lnTo>
                    <a:pt x="828" y="527"/>
                  </a:lnTo>
                  <a:lnTo>
                    <a:pt x="659" y="678"/>
                  </a:lnTo>
                  <a:lnTo>
                    <a:pt x="527" y="828"/>
                  </a:lnTo>
                  <a:lnTo>
                    <a:pt x="396" y="1016"/>
                  </a:lnTo>
                  <a:lnTo>
                    <a:pt x="283" y="1205"/>
                  </a:lnTo>
                  <a:lnTo>
                    <a:pt x="170" y="1393"/>
                  </a:lnTo>
                  <a:lnTo>
                    <a:pt x="95" y="1600"/>
                  </a:lnTo>
                  <a:lnTo>
                    <a:pt x="38" y="1826"/>
                  </a:lnTo>
                  <a:lnTo>
                    <a:pt x="19" y="2051"/>
                  </a:lnTo>
                  <a:lnTo>
                    <a:pt x="1" y="2296"/>
                  </a:lnTo>
                  <a:lnTo>
                    <a:pt x="19" y="2522"/>
                  </a:lnTo>
                  <a:lnTo>
                    <a:pt x="38" y="2747"/>
                  </a:lnTo>
                  <a:lnTo>
                    <a:pt x="95" y="2973"/>
                  </a:lnTo>
                  <a:lnTo>
                    <a:pt x="170" y="3180"/>
                  </a:lnTo>
                  <a:lnTo>
                    <a:pt x="283" y="3368"/>
                  </a:lnTo>
                  <a:lnTo>
                    <a:pt x="396" y="3557"/>
                  </a:lnTo>
                  <a:lnTo>
                    <a:pt x="527" y="3745"/>
                  </a:lnTo>
                  <a:lnTo>
                    <a:pt x="659" y="3895"/>
                  </a:lnTo>
                  <a:lnTo>
                    <a:pt x="828" y="4046"/>
                  </a:lnTo>
                  <a:lnTo>
                    <a:pt x="998" y="4177"/>
                  </a:lnTo>
                  <a:lnTo>
                    <a:pt x="1186" y="4290"/>
                  </a:lnTo>
                  <a:lnTo>
                    <a:pt x="1393" y="4384"/>
                  </a:lnTo>
                  <a:lnTo>
                    <a:pt x="1600" y="4460"/>
                  </a:lnTo>
                  <a:lnTo>
                    <a:pt x="1826" y="4516"/>
                  </a:lnTo>
                  <a:lnTo>
                    <a:pt x="2051" y="4554"/>
                  </a:lnTo>
                  <a:lnTo>
                    <a:pt x="2277" y="4573"/>
                  </a:lnTo>
                  <a:lnTo>
                    <a:pt x="2522" y="4554"/>
                  </a:lnTo>
                  <a:lnTo>
                    <a:pt x="2748" y="4516"/>
                  </a:lnTo>
                  <a:lnTo>
                    <a:pt x="2955" y="4460"/>
                  </a:lnTo>
                  <a:lnTo>
                    <a:pt x="3162" y="4384"/>
                  </a:lnTo>
                  <a:lnTo>
                    <a:pt x="3368" y="4290"/>
                  </a:lnTo>
                  <a:lnTo>
                    <a:pt x="3557" y="4177"/>
                  </a:lnTo>
                  <a:lnTo>
                    <a:pt x="3726" y="4046"/>
                  </a:lnTo>
                  <a:lnTo>
                    <a:pt x="3895" y="3895"/>
                  </a:lnTo>
                  <a:lnTo>
                    <a:pt x="4046" y="3745"/>
                  </a:lnTo>
                  <a:lnTo>
                    <a:pt x="4178" y="3557"/>
                  </a:lnTo>
                  <a:lnTo>
                    <a:pt x="4290" y="3368"/>
                  </a:lnTo>
                  <a:lnTo>
                    <a:pt x="4385" y="3180"/>
                  </a:lnTo>
                  <a:lnTo>
                    <a:pt x="4460" y="2973"/>
                  </a:lnTo>
                  <a:lnTo>
                    <a:pt x="4516" y="2747"/>
                  </a:lnTo>
                  <a:lnTo>
                    <a:pt x="4554" y="2522"/>
                  </a:lnTo>
                  <a:lnTo>
                    <a:pt x="4573" y="2296"/>
                  </a:lnTo>
                  <a:lnTo>
                    <a:pt x="4554" y="2051"/>
                  </a:lnTo>
                  <a:lnTo>
                    <a:pt x="4516" y="1826"/>
                  </a:lnTo>
                  <a:lnTo>
                    <a:pt x="4460" y="1600"/>
                  </a:lnTo>
                  <a:lnTo>
                    <a:pt x="4385" y="1393"/>
                  </a:lnTo>
                  <a:lnTo>
                    <a:pt x="4290" y="1205"/>
                  </a:lnTo>
                  <a:lnTo>
                    <a:pt x="4178" y="1016"/>
                  </a:lnTo>
                  <a:lnTo>
                    <a:pt x="4046" y="828"/>
                  </a:lnTo>
                  <a:lnTo>
                    <a:pt x="3895" y="678"/>
                  </a:lnTo>
                  <a:lnTo>
                    <a:pt x="3726" y="527"/>
                  </a:lnTo>
                  <a:lnTo>
                    <a:pt x="3557" y="396"/>
                  </a:lnTo>
                  <a:lnTo>
                    <a:pt x="3368" y="283"/>
                  </a:lnTo>
                  <a:lnTo>
                    <a:pt x="3162" y="189"/>
                  </a:lnTo>
                  <a:lnTo>
                    <a:pt x="2955" y="113"/>
                  </a:lnTo>
                  <a:lnTo>
                    <a:pt x="2748" y="57"/>
                  </a:lnTo>
                  <a:lnTo>
                    <a:pt x="2522" y="19"/>
                  </a:lnTo>
                  <a:lnTo>
                    <a:pt x="2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32"/>
            <p:cNvSpPr/>
            <p:nvPr/>
          </p:nvSpPr>
          <p:spPr>
            <a:xfrm>
              <a:off x="225639" y="401291"/>
              <a:ext cx="37059" cy="36725"/>
            </a:xfrm>
            <a:custGeom>
              <a:avLst/>
              <a:gdLst/>
              <a:ahLst/>
              <a:cxnLst/>
              <a:rect l="l" t="t" r="r" b="b"/>
              <a:pathLst>
                <a:path w="2108" h="2089" extrusionOk="0">
                  <a:moveTo>
                    <a:pt x="1054" y="0"/>
                  </a:moveTo>
                  <a:lnTo>
                    <a:pt x="847" y="19"/>
                  </a:lnTo>
                  <a:lnTo>
                    <a:pt x="640" y="75"/>
                  </a:lnTo>
                  <a:lnTo>
                    <a:pt x="471" y="170"/>
                  </a:lnTo>
                  <a:lnTo>
                    <a:pt x="320" y="301"/>
                  </a:lnTo>
                  <a:lnTo>
                    <a:pt x="189" y="452"/>
                  </a:lnTo>
                  <a:lnTo>
                    <a:pt x="95" y="640"/>
                  </a:lnTo>
                  <a:lnTo>
                    <a:pt x="19" y="828"/>
                  </a:lnTo>
                  <a:lnTo>
                    <a:pt x="1" y="1054"/>
                  </a:lnTo>
                  <a:lnTo>
                    <a:pt x="19" y="1261"/>
                  </a:lnTo>
                  <a:lnTo>
                    <a:pt x="95" y="1449"/>
                  </a:lnTo>
                  <a:lnTo>
                    <a:pt x="189" y="1637"/>
                  </a:lnTo>
                  <a:lnTo>
                    <a:pt x="320" y="1788"/>
                  </a:lnTo>
                  <a:lnTo>
                    <a:pt x="471" y="1919"/>
                  </a:lnTo>
                  <a:lnTo>
                    <a:pt x="640" y="2014"/>
                  </a:lnTo>
                  <a:lnTo>
                    <a:pt x="847" y="2070"/>
                  </a:lnTo>
                  <a:lnTo>
                    <a:pt x="1054" y="2089"/>
                  </a:lnTo>
                  <a:lnTo>
                    <a:pt x="1261" y="2070"/>
                  </a:lnTo>
                  <a:lnTo>
                    <a:pt x="1468" y="2014"/>
                  </a:lnTo>
                  <a:lnTo>
                    <a:pt x="1637" y="1919"/>
                  </a:lnTo>
                  <a:lnTo>
                    <a:pt x="1807" y="1788"/>
                  </a:lnTo>
                  <a:lnTo>
                    <a:pt x="1939" y="1637"/>
                  </a:lnTo>
                  <a:lnTo>
                    <a:pt x="2033" y="1449"/>
                  </a:lnTo>
                  <a:lnTo>
                    <a:pt x="2089" y="1261"/>
                  </a:lnTo>
                  <a:lnTo>
                    <a:pt x="2108" y="1054"/>
                  </a:lnTo>
                  <a:lnTo>
                    <a:pt x="2089" y="828"/>
                  </a:lnTo>
                  <a:lnTo>
                    <a:pt x="2033" y="640"/>
                  </a:lnTo>
                  <a:lnTo>
                    <a:pt x="1939" y="452"/>
                  </a:lnTo>
                  <a:lnTo>
                    <a:pt x="1807" y="301"/>
                  </a:lnTo>
                  <a:lnTo>
                    <a:pt x="1637" y="170"/>
                  </a:lnTo>
                  <a:lnTo>
                    <a:pt x="1468" y="75"/>
                  </a:lnTo>
                  <a:lnTo>
                    <a:pt x="1261" y="19"/>
                  </a:lnTo>
                  <a:lnTo>
                    <a:pt x="10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32"/>
            <p:cNvSpPr/>
            <p:nvPr/>
          </p:nvSpPr>
          <p:spPr>
            <a:xfrm>
              <a:off x="319586" y="363582"/>
              <a:ext cx="337413" cy="403232"/>
            </a:xfrm>
            <a:custGeom>
              <a:avLst/>
              <a:gdLst/>
              <a:ahLst/>
              <a:cxnLst/>
              <a:rect l="l" t="t" r="r" b="b"/>
              <a:pathLst>
                <a:path w="19193" h="22937" extrusionOk="0">
                  <a:moveTo>
                    <a:pt x="7244" y="0"/>
                  </a:moveTo>
                  <a:lnTo>
                    <a:pt x="7244" y="4874"/>
                  </a:lnTo>
                  <a:lnTo>
                    <a:pt x="151" y="20528"/>
                  </a:lnTo>
                  <a:lnTo>
                    <a:pt x="75" y="20735"/>
                  </a:lnTo>
                  <a:lnTo>
                    <a:pt x="19" y="20942"/>
                  </a:lnTo>
                  <a:lnTo>
                    <a:pt x="0" y="21168"/>
                  </a:lnTo>
                  <a:lnTo>
                    <a:pt x="0" y="21375"/>
                  </a:lnTo>
                  <a:lnTo>
                    <a:pt x="38" y="21582"/>
                  </a:lnTo>
                  <a:lnTo>
                    <a:pt x="94" y="21789"/>
                  </a:lnTo>
                  <a:lnTo>
                    <a:pt x="169" y="21977"/>
                  </a:lnTo>
                  <a:lnTo>
                    <a:pt x="282" y="22146"/>
                  </a:lnTo>
                  <a:lnTo>
                    <a:pt x="395" y="22316"/>
                  </a:lnTo>
                  <a:lnTo>
                    <a:pt x="527" y="22466"/>
                  </a:lnTo>
                  <a:lnTo>
                    <a:pt x="696" y="22598"/>
                  </a:lnTo>
                  <a:lnTo>
                    <a:pt x="866" y="22711"/>
                  </a:lnTo>
                  <a:lnTo>
                    <a:pt x="1054" y="22805"/>
                  </a:lnTo>
                  <a:lnTo>
                    <a:pt x="1261" y="22880"/>
                  </a:lnTo>
                  <a:lnTo>
                    <a:pt x="1487" y="22918"/>
                  </a:lnTo>
                  <a:lnTo>
                    <a:pt x="1712" y="22937"/>
                  </a:lnTo>
                  <a:lnTo>
                    <a:pt x="17499" y="22937"/>
                  </a:lnTo>
                  <a:lnTo>
                    <a:pt x="17724" y="22918"/>
                  </a:lnTo>
                  <a:lnTo>
                    <a:pt x="17931" y="22880"/>
                  </a:lnTo>
                  <a:lnTo>
                    <a:pt x="18138" y="22805"/>
                  </a:lnTo>
                  <a:lnTo>
                    <a:pt x="18327" y="22711"/>
                  </a:lnTo>
                  <a:lnTo>
                    <a:pt x="18515" y="22598"/>
                  </a:lnTo>
                  <a:lnTo>
                    <a:pt x="18665" y="22466"/>
                  </a:lnTo>
                  <a:lnTo>
                    <a:pt x="18816" y="22316"/>
                  </a:lnTo>
                  <a:lnTo>
                    <a:pt x="18929" y="22146"/>
                  </a:lnTo>
                  <a:lnTo>
                    <a:pt x="19023" y="21977"/>
                  </a:lnTo>
                  <a:lnTo>
                    <a:pt x="19117" y="21789"/>
                  </a:lnTo>
                  <a:lnTo>
                    <a:pt x="19173" y="21582"/>
                  </a:lnTo>
                  <a:lnTo>
                    <a:pt x="19192" y="21375"/>
                  </a:lnTo>
                  <a:lnTo>
                    <a:pt x="19192" y="21168"/>
                  </a:lnTo>
                  <a:lnTo>
                    <a:pt x="19173" y="20942"/>
                  </a:lnTo>
                  <a:lnTo>
                    <a:pt x="19136" y="20735"/>
                  </a:lnTo>
                  <a:lnTo>
                    <a:pt x="19042" y="20528"/>
                  </a:lnTo>
                  <a:lnTo>
                    <a:pt x="11948" y="4874"/>
                  </a:lnTo>
                  <a:lnTo>
                    <a:pt x="119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32"/>
            <p:cNvSpPr/>
            <p:nvPr/>
          </p:nvSpPr>
          <p:spPr>
            <a:xfrm>
              <a:off x="319586" y="363582"/>
              <a:ext cx="337413" cy="403232"/>
            </a:xfrm>
            <a:custGeom>
              <a:avLst/>
              <a:gdLst/>
              <a:ahLst/>
              <a:cxnLst/>
              <a:rect l="l" t="t" r="r" b="b"/>
              <a:pathLst>
                <a:path w="19193" h="22937" fill="none" extrusionOk="0">
                  <a:moveTo>
                    <a:pt x="1712" y="22937"/>
                  </a:moveTo>
                  <a:lnTo>
                    <a:pt x="17499" y="22937"/>
                  </a:lnTo>
                  <a:lnTo>
                    <a:pt x="17499" y="22937"/>
                  </a:lnTo>
                  <a:lnTo>
                    <a:pt x="17724" y="22918"/>
                  </a:lnTo>
                  <a:lnTo>
                    <a:pt x="17931" y="22880"/>
                  </a:lnTo>
                  <a:lnTo>
                    <a:pt x="18138" y="22805"/>
                  </a:lnTo>
                  <a:lnTo>
                    <a:pt x="18327" y="22711"/>
                  </a:lnTo>
                  <a:lnTo>
                    <a:pt x="18515" y="22598"/>
                  </a:lnTo>
                  <a:lnTo>
                    <a:pt x="18665" y="22466"/>
                  </a:lnTo>
                  <a:lnTo>
                    <a:pt x="18816" y="22316"/>
                  </a:lnTo>
                  <a:lnTo>
                    <a:pt x="18929" y="22146"/>
                  </a:lnTo>
                  <a:lnTo>
                    <a:pt x="19023" y="21977"/>
                  </a:lnTo>
                  <a:lnTo>
                    <a:pt x="19117" y="21789"/>
                  </a:lnTo>
                  <a:lnTo>
                    <a:pt x="19173" y="21582"/>
                  </a:lnTo>
                  <a:lnTo>
                    <a:pt x="19192" y="21375"/>
                  </a:lnTo>
                  <a:lnTo>
                    <a:pt x="19192" y="21168"/>
                  </a:lnTo>
                  <a:lnTo>
                    <a:pt x="19173" y="20942"/>
                  </a:lnTo>
                  <a:lnTo>
                    <a:pt x="19136" y="20735"/>
                  </a:lnTo>
                  <a:lnTo>
                    <a:pt x="19042" y="20528"/>
                  </a:lnTo>
                  <a:lnTo>
                    <a:pt x="11948" y="4874"/>
                  </a:lnTo>
                  <a:lnTo>
                    <a:pt x="11948" y="0"/>
                  </a:lnTo>
                  <a:lnTo>
                    <a:pt x="7244" y="0"/>
                  </a:lnTo>
                  <a:lnTo>
                    <a:pt x="7244" y="4874"/>
                  </a:lnTo>
                  <a:lnTo>
                    <a:pt x="151" y="20528"/>
                  </a:lnTo>
                  <a:lnTo>
                    <a:pt x="151" y="20528"/>
                  </a:lnTo>
                  <a:lnTo>
                    <a:pt x="75" y="20735"/>
                  </a:lnTo>
                  <a:lnTo>
                    <a:pt x="19" y="20942"/>
                  </a:lnTo>
                  <a:lnTo>
                    <a:pt x="0" y="21168"/>
                  </a:lnTo>
                  <a:lnTo>
                    <a:pt x="0" y="21375"/>
                  </a:lnTo>
                  <a:lnTo>
                    <a:pt x="38" y="21582"/>
                  </a:lnTo>
                  <a:lnTo>
                    <a:pt x="94" y="21789"/>
                  </a:lnTo>
                  <a:lnTo>
                    <a:pt x="169" y="21977"/>
                  </a:lnTo>
                  <a:lnTo>
                    <a:pt x="282" y="22146"/>
                  </a:lnTo>
                  <a:lnTo>
                    <a:pt x="395" y="22316"/>
                  </a:lnTo>
                  <a:lnTo>
                    <a:pt x="527" y="22466"/>
                  </a:lnTo>
                  <a:lnTo>
                    <a:pt x="696" y="22598"/>
                  </a:lnTo>
                  <a:lnTo>
                    <a:pt x="866" y="22711"/>
                  </a:lnTo>
                  <a:lnTo>
                    <a:pt x="1054" y="22805"/>
                  </a:lnTo>
                  <a:lnTo>
                    <a:pt x="1261" y="22880"/>
                  </a:lnTo>
                  <a:lnTo>
                    <a:pt x="1487" y="22918"/>
                  </a:lnTo>
                  <a:lnTo>
                    <a:pt x="1712" y="2293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32"/>
            <p:cNvSpPr/>
            <p:nvPr/>
          </p:nvSpPr>
          <p:spPr>
            <a:xfrm>
              <a:off x="342071" y="421139"/>
              <a:ext cx="292426" cy="323191"/>
            </a:xfrm>
            <a:custGeom>
              <a:avLst/>
              <a:gdLst/>
              <a:ahLst/>
              <a:cxnLst/>
              <a:rect l="l" t="t" r="r" b="b"/>
              <a:pathLst>
                <a:path w="16634" h="18384" extrusionOk="0">
                  <a:moveTo>
                    <a:pt x="7245" y="0"/>
                  </a:moveTo>
                  <a:lnTo>
                    <a:pt x="7245" y="1882"/>
                  </a:lnTo>
                  <a:lnTo>
                    <a:pt x="38" y="17781"/>
                  </a:lnTo>
                  <a:lnTo>
                    <a:pt x="19" y="17837"/>
                  </a:lnTo>
                  <a:lnTo>
                    <a:pt x="1" y="17913"/>
                  </a:lnTo>
                  <a:lnTo>
                    <a:pt x="1" y="18026"/>
                  </a:lnTo>
                  <a:lnTo>
                    <a:pt x="38" y="18120"/>
                  </a:lnTo>
                  <a:lnTo>
                    <a:pt x="76" y="18176"/>
                  </a:lnTo>
                  <a:lnTo>
                    <a:pt x="114" y="18251"/>
                  </a:lnTo>
                  <a:lnTo>
                    <a:pt x="189" y="18308"/>
                  </a:lnTo>
                  <a:lnTo>
                    <a:pt x="302" y="18364"/>
                  </a:lnTo>
                  <a:lnTo>
                    <a:pt x="358" y="18383"/>
                  </a:lnTo>
                  <a:lnTo>
                    <a:pt x="16295" y="18383"/>
                  </a:lnTo>
                  <a:lnTo>
                    <a:pt x="16351" y="18364"/>
                  </a:lnTo>
                  <a:lnTo>
                    <a:pt x="16445" y="18308"/>
                  </a:lnTo>
                  <a:lnTo>
                    <a:pt x="16521" y="18251"/>
                  </a:lnTo>
                  <a:lnTo>
                    <a:pt x="16577" y="18176"/>
                  </a:lnTo>
                  <a:lnTo>
                    <a:pt x="16615" y="18120"/>
                  </a:lnTo>
                  <a:lnTo>
                    <a:pt x="16634" y="18026"/>
                  </a:lnTo>
                  <a:lnTo>
                    <a:pt x="16634" y="17913"/>
                  </a:lnTo>
                  <a:lnTo>
                    <a:pt x="16634" y="17837"/>
                  </a:lnTo>
                  <a:lnTo>
                    <a:pt x="16615" y="17781"/>
                  </a:lnTo>
                  <a:lnTo>
                    <a:pt x="9408" y="1882"/>
                  </a:lnTo>
                  <a:lnTo>
                    <a:pt x="940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32"/>
            <p:cNvSpPr/>
            <p:nvPr/>
          </p:nvSpPr>
          <p:spPr>
            <a:xfrm>
              <a:off x="342071" y="421139"/>
              <a:ext cx="292426" cy="323191"/>
            </a:xfrm>
            <a:custGeom>
              <a:avLst/>
              <a:gdLst/>
              <a:ahLst/>
              <a:cxnLst/>
              <a:rect l="l" t="t" r="r" b="b"/>
              <a:pathLst>
                <a:path w="16634" h="18384" fill="none" extrusionOk="0">
                  <a:moveTo>
                    <a:pt x="38" y="17781"/>
                  </a:moveTo>
                  <a:lnTo>
                    <a:pt x="7245" y="1882"/>
                  </a:lnTo>
                  <a:lnTo>
                    <a:pt x="7245" y="0"/>
                  </a:lnTo>
                  <a:lnTo>
                    <a:pt x="9408" y="0"/>
                  </a:lnTo>
                  <a:lnTo>
                    <a:pt x="9408" y="1882"/>
                  </a:lnTo>
                  <a:lnTo>
                    <a:pt x="16615" y="17781"/>
                  </a:lnTo>
                  <a:lnTo>
                    <a:pt x="16615" y="17781"/>
                  </a:lnTo>
                  <a:lnTo>
                    <a:pt x="16634" y="17837"/>
                  </a:lnTo>
                  <a:lnTo>
                    <a:pt x="16634" y="17913"/>
                  </a:lnTo>
                  <a:lnTo>
                    <a:pt x="16634" y="18026"/>
                  </a:lnTo>
                  <a:lnTo>
                    <a:pt x="16615" y="18120"/>
                  </a:lnTo>
                  <a:lnTo>
                    <a:pt x="16577" y="18176"/>
                  </a:lnTo>
                  <a:lnTo>
                    <a:pt x="16577" y="18176"/>
                  </a:lnTo>
                  <a:lnTo>
                    <a:pt x="16521" y="18251"/>
                  </a:lnTo>
                  <a:lnTo>
                    <a:pt x="16445" y="18308"/>
                  </a:lnTo>
                  <a:lnTo>
                    <a:pt x="16351" y="18364"/>
                  </a:lnTo>
                  <a:lnTo>
                    <a:pt x="16295" y="18383"/>
                  </a:lnTo>
                  <a:lnTo>
                    <a:pt x="16220" y="18383"/>
                  </a:lnTo>
                  <a:lnTo>
                    <a:pt x="433" y="18383"/>
                  </a:lnTo>
                  <a:lnTo>
                    <a:pt x="433" y="18383"/>
                  </a:lnTo>
                  <a:lnTo>
                    <a:pt x="358" y="18383"/>
                  </a:lnTo>
                  <a:lnTo>
                    <a:pt x="302" y="18364"/>
                  </a:lnTo>
                  <a:lnTo>
                    <a:pt x="189" y="18308"/>
                  </a:lnTo>
                  <a:lnTo>
                    <a:pt x="114" y="18251"/>
                  </a:lnTo>
                  <a:lnTo>
                    <a:pt x="76" y="18176"/>
                  </a:lnTo>
                  <a:lnTo>
                    <a:pt x="76" y="18176"/>
                  </a:lnTo>
                  <a:lnTo>
                    <a:pt x="38" y="18120"/>
                  </a:lnTo>
                  <a:lnTo>
                    <a:pt x="1" y="18026"/>
                  </a:lnTo>
                  <a:lnTo>
                    <a:pt x="1" y="17913"/>
                  </a:lnTo>
                  <a:lnTo>
                    <a:pt x="19" y="17837"/>
                  </a:lnTo>
                  <a:lnTo>
                    <a:pt x="38" y="177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32"/>
            <p:cNvSpPr/>
            <p:nvPr/>
          </p:nvSpPr>
          <p:spPr>
            <a:xfrm>
              <a:off x="441310" y="400623"/>
              <a:ext cx="94282" cy="41032"/>
            </a:xfrm>
            <a:custGeom>
              <a:avLst/>
              <a:gdLst/>
              <a:ahLst/>
              <a:cxnLst/>
              <a:rect l="l" t="t" r="r" b="b"/>
              <a:pathLst>
                <a:path w="5363" h="2334" extrusionOk="0">
                  <a:moveTo>
                    <a:pt x="113" y="1"/>
                  </a:moveTo>
                  <a:lnTo>
                    <a:pt x="57" y="57"/>
                  </a:lnTo>
                  <a:lnTo>
                    <a:pt x="0" y="113"/>
                  </a:lnTo>
                  <a:lnTo>
                    <a:pt x="0" y="189"/>
                  </a:lnTo>
                  <a:lnTo>
                    <a:pt x="0" y="2127"/>
                  </a:lnTo>
                  <a:lnTo>
                    <a:pt x="0" y="2202"/>
                  </a:lnTo>
                  <a:lnTo>
                    <a:pt x="57" y="2258"/>
                  </a:lnTo>
                  <a:lnTo>
                    <a:pt x="113" y="2315"/>
                  </a:lnTo>
                  <a:lnTo>
                    <a:pt x="188" y="2334"/>
                  </a:lnTo>
                  <a:lnTo>
                    <a:pt x="5156" y="2334"/>
                  </a:lnTo>
                  <a:lnTo>
                    <a:pt x="5231" y="2315"/>
                  </a:lnTo>
                  <a:lnTo>
                    <a:pt x="5306" y="2258"/>
                  </a:lnTo>
                  <a:lnTo>
                    <a:pt x="5344" y="2202"/>
                  </a:lnTo>
                  <a:lnTo>
                    <a:pt x="5363" y="2127"/>
                  </a:lnTo>
                  <a:lnTo>
                    <a:pt x="5363" y="189"/>
                  </a:lnTo>
                  <a:lnTo>
                    <a:pt x="5344" y="113"/>
                  </a:lnTo>
                  <a:lnTo>
                    <a:pt x="5306" y="57"/>
                  </a:lnTo>
                  <a:lnTo>
                    <a:pt x="523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32"/>
            <p:cNvSpPr/>
            <p:nvPr/>
          </p:nvSpPr>
          <p:spPr>
            <a:xfrm>
              <a:off x="441310" y="400623"/>
              <a:ext cx="94282" cy="41032"/>
            </a:xfrm>
            <a:custGeom>
              <a:avLst/>
              <a:gdLst/>
              <a:ahLst/>
              <a:cxnLst/>
              <a:rect l="l" t="t" r="r" b="b"/>
              <a:pathLst>
                <a:path w="5363" h="2334" extrusionOk="0">
                  <a:moveTo>
                    <a:pt x="113" y="1"/>
                  </a:moveTo>
                  <a:lnTo>
                    <a:pt x="57" y="57"/>
                  </a:lnTo>
                  <a:lnTo>
                    <a:pt x="0" y="113"/>
                  </a:lnTo>
                  <a:lnTo>
                    <a:pt x="0" y="189"/>
                  </a:lnTo>
                  <a:lnTo>
                    <a:pt x="0" y="2127"/>
                  </a:lnTo>
                  <a:lnTo>
                    <a:pt x="0" y="2202"/>
                  </a:lnTo>
                  <a:lnTo>
                    <a:pt x="57" y="2258"/>
                  </a:lnTo>
                  <a:lnTo>
                    <a:pt x="113" y="2315"/>
                  </a:lnTo>
                  <a:lnTo>
                    <a:pt x="188" y="2334"/>
                  </a:lnTo>
                  <a:lnTo>
                    <a:pt x="5156" y="2334"/>
                  </a:lnTo>
                  <a:lnTo>
                    <a:pt x="5231" y="2315"/>
                  </a:lnTo>
                  <a:lnTo>
                    <a:pt x="5306" y="2258"/>
                  </a:lnTo>
                  <a:lnTo>
                    <a:pt x="5344" y="2202"/>
                  </a:lnTo>
                  <a:lnTo>
                    <a:pt x="5363" y="2127"/>
                  </a:lnTo>
                  <a:lnTo>
                    <a:pt x="5363" y="1525"/>
                  </a:lnTo>
                  <a:lnTo>
                    <a:pt x="3970" y="1374"/>
                  </a:lnTo>
                  <a:lnTo>
                    <a:pt x="3124" y="1280"/>
                  </a:lnTo>
                  <a:lnTo>
                    <a:pt x="2258" y="1167"/>
                  </a:lnTo>
                  <a:lnTo>
                    <a:pt x="1919" y="1111"/>
                  </a:lnTo>
                  <a:lnTo>
                    <a:pt x="1637" y="1035"/>
                  </a:lnTo>
                  <a:lnTo>
                    <a:pt x="1374" y="960"/>
                  </a:lnTo>
                  <a:lnTo>
                    <a:pt x="1148" y="866"/>
                  </a:lnTo>
                  <a:lnTo>
                    <a:pt x="960" y="772"/>
                  </a:lnTo>
                  <a:lnTo>
                    <a:pt x="791" y="678"/>
                  </a:lnTo>
                  <a:lnTo>
                    <a:pt x="640" y="584"/>
                  </a:lnTo>
                  <a:lnTo>
                    <a:pt x="527" y="471"/>
                  </a:lnTo>
                  <a:lnTo>
                    <a:pt x="433" y="377"/>
                  </a:lnTo>
                  <a:lnTo>
                    <a:pt x="358" y="302"/>
                  </a:lnTo>
                  <a:lnTo>
                    <a:pt x="264" y="132"/>
                  </a:lnTo>
                  <a:lnTo>
                    <a:pt x="207" y="38"/>
                  </a:lnTo>
                  <a:lnTo>
                    <a:pt x="18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32"/>
            <p:cNvSpPr/>
            <p:nvPr/>
          </p:nvSpPr>
          <p:spPr>
            <a:xfrm>
              <a:off x="456517" y="577267"/>
              <a:ext cx="108855" cy="66505"/>
            </a:xfrm>
            <a:custGeom>
              <a:avLst/>
              <a:gdLst/>
              <a:ahLst/>
              <a:cxnLst/>
              <a:rect l="l" t="t" r="r" b="b"/>
              <a:pathLst>
                <a:path w="6192" h="3783" extrusionOk="0">
                  <a:moveTo>
                    <a:pt x="5401" y="0"/>
                  </a:moveTo>
                  <a:lnTo>
                    <a:pt x="5232" y="19"/>
                  </a:lnTo>
                  <a:lnTo>
                    <a:pt x="5025" y="38"/>
                  </a:lnTo>
                  <a:lnTo>
                    <a:pt x="4818" y="113"/>
                  </a:lnTo>
                  <a:lnTo>
                    <a:pt x="4592" y="207"/>
                  </a:lnTo>
                  <a:lnTo>
                    <a:pt x="4347" y="339"/>
                  </a:lnTo>
                  <a:lnTo>
                    <a:pt x="4084" y="508"/>
                  </a:lnTo>
                  <a:lnTo>
                    <a:pt x="3820" y="734"/>
                  </a:lnTo>
                  <a:lnTo>
                    <a:pt x="3275" y="1204"/>
                  </a:lnTo>
                  <a:lnTo>
                    <a:pt x="2767" y="1581"/>
                  </a:lnTo>
                  <a:lnTo>
                    <a:pt x="2522" y="1750"/>
                  </a:lnTo>
                  <a:lnTo>
                    <a:pt x="2277" y="1901"/>
                  </a:lnTo>
                  <a:lnTo>
                    <a:pt x="2052" y="2032"/>
                  </a:lnTo>
                  <a:lnTo>
                    <a:pt x="1807" y="2126"/>
                  </a:lnTo>
                  <a:lnTo>
                    <a:pt x="1581" y="2220"/>
                  </a:lnTo>
                  <a:lnTo>
                    <a:pt x="1356" y="2258"/>
                  </a:lnTo>
                  <a:lnTo>
                    <a:pt x="1130" y="2296"/>
                  </a:lnTo>
                  <a:lnTo>
                    <a:pt x="904" y="2296"/>
                  </a:lnTo>
                  <a:lnTo>
                    <a:pt x="678" y="2277"/>
                  </a:lnTo>
                  <a:lnTo>
                    <a:pt x="452" y="2220"/>
                  </a:lnTo>
                  <a:lnTo>
                    <a:pt x="227" y="2145"/>
                  </a:lnTo>
                  <a:lnTo>
                    <a:pt x="1" y="2032"/>
                  </a:lnTo>
                  <a:lnTo>
                    <a:pt x="1" y="2108"/>
                  </a:lnTo>
                  <a:lnTo>
                    <a:pt x="57" y="2314"/>
                  </a:lnTo>
                  <a:lnTo>
                    <a:pt x="114" y="2465"/>
                  </a:lnTo>
                  <a:lnTo>
                    <a:pt x="189" y="2616"/>
                  </a:lnTo>
                  <a:lnTo>
                    <a:pt x="283" y="2785"/>
                  </a:lnTo>
                  <a:lnTo>
                    <a:pt x="415" y="2954"/>
                  </a:lnTo>
                  <a:lnTo>
                    <a:pt x="565" y="3124"/>
                  </a:lnTo>
                  <a:lnTo>
                    <a:pt x="753" y="3293"/>
                  </a:lnTo>
                  <a:lnTo>
                    <a:pt x="979" y="3443"/>
                  </a:lnTo>
                  <a:lnTo>
                    <a:pt x="1243" y="3556"/>
                  </a:lnTo>
                  <a:lnTo>
                    <a:pt x="1544" y="3669"/>
                  </a:lnTo>
                  <a:lnTo>
                    <a:pt x="1901" y="3744"/>
                  </a:lnTo>
                  <a:lnTo>
                    <a:pt x="2296" y="3782"/>
                  </a:lnTo>
                  <a:lnTo>
                    <a:pt x="2767" y="3782"/>
                  </a:lnTo>
                  <a:lnTo>
                    <a:pt x="2992" y="3744"/>
                  </a:lnTo>
                  <a:lnTo>
                    <a:pt x="3218" y="3707"/>
                  </a:lnTo>
                  <a:lnTo>
                    <a:pt x="3444" y="3650"/>
                  </a:lnTo>
                  <a:lnTo>
                    <a:pt x="3651" y="3575"/>
                  </a:lnTo>
                  <a:lnTo>
                    <a:pt x="3858" y="3500"/>
                  </a:lnTo>
                  <a:lnTo>
                    <a:pt x="4046" y="3387"/>
                  </a:lnTo>
                  <a:lnTo>
                    <a:pt x="4216" y="3293"/>
                  </a:lnTo>
                  <a:lnTo>
                    <a:pt x="4385" y="3161"/>
                  </a:lnTo>
                  <a:lnTo>
                    <a:pt x="4554" y="3029"/>
                  </a:lnTo>
                  <a:lnTo>
                    <a:pt x="4705" y="2898"/>
                  </a:lnTo>
                  <a:lnTo>
                    <a:pt x="4987" y="2597"/>
                  </a:lnTo>
                  <a:lnTo>
                    <a:pt x="5232" y="2277"/>
                  </a:lnTo>
                  <a:lnTo>
                    <a:pt x="5457" y="1957"/>
                  </a:lnTo>
                  <a:lnTo>
                    <a:pt x="5627" y="1637"/>
                  </a:lnTo>
                  <a:lnTo>
                    <a:pt x="5796" y="1336"/>
                  </a:lnTo>
                  <a:lnTo>
                    <a:pt x="5909" y="1035"/>
                  </a:lnTo>
                  <a:lnTo>
                    <a:pt x="6022" y="790"/>
                  </a:lnTo>
                  <a:lnTo>
                    <a:pt x="6154" y="395"/>
                  </a:lnTo>
                  <a:lnTo>
                    <a:pt x="6191" y="245"/>
                  </a:lnTo>
                  <a:lnTo>
                    <a:pt x="6154" y="226"/>
                  </a:lnTo>
                  <a:lnTo>
                    <a:pt x="6022" y="151"/>
                  </a:lnTo>
                  <a:lnTo>
                    <a:pt x="5834" y="57"/>
                  </a:lnTo>
                  <a:lnTo>
                    <a:pt x="5702" y="19"/>
                  </a:lnTo>
                  <a:lnTo>
                    <a:pt x="557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32"/>
            <p:cNvSpPr/>
            <p:nvPr/>
          </p:nvSpPr>
          <p:spPr>
            <a:xfrm>
              <a:off x="456517" y="577267"/>
              <a:ext cx="108855" cy="66505"/>
            </a:xfrm>
            <a:custGeom>
              <a:avLst/>
              <a:gdLst/>
              <a:ahLst/>
              <a:cxnLst/>
              <a:rect l="l" t="t" r="r" b="b"/>
              <a:pathLst>
                <a:path w="6192" h="3783" fill="none" extrusionOk="0">
                  <a:moveTo>
                    <a:pt x="6191" y="245"/>
                  </a:moveTo>
                  <a:lnTo>
                    <a:pt x="6191" y="245"/>
                  </a:lnTo>
                  <a:lnTo>
                    <a:pt x="6154" y="226"/>
                  </a:lnTo>
                  <a:lnTo>
                    <a:pt x="6022" y="151"/>
                  </a:lnTo>
                  <a:lnTo>
                    <a:pt x="5834" y="57"/>
                  </a:lnTo>
                  <a:lnTo>
                    <a:pt x="5702" y="19"/>
                  </a:lnTo>
                  <a:lnTo>
                    <a:pt x="5570" y="0"/>
                  </a:lnTo>
                  <a:lnTo>
                    <a:pt x="5401" y="0"/>
                  </a:lnTo>
                  <a:lnTo>
                    <a:pt x="5232" y="19"/>
                  </a:lnTo>
                  <a:lnTo>
                    <a:pt x="5025" y="38"/>
                  </a:lnTo>
                  <a:lnTo>
                    <a:pt x="4818" y="113"/>
                  </a:lnTo>
                  <a:lnTo>
                    <a:pt x="4592" y="207"/>
                  </a:lnTo>
                  <a:lnTo>
                    <a:pt x="4347" y="339"/>
                  </a:lnTo>
                  <a:lnTo>
                    <a:pt x="4084" y="508"/>
                  </a:lnTo>
                  <a:lnTo>
                    <a:pt x="3820" y="734"/>
                  </a:lnTo>
                  <a:lnTo>
                    <a:pt x="3820" y="734"/>
                  </a:lnTo>
                  <a:lnTo>
                    <a:pt x="3275" y="1204"/>
                  </a:lnTo>
                  <a:lnTo>
                    <a:pt x="2767" y="1581"/>
                  </a:lnTo>
                  <a:lnTo>
                    <a:pt x="2522" y="1750"/>
                  </a:lnTo>
                  <a:lnTo>
                    <a:pt x="2277" y="1901"/>
                  </a:lnTo>
                  <a:lnTo>
                    <a:pt x="2052" y="2032"/>
                  </a:lnTo>
                  <a:lnTo>
                    <a:pt x="1807" y="2126"/>
                  </a:lnTo>
                  <a:lnTo>
                    <a:pt x="1581" y="2220"/>
                  </a:lnTo>
                  <a:lnTo>
                    <a:pt x="1356" y="2258"/>
                  </a:lnTo>
                  <a:lnTo>
                    <a:pt x="1130" y="2296"/>
                  </a:lnTo>
                  <a:lnTo>
                    <a:pt x="904" y="2296"/>
                  </a:lnTo>
                  <a:lnTo>
                    <a:pt x="678" y="2277"/>
                  </a:lnTo>
                  <a:lnTo>
                    <a:pt x="452" y="2220"/>
                  </a:lnTo>
                  <a:lnTo>
                    <a:pt x="227" y="2145"/>
                  </a:lnTo>
                  <a:lnTo>
                    <a:pt x="1" y="2032"/>
                  </a:lnTo>
                  <a:lnTo>
                    <a:pt x="1" y="2032"/>
                  </a:lnTo>
                  <a:lnTo>
                    <a:pt x="1" y="2108"/>
                  </a:lnTo>
                  <a:lnTo>
                    <a:pt x="57" y="2314"/>
                  </a:lnTo>
                  <a:lnTo>
                    <a:pt x="114" y="2465"/>
                  </a:lnTo>
                  <a:lnTo>
                    <a:pt x="189" y="2616"/>
                  </a:lnTo>
                  <a:lnTo>
                    <a:pt x="283" y="2785"/>
                  </a:lnTo>
                  <a:lnTo>
                    <a:pt x="415" y="2954"/>
                  </a:lnTo>
                  <a:lnTo>
                    <a:pt x="565" y="3124"/>
                  </a:lnTo>
                  <a:lnTo>
                    <a:pt x="753" y="3293"/>
                  </a:lnTo>
                  <a:lnTo>
                    <a:pt x="979" y="3443"/>
                  </a:lnTo>
                  <a:lnTo>
                    <a:pt x="1243" y="3556"/>
                  </a:lnTo>
                  <a:lnTo>
                    <a:pt x="1544" y="3669"/>
                  </a:lnTo>
                  <a:lnTo>
                    <a:pt x="1901" y="3744"/>
                  </a:lnTo>
                  <a:lnTo>
                    <a:pt x="2296" y="3782"/>
                  </a:lnTo>
                  <a:lnTo>
                    <a:pt x="2522" y="3782"/>
                  </a:lnTo>
                  <a:lnTo>
                    <a:pt x="2767" y="3782"/>
                  </a:lnTo>
                  <a:lnTo>
                    <a:pt x="2767" y="3782"/>
                  </a:lnTo>
                  <a:lnTo>
                    <a:pt x="2992" y="3744"/>
                  </a:lnTo>
                  <a:lnTo>
                    <a:pt x="3218" y="3707"/>
                  </a:lnTo>
                  <a:lnTo>
                    <a:pt x="3444" y="3650"/>
                  </a:lnTo>
                  <a:lnTo>
                    <a:pt x="3651" y="3575"/>
                  </a:lnTo>
                  <a:lnTo>
                    <a:pt x="3858" y="3500"/>
                  </a:lnTo>
                  <a:lnTo>
                    <a:pt x="4046" y="3387"/>
                  </a:lnTo>
                  <a:lnTo>
                    <a:pt x="4216" y="3293"/>
                  </a:lnTo>
                  <a:lnTo>
                    <a:pt x="4385" y="3161"/>
                  </a:lnTo>
                  <a:lnTo>
                    <a:pt x="4554" y="3029"/>
                  </a:lnTo>
                  <a:lnTo>
                    <a:pt x="4705" y="2898"/>
                  </a:lnTo>
                  <a:lnTo>
                    <a:pt x="4987" y="2597"/>
                  </a:lnTo>
                  <a:lnTo>
                    <a:pt x="5232" y="2277"/>
                  </a:lnTo>
                  <a:lnTo>
                    <a:pt x="5457" y="1957"/>
                  </a:lnTo>
                  <a:lnTo>
                    <a:pt x="5627" y="1637"/>
                  </a:lnTo>
                  <a:lnTo>
                    <a:pt x="5796" y="1336"/>
                  </a:lnTo>
                  <a:lnTo>
                    <a:pt x="5909" y="1035"/>
                  </a:lnTo>
                  <a:lnTo>
                    <a:pt x="6022" y="790"/>
                  </a:lnTo>
                  <a:lnTo>
                    <a:pt x="6154" y="395"/>
                  </a:lnTo>
                  <a:lnTo>
                    <a:pt x="6191" y="2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32"/>
            <p:cNvSpPr/>
            <p:nvPr/>
          </p:nvSpPr>
          <p:spPr>
            <a:xfrm>
              <a:off x="341737" y="576933"/>
              <a:ext cx="293094" cy="167713"/>
            </a:xfrm>
            <a:custGeom>
              <a:avLst/>
              <a:gdLst/>
              <a:ahLst/>
              <a:cxnLst/>
              <a:rect l="l" t="t" r="r" b="b"/>
              <a:pathLst>
                <a:path w="16672" h="9540" extrusionOk="0">
                  <a:moveTo>
                    <a:pt x="5100" y="0"/>
                  </a:moveTo>
                  <a:lnTo>
                    <a:pt x="4836" y="38"/>
                  </a:lnTo>
                  <a:lnTo>
                    <a:pt x="4554" y="94"/>
                  </a:lnTo>
                  <a:lnTo>
                    <a:pt x="4272" y="170"/>
                  </a:lnTo>
                  <a:lnTo>
                    <a:pt x="3952" y="264"/>
                  </a:lnTo>
                  <a:lnTo>
                    <a:pt x="38" y="8919"/>
                  </a:lnTo>
                  <a:lnTo>
                    <a:pt x="20" y="8975"/>
                  </a:lnTo>
                  <a:lnTo>
                    <a:pt x="1" y="9051"/>
                  </a:lnTo>
                  <a:lnTo>
                    <a:pt x="20" y="9164"/>
                  </a:lnTo>
                  <a:lnTo>
                    <a:pt x="38" y="9258"/>
                  </a:lnTo>
                  <a:lnTo>
                    <a:pt x="76" y="9333"/>
                  </a:lnTo>
                  <a:lnTo>
                    <a:pt x="133" y="9389"/>
                  </a:lnTo>
                  <a:lnTo>
                    <a:pt x="208" y="9465"/>
                  </a:lnTo>
                  <a:lnTo>
                    <a:pt x="302" y="9502"/>
                  </a:lnTo>
                  <a:lnTo>
                    <a:pt x="377" y="9521"/>
                  </a:lnTo>
                  <a:lnTo>
                    <a:pt x="452" y="9540"/>
                  </a:lnTo>
                  <a:lnTo>
                    <a:pt x="16239" y="9540"/>
                  </a:lnTo>
                  <a:lnTo>
                    <a:pt x="16314" y="9521"/>
                  </a:lnTo>
                  <a:lnTo>
                    <a:pt x="16370" y="9502"/>
                  </a:lnTo>
                  <a:lnTo>
                    <a:pt x="16483" y="9465"/>
                  </a:lnTo>
                  <a:lnTo>
                    <a:pt x="16559" y="9389"/>
                  </a:lnTo>
                  <a:lnTo>
                    <a:pt x="16596" y="9333"/>
                  </a:lnTo>
                  <a:lnTo>
                    <a:pt x="16634" y="9258"/>
                  </a:lnTo>
                  <a:lnTo>
                    <a:pt x="16671" y="9164"/>
                  </a:lnTo>
                  <a:lnTo>
                    <a:pt x="16671" y="9051"/>
                  </a:lnTo>
                  <a:lnTo>
                    <a:pt x="16653" y="8975"/>
                  </a:lnTo>
                  <a:lnTo>
                    <a:pt x="16634" y="8919"/>
                  </a:lnTo>
                  <a:lnTo>
                    <a:pt x="12720" y="264"/>
                  </a:lnTo>
                  <a:lnTo>
                    <a:pt x="12683" y="377"/>
                  </a:lnTo>
                  <a:lnTo>
                    <a:pt x="12532" y="659"/>
                  </a:lnTo>
                  <a:lnTo>
                    <a:pt x="12419" y="828"/>
                  </a:lnTo>
                  <a:lnTo>
                    <a:pt x="12287" y="1035"/>
                  </a:lnTo>
                  <a:lnTo>
                    <a:pt x="12137" y="1242"/>
                  </a:lnTo>
                  <a:lnTo>
                    <a:pt x="11968" y="1468"/>
                  </a:lnTo>
                  <a:lnTo>
                    <a:pt x="11761" y="1675"/>
                  </a:lnTo>
                  <a:lnTo>
                    <a:pt x="11516" y="1863"/>
                  </a:lnTo>
                  <a:lnTo>
                    <a:pt x="11271" y="2051"/>
                  </a:lnTo>
                  <a:lnTo>
                    <a:pt x="10989" y="2202"/>
                  </a:lnTo>
                  <a:lnTo>
                    <a:pt x="10839" y="2258"/>
                  </a:lnTo>
                  <a:lnTo>
                    <a:pt x="10669" y="2315"/>
                  </a:lnTo>
                  <a:lnTo>
                    <a:pt x="10500" y="2352"/>
                  </a:lnTo>
                  <a:lnTo>
                    <a:pt x="10331" y="2390"/>
                  </a:lnTo>
                  <a:lnTo>
                    <a:pt x="10161" y="2390"/>
                  </a:lnTo>
                  <a:lnTo>
                    <a:pt x="9973" y="2409"/>
                  </a:lnTo>
                  <a:lnTo>
                    <a:pt x="9785" y="2390"/>
                  </a:lnTo>
                  <a:lnTo>
                    <a:pt x="9578" y="2352"/>
                  </a:lnTo>
                  <a:lnTo>
                    <a:pt x="9409" y="2315"/>
                  </a:lnTo>
                  <a:lnTo>
                    <a:pt x="9258" y="2277"/>
                  </a:lnTo>
                  <a:lnTo>
                    <a:pt x="9108" y="2202"/>
                  </a:lnTo>
                  <a:lnTo>
                    <a:pt x="8957" y="2127"/>
                  </a:lnTo>
                  <a:lnTo>
                    <a:pt x="8675" y="1938"/>
                  </a:lnTo>
                  <a:lnTo>
                    <a:pt x="8411" y="1731"/>
                  </a:lnTo>
                  <a:lnTo>
                    <a:pt x="8148" y="1487"/>
                  </a:lnTo>
                  <a:lnTo>
                    <a:pt x="7885" y="1242"/>
                  </a:lnTo>
                  <a:lnTo>
                    <a:pt x="7621" y="998"/>
                  </a:lnTo>
                  <a:lnTo>
                    <a:pt x="7358" y="753"/>
                  </a:lnTo>
                  <a:lnTo>
                    <a:pt x="7057" y="527"/>
                  </a:lnTo>
                  <a:lnTo>
                    <a:pt x="6737" y="320"/>
                  </a:lnTo>
                  <a:lnTo>
                    <a:pt x="6567" y="245"/>
                  </a:lnTo>
                  <a:lnTo>
                    <a:pt x="6398" y="170"/>
                  </a:lnTo>
                  <a:lnTo>
                    <a:pt x="6210" y="94"/>
                  </a:lnTo>
                  <a:lnTo>
                    <a:pt x="6003" y="57"/>
                  </a:lnTo>
                  <a:lnTo>
                    <a:pt x="5796" y="19"/>
                  </a:lnTo>
                  <a:lnTo>
                    <a:pt x="55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32"/>
            <p:cNvSpPr/>
            <p:nvPr/>
          </p:nvSpPr>
          <p:spPr>
            <a:xfrm>
              <a:off x="341737" y="576933"/>
              <a:ext cx="293094" cy="167713"/>
            </a:xfrm>
            <a:custGeom>
              <a:avLst/>
              <a:gdLst/>
              <a:ahLst/>
              <a:cxnLst/>
              <a:rect l="l" t="t" r="r" b="b"/>
              <a:pathLst>
                <a:path w="16672" h="9540" fill="none" extrusionOk="0">
                  <a:moveTo>
                    <a:pt x="3952" y="264"/>
                  </a:moveTo>
                  <a:lnTo>
                    <a:pt x="38" y="8919"/>
                  </a:lnTo>
                  <a:lnTo>
                    <a:pt x="38" y="8919"/>
                  </a:lnTo>
                  <a:lnTo>
                    <a:pt x="20" y="8975"/>
                  </a:lnTo>
                  <a:lnTo>
                    <a:pt x="1" y="9051"/>
                  </a:lnTo>
                  <a:lnTo>
                    <a:pt x="20" y="9164"/>
                  </a:lnTo>
                  <a:lnTo>
                    <a:pt x="38" y="9258"/>
                  </a:lnTo>
                  <a:lnTo>
                    <a:pt x="76" y="9333"/>
                  </a:lnTo>
                  <a:lnTo>
                    <a:pt x="76" y="9333"/>
                  </a:lnTo>
                  <a:lnTo>
                    <a:pt x="133" y="9389"/>
                  </a:lnTo>
                  <a:lnTo>
                    <a:pt x="208" y="9465"/>
                  </a:lnTo>
                  <a:lnTo>
                    <a:pt x="302" y="9502"/>
                  </a:lnTo>
                  <a:lnTo>
                    <a:pt x="377" y="9521"/>
                  </a:lnTo>
                  <a:lnTo>
                    <a:pt x="452" y="9540"/>
                  </a:lnTo>
                  <a:lnTo>
                    <a:pt x="16239" y="9540"/>
                  </a:lnTo>
                  <a:lnTo>
                    <a:pt x="16239" y="9540"/>
                  </a:lnTo>
                  <a:lnTo>
                    <a:pt x="16314" y="9521"/>
                  </a:lnTo>
                  <a:lnTo>
                    <a:pt x="16370" y="9502"/>
                  </a:lnTo>
                  <a:lnTo>
                    <a:pt x="16483" y="9465"/>
                  </a:lnTo>
                  <a:lnTo>
                    <a:pt x="16559" y="9389"/>
                  </a:lnTo>
                  <a:lnTo>
                    <a:pt x="16596" y="9333"/>
                  </a:lnTo>
                  <a:lnTo>
                    <a:pt x="16596" y="9333"/>
                  </a:lnTo>
                  <a:lnTo>
                    <a:pt x="16634" y="9258"/>
                  </a:lnTo>
                  <a:lnTo>
                    <a:pt x="16671" y="9164"/>
                  </a:lnTo>
                  <a:lnTo>
                    <a:pt x="16671" y="9051"/>
                  </a:lnTo>
                  <a:lnTo>
                    <a:pt x="16653" y="8975"/>
                  </a:lnTo>
                  <a:lnTo>
                    <a:pt x="16634" y="8919"/>
                  </a:lnTo>
                  <a:lnTo>
                    <a:pt x="12720" y="264"/>
                  </a:lnTo>
                  <a:lnTo>
                    <a:pt x="12720" y="264"/>
                  </a:lnTo>
                  <a:lnTo>
                    <a:pt x="12683" y="377"/>
                  </a:lnTo>
                  <a:lnTo>
                    <a:pt x="12532" y="659"/>
                  </a:lnTo>
                  <a:lnTo>
                    <a:pt x="12419" y="828"/>
                  </a:lnTo>
                  <a:lnTo>
                    <a:pt x="12287" y="1035"/>
                  </a:lnTo>
                  <a:lnTo>
                    <a:pt x="12137" y="1242"/>
                  </a:lnTo>
                  <a:lnTo>
                    <a:pt x="11968" y="1468"/>
                  </a:lnTo>
                  <a:lnTo>
                    <a:pt x="11761" y="1675"/>
                  </a:lnTo>
                  <a:lnTo>
                    <a:pt x="11516" y="1863"/>
                  </a:lnTo>
                  <a:lnTo>
                    <a:pt x="11271" y="2051"/>
                  </a:lnTo>
                  <a:lnTo>
                    <a:pt x="10989" y="2202"/>
                  </a:lnTo>
                  <a:lnTo>
                    <a:pt x="10839" y="2258"/>
                  </a:lnTo>
                  <a:lnTo>
                    <a:pt x="10669" y="2315"/>
                  </a:lnTo>
                  <a:lnTo>
                    <a:pt x="10500" y="2352"/>
                  </a:lnTo>
                  <a:lnTo>
                    <a:pt x="10331" y="2390"/>
                  </a:lnTo>
                  <a:lnTo>
                    <a:pt x="10161" y="2390"/>
                  </a:lnTo>
                  <a:lnTo>
                    <a:pt x="9973" y="2409"/>
                  </a:lnTo>
                  <a:lnTo>
                    <a:pt x="9785" y="2390"/>
                  </a:lnTo>
                  <a:lnTo>
                    <a:pt x="9578" y="2352"/>
                  </a:lnTo>
                  <a:lnTo>
                    <a:pt x="9578" y="2352"/>
                  </a:lnTo>
                  <a:lnTo>
                    <a:pt x="9409" y="2315"/>
                  </a:lnTo>
                  <a:lnTo>
                    <a:pt x="9258" y="2277"/>
                  </a:lnTo>
                  <a:lnTo>
                    <a:pt x="9108" y="2202"/>
                  </a:lnTo>
                  <a:lnTo>
                    <a:pt x="8957" y="2127"/>
                  </a:lnTo>
                  <a:lnTo>
                    <a:pt x="8675" y="1938"/>
                  </a:lnTo>
                  <a:lnTo>
                    <a:pt x="8411" y="1731"/>
                  </a:lnTo>
                  <a:lnTo>
                    <a:pt x="8148" y="1487"/>
                  </a:lnTo>
                  <a:lnTo>
                    <a:pt x="7885" y="1242"/>
                  </a:lnTo>
                  <a:lnTo>
                    <a:pt x="7621" y="998"/>
                  </a:lnTo>
                  <a:lnTo>
                    <a:pt x="7358" y="753"/>
                  </a:lnTo>
                  <a:lnTo>
                    <a:pt x="7057" y="527"/>
                  </a:lnTo>
                  <a:lnTo>
                    <a:pt x="6737" y="320"/>
                  </a:lnTo>
                  <a:lnTo>
                    <a:pt x="6567" y="245"/>
                  </a:lnTo>
                  <a:lnTo>
                    <a:pt x="6398" y="170"/>
                  </a:lnTo>
                  <a:lnTo>
                    <a:pt x="6210" y="94"/>
                  </a:lnTo>
                  <a:lnTo>
                    <a:pt x="6003" y="57"/>
                  </a:lnTo>
                  <a:lnTo>
                    <a:pt x="5796" y="19"/>
                  </a:lnTo>
                  <a:lnTo>
                    <a:pt x="5589" y="0"/>
                  </a:lnTo>
                  <a:lnTo>
                    <a:pt x="5344" y="0"/>
                  </a:lnTo>
                  <a:lnTo>
                    <a:pt x="5100" y="0"/>
                  </a:lnTo>
                  <a:lnTo>
                    <a:pt x="4836" y="38"/>
                  </a:lnTo>
                  <a:lnTo>
                    <a:pt x="4554" y="94"/>
                  </a:lnTo>
                  <a:lnTo>
                    <a:pt x="4272" y="170"/>
                  </a:lnTo>
                  <a:lnTo>
                    <a:pt x="3952" y="2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32"/>
            <p:cNvSpPr/>
            <p:nvPr/>
          </p:nvSpPr>
          <p:spPr>
            <a:xfrm>
              <a:off x="408559" y="625559"/>
              <a:ext cx="36742" cy="36391"/>
            </a:xfrm>
            <a:custGeom>
              <a:avLst/>
              <a:gdLst/>
              <a:ahLst/>
              <a:cxnLst/>
              <a:rect l="l" t="t" r="r" b="b"/>
              <a:pathLst>
                <a:path w="2090" h="2070" extrusionOk="0">
                  <a:moveTo>
                    <a:pt x="1035" y="0"/>
                  </a:moveTo>
                  <a:lnTo>
                    <a:pt x="828" y="19"/>
                  </a:lnTo>
                  <a:lnTo>
                    <a:pt x="640" y="76"/>
                  </a:lnTo>
                  <a:lnTo>
                    <a:pt x="471" y="170"/>
                  </a:lnTo>
                  <a:lnTo>
                    <a:pt x="302" y="301"/>
                  </a:lnTo>
                  <a:lnTo>
                    <a:pt x="189" y="452"/>
                  </a:lnTo>
                  <a:lnTo>
                    <a:pt x="95" y="640"/>
                  </a:lnTo>
                  <a:lnTo>
                    <a:pt x="19" y="828"/>
                  </a:lnTo>
                  <a:lnTo>
                    <a:pt x="1" y="1035"/>
                  </a:lnTo>
                  <a:lnTo>
                    <a:pt x="19" y="1242"/>
                  </a:lnTo>
                  <a:lnTo>
                    <a:pt x="95" y="1449"/>
                  </a:lnTo>
                  <a:lnTo>
                    <a:pt x="189" y="1618"/>
                  </a:lnTo>
                  <a:lnTo>
                    <a:pt x="302" y="1769"/>
                  </a:lnTo>
                  <a:lnTo>
                    <a:pt x="471" y="1901"/>
                  </a:lnTo>
                  <a:lnTo>
                    <a:pt x="640" y="1995"/>
                  </a:lnTo>
                  <a:lnTo>
                    <a:pt x="828" y="2051"/>
                  </a:lnTo>
                  <a:lnTo>
                    <a:pt x="1035" y="2070"/>
                  </a:lnTo>
                  <a:lnTo>
                    <a:pt x="1261" y="2051"/>
                  </a:lnTo>
                  <a:lnTo>
                    <a:pt x="1449" y="1995"/>
                  </a:lnTo>
                  <a:lnTo>
                    <a:pt x="1619" y="1901"/>
                  </a:lnTo>
                  <a:lnTo>
                    <a:pt x="1788" y="1769"/>
                  </a:lnTo>
                  <a:lnTo>
                    <a:pt x="1901" y="1618"/>
                  </a:lnTo>
                  <a:lnTo>
                    <a:pt x="1995" y="1449"/>
                  </a:lnTo>
                  <a:lnTo>
                    <a:pt x="2070" y="1242"/>
                  </a:lnTo>
                  <a:lnTo>
                    <a:pt x="2089" y="1035"/>
                  </a:lnTo>
                  <a:lnTo>
                    <a:pt x="2070" y="828"/>
                  </a:lnTo>
                  <a:lnTo>
                    <a:pt x="1995" y="640"/>
                  </a:lnTo>
                  <a:lnTo>
                    <a:pt x="1901" y="452"/>
                  </a:lnTo>
                  <a:lnTo>
                    <a:pt x="1788" y="301"/>
                  </a:lnTo>
                  <a:lnTo>
                    <a:pt x="1619" y="170"/>
                  </a:lnTo>
                  <a:lnTo>
                    <a:pt x="1449" y="76"/>
                  </a:lnTo>
                  <a:lnTo>
                    <a:pt x="1261" y="19"/>
                  </a:lnTo>
                  <a:lnTo>
                    <a:pt x="10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32"/>
            <p:cNvSpPr/>
            <p:nvPr/>
          </p:nvSpPr>
          <p:spPr>
            <a:xfrm>
              <a:off x="556090" y="686421"/>
              <a:ext cx="36408" cy="36725"/>
            </a:xfrm>
            <a:custGeom>
              <a:avLst/>
              <a:gdLst/>
              <a:ahLst/>
              <a:cxnLst/>
              <a:rect l="l" t="t" r="r" b="b"/>
              <a:pathLst>
                <a:path w="2071" h="2089" extrusionOk="0">
                  <a:moveTo>
                    <a:pt x="1035" y="0"/>
                  </a:moveTo>
                  <a:lnTo>
                    <a:pt x="828" y="19"/>
                  </a:lnTo>
                  <a:lnTo>
                    <a:pt x="621" y="94"/>
                  </a:lnTo>
                  <a:lnTo>
                    <a:pt x="452" y="188"/>
                  </a:lnTo>
                  <a:lnTo>
                    <a:pt x="301" y="320"/>
                  </a:lnTo>
                  <a:lnTo>
                    <a:pt x="170" y="471"/>
                  </a:lnTo>
                  <a:lnTo>
                    <a:pt x="76" y="640"/>
                  </a:lnTo>
                  <a:lnTo>
                    <a:pt x="19" y="828"/>
                  </a:lnTo>
                  <a:lnTo>
                    <a:pt x="0" y="1054"/>
                  </a:lnTo>
                  <a:lnTo>
                    <a:pt x="19" y="1261"/>
                  </a:lnTo>
                  <a:lnTo>
                    <a:pt x="76" y="1449"/>
                  </a:lnTo>
                  <a:lnTo>
                    <a:pt x="170" y="1618"/>
                  </a:lnTo>
                  <a:lnTo>
                    <a:pt x="301" y="1788"/>
                  </a:lnTo>
                  <a:lnTo>
                    <a:pt x="452" y="1901"/>
                  </a:lnTo>
                  <a:lnTo>
                    <a:pt x="621" y="1995"/>
                  </a:lnTo>
                  <a:lnTo>
                    <a:pt x="828" y="2070"/>
                  </a:lnTo>
                  <a:lnTo>
                    <a:pt x="1035" y="2089"/>
                  </a:lnTo>
                  <a:lnTo>
                    <a:pt x="1242" y="2070"/>
                  </a:lnTo>
                  <a:lnTo>
                    <a:pt x="1430" y="1995"/>
                  </a:lnTo>
                  <a:lnTo>
                    <a:pt x="1618" y="1901"/>
                  </a:lnTo>
                  <a:lnTo>
                    <a:pt x="1769" y="1788"/>
                  </a:lnTo>
                  <a:lnTo>
                    <a:pt x="1901" y="1618"/>
                  </a:lnTo>
                  <a:lnTo>
                    <a:pt x="1995" y="1449"/>
                  </a:lnTo>
                  <a:lnTo>
                    <a:pt x="2051" y="1261"/>
                  </a:lnTo>
                  <a:lnTo>
                    <a:pt x="2070" y="1054"/>
                  </a:lnTo>
                  <a:lnTo>
                    <a:pt x="2051" y="828"/>
                  </a:lnTo>
                  <a:lnTo>
                    <a:pt x="1995" y="640"/>
                  </a:lnTo>
                  <a:lnTo>
                    <a:pt x="1901" y="471"/>
                  </a:lnTo>
                  <a:lnTo>
                    <a:pt x="1769" y="320"/>
                  </a:lnTo>
                  <a:lnTo>
                    <a:pt x="1618" y="188"/>
                  </a:lnTo>
                  <a:lnTo>
                    <a:pt x="1430" y="94"/>
                  </a:lnTo>
                  <a:lnTo>
                    <a:pt x="1242" y="19"/>
                  </a:lnTo>
                  <a:lnTo>
                    <a:pt x="1035" y="0"/>
                  </a:lnTo>
                  <a:close/>
                </a:path>
              </a:pathLst>
            </a:custGeom>
            <a:solidFill>
              <a:srgbClr val="01B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32"/>
            <p:cNvSpPr/>
            <p:nvPr/>
          </p:nvSpPr>
          <p:spPr>
            <a:xfrm>
              <a:off x="556090" y="686421"/>
              <a:ext cx="36408" cy="36725"/>
            </a:xfrm>
            <a:custGeom>
              <a:avLst/>
              <a:gdLst/>
              <a:ahLst/>
              <a:cxnLst/>
              <a:rect l="l" t="t" r="r" b="b"/>
              <a:pathLst>
                <a:path w="2071" h="2089" fill="none" extrusionOk="0">
                  <a:moveTo>
                    <a:pt x="0" y="1054"/>
                  </a:moveTo>
                  <a:lnTo>
                    <a:pt x="0" y="1054"/>
                  </a:lnTo>
                  <a:lnTo>
                    <a:pt x="19" y="1261"/>
                  </a:lnTo>
                  <a:lnTo>
                    <a:pt x="76" y="1449"/>
                  </a:lnTo>
                  <a:lnTo>
                    <a:pt x="170" y="1618"/>
                  </a:lnTo>
                  <a:lnTo>
                    <a:pt x="301" y="1788"/>
                  </a:lnTo>
                  <a:lnTo>
                    <a:pt x="452" y="1901"/>
                  </a:lnTo>
                  <a:lnTo>
                    <a:pt x="621" y="1995"/>
                  </a:lnTo>
                  <a:lnTo>
                    <a:pt x="828" y="2070"/>
                  </a:lnTo>
                  <a:lnTo>
                    <a:pt x="1035" y="2089"/>
                  </a:lnTo>
                  <a:lnTo>
                    <a:pt x="1035" y="2089"/>
                  </a:lnTo>
                  <a:lnTo>
                    <a:pt x="1242" y="2070"/>
                  </a:lnTo>
                  <a:lnTo>
                    <a:pt x="1430" y="1995"/>
                  </a:lnTo>
                  <a:lnTo>
                    <a:pt x="1618" y="1901"/>
                  </a:lnTo>
                  <a:lnTo>
                    <a:pt x="1769" y="1788"/>
                  </a:lnTo>
                  <a:lnTo>
                    <a:pt x="1901" y="1618"/>
                  </a:lnTo>
                  <a:lnTo>
                    <a:pt x="1995" y="1449"/>
                  </a:lnTo>
                  <a:lnTo>
                    <a:pt x="2051" y="1261"/>
                  </a:lnTo>
                  <a:lnTo>
                    <a:pt x="2070" y="1054"/>
                  </a:lnTo>
                  <a:lnTo>
                    <a:pt x="2070" y="1054"/>
                  </a:lnTo>
                  <a:lnTo>
                    <a:pt x="2051" y="828"/>
                  </a:lnTo>
                  <a:lnTo>
                    <a:pt x="1995" y="640"/>
                  </a:lnTo>
                  <a:lnTo>
                    <a:pt x="1901" y="471"/>
                  </a:lnTo>
                  <a:lnTo>
                    <a:pt x="1769" y="320"/>
                  </a:lnTo>
                  <a:lnTo>
                    <a:pt x="1618" y="188"/>
                  </a:lnTo>
                  <a:lnTo>
                    <a:pt x="1430" y="94"/>
                  </a:lnTo>
                  <a:lnTo>
                    <a:pt x="1242" y="19"/>
                  </a:lnTo>
                  <a:lnTo>
                    <a:pt x="1035" y="0"/>
                  </a:lnTo>
                  <a:lnTo>
                    <a:pt x="1035" y="0"/>
                  </a:lnTo>
                  <a:lnTo>
                    <a:pt x="828" y="19"/>
                  </a:lnTo>
                  <a:lnTo>
                    <a:pt x="621" y="94"/>
                  </a:lnTo>
                  <a:lnTo>
                    <a:pt x="452" y="188"/>
                  </a:lnTo>
                  <a:lnTo>
                    <a:pt x="301" y="320"/>
                  </a:lnTo>
                  <a:lnTo>
                    <a:pt x="170" y="471"/>
                  </a:lnTo>
                  <a:lnTo>
                    <a:pt x="76" y="640"/>
                  </a:lnTo>
                  <a:lnTo>
                    <a:pt x="19" y="828"/>
                  </a:lnTo>
                  <a:lnTo>
                    <a:pt x="0" y="105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32"/>
            <p:cNvSpPr/>
            <p:nvPr/>
          </p:nvSpPr>
          <p:spPr>
            <a:xfrm>
              <a:off x="435685" y="704950"/>
              <a:ext cx="22836" cy="22502"/>
            </a:xfrm>
            <a:custGeom>
              <a:avLst/>
              <a:gdLst/>
              <a:ahLst/>
              <a:cxnLst/>
              <a:rect l="l" t="t" r="r" b="b"/>
              <a:pathLst>
                <a:path w="1299" h="1280" extrusionOk="0">
                  <a:moveTo>
                    <a:pt x="527" y="0"/>
                  </a:moveTo>
                  <a:lnTo>
                    <a:pt x="396" y="38"/>
                  </a:lnTo>
                  <a:lnTo>
                    <a:pt x="301" y="94"/>
                  </a:lnTo>
                  <a:lnTo>
                    <a:pt x="189" y="188"/>
                  </a:lnTo>
                  <a:lnTo>
                    <a:pt x="113" y="282"/>
                  </a:lnTo>
                  <a:lnTo>
                    <a:pt x="57" y="395"/>
                  </a:lnTo>
                  <a:lnTo>
                    <a:pt x="19" y="508"/>
                  </a:lnTo>
                  <a:lnTo>
                    <a:pt x="0" y="640"/>
                  </a:lnTo>
                  <a:lnTo>
                    <a:pt x="19" y="771"/>
                  </a:lnTo>
                  <a:lnTo>
                    <a:pt x="57" y="884"/>
                  </a:lnTo>
                  <a:lnTo>
                    <a:pt x="113" y="997"/>
                  </a:lnTo>
                  <a:lnTo>
                    <a:pt x="189" y="1091"/>
                  </a:lnTo>
                  <a:lnTo>
                    <a:pt x="301" y="1167"/>
                  </a:lnTo>
                  <a:lnTo>
                    <a:pt x="396" y="1242"/>
                  </a:lnTo>
                  <a:lnTo>
                    <a:pt x="527" y="1279"/>
                  </a:lnTo>
                  <a:lnTo>
                    <a:pt x="791" y="1279"/>
                  </a:lnTo>
                  <a:lnTo>
                    <a:pt x="904" y="1242"/>
                  </a:lnTo>
                  <a:lnTo>
                    <a:pt x="1016" y="1167"/>
                  </a:lnTo>
                  <a:lnTo>
                    <a:pt x="1111" y="1091"/>
                  </a:lnTo>
                  <a:lnTo>
                    <a:pt x="1186" y="997"/>
                  </a:lnTo>
                  <a:lnTo>
                    <a:pt x="1242" y="884"/>
                  </a:lnTo>
                  <a:lnTo>
                    <a:pt x="1280" y="771"/>
                  </a:lnTo>
                  <a:lnTo>
                    <a:pt x="1299" y="640"/>
                  </a:lnTo>
                  <a:lnTo>
                    <a:pt x="1280" y="508"/>
                  </a:lnTo>
                  <a:lnTo>
                    <a:pt x="1242" y="395"/>
                  </a:lnTo>
                  <a:lnTo>
                    <a:pt x="1186" y="282"/>
                  </a:lnTo>
                  <a:lnTo>
                    <a:pt x="1111" y="188"/>
                  </a:lnTo>
                  <a:lnTo>
                    <a:pt x="1016" y="94"/>
                  </a:lnTo>
                  <a:lnTo>
                    <a:pt x="904" y="38"/>
                  </a:lnTo>
                  <a:lnTo>
                    <a:pt x="79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32"/>
            <p:cNvSpPr/>
            <p:nvPr/>
          </p:nvSpPr>
          <p:spPr>
            <a:xfrm>
              <a:off x="551449" y="620918"/>
              <a:ext cx="22854" cy="22854"/>
            </a:xfrm>
            <a:custGeom>
              <a:avLst/>
              <a:gdLst/>
              <a:ahLst/>
              <a:cxnLst/>
              <a:rect l="l" t="t" r="r" b="b"/>
              <a:pathLst>
                <a:path w="1300" h="1300" extrusionOk="0">
                  <a:moveTo>
                    <a:pt x="659" y="1"/>
                  </a:moveTo>
                  <a:lnTo>
                    <a:pt x="528" y="20"/>
                  </a:lnTo>
                  <a:lnTo>
                    <a:pt x="396" y="57"/>
                  </a:lnTo>
                  <a:lnTo>
                    <a:pt x="283" y="114"/>
                  </a:lnTo>
                  <a:lnTo>
                    <a:pt x="189" y="189"/>
                  </a:lnTo>
                  <a:lnTo>
                    <a:pt x="114" y="283"/>
                  </a:lnTo>
                  <a:lnTo>
                    <a:pt x="57" y="396"/>
                  </a:lnTo>
                  <a:lnTo>
                    <a:pt x="20" y="528"/>
                  </a:lnTo>
                  <a:lnTo>
                    <a:pt x="1" y="659"/>
                  </a:lnTo>
                  <a:lnTo>
                    <a:pt x="20" y="791"/>
                  </a:lnTo>
                  <a:lnTo>
                    <a:pt x="57" y="904"/>
                  </a:lnTo>
                  <a:lnTo>
                    <a:pt x="114" y="1017"/>
                  </a:lnTo>
                  <a:lnTo>
                    <a:pt x="189" y="1111"/>
                  </a:lnTo>
                  <a:lnTo>
                    <a:pt x="283" y="1186"/>
                  </a:lnTo>
                  <a:lnTo>
                    <a:pt x="396" y="1243"/>
                  </a:lnTo>
                  <a:lnTo>
                    <a:pt x="528" y="1280"/>
                  </a:lnTo>
                  <a:lnTo>
                    <a:pt x="659" y="1299"/>
                  </a:lnTo>
                  <a:lnTo>
                    <a:pt x="772" y="1280"/>
                  </a:lnTo>
                  <a:lnTo>
                    <a:pt x="904" y="1243"/>
                  </a:lnTo>
                  <a:lnTo>
                    <a:pt x="1017" y="1186"/>
                  </a:lnTo>
                  <a:lnTo>
                    <a:pt x="1111" y="1111"/>
                  </a:lnTo>
                  <a:lnTo>
                    <a:pt x="1186" y="1017"/>
                  </a:lnTo>
                  <a:lnTo>
                    <a:pt x="1243" y="904"/>
                  </a:lnTo>
                  <a:lnTo>
                    <a:pt x="1280" y="791"/>
                  </a:lnTo>
                  <a:lnTo>
                    <a:pt x="1299" y="659"/>
                  </a:lnTo>
                  <a:lnTo>
                    <a:pt x="1280" y="528"/>
                  </a:lnTo>
                  <a:lnTo>
                    <a:pt x="1243" y="396"/>
                  </a:lnTo>
                  <a:lnTo>
                    <a:pt x="1186" y="283"/>
                  </a:lnTo>
                  <a:lnTo>
                    <a:pt x="1111" y="189"/>
                  </a:lnTo>
                  <a:lnTo>
                    <a:pt x="1017" y="114"/>
                  </a:lnTo>
                  <a:lnTo>
                    <a:pt x="904" y="57"/>
                  </a:lnTo>
                  <a:lnTo>
                    <a:pt x="772" y="20"/>
                  </a:lnTo>
                  <a:lnTo>
                    <a:pt x="65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32"/>
            <p:cNvSpPr/>
            <p:nvPr/>
          </p:nvSpPr>
          <p:spPr>
            <a:xfrm>
              <a:off x="551449" y="620918"/>
              <a:ext cx="22854" cy="22854"/>
            </a:xfrm>
            <a:custGeom>
              <a:avLst/>
              <a:gdLst/>
              <a:ahLst/>
              <a:cxnLst/>
              <a:rect l="l" t="t" r="r" b="b"/>
              <a:pathLst>
                <a:path w="1300" h="1300" fill="none" extrusionOk="0">
                  <a:moveTo>
                    <a:pt x="1" y="659"/>
                  </a:moveTo>
                  <a:lnTo>
                    <a:pt x="1" y="659"/>
                  </a:lnTo>
                  <a:lnTo>
                    <a:pt x="20" y="791"/>
                  </a:lnTo>
                  <a:lnTo>
                    <a:pt x="57" y="904"/>
                  </a:lnTo>
                  <a:lnTo>
                    <a:pt x="114" y="1017"/>
                  </a:lnTo>
                  <a:lnTo>
                    <a:pt x="189" y="1111"/>
                  </a:lnTo>
                  <a:lnTo>
                    <a:pt x="283" y="1186"/>
                  </a:lnTo>
                  <a:lnTo>
                    <a:pt x="396" y="1243"/>
                  </a:lnTo>
                  <a:lnTo>
                    <a:pt x="528" y="1280"/>
                  </a:lnTo>
                  <a:lnTo>
                    <a:pt x="659" y="1299"/>
                  </a:lnTo>
                  <a:lnTo>
                    <a:pt x="659" y="1299"/>
                  </a:lnTo>
                  <a:lnTo>
                    <a:pt x="772" y="1280"/>
                  </a:lnTo>
                  <a:lnTo>
                    <a:pt x="904" y="1243"/>
                  </a:lnTo>
                  <a:lnTo>
                    <a:pt x="1017" y="1186"/>
                  </a:lnTo>
                  <a:lnTo>
                    <a:pt x="1111" y="1111"/>
                  </a:lnTo>
                  <a:lnTo>
                    <a:pt x="1186" y="1017"/>
                  </a:lnTo>
                  <a:lnTo>
                    <a:pt x="1243" y="904"/>
                  </a:lnTo>
                  <a:lnTo>
                    <a:pt x="1280" y="791"/>
                  </a:lnTo>
                  <a:lnTo>
                    <a:pt x="1299" y="659"/>
                  </a:lnTo>
                  <a:lnTo>
                    <a:pt x="1299" y="659"/>
                  </a:lnTo>
                  <a:lnTo>
                    <a:pt x="1280" y="528"/>
                  </a:lnTo>
                  <a:lnTo>
                    <a:pt x="1243" y="396"/>
                  </a:lnTo>
                  <a:lnTo>
                    <a:pt x="1186" y="283"/>
                  </a:lnTo>
                  <a:lnTo>
                    <a:pt x="1111" y="189"/>
                  </a:lnTo>
                  <a:lnTo>
                    <a:pt x="1017" y="114"/>
                  </a:lnTo>
                  <a:lnTo>
                    <a:pt x="904" y="57"/>
                  </a:lnTo>
                  <a:lnTo>
                    <a:pt x="772" y="20"/>
                  </a:lnTo>
                  <a:lnTo>
                    <a:pt x="659" y="1"/>
                  </a:lnTo>
                  <a:lnTo>
                    <a:pt x="659" y="1"/>
                  </a:lnTo>
                  <a:lnTo>
                    <a:pt x="528" y="20"/>
                  </a:lnTo>
                  <a:lnTo>
                    <a:pt x="396" y="57"/>
                  </a:lnTo>
                  <a:lnTo>
                    <a:pt x="283" y="114"/>
                  </a:lnTo>
                  <a:lnTo>
                    <a:pt x="189" y="189"/>
                  </a:lnTo>
                  <a:lnTo>
                    <a:pt x="114" y="283"/>
                  </a:lnTo>
                  <a:lnTo>
                    <a:pt x="57" y="396"/>
                  </a:lnTo>
                  <a:lnTo>
                    <a:pt x="20" y="528"/>
                  </a:lnTo>
                  <a:lnTo>
                    <a:pt x="1" y="65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32"/>
            <p:cNvSpPr/>
            <p:nvPr/>
          </p:nvSpPr>
          <p:spPr>
            <a:xfrm>
              <a:off x="512755" y="483653"/>
              <a:ext cx="41700" cy="95618"/>
            </a:xfrm>
            <a:custGeom>
              <a:avLst/>
              <a:gdLst/>
              <a:ahLst/>
              <a:cxnLst/>
              <a:rect l="l" t="t" r="r" b="b"/>
              <a:pathLst>
                <a:path w="2372" h="5439" extrusionOk="0">
                  <a:moveTo>
                    <a:pt x="0" y="0"/>
                  </a:moveTo>
                  <a:lnTo>
                    <a:pt x="508" y="1713"/>
                  </a:lnTo>
                  <a:lnTo>
                    <a:pt x="1035" y="3444"/>
                  </a:lnTo>
                  <a:lnTo>
                    <a:pt x="1600" y="5438"/>
                  </a:lnTo>
                  <a:lnTo>
                    <a:pt x="1769" y="5382"/>
                  </a:lnTo>
                  <a:lnTo>
                    <a:pt x="1938" y="5344"/>
                  </a:lnTo>
                  <a:lnTo>
                    <a:pt x="2089" y="5325"/>
                  </a:lnTo>
                  <a:lnTo>
                    <a:pt x="2371" y="5325"/>
                  </a:lnTo>
                  <a:lnTo>
                    <a:pt x="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32"/>
            <p:cNvSpPr/>
            <p:nvPr/>
          </p:nvSpPr>
          <p:spPr>
            <a:xfrm>
              <a:off x="540866" y="577267"/>
              <a:ext cx="19531" cy="29112"/>
            </a:xfrm>
            <a:custGeom>
              <a:avLst/>
              <a:gdLst/>
              <a:ahLst/>
              <a:cxnLst/>
              <a:rect l="l" t="t" r="r" b="b"/>
              <a:pathLst>
                <a:path w="1111" h="1656" extrusionOk="0">
                  <a:moveTo>
                    <a:pt x="490" y="0"/>
                  </a:moveTo>
                  <a:lnTo>
                    <a:pt x="339" y="19"/>
                  </a:lnTo>
                  <a:lnTo>
                    <a:pt x="170" y="57"/>
                  </a:lnTo>
                  <a:lnTo>
                    <a:pt x="1" y="113"/>
                  </a:lnTo>
                  <a:lnTo>
                    <a:pt x="434" y="1656"/>
                  </a:lnTo>
                  <a:lnTo>
                    <a:pt x="641" y="1430"/>
                  </a:lnTo>
                  <a:lnTo>
                    <a:pt x="829" y="1204"/>
                  </a:lnTo>
                  <a:lnTo>
                    <a:pt x="979" y="997"/>
                  </a:lnTo>
                  <a:lnTo>
                    <a:pt x="1111" y="790"/>
                  </a:lnTo>
                  <a:lnTo>
                    <a:pt x="772"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32"/>
            <p:cNvSpPr/>
            <p:nvPr/>
          </p:nvSpPr>
          <p:spPr>
            <a:xfrm>
              <a:off x="540866" y="577267"/>
              <a:ext cx="19531" cy="29112"/>
            </a:xfrm>
            <a:custGeom>
              <a:avLst/>
              <a:gdLst/>
              <a:ahLst/>
              <a:cxnLst/>
              <a:rect l="l" t="t" r="r" b="b"/>
              <a:pathLst>
                <a:path w="1111" h="1656" fill="none" extrusionOk="0">
                  <a:moveTo>
                    <a:pt x="622" y="0"/>
                  </a:moveTo>
                  <a:lnTo>
                    <a:pt x="622" y="0"/>
                  </a:lnTo>
                  <a:lnTo>
                    <a:pt x="490" y="0"/>
                  </a:lnTo>
                  <a:lnTo>
                    <a:pt x="339" y="19"/>
                  </a:lnTo>
                  <a:lnTo>
                    <a:pt x="170" y="57"/>
                  </a:lnTo>
                  <a:lnTo>
                    <a:pt x="1" y="113"/>
                  </a:lnTo>
                  <a:lnTo>
                    <a:pt x="1" y="113"/>
                  </a:lnTo>
                  <a:lnTo>
                    <a:pt x="434" y="1656"/>
                  </a:lnTo>
                  <a:lnTo>
                    <a:pt x="434" y="1656"/>
                  </a:lnTo>
                  <a:lnTo>
                    <a:pt x="641" y="1430"/>
                  </a:lnTo>
                  <a:lnTo>
                    <a:pt x="829" y="1204"/>
                  </a:lnTo>
                  <a:lnTo>
                    <a:pt x="979" y="997"/>
                  </a:lnTo>
                  <a:lnTo>
                    <a:pt x="1111" y="790"/>
                  </a:lnTo>
                  <a:lnTo>
                    <a:pt x="772" y="0"/>
                  </a:lnTo>
                  <a:lnTo>
                    <a:pt x="772" y="0"/>
                  </a:lnTo>
                  <a:lnTo>
                    <a:pt x="62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32"/>
            <p:cNvSpPr/>
            <p:nvPr/>
          </p:nvSpPr>
          <p:spPr>
            <a:xfrm>
              <a:off x="556090" y="686421"/>
              <a:ext cx="36408" cy="36725"/>
            </a:xfrm>
            <a:custGeom>
              <a:avLst/>
              <a:gdLst/>
              <a:ahLst/>
              <a:cxnLst/>
              <a:rect l="l" t="t" r="r" b="b"/>
              <a:pathLst>
                <a:path w="2071" h="2089" fill="none" extrusionOk="0">
                  <a:moveTo>
                    <a:pt x="1035" y="2089"/>
                  </a:moveTo>
                  <a:lnTo>
                    <a:pt x="1035" y="2089"/>
                  </a:lnTo>
                  <a:lnTo>
                    <a:pt x="828" y="2070"/>
                  </a:lnTo>
                  <a:lnTo>
                    <a:pt x="621" y="1995"/>
                  </a:lnTo>
                  <a:lnTo>
                    <a:pt x="452" y="1901"/>
                  </a:lnTo>
                  <a:lnTo>
                    <a:pt x="301" y="1788"/>
                  </a:lnTo>
                  <a:lnTo>
                    <a:pt x="170" y="1618"/>
                  </a:lnTo>
                  <a:lnTo>
                    <a:pt x="76" y="1449"/>
                  </a:lnTo>
                  <a:lnTo>
                    <a:pt x="19" y="1261"/>
                  </a:lnTo>
                  <a:lnTo>
                    <a:pt x="0" y="1054"/>
                  </a:lnTo>
                  <a:lnTo>
                    <a:pt x="0" y="1054"/>
                  </a:lnTo>
                  <a:lnTo>
                    <a:pt x="19" y="828"/>
                  </a:lnTo>
                  <a:lnTo>
                    <a:pt x="76" y="640"/>
                  </a:lnTo>
                  <a:lnTo>
                    <a:pt x="170" y="471"/>
                  </a:lnTo>
                  <a:lnTo>
                    <a:pt x="301" y="320"/>
                  </a:lnTo>
                  <a:lnTo>
                    <a:pt x="452" y="188"/>
                  </a:lnTo>
                  <a:lnTo>
                    <a:pt x="621" y="94"/>
                  </a:lnTo>
                  <a:lnTo>
                    <a:pt x="828" y="19"/>
                  </a:lnTo>
                  <a:lnTo>
                    <a:pt x="1035" y="0"/>
                  </a:lnTo>
                  <a:lnTo>
                    <a:pt x="1035" y="0"/>
                  </a:lnTo>
                  <a:lnTo>
                    <a:pt x="1242" y="19"/>
                  </a:lnTo>
                  <a:lnTo>
                    <a:pt x="1430" y="94"/>
                  </a:lnTo>
                  <a:lnTo>
                    <a:pt x="1618" y="188"/>
                  </a:lnTo>
                  <a:lnTo>
                    <a:pt x="1769" y="320"/>
                  </a:lnTo>
                  <a:lnTo>
                    <a:pt x="1901" y="471"/>
                  </a:lnTo>
                  <a:lnTo>
                    <a:pt x="1995" y="640"/>
                  </a:lnTo>
                  <a:lnTo>
                    <a:pt x="2051" y="828"/>
                  </a:lnTo>
                  <a:lnTo>
                    <a:pt x="2070" y="1054"/>
                  </a:lnTo>
                  <a:lnTo>
                    <a:pt x="2070" y="1054"/>
                  </a:lnTo>
                  <a:lnTo>
                    <a:pt x="2051" y="1261"/>
                  </a:lnTo>
                  <a:lnTo>
                    <a:pt x="1995" y="1449"/>
                  </a:lnTo>
                  <a:lnTo>
                    <a:pt x="1901" y="1618"/>
                  </a:lnTo>
                  <a:lnTo>
                    <a:pt x="1769" y="1788"/>
                  </a:lnTo>
                  <a:lnTo>
                    <a:pt x="1618" y="1901"/>
                  </a:lnTo>
                  <a:lnTo>
                    <a:pt x="1430" y="1995"/>
                  </a:lnTo>
                  <a:lnTo>
                    <a:pt x="1242" y="2070"/>
                  </a:lnTo>
                  <a:lnTo>
                    <a:pt x="1035" y="208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32"/>
            <p:cNvSpPr/>
            <p:nvPr/>
          </p:nvSpPr>
          <p:spPr>
            <a:xfrm>
              <a:off x="556090" y="686421"/>
              <a:ext cx="36408" cy="36725"/>
            </a:xfrm>
            <a:custGeom>
              <a:avLst/>
              <a:gdLst/>
              <a:ahLst/>
              <a:cxnLst/>
              <a:rect l="l" t="t" r="r" b="b"/>
              <a:pathLst>
                <a:path w="2071" h="2089" extrusionOk="0">
                  <a:moveTo>
                    <a:pt x="1035" y="0"/>
                  </a:moveTo>
                  <a:lnTo>
                    <a:pt x="828" y="19"/>
                  </a:lnTo>
                  <a:lnTo>
                    <a:pt x="621" y="94"/>
                  </a:lnTo>
                  <a:lnTo>
                    <a:pt x="452" y="188"/>
                  </a:lnTo>
                  <a:lnTo>
                    <a:pt x="301" y="320"/>
                  </a:lnTo>
                  <a:lnTo>
                    <a:pt x="170" y="471"/>
                  </a:lnTo>
                  <a:lnTo>
                    <a:pt x="76" y="640"/>
                  </a:lnTo>
                  <a:lnTo>
                    <a:pt x="19" y="828"/>
                  </a:lnTo>
                  <a:lnTo>
                    <a:pt x="0" y="1054"/>
                  </a:lnTo>
                  <a:lnTo>
                    <a:pt x="19" y="1261"/>
                  </a:lnTo>
                  <a:lnTo>
                    <a:pt x="76" y="1449"/>
                  </a:lnTo>
                  <a:lnTo>
                    <a:pt x="170" y="1618"/>
                  </a:lnTo>
                  <a:lnTo>
                    <a:pt x="301" y="1788"/>
                  </a:lnTo>
                  <a:lnTo>
                    <a:pt x="452" y="1901"/>
                  </a:lnTo>
                  <a:lnTo>
                    <a:pt x="621" y="1995"/>
                  </a:lnTo>
                  <a:lnTo>
                    <a:pt x="828" y="2070"/>
                  </a:lnTo>
                  <a:lnTo>
                    <a:pt x="1035" y="2089"/>
                  </a:lnTo>
                  <a:lnTo>
                    <a:pt x="1242" y="2070"/>
                  </a:lnTo>
                  <a:lnTo>
                    <a:pt x="1430" y="1995"/>
                  </a:lnTo>
                  <a:lnTo>
                    <a:pt x="1618" y="1901"/>
                  </a:lnTo>
                  <a:lnTo>
                    <a:pt x="1769" y="1788"/>
                  </a:lnTo>
                  <a:lnTo>
                    <a:pt x="1901" y="1618"/>
                  </a:lnTo>
                  <a:lnTo>
                    <a:pt x="1995" y="1449"/>
                  </a:lnTo>
                  <a:lnTo>
                    <a:pt x="2051" y="1261"/>
                  </a:lnTo>
                  <a:lnTo>
                    <a:pt x="2070" y="1054"/>
                  </a:lnTo>
                  <a:lnTo>
                    <a:pt x="2051" y="828"/>
                  </a:lnTo>
                  <a:lnTo>
                    <a:pt x="1995" y="640"/>
                  </a:lnTo>
                  <a:lnTo>
                    <a:pt x="1901" y="471"/>
                  </a:lnTo>
                  <a:lnTo>
                    <a:pt x="1769" y="320"/>
                  </a:lnTo>
                  <a:lnTo>
                    <a:pt x="1618" y="188"/>
                  </a:lnTo>
                  <a:lnTo>
                    <a:pt x="1430" y="94"/>
                  </a:lnTo>
                  <a:lnTo>
                    <a:pt x="1242" y="19"/>
                  </a:lnTo>
                  <a:lnTo>
                    <a:pt x="10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32"/>
            <p:cNvSpPr/>
            <p:nvPr/>
          </p:nvSpPr>
          <p:spPr>
            <a:xfrm>
              <a:off x="556090" y="686421"/>
              <a:ext cx="36408" cy="36725"/>
            </a:xfrm>
            <a:custGeom>
              <a:avLst/>
              <a:gdLst/>
              <a:ahLst/>
              <a:cxnLst/>
              <a:rect l="l" t="t" r="r" b="b"/>
              <a:pathLst>
                <a:path w="2071" h="2089" fill="none" extrusionOk="0">
                  <a:moveTo>
                    <a:pt x="1035" y="0"/>
                  </a:moveTo>
                  <a:lnTo>
                    <a:pt x="1035" y="0"/>
                  </a:lnTo>
                  <a:lnTo>
                    <a:pt x="828" y="19"/>
                  </a:lnTo>
                  <a:lnTo>
                    <a:pt x="621" y="94"/>
                  </a:lnTo>
                  <a:lnTo>
                    <a:pt x="452" y="188"/>
                  </a:lnTo>
                  <a:lnTo>
                    <a:pt x="301" y="320"/>
                  </a:lnTo>
                  <a:lnTo>
                    <a:pt x="170" y="471"/>
                  </a:lnTo>
                  <a:lnTo>
                    <a:pt x="76" y="640"/>
                  </a:lnTo>
                  <a:lnTo>
                    <a:pt x="19" y="828"/>
                  </a:lnTo>
                  <a:lnTo>
                    <a:pt x="0" y="1054"/>
                  </a:lnTo>
                  <a:lnTo>
                    <a:pt x="0" y="1054"/>
                  </a:lnTo>
                  <a:lnTo>
                    <a:pt x="19" y="1261"/>
                  </a:lnTo>
                  <a:lnTo>
                    <a:pt x="76" y="1449"/>
                  </a:lnTo>
                  <a:lnTo>
                    <a:pt x="170" y="1618"/>
                  </a:lnTo>
                  <a:lnTo>
                    <a:pt x="301" y="1788"/>
                  </a:lnTo>
                  <a:lnTo>
                    <a:pt x="452" y="1901"/>
                  </a:lnTo>
                  <a:lnTo>
                    <a:pt x="621" y="1995"/>
                  </a:lnTo>
                  <a:lnTo>
                    <a:pt x="828" y="2070"/>
                  </a:lnTo>
                  <a:lnTo>
                    <a:pt x="1035" y="2089"/>
                  </a:lnTo>
                  <a:lnTo>
                    <a:pt x="1035" y="2089"/>
                  </a:lnTo>
                  <a:lnTo>
                    <a:pt x="1242" y="2070"/>
                  </a:lnTo>
                  <a:lnTo>
                    <a:pt x="1430" y="1995"/>
                  </a:lnTo>
                  <a:lnTo>
                    <a:pt x="1618" y="1901"/>
                  </a:lnTo>
                  <a:lnTo>
                    <a:pt x="1769" y="1788"/>
                  </a:lnTo>
                  <a:lnTo>
                    <a:pt x="1901" y="1618"/>
                  </a:lnTo>
                  <a:lnTo>
                    <a:pt x="1995" y="1449"/>
                  </a:lnTo>
                  <a:lnTo>
                    <a:pt x="2051" y="1261"/>
                  </a:lnTo>
                  <a:lnTo>
                    <a:pt x="2070" y="1054"/>
                  </a:lnTo>
                  <a:lnTo>
                    <a:pt x="2070" y="1054"/>
                  </a:lnTo>
                  <a:lnTo>
                    <a:pt x="2051" y="828"/>
                  </a:lnTo>
                  <a:lnTo>
                    <a:pt x="1995" y="640"/>
                  </a:lnTo>
                  <a:lnTo>
                    <a:pt x="1901" y="471"/>
                  </a:lnTo>
                  <a:lnTo>
                    <a:pt x="1769" y="320"/>
                  </a:lnTo>
                  <a:lnTo>
                    <a:pt x="1618" y="188"/>
                  </a:lnTo>
                  <a:lnTo>
                    <a:pt x="1430" y="94"/>
                  </a:lnTo>
                  <a:lnTo>
                    <a:pt x="1242" y="19"/>
                  </a:lnTo>
                  <a:lnTo>
                    <a:pt x="10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32"/>
            <p:cNvSpPr/>
            <p:nvPr/>
          </p:nvSpPr>
          <p:spPr>
            <a:xfrm>
              <a:off x="477033" y="659295"/>
              <a:ext cx="22836" cy="22836"/>
            </a:xfrm>
            <a:custGeom>
              <a:avLst/>
              <a:gdLst/>
              <a:ahLst/>
              <a:cxnLst/>
              <a:rect l="l" t="t" r="r" b="b"/>
              <a:pathLst>
                <a:path w="1299" h="1299" extrusionOk="0">
                  <a:moveTo>
                    <a:pt x="640" y="0"/>
                  </a:moveTo>
                  <a:lnTo>
                    <a:pt x="508" y="19"/>
                  </a:lnTo>
                  <a:lnTo>
                    <a:pt x="396" y="57"/>
                  </a:lnTo>
                  <a:lnTo>
                    <a:pt x="283" y="113"/>
                  </a:lnTo>
                  <a:lnTo>
                    <a:pt x="189" y="189"/>
                  </a:lnTo>
                  <a:lnTo>
                    <a:pt x="113" y="283"/>
                  </a:lnTo>
                  <a:lnTo>
                    <a:pt x="57" y="396"/>
                  </a:lnTo>
                  <a:lnTo>
                    <a:pt x="19" y="527"/>
                  </a:lnTo>
                  <a:lnTo>
                    <a:pt x="0" y="640"/>
                  </a:lnTo>
                  <a:lnTo>
                    <a:pt x="19" y="772"/>
                  </a:lnTo>
                  <a:lnTo>
                    <a:pt x="57" y="904"/>
                  </a:lnTo>
                  <a:lnTo>
                    <a:pt x="113" y="1016"/>
                  </a:lnTo>
                  <a:lnTo>
                    <a:pt x="189" y="1111"/>
                  </a:lnTo>
                  <a:lnTo>
                    <a:pt x="283" y="1186"/>
                  </a:lnTo>
                  <a:lnTo>
                    <a:pt x="396" y="1242"/>
                  </a:lnTo>
                  <a:lnTo>
                    <a:pt x="508" y="1280"/>
                  </a:lnTo>
                  <a:lnTo>
                    <a:pt x="640" y="1299"/>
                  </a:lnTo>
                  <a:lnTo>
                    <a:pt x="772" y="1280"/>
                  </a:lnTo>
                  <a:lnTo>
                    <a:pt x="904" y="1242"/>
                  </a:lnTo>
                  <a:lnTo>
                    <a:pt x="998" y="1186"/>
                  </a:lnTo>
                  <a:lnTo>
                    <a:pt x="1110" y="1111"/>
                  </a:lnTo>
                  <a:lnTo>
                    <a:pt x="1186" y="1016"/>
                  </a:lnTo>
                  <a:lnTo>
                    <a:pt x="1242" y="904"/>
                  </a:lnTo>
                  <a:lnTo>
                    <a:pt x="1280" y="772"/>
                  </a:lnTo>
                  <a:lnTo>
                    <a:pt x="1299" y="640"/>
                  </a:lnTo>
                  <a:lnTo>
                    <a:pt x="1280" y="527"/>
                  </a:lnTo>
                  <a:lnTo>
                    <a:pt x="1242" y="396"/>
                  </a:lnTo>
                  <a:lnTo>
                    <a:pt x="1186" y="283"/>
                  </a:lnTo>
                  <a:lnTo>
                    <a:pt x="1110" y="189"/>
                  </a:lnTo>
                  <a:lnTo>
                    <a:pt x="998" y="113"/>
                  </a:lnTo>
                  <a:lnTo>
                    <a:pt x="904" y="57"/>
                  </a:lnTo>
                  <a:lnTo>
                    <a:pt x="772" y="19"/>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32"/>
            <p:cNvSpPr/>
            <p:nvPr/>
          </p:nvSpPr>
          <p:spPr>
            <a:xfrm>
              <a:off x="446936" y="363582"/>
              <a:ext cx="82714" cy="20182"/>
            </a:xfrm>
            <a:custGeom>
              <a:avLst/>
              <a:gdLst/>
              <a:ahLst/>
              <a:cxnLst/>
              <a:rect l="l" t="t" r="r" b="b"/>
              <a:pathLst>
                <a:path w="4705" h="1148" extrusionOk="0">
                  <a:moveTo>
                    <a:pt x="0" y="0"/>
                  </a:moveTo>
                  <a:lnTo>
                    <a:pt x="0" y="339"/>
                  </a:lnTo>
                  <a:lnTo>
                    <a:pt x="4704" y="1148"/>
                  </a:lnTo>
                  <a:lnTo>
                    <a:pt x="470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2"/>
            <p:cNvSpPr/>
            <p:nvPr/>
          </p:nvSpPr>
          <p:spPr>
            <a:xfrm>
              <a:off x="430059" y="338777"/>
              <a:ext cx="116450" cy="24823"/>
            </a:xfrm>
            <a:custGeom>
              <a:avLst/>
              <a:gdLst/>
              <a:ahLst/>
              <a:cxnLst/>
              <a:rect l="l" t="t" r="r" b="b"/>
              <a:pathLst>
                <a:path w="6624" h="1412" extrusionOk="0">
                  <a:moveTo>
                    <a:pt x="113" y="0"/>
                  </a:moveTo>
                  <a:lnTo>
                    <a:pt x="76" y="19"/>
                  </a:lnTo>
                  <a:lnTo>
                    <a:pt x="38" y="38"/>
                  </a:lnTo>
                  <a:lnTo>
                    <a:pt x="19" y="75"/>
                  </a:lnTo>
                  <a:lnTo>
                    <a:pt x="1" y="113"/>
                  </a:lnTo>
                  <a:lnTo>
                    <a:pt x="1" y="1298"/>
                  </a:lnTo>
                  <a:lnTo>
                    <a:pt x="19" y="1355"/>
                  </a:lnTo>
                  <a:lnTo>
                    <a:pt x="38" y="1374"/>
                  </a:lnTo>
                  <a:lnTo>
                    <a:pt x="76" y="1411"/>
                  </a:lnTo>
                  <a:lnTo>
                    <a:pt x="6567" y="1411"/>
                  </a:lnTo>
                  <a:lnTo>
                    <a:pt x="6586" y="1374"/>
                  </a:lnTo>
                  <a:lnTo>
                    <a:pt x="6624" y="1355"/>
                  </a:lnTo>
                  <a:lnTo>
                    <a:pt x="6624" y="1298"/>
                  </a:lnTo>
                  <a:lnTo>
                    <a:pt x="6624" y="113"/>
                  </a:lnTo>
                  <a:lnTo>
                    <a:pt x="6624" y="75"/>
                  </a:lnTo>
                  <a:lnTo>
                    <a:pt x="6586" y="38"/>
                  </a:lnTo>
                  <a:lnTo>
                    <a:pt x="6567" y="19"/>
                  </a:lnTo>
                  <a:lnTo>
                    <a:pt x="6511"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2"/>
            <p:cNvSpPr/>
            <p:nvPr/>
          </p:nvSpPr>
          <p:spPr>
            <a:xfrm>
              <a:off x="493242" y="189927"/>
              <a:ext cx="71463" cy="71463"/>
            </a:xfrm>
            <a:custGeom>
              <a:avLst/>
              <a:gdLst/>
              <a:ahLst/>
              <a:cxnLst/>
              <a:rect l="l" t="t" r="r" b="b"/>
              <a:pathLst>
                <a:path w="4065" h="4065" extrusionOk="0">
                  <a:moveTo>
                    <a:pt x="2032" y="0"/>
                  </a:moveTo>
                  <a:lnTo>
                    <a:pt x="1825" y="19"/>
                  </a:lnTo>
                  <a:lnTo>
                    <a:pt x="1618" y="38"/>
                  </a:lnTo>
                  <a:lnTo>
                    <a:pt x="1430" y="94"/>
                  </a:lnTo>
                  <a:lnTo>
                    <a:pt x="1242" y="151"/>
                  </a:lnTo>
                  <a:lnTo>
                    <a:pt x="1054" y="245"/>
                  </a:lnTo>
                  <a:lnTo>
                    <a:pt x="885" y="339"/>
                  </a:lnTo>
                  <a:lnTo>
                    <a:pt x="734" y="470"/>
                  </a:lnTo>
                  <a:lnTo>
                    <a:pt x="602" y="602"/>
                  </a:lnTo>
                  <a:lnTo>
                    <a:pt x="471" y="734"/>
                  </a:lnTo>
                  <a:lnTo>
                    <a:pt x="339" y="903"/>
                  </a:lnTo>
                  <a:lnTo>
                    <a:pt x="245" y="1054"/>
                  </a:lnTo>
                  <a:lnTo>
                    <a:pt x="151" y="1242"/>
                  </a:lnTo>
                  <a:lnTo>
                    <a:pt x="94" y="1430"/>
                  </a:lnTo>
                  <a:lnTo>
                    <a:pt x="38" y="1618"/>
                  </a:lnTo>
                  <a:lnTo>
                    <a:pt x="0" y="1825"/>
                  </a:lnTo>
                  <a:lnTo>
                    <a:pt x="0" y="2032"/>
                  </a:lnTo>
                  <a:lnTo>
                    <a:pt x="0" y="2239"/>
                  </a:lnTo>
                  <a:lnTo>
                    <a:pt x="38" y="2446"/>
                  </a:lnTo>
                  <a:lnTo>
                    <a:pt x="94" y="2634"/>
                  </a:lnTo>
                  <a:lnTo>
                    <a:pt x="151" y="2822"/>
                  </a:lnTo>
                  <a:lnTo>
                    <a:pt x="245" y="2992"/>
                  </a:lnTo>
                  <a:lnTo>
                    <a:pt x="339" y="3161"/>
                  </a:lnTo>
                  <a:lnTo>
                    <a:pt x="471" y="3312"/>
                  </a:lnTo>
                  <a:lnTo>
                    <a:pt x="602" y="3462"/>
                  </a:lnTo>
                  <a:lnTo>
                    <a:pt x="734" y="3594"/>
                  </a:lnTo>
                  <a:lnTo>
                    <a:pt x="885" y="3707"/>
                  </a:lnTo>
                  <a:lnTo>
                    <a:pt x="1054" y="3820"/>
                  </a:lnTo>
                  <a:lnTo>
                    <a:pt x="1242" y="3895"/>
                  </a:lnTo>
                  <a:lnTo>
                    <a:pt x="1430" y="3970"/>
                  </a:lnTo>
                  <a:lnTo>
                    <a:pt x="1618" y="4008"/>
                  </a:lnTo>
                  <a:lnTo>
                    <a:pt x="1825" y="4045"/>
                  </a:lnTo>
                  <a:lnTo>
                    <a:pt x="2032" y="4064"/>
                  </a:lnTo>
                  <a:lnTo>
                    <a:pt x="2239" y="4045"/>
                  </a:lnTo>
                  <a:lnTo>
                    <a:pt x="2428" y="4008"/>
                  </a:lnTo>
                  <a:lnTo>
                    <a:pt x="2635" y="3970"/>
                  </a:lnTo>
                  <a:lnTo>
                    <a:pt x="2823" y="3895"/>
                  </a:lnTo>
                  <a:lnTo>
                    <a:pt x="2992" y="3820"/>
                  </a:lnTo>
                  <a:lnTo>
                    <a:pt x="3161" y="3707"/>
                  </a:lnTo>
                  <a:lnTo>
                    <a:pt x="3312" y="3594"/>
                  </a:lnTo>
                  <a:lnTo>
                    <a:pt x="3462" y="3462"/>
                  </a:lnTo>
                  <a:lnTo>
                    <a:pt x="3594" y="3312"/>
                  </a:lnTo>
                  <a:lnTo>
                    <a:pt x="3707" y="3161"/>
                  </a:lnTo>
                  <a:lnTo>
                    <a:pt x="3820" y="2992"/>
                  </a:lnTo>
                  <a:lnTo>
                    <a:pt x="3895" y="2822"/>
                  </a:lnTo>
                  <a:lnTo>
                    <a:pt x="3970" y="2634"/>
                  </a:lnTo>
                  <a:lnTo>
                    <a:pt x="4008" y="2446"/>
                  </a:lnTo>
                  <a:lnTo>
                    <a:pt x="4046" y="2239"/>
                  </a:lnTo>
                  <a:lnTo>
                    <a:pt x="4065" y="2032"/>
                  </a:lnTo>
                  <a:lnTo>
                    <a:pt x="4046" y="1825"/>
                  </a:lnTo>
                  <a:lnTo>
                    <a:pt x="4008" y="1618"/>
                  </a:lnTo>
                  <a:lnTo>
                    <a:pt x="3970" y="1430"/>
                  </a:lnTo>
                  <a:lnTo>
                    <a:pt x="3895" y="1242"/>
                  </a:lnTo>
                  <a:lnTo>
                    <a:pt x="3820" y="1054"/>
                  </a:lnTo>
                  <a:lnTo>
                    <a:pt x="3707" y="903"/>
                  </a:lnTo>
                  <a:lnTo>
                    <a:pt x="3594" y="734"/>
                  </a:lnTo>
                  <a:lnTo>
                    <a:pt x="3462" y="602"/>
                  </a:lnTo>
                  <a:lnTo>
                    <a:pt x="3312" y="470"/>
                  </a:lnTo>
                  <a:lnTo>
                    <a:pt x="3161" y="339"/>
                  </a:lnTo>
                  <a:lnTo>
                    <a:pt x="2992" y="245"/>
                  </a:lnTo>
                  <a:lnTo>
                    <a:pt x="2823" y="151"/>
                  </a:lnTo>
                  <a:lnTo>
                    <a:pt x="2635" y="94"/>
                  </a:lnTo>
                  <a:lnTo>
                    <a:pt x="2428" y="38"/>
                  </a:lnTo>
                  <a:lnTo>
                    <a:pt x="2239" y="19"/>
                  </a:lnTo>
                  <a:lnTo>
                    <a:pt x="20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32"/>
            <p:cNvSpPr/>
            <p:nvPr/>
          </p:nvSpPr>
          <p:spPr>
            <a:xfrm>
              <a:off x="432714" y="268316"/>
              <a:ext cx="46657" cy="46657"/>
            </a:xfrm>
            <a:custGeom>
              <a:avLst/>
              <a:gdLst/>
              <a:ahLst/>
              <a:cxnLst/>
              <a:rect l="l" t="t" r="r" b="b"/>
              <a:pathLst>
                <a:path w="2654" h="2654" extrusionOk="0">
                  <a:moveTo>
                    <a:pt x="1336" y="0"/>
                  </a:moveTo>
                  <a:lnTo>
                    <a:pt x="1204" y="19"/>
                  </a:lnTo>
                  <a:lnTo>
                    <a:pt x="1073" y="38"/>
                  </a:lnTo>
                  <a:lnTo>
                    <a:pt x="941" y="57"/>
                  </a:lnTo>
                  <a:lnTo>
                    <a:pt x="809" y="113"/>
                  </a:lnTo>
                  <a:lnTo>
                    <a:pt x="696" y="170"/>
                  </a:lnTo>
                  <a:lnTo>
                    <a:pt x="583" y="226"/>
                  </a:lnTo>
                  <a:lnTo>
                    <a:pt x="489" y="301"/>
                  </a:lnTo>
                  <a:lnTo>
                    <a:pt x="395" y="395"/>
                  </a:lnTo>
                  <a:lnTo>
                    <a:pt x="301" y="490"/>
                  </a:lnTo>
                  <a:lnTo>
                    <a:pt x="226" y="584"/>
                  </a:lnTo>
                  <a:lnTo>
                    <a:pt x="169" y="697"/>
                  </a:lnTo>
                  <a:lnTo>
                    <a:pt x="113" y="809"/>
                  </a:lnTo>
                  <a:lnTo>
                    <a:pt x="57" y="941"/>
                  </a:lnTo>
                  <a:lnTo>
                    <a:pt x="38" y="1073"/>
                  </a:lnTo>
                  <a:lnTo>
                    <a:pt x="19" y="1205"/>
                  </a:lnTo>
                  <a:lnTo>
                    <a:pt x="0" y="1336"/>
                  </a:lnTo>
                  <a:lnTo>
                    <a:pt x="19" y="1468"/>
                  </a:lnTo>
                  <a:lnTo>
                    <a:pt x="38" y="1600"/>
                  </a:lnTo>
                  <a:lnTo>
                    <a:pt x="57" y="1731"/>
                  </a:lnTo>
                  <a:lnTo>
                    <a:pt x="113" y="1844"/>
                  </a:lnTo>
                  <a:lnTo>
                    <a:pt x="169" y="1957"/>
                  </a:lnTo>
                  <a:lnTo>
                    <a:pt x="226" y="2070"/>
                  </a:lnTo>
                  <a:lnTo>
                    <a:pt x="301" y="2183"/>
                  </a:lnTo>
                  <a:lnTo>
                    <a:pt x="395" y="2277"/>
                  </a:lnTo>
                  <a:lnTo>
                    <a:pt x="489" y="2352"/>
                  </a:lnTo>
                  <a:lnTo>
                    <a:pt x="583" y="2428"/>
                  </a:lnTo>
                  <a:lnTo>
                    <a:pt x="696" y="2503"/>
                  </a:lnTo>
                  <a:lnTo>
                    <a:pt x="809" y="2559"/>
                  </a:lnTo>
                  <a:lnTo>
                    <a:pt x="941" y="2597"/>
                  </a:lnTo>
                  <a:lnTo>
                    <a:pt x="1073" y="2635"/>
                  </a:lnTo>
                  <a:lnTo>
                    <a:pt x="1204" y="2653"/>
                  </a:lnTo>
                  <a:lnTo>
                    <a:pt x="1468" y="2653"/>
                  </a:lnTo>
                  <a:lnTo>
                    <a:pt x="1599" y="2635"/>
                  </a:lnTo>
                  <a:lnTo>
                    <a:pt x="1731" y="2597"/>
                  </a:lnTo>
                  <a:lnTo>
                    <a:pt x="1844" y="2559"/>
                  </a:lnTo>
                  <a:lnTo>
                    <a:pt x="1957" y="2503"/>
                  </a:lnTo>
                  <a:lnTo>
                    <a:pt x="2070" y="2428"/>
                  </a:lnTo>
                  <a:lnTo>
                    <a:pt x="2183" y="2352"/>
                  </a:lnTo>
                  <a:lnTo>
                    <a:pt x="2277" y="2277"/>
                  </a:lnTo>
                  <a:lnTo>
                    <a:pt x="2352" y="2183"/>
                  </a:lnTo>
                  <a:lnTo>
                    <a:pt x="2427" y="2070"/>
                  </a:lnTo>
                  <a:lnTo>
                    <a:pt x="2503" y="1957"/>
                  </a:lnTo>
                  <a:lnTo>
                    <a:pt x="2559" y="1844"/>
                  </a:lnTo>
                  <a:lnTo>
                    <a:pt x="2597" y="1731"/>
                  </a:lnTo>
                  <a:lnTo>
                    <a:pt x="2634" y="1600"/>
                  </a:lnTo>
                  <a:lnTo>
                    <a:pt x="2653" y="1468"/>
                  </a:lnTo>
                  <a:lnTo>
                    <a:pt x="2653" y="1336"/>
                  </a:lnTo>
                  <a:lnTo>
                    <a:pt x="2653" y="1205"/>
                  </a:lnTo>
                  <a:lnTo>
                    <a:pt x="2634" y="1073"/>
                  </a:lnTo>
                  <a:lnTo>
                    <a:pt x="2597" y="941"/>
                  </a:lnTo>
                  <a:lnTo>
                    <a:pt x="2559" y="809"/>
                  </a:lnTo>
                  <a:lnTo>
                    <a:pt x="2503" y="697"/>
                  </a:lnTo>
                  <a:lnTo>
                    <a:pt x="2427" y="584"/>
                  </a:lnTo>
                  <a:lnTo>
                    <a:pt x="2352" y="490"/>
                  </a:lnTo>
                  <a:lnTo>
                    <a:pt x="2277" y="395"/>
                  </a:lnTo>
                  <a:lnTo>
                    <a:pt x="2183" y="301"/>
                  </a:lnTo>
                  <a:lnTo>
                    <a:pt x="2070" y="226"/>
                  </a:lnTo>
                  <a:lnTo>
                    <a:pt x="1957" y="170"/>
                  </a:lnTo>
                  <a:lnTo>
                    <a:pt x="1844" y="113"/>
                  </a:lnTo>
                  <a:lnTo>
                    <a:pt x="1731" y="57"/>
                  </a:lnTo>
                  <a:lnTo>
                    <a:pt x="1599" y="38"/>
                  </a:lnTo>
                  <a:lnTo>
                    <a:pt x="1468" y="19"/>
                  </a:lnTo>
                  <a:lnTo>
                    <a:pt x="13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32"/>
            <p:cNvSpPr/>
            <p:nvPr/>
          </p:nvSpPr>
          <p:spPr>
            <a:xfrm>
              <a:off x="418157" y="194216"/>
              <a:ext cx="35406" cy="35406"/>
            </a:xfrm>
            <a:custGeom>
              <a:avLst/>
              <a:gdLst/>
              <a:ahLst/>
              <a:cxnLst/>
              <a:rect l="l" t="t" r="r" b="b"/>
              <a:pathLst>
                <a:path w="2014" h="2014" extrusionOk="0">
                  <a:moveTo>
                    <a:pt x="1016" y="1"/>
                  </a:moveTo>
                  <a:lnTo>
                    <a:pt x="809" y="19"/>
                  </a:lnTo>
                  <a:lnTo>
                    <a:pt x="621" y="76"/>
                  </a:lnTo>
                  <a:lnTo>
                    <a:pt x="452" y="170"/>
                  </a:lnTo>
                  <a:lnTo>
                    <a:pt x="301" y="302"/>
                  </a:lnTo>
                  <a:lnTo>
                    <a:pt x="170" y="452"/>
                  </a:lnTo>
                  <a:lnTo>
                    <a:pt x="75" y="622"/>
                  </a:lnTo>
                  <a:lnTo>
                    <a:pt x="19" y="810"/>
                  </a:lnTo>
                  <a:lnTo>
                    <a:pt x="0" y="1017"/>
                  </a:lnTo>
                  <a:lnTo>
                    <a:pt x="19" y="1224"/>
                  </a:lnTo>
                  <a:lnTo>
                    <a:pt x="75" y="1412"/>
                  </a:lnTo>
                  <a:lnTo>
                    <a:pt x="170" y="1581"/>
                  </a:lnTo>
                  <a:lnTo>
                    <a:pt x="301" y="1732"/>
                  </a:lnTo>
                  <a:lnTo>
                    <a:pt x="452" y="1845"/>
                  </a:lnTo>
                  <a:lnTo>
                    <a:pt x="621" y="1939"/>
                  </a:lnTo>
                  <a:lnTo>
                    <a:pt x="809" y="1995"/>
                  </a:lnTo>
                  <a:lnTo>
                    <a:pt x="1016" y="2014"/>
                  </a:lnTo>
                  <a:lnTo>
                    <a:pt x="1204" y="1995"/>
                  </a:lnTo>
                  <a:lnTo>
                    <a:pt x="1393" y="1939"/>
                  </a:lnTo>
                  <a:lnTo>
                    <a:pt x="1581" y="1845"/>
                  </a:lnTo>
                  <a:lnTo>
                    <a:pt x="1731" y="1732"/>
                  </a:lnTo>
                  <a:lnTo>
                    <a:pt x="1844" y="1581"/>
                  </a:lnTo>
                  <a:lnTo>
                    <a:pt x="1938" y="1412"/>
                  </a:lnTo>
                  <a:lnTo>
                    <a:pt x="1995" y="1224"/>
                  </a:lnTo>
                  <a:lnTo>
                    <a:pt x="2013" y="1017"/>
                  </a:lnTo>
                  <a:lnTo>
                    <a:pt x="1995" y="810"/>
                  </a:lnTo>
                  <a:lnTo>
                    <a:pt x="1938" y="622"/>
                  </a:lnTo>
                  <a:lnTo>
                    <a:pt x="1844" y="452"/>
                  </a:lnTo>
                  <a:lnTo>
                    <a:pt x="1731" y="302"/>
                  </a:lnTo>
                  <a:lnTo>
                    <a:pt x="1581" y="170"/>
                  </a:lnTo>
                  <a:lnTo>
                    <a:pt x="1393" y="76"/>
                  </a:lnTo>
                  <a:lnTo>
                    <a:pt x="1204" y="19"/>
                  </a:lnTo>
                  <a:lnTo>
                    <a:pt x="10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4" name="Google Shape;7964;p32"/>
          <p:cNvGrpSpPr/>
          <p:nvPr/>
        </p:nvGrpSpPr>
        <p:grpSpPr>
          <a:xfrm>
            <a:off x="198350" y="220638"/>
            <a:ext cx="356575" cy="789325"/>
            <a:chOff x="2893925" y="3549875"/>
            <a:chExt cx="356575" cy="789325"/>
          </a:xfrm>
        </p:grpSpPr>
        <p:sp>
          <p:nvSpPr>
            <p:cNvPr id="7965" name="Google Shape;7965;p32"/>
            <p:cNvSpPr/>
            <p:nvPr/>
          </p:nvSpPr>
          <p:spPr>
            <a:xfrm>
              <a:off x="2933900" y="3773775"/>
              <a:ext cx="316600" cy="565425"/>
            </a:xfrm>
            <a:custGeom>
              <a:avLst/>
              <a:gdLst/>
              <a:ahLst/>
              <a:cxnLst/>
              <a:rect l="l" t="t" r="r" b="b"/>
              <a:pathLst>
                <a:path w="12664" h="22617" extrusionOk="0">
                  <a:moveTo>
                    <a:pt x="6830" y="0"/>
                  </a:moveTo>
                  <a:lnTo>
                    <a:pt x="6341" y="57"/>
                  </a:lnTo>
                  <a:lnTo>
                    <a:pt x="5739" y="151"/>
                  </a:lnTo>
                  <a:lnTo>
                    <a:pt x="5081" y="320"/>
                  </a:lnTo>
                  <a:lnTo>
                    <a:pt x="4347" y="508"/>
                  </a:lnTo>
                  <a:lnTo>
                    <a:pt x="3575" y="753"/>
                  </a:lnTo>
                  <a:lnTo>
                    <a:pt x="2804" y="1035"/>
                  </a:lnTo>
                  <a:lnTo>
                    <a:pt x="2108" y="1317"/>
                  </a:lnTo>
                  <a:lnTo>
                    <a:pt x="1487" y="1600"/>
                  </a:lnTo>
                  <a:lnTo>
                    <a:pt x="960" y="1882"/>
                  </a:lnTo>
                  <a:lnTo>
                    <a:pt x="527" y="2127"/>
                  </a:lnTo>
                  <a:lnTo>
                    <a:pt x="358" y="2258"/>
                  </a:lnTo>
                  <a:lnTo>
                    <a:pt x="207" y="2371"/>
                  </a:lnTo>
                  <a:lnTo>
                    <a:pt x="113" y="2484"/>
                  </a:lnTo>
                  <a:lnTo>
                    <a:pt x="38" y="2578"/>
                  </a:lnTo>
                  <a:lnTo>
                    <a:pt x="0" y="2672"/>
                  </a:lnTo>
                  <a:lnTo>
                    <a:pt x="0" y="2747"/>
                  </a:lnTo>
                  <a:lnTo>
                    <a:pt x="395" y="3914"/>
                  </a:lnTo>
                  <a:lnTo>
                    <a:pt x="433" y="4008"/>
                  </a:lnTo>
                  <a:lnTo>
                    <a:pt x="490" y="4083"/>
                  </a:lnTo>
                  <a:lnTo>
                    <a:pt x="546" y="4159"/>
                  </a:lnTo>
                  <a:lnTo>
                    <a:pt x="621" y="4215"/>
                  </a:lnTo>
                  <a:lnTo>
                    <a:pt x="697" y="4272"/>
                  </a:lnTo>
                  <a:lnTo>
                    <a:pt x="791" y="4309"/>
                  </a:lnTo>
                  <a:lnTo>
                    <a:pt x="885" y="4328"/>
                  </a:lnTo>
                  <a:lnTo>
                    <a:pt x="979" y="4347"/>
                  </a:lnTo>
                  <a:lnTo>
                    <a:pt x="1468" y="4347"/>
                  </a:lnTo>
                  <a:lnTo>
                    <a:pt x="1769" y="4328"/>
                  </a:lnTo>
                  <a:lnTo>
                    <a:pt x="2108" y="4309"/>
                  </a:lnTo>
                  <a:lnTo>
                    <a:pt x="2559" y="5645"/>
                  </a:lnTo>
                  <a:lnTo>
                    <a:pt x="7752" y="20905"/>
                  </a:lnTo>
                  <a:lnTo>
                    <a:pt x="7828" y="21130"/>
                  </a:lnTo>
                  <a:lnTo>
                    <a:pt x="7941" y="21356"/>
                  </a:lnTo>
                  <a:lnTo>
                    <a:pt x="8072" y="21563"/>
                  </a:lnTo>
                  <a:lnTo>
                    <a:pt x="8223" y="21751"/>
                  </a:lnTo>
                  <a:lnTo>
                    <a:pt x="8392" y="21921"/>
                  </a:lnTo>
                  <a:lnTo>
                    <a:pt x="8561" y="22071"/>
                  </a:lnTo>
                  <a:lnTo>
                    <a:pt x="8750" y="22203"/>
                  </a:lnTo>
                  <a:lnTo>
                    <a:pt x="8957" y="22335"/>
                  </a:lnTo>
                  <a:lnTo>
                    <a:pt x="9164" y="22429"/>
                  </a:lnTo>
                  <a:lnTo>
                    <a:pt x="9389" y="22504"/>
                  </a:lnTo>
                  <a:lnTo>
                    <a:pt x="9615" y="22560"/>
                  </a:lnTo>
                  <a:lnTo>
                    <a:pt x="9860" y="22598"/>
                  </a:lnTo>
                  <a:lnTo>
                    <a:pt x="10085" y="22617"/>
                  </a:lnTo>
                  <a:lnTo>
                    <a:pt x="10330" y="22617"/>
                  </a:lnTo>
                  <a:lnTo>
                    <a:pt x="10575" y="22579"/>
                  </a:lnTo>
                  <a:lnTo>
                    <a:pt x="10819" y="22523"/>
                  </a:lnTo>
                  <a:lnTo>
                    <a:pt x="10951" y="22485"/>
                  </a:lnTo>
                  <a:lnTo>
                    <a:pt x="11177" y="22391"/>
                  </a:lnTo>
                  <a:lnTo>
                    <a:pt x="11403" y="22278"/>
                  </a:lnTo>
                  <a:lnTo>
                    <a:pt x="11610" y="22128"/>
                  </a:lnTo>
                  <a:lnTo>
                    <a:pt x="11817" y="21977"/>
                  </a:lnTo>
                  <a:lnTo>
                    <a:pt x="11986" y="21808"/>
                  </a:lnTo>
                  <a:lnTo>
                    <a:pt x="12136" y="21620"/>
                  </a:lnTo>
                  <a:lnTo>
                    <a:pt x="12268" y="21431"/>
                  </a:lnTo>
                  <a:lnTo>
                    <a:pt x="12400" y="21206"/>
                  </a:lnTo>
                  <a:lnTo>
                    <a:pt x="12494" y="20999"/>
                  </a:lnTo>
                  <a:lnTo>
                    <a:pt x="12569" y="20754"/>
                  </a:lnTo>
                  <a:lnTo>
                    <a:pt x="12626" y="20528"/>
                  </a:lnTo>
                  <a:lnTo>
                    <a:pt x="12644" y="20284"/>
                  </a:lnTo>
                  <a:lnTo>
                    <a:pt x="12663" y="20039"/>
                  </a:lnTo>
                  <a:lnTo>
                    <a:pt x="12644" y="19776"/>
                  </a:lnTo>
                  <a:lnTo>
                    <a:pt x="12588" y="19531"/>
                  </a:lnTo>
                  <a:lnTo>
                    <a:pt x="12513" y="19286"/>
                  </a:lnTo>
                  <a:lnTo>
                    <a:pt x="7075" y="3237"/>
                  </a:lnTo>
                  <a:lnTo>
                    <a:pt x="6906" y="2729"/>
                  </a:lnTo>
                  <a:lnTo>
                    <a:pt x="7432" y="2409"/>
                  </a:lnTo>
                  <a:lnTo>
                    <a:pt x="7809" y="2164"/>
                  </a:lnTo>
                  <a:lnTo>
                    <a:pt x="7884" y="2089"/>
                  </a:lnTo>
                  <a:lnTo>
                    <a:pt x="7959" y="2014"/>
                  </a:lnTo>
                  <a:lnTo>
                    <a:pt x="8016" y="1920"/>
                  </a:lnTo>
                  <a:lnTo>
                    <a:pt x="8053" y="1825"/>
                  </a:lnTo>
                  <a:lnTo>
                    <a:pt x="8072" y="1731"/>
                  </a:lnTo>
                  <a:lnTo>
                    <a:pt x="8072" y="1637"/>
                  </a:lnTo>
                  <a:lnTo>
                    <a:pt x="8072" y="1524"/>
                  </a:lnTo>
                  <a:lnTo>
                    <a:pt x="8035" y="1430"/>
                  </a:lnTo>
                  <a:lnTo>
                    <a:pt x="7621" y="189"/>
                  </a:lnTo>
                  <a:lnTo>
                    <a:pt x="7583" y="113"/>
                  </a:lnTo>
                  <a:lnTo>
                    <a:pt x="7489" y="76"/>
                  </a:lnTo>
                  <a:lnTo>
                    <a:pt x="7376" y="38"/>
                  </a:lnTo>
                  <a:lnTo>
                    <a:pt x="722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2"/>
            <p:cNvSpPr/>
            <p:nvPr/>
          </p:nvSpPr>
          <p:spPr>
            <a:xfrm>
              <a:off x="2986575" y="3841975"/>
              <a:ext cx="124200" cy="72950"/>
            </a:xfrm>
            <a:custGeom>
              <a:avLst/>
              <a:gdLst/>
              <a:ahLst/>
              <a:cxnLst/>
              <a:rect l="l" t="t" r="r" b="b"/>
              <a:pathLst>
                <a:path w="4968" h="2918" extrusionOk="0">
                  <a:moveTo>
                    <a:pt x="4799" y="1"/>
                  </a:moveTo>
                  <a:lnTo>
                    <a:pt x="4328" y="245"/>
                  </a:lnTo>
                  <a:lnTo>
                    <a:pt x="3877" y="471"/>
                  </a:lnTo>
                  <a:lnTo>
                    <a:pt x="3425" y="659"/>
                  </a:lnTo>
                  <a:lnTo>
                    <a:pt x="2992" y="847"/>
                  </a:lnTo>
                  <a:lnTo>
                    <a:pt x="2578" y="979"/>
                  </a:lnTo>
                  <a:lnTo>
                    <a:pt x="2183" y="1111"/>
                  </a:lnTo>
                  <a:lnTo>
                    <a:pt x="1468" y="1318"/>
                  </a:lnTo>
                  <a:lnTo>
                    <a:pt x="866" y="1449"/>
                  </a:lnTo>
                  <a:lnTo>
                    <a:pt x="396" y="1525"/>
                  </a:lnTo>
                  <a:lnTo>
                    <a:pt x="1" y="1581"/>
                  </a:lnTo>
                  <a:lnTo>
                    <a:pt x="452" y="2917"/>
                  </a:lnTo>
                  <a:lnTo>
                    <a:pt x="1054" y="2691"/>
                  </a:lnTo>
                  <a:lnTo>
                    <a:pt x="1713" y="2428"/>
                  </a:lnTo>
                  <a:lnTo>
                    <a:pt x="2390" y="2108"/>
                  </a:lnTo>
                  <a:lnTo>
                    <a:pt x="3049" y="1788"/>
                  </a:lnTo>
                  <a:lnTo>
                    <a:pt x="3689" y="1449"/>
                  </a:lnTo>
                  <a:lnTo>
                    <a:pt x="4234" y="1111"/>
                  </a:lnTo>
                  <a:lnTo>
                    <a:pt x="4460" y="960"/>
                  </a:lnTo>
                  <a:lnTo>
                    <a:pt x="4667" y="791"/>
                  </a:lnTo>
                  <a:lnTo>
                    <a:pt x="4836" y="659"/>
                  </a:lnTo>
                  <a:lnTo>
                    <a:pt x="4968" y="509"/>
                  </a:lnTo>
                  <a:lnTo>
                    <a:pt x="4799"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2"/>
            <p:cNvSpPr/>
            <p:nvPr/>
          </p:nvSpPr>
          <p:spPr>
            <a:xfrm>
              <a:off x="2986575" y="3841975"/>
              <a:ext cx="124200" cy="72950"/>
            </a:xfrm>
            <a:custGeom>
              <a:avLst/>
              <a:gdLst/>
              <a:ahLst/>
              <a:cxnLst/>
              <a:rect l="l" t="t" r="r" b="b"/>
              <a:pathLst>
                <a:path w="4968" h="2918" fill="none" extrusionOk="0">
                  <a:moveTo>
                    <a:pt x="4799" y="1"/>
                  </a:moveTo>
                  <a:lnTo>
                    <a:pt x="4799" y="1"/>
                  </a:lnTo>
                  <a:lnTo>
                    <a:pt x="4328" y="245"/>
                  </a:lnTo>
                  <a:lnTo>
                    <a:pt x="3877" y="471"/>
                  </a:lnTo>
                  <a:lnTo>
                    <a:pt x="3425" y="659"/>
                  </a:lnTo>
                  <a:lnTo>
                    <a:pt x="2992" y="847"/>
                  </a:lnTo>
                  <a:lnTo>
                    <a:pt x="2578" y="979"/>
                  </a:lnTo>
                  <a:lnTo>
                    <a:pt x="2183" y="1111"/>
                  </a:lnTo>
                  <a:lnTo>
                    <a:pt x="1468" y="1318"/>
                  </a:lnTo>
                  <a:lnTo>
                    <a:pt x="866" y="1449"/>
                  </a:lnTo>
                  <a:lnTo>
                    <a:pt x="396" y="1525"/>
                  </a:lnTo>
                  <a:lnTo>
                    <a:pt x="1" y="1581"/>
                  </a:lnTo>
                  <a:lnTo>
                    <a:pt x="452" y="2917"/>
                  </a:lnTo>
                  <a:lnTo>
                    <a:pt x="452" y="2917"/>
                  </a:lnTo>
                  <a:lnTo>
                    <a:pt x="1054" y="2691"/>
                  </a:lnTo>
                  <a:lnTo>
                    <a:pt x="1713" y="2428"/>
                  </a:lnTo>
                  <a:lnTo>
                    <a:pt x="2390" y="2108"/>
                  </a:lnTo>
                  <a:lnTo>
                    <a:pt x="3049" y="1788"/>
                  </a:lnTo>
                  <a:lnTo>
                    <a:pt x="3689" y="1449"/>
                  </a:lnTo>
                  <a:lnTo>
                    <a:pt x="4234" y="1111"/>
                  </a:lnTo>
                  <a:lnTo>
                    <a:pt x="4460" y="960"/>
                  </a:lnTo>
                  <a:lnTo>
                    <a:pt x="4667" y="791"/>
                  </a:lnTo>
                  <a:lnTo>
                    <a:pt x="4836" y="659"/>
                  </a:lnTo>
                  <a:lnTo>
                    <a:pt x="4968" y="509"/>
                  </a:lnTo>
                  <a:lnTo>
                    <a:pt x="4799" y="1"/>
                  </a:lnTo>
                  <a:lnTo>
                    <a:pt x="47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2"/>
            <p:cNvSpPr/>
            <p:nvPr/>
          </p:nvSpPr>
          <p:spPr>
            <a:xfrm>
              <a:off x="3053375" y="3989200"/>
              <a:ext cx="173125" cy="318025"/>
            </a:xfrm>
            <a:custGeom>
              <a:avLst/>
              <a:gdLst/>
              <a:ahLst/>
              <a:cxnLst/>
              <a:rect l="l" t="t" r="r" b="b"/>
              <a:pathLst>
                <a:path w="6925" h="12721" extrusionOk="0">
                  <a:moveTo>
                    <a:pt x="2842" y="1"/>
                  </a:moveTo>
                  <a:lnTo>
                    <a:pt x="2390" y="39"/>
                  </a:lnTo>
                  <a:lnTo>
                    <a:pt x="1957" y="114"/>
                  </a:lnTo>
                  <a:lnTo>
                    <a:pt x="1543" y="227"/>
                  </a:lnTo>
                  <a:lnTo>
                    <a:pt x="1148" y="396"/>
                  </a:lnTo>
                  <a:lnTo>
                    <a:pt x="753" y="584"/>
                  </a:lnTo>
                  <a:lnTo>
                    <a:pt x="377" y="829"/>
                  </a:lnTo>
                  <a:lnTo>
                    <a:pt x="0" y="1111"/>
                  </a:lnTo>
                  <a:lnTo>
                    <a:pt x="3557" y="11535"/>
                  </a:lnTo>
                  <a:lnTo>
                    <a:pt x="3613" y="11704"/>
                  </a:lnTo>
                  <a:lnTo>
                    <a:pt x="3688" y="11855"/>
                  </a:lnTo>
                  <a:lnTo>
                    <a:pt x="3782" y="12005"/>
                  </a:lnTo>
                  <a:lnTo>
                    <a:pt x="3895" y="12137"/>
                  </a:lnTo>
                  <a:lnTo>
                    <a:pt x="4008" y="12250"/>
                  </a:lnTo>
                  <a:lnTo>
                    <a:pt x="4140" y="12363"/>
                  </a:lnTo>
                  <a:lnTo>
                    <a:pt x="4290" y="12457"/>
                  </a:lnTo>
                  <a:lnTo>
                    <a:pt x="4422" y="12532"/>
                  </a:lnTo>
                  <a:lnTo>
                    <a:pt x="4573" y="12607"/>
                  </a:lnTo>
                  <a:lnTo>
                    <a:pt x="4742" y="12664"/>
                  </a:lnTo>
                  <a:lnTo>
                    <a:pt x="4911" y="12702"/>
                  </a:lnTo>
                  <a:lnTo>
                    <a:pt x="5062" y="12720"/>
                  </a:lnTo>
                  <a:lnTo>
                    <a:pt x="5250" y="12720"/>
                  </a:lnTo>
                  <a:lnTo>
                    <a:pt x="5419" y="12702"/>
                  </a:lnTo>
                  <a:lnTo>
                    <a:pt x="5589" y="12683"/>
                  </a:lnTo>
                  <a:lnTo>
                    <a:pt x="5758" y="12626"/>
                  </a:lnTo>
                  <a:lnTo>
                    <a:pt x="5927" y="12570"/>
                  </a:lnTo>
                  <a:lnTo>
                    <a:pt x="6078" y="12476"/>
                  </a:lnTo>
                  <a:lnTo>
                    <a:pt x="6210" y="12382"/>
                  </a:lnTo>
                  <a:lnTo>
                    <a:pt x="6341" y="12288"/>
                  </a:lnTo>
                  <a:lnTo>
                    <a:pt x="6473" y="12156"/>
                  </a:lnTo>
                  <a:lnTo>
                    <a:pt x="6586" y="12024"/>
                  </a:lnTo>
                  <a:lnTo>
                    <a:pt x="6680" y="11892"/>
                  </a:lnTo>
                  <a:lnTo>
                    <a:pt x="6755" y="11742"/>
                  </a:lnTo>
                  <a:lnTo>
                    <a:pt x="6812" y="11591"/>
                  </a:lnTo>
                  <a:lnTo>
                    <a:pt x="6868" y="11441"/>
                  </a:lnTo>
                  <a:lnTo>
                    <a:pt x="6906" y="11272"/>
                  </a:lnTo>
                  <a:lnTo>
                    <a:pt x="6925" y="11102"/>
                  </a:lnTo>
                  <a:lnTo>
                    <a:pt x="6925" y="10933"/>
                  </a:lnTo>
                  <a:lnTo>
                    <a:pt x="6925" y="10764"/>
                  </a:lnTo>
                  <a:lnTo>
                    <a:pt x="6887" y="10594"/>
                  </a:lnTo>
                  <a:lnTo>
                    <a:pt x="6849" y="10425"/>
                  </a:lnTo>
                  <a:lnTo>
                    <a:pt x="32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2"/>
            <p:cNvSpPr/>
            <p:nvPr/>
          </p:nvSpPr>
          <p:spPr>
            <a:xfrm>
              <a:off x="3127700" y="4162325"/>
              <a:ext cx="37175" cy="37175"/>
            </a:xfrm>
            <a:custGeom>
              <a:avLst/>
              <a:gdLst/>
              <a:ahLst/>
              <a:cxnLst/>
              <a:rect l="l" t="t" r="r" b="b"/>
              <a:pathLst>
                <a:path w="1487" h="1487" extrusionOk="0">
                  <a:moveTo>
                    <a:pt x="678" y="0"/>
                  </a:moveTo>
                  <a:lnTo>
                    <a:pt x="546" y="38"/>
                  </a:lnTo>
                  <a:lnTo>
                    <a:pt x="395" y="94"/>
                  </a:lnTo>
                  <a:lnTo>
                    <a:pt x="264" y="169"/>
                  </a:lnTo>
                  <a:lnTo>
                    <a:pt x="170" y="282"/>
                  </a:lnTo>
                  <a:lnTo>
                    <a:pt x="94" y="395"/>
                  </a:lnTo>
                  <a:lnTo>
                    <a:pt x="38" y="527"/>
                  </a:lnTo>
                  <a:lnTo>
                    <a:pt x="0" y="659"/>
                  </a:lnTo>
                  <a:lnTo>
                    <a:pt x="0" y="809"/>
                  </a:lnTo>
                  <a:lnTo>
                    <a:pt x="19" y="960"/>
                  </a:lnTo>
                  <a:lnTo>
                    <a:pt x="76" y="1091"/>
                  </a:lnTo>
                  <a:lnTo>
                    <a:pt x="170" y="1223"/>
                  </a:lnTo>
                  <a:lnTo>
                    <a:pt x="264" y="1317"/>
                  </a:lnTo>
                  <a:lnTo>
                    <a:pt x="395" y="1411"/>
                  </a:lnTo>
                  <a:lnTo>
                    <a:pt x="527" y="1468"/>
                  </a:lnTo>
                  <a:lnTo>
                    <a:pt x="659" y="1487"/>
                  </a:lnTo>
                  <a:lnTo>
                    <a:pt x="809" y="1487"/>
                  </a:lnTo>
                  <a:lnTo>
                    <a:pt x="941" y="1468"/>
                  </a:lnTo>
                  <a:lnTo>
                    <a:pt x="1092" y="1411"/>
                  </a:lnTo>
                  <a:lnTo>
                    <a:pt x="1223" y="1336"/>
                  </a:lnTo>
                  <a:lnTo>
                    <a:pt x="1317" y="1223"/>
                  </a:lnTo>
                  <a:lnTo>
                    <a:pt x="1393" y="1110"/>
                  </a:lnTo>
                  <a:lnTo>
                    <a:pt x="1449" y="979"/>
                  </a:lnTo>
                  <a:lnTo>
                    <a:pt x="1487" y="828"/>
                  </a:lnTo>
                  <a:lnTo>
                    <a:pt x="1487" y="696"/>
                  </a:lnTo>
                  <a:lnTo>
                    <a:pt x="1468" y="546"/>
                  </a:lnTo>
                  <a:lnTo>
                    <a:pt x="1412" y="395"/>
                  </a:lnTo>
                  <a:lnTo>
                    <a:pt x="1317" y="282"/>
                  </a:lnTo>
                  <a:lnTo>
                    <a:pt x="1223" y="169"/>
                  </a:lnTo>
                  <a:lnTo>
                    <a:pt x="1092" y="94"/>
                  </a:lnTo>
                  <a:lnTo>
                    <a:pt x="960" y="38"/>
                  </a:lnTo>
                  <a:lnTo>
                    <a:pt x="8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2"/>
            <p:cNvSpPr/>
            <p:nvPr/>
          </p:nvSpPr>
          <p:spPr>
            <a:xfrm>
              <a:off x="3074550" y="4040950"/>
              <a:ext cx="37175" cy="37650"/>
            </a:xfrm>
            <a:custGeom>
              <a:avLst/>
              <a:gdLst/>
              <a:ahLst/>
              <a:cxnLst/>
              <a:rect l="l" t="t" r="r" b="b"/>
              <a:pathLst>
                <a:path w="1487" h="1506" extrusionOk="0">
                  <a:moveTo>
                    <a:pt x="678" y="1"/>
                  </a:moveTo>
                  <a:lnTo>
                    <a:pt x="527" y="38"/>
                  </a:lnTo>
                  <a:lnTo>
                    <a:pt x="395" y="95"/>
                  </a:lnTo>
                  <a:lnTo>
                    <a:pt x="264" y="170"/>
                  </a:lnTo>
                  <a:lnTo>
                    <a:pt x="170" y="283"/>
                  </a:lnTo>
                  <a:lnTo>
                    <a:pt x="75" y="396"/>
                  </a:lnTo>
                  <a:lnTo>
                    <a:pt x="19" y="528"/>
                  </a:lnTo>
                  <a:lnTo>
                    <a:pt x="0" y="678"/>
                  </a:lnTo>
                  <a:lnTo>
                    <a:pt x="0" y="810"/>
                  </a:lnTo>
                  <a:lnTo>
                    <a:pt x="19" y="960"/>
                  </a:lnTo>
                  <a:lnTo>
                    <a:pt x="75" y="1092"/>
                  </a:lnTo>
                  <a:lnTo>
                    <a:pt x="170" y="1224"/>
                  </a:lnTo>
                  <a:lnTo>
                    <a:pt x="264" y="1337"/>
                  </a:lnTo>
                  <a:lnTo>
                    <a:pt x="377" y="1412"/>
                  </a:lnTo>
                  <a:lnTo>
                    <a:pt x="508" y="1468"/>
                  </a:lnTo>
                  <a:lnTo>
                    <a:pt x="659" y="1487"/>
                  </a:lnTo>
                  <a:lnTo>
                    <a:pt x="809" y="1506"/>
                  </a:lnTo>
                  <a:lnTo>
                    <a:pt x="941" y="1468"/>
                  </a:lnTo>
                  <a:lnTo>
                    <a:pt x="1091" y="1412"/>
                  </a:lnTo>
                  <a:lnTo>
                    <a:pt x="1204" y="1337"/>
                  </a:lnTo>
                  <a:lnTo>
                    <a:pt x="1317" y="1224"/>
                  </a:lnTo>
                  <a:lnTo>
                    <a:pt x="1393" y="1111"/>
                  </a:lnTo>
                  <a:lnTo>
                    <a:pt x="1449" y="979"/>
                  </a:lnTo>
                  <a:lnTo>
                    <a:pt x="1487" y="829"/>
                  </a:lnTo>
                  <a:lnTo>
                    <a:pt x="1487" y="697"/>
                  </a:lnTo>
                  <a:lnTo>
                    <a:pt x="1449" y="546"/>
                  </a:lnTo>
                  <a:lnTo>
                    <a:pt x="1393" y="415"/>
                  </a:lnTo>
                  <a:lnTo>
                    <a:pt x="1317" y="283"/>
                  </a:lnTo>
                  <a:lnTo>
                    <a:pt x="1223" y="170"/>
                  </a:lnTo>
                  <a:lnTo>
                    <a:pt x="1091" y="95"/>
                  </a:lnTo>
                  <a:lnTo>
                    <a:pt x="960" y="38"/>
                  </a:lnTo>
                  <a:lnTo>
                    <a:pt x="828" y="19"/>
                  </a:lnTo>
                  <a:lnTo>
                    <a:pt x="67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2"/>
            <p:cNvSpPr/>
            <p:nvPr/>
          </p:nvSpPr>
          <p:spPr>
            <a:xfrm>
              <a:off x="3179900" y="4236175"/>
              <a:ext cx="23075" cy="23075"/>
            </a:xfrm>
            <a:custGeom>
              <a:avLst/>
              <a:gdLst/>
              <a:ahLst/>
              <a:cxnLst/>
              <a:rect l="l" t="t" r="r" b="b"/>
              <a:pathLst>
                <a:path w="923" h="923" extrusionOk="0">
                  <a:moveTo>
                    <a:pt x="434" y="0"/>
                  </a:moveTo>
                  <a:lnTo>
                    <a:pt x="340" y="19"/>
                  </a:lnTo>
                  <a:lnTo>
                    <a:pt x="245" y="57"/>
                  </a:lnTo>
                  <a:lnTo>
                    <a:pt x="170" y="94"/>
                  </a:lnTo>
                  <a:lnTo>
                    <a:pt x="114" y="170"/>
                  </a:lnTo>
                  <a:lnTo>
                    <a:pt x="57" y="245"/>
                  </a:lnTo>
                  <a:lnTo>
                    <a:pt x="20" y="320"/>
                  </a:lnTo>
                  <a:lnTo>
                    <a:pt x="1" y="414"/>
                  </a:lnTo>
                  <a:lnTo>
                    <a:pt x="1" y="489"/>
                  </a:lnTo>
                  <a:lnTo>
                    <a:pt x="20" y="583"/>
                  </a:lnTo>
                  <a:lnTo>
                    <a:pt x="57" y="678"/>
                  </a:lnTo>
                  <a:lnTo>
                    <a:pt x="114" y="753"/>
                  </a:lnTo>
                  <a:lnTo>
                    <a:pt x="170" y="828"/>
                  </a:lnTo>
                  <a:lnTo>
                    <a:pt x="245" y="866"/>
                  </a:lnTo>
                  <a:lnTo>
                    <a:pt x="321" y="903"/>
                  </a:lnTo>
                  <a:lnTo>
                    <a:pt x="415" y="922"/>
                  </a:lnTo>
                  <a:lnTo>
                    <a:pt x="509" y="922"/>
                  </a:lnTo>
                  <a:lnTo>
                    <a:pt x="603" y="903"/>
                  </a:lnTo>
                  <a:lnTo>
                    <a:pt x="678" y="866"/>
                  </a:lnTo>
                  <a:lnTo>
                    <a:pt x="754" y="828"/>
                  </a:lnTo>
                  <a:lnTo>
                    <a:pt x="829" y="753"/>
                  </a:lnTo>
                  <a:lnTo>
                    <a:pt x="866" y="678"/>
                  </a:lnTo>
                  <a:lnTo>
                    <a:pt x="904" y="602"/>
                  </a:lnTo>
                  <a:lnTo>
                    <a:pt x="923" y="508"/>
                  </a:lnTo>
                  <a:lnTo>
                    <a:pt x="923" y="414"/>
                  </a:lnTo>
                  <a:lnTo>
                    <a:pt x="904" y="339"/>
                  </a:lnTo>
                  <a:lnTo>
                    <a:pt x="885" y="245"/>
                  </a:lnTo>
                  <a:lnTo>
                    <a:pt x="829" y="170"/>
                  </a:lnTo>
                  <a:lnTo>
                    <a:pt x="754" y="94"/>
                  </a:lnTo>
                  <a:lnTo>
                    <a:pt x="678" y="57"/>
                  </a:lnTo>
                  <a:lnTo>
                    <a:pt x="603" y="19"/>
                  </a:lnTo>
                  <a:lnTo>
                    <a:pt x="50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2"/>
            <p:cNvSpPr/>
            <p:nvPr/>
          </p:nvSpPr>
          <p:spPr>
            <a:xfrm>
              <a:off x="3138975" y="4106800"/>
              <a:ext cx="23075" cy="23075"/>
            </a:xfrm>
            <a:custGeom>
              <a:avLst/>
              <a:gdLst/>
              <a:ahLst/>
              <a:cxnLst/>
              <a:rect l="l" t="t" r="r" b="b"/>
              <a:pathLst>
                <a:path w="923" h="923" extrusionOk="0">
                  <a:moveTo>
                    <a:pt x="415" y="1"/>
                  </a:moveTo>
                  <a:lnTo>
                    <a:pt x="340" y="20"/>
                  </a:lnTo>
                  <a:lnTo>
                    <a:pt x="246" y="57"/>
                  </a:lnTo>
                  <a:lnTo>
                    <a:pt x="170" y="114"/>
                  </a:lnTo>
                  <a:lnTo>
                    <a:pt x="95" y="170"/>
                  </a:lnTo>
                  <a:lnTo>
                    <a:pt x="57" y="245"/>
                  </a:lnTo>
                  <a:lnTo>
                    <a:pt x="20" y="321"/>
                  </a:lnTo>
                  <a:lnTo>
                    <a:pt x="1" y="415"/>
                  </a:lnTo>
                  <a:lnTo>
                    <a:pt x="1" y="509"/>
                  </a:lnTo>
                  <a:lnTo>
                    <a:pt x="20" y="603"/>
                  </a:lnTo>
                  <a:lnTo>
                    <a:pt x="57" y="678"/>
                  </a:lnTo>
                  <a:lnTo>
                    <a:pt x="95" y="753"/>
                  </a:lnTo>
                  <a:lnTo>
                    <a:pt x="170" y="829"/>
                  </a:lnTo>
                  <a:lnTo>
                    <a:pt x="246" y="866"/>
                  </a:lnTo>
                  <a:lnTo>
                    <a:pt x="321" y="904"/>
                  </a:lnTo>
                  <a:lnTo>
                    <a:pt x="415" y="923"/>
                  </a:lnTo>
                  <a:lnTo>
                    <a:pt x="509" y="923"/>
                  </a:lnTo>
                  <a:lnTo>
                    <a:pt x="584" y="904"/>
                  </a:lnTo>
                  <a:lnTo>
                    <a:pt x="678" y="885"/>
                  </a:lnTo>
                  <a:lnTo>
                    <a:pt x="754" y="829"/>
                  </a:lnTo>
                  <a:lnTo>
                    <a:pt x="829" y="753"/>
                  </a:lnTo>
                  <a:lnTo>
                    <a:pt x="866" y="678"/>
                  </a:lnTo>
                  <a:lnTo>
                    <a:pt x="904" y="603"/>
                  </a:lnTo>
                  <a:lnTo>
                    <a:pt x="923" y="509"/>
                  </a:lnTo>
                  <a:lnTo>
                    <a:pt x="923" y="434"/>
                  </a:lnTo>
                  <a:lnTo>
                    <a:pt x="904" y="340"/>
                  </a:lnTo>
                  <a:lnTo>
                    <a:pt x="866" y="245"/>
                  </a:lnTo>
                  <a:lnTo>
                    <a:pt x="829" y="170"/>
                  </a:lnTo>
                  <a:lnTo>
                    <a:pt x="754" y="114"/>
                  </a:lnTo>
                  <a:lnTo>
                    <a:pt x="678" y="57"/>
                  </a:lnTo>
                  <a:lnTo>
                    <a:pt x="603" y="20"/>
                  </a:lnTo>
                  <a:lnTo>
                    <a:pt x="5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2"/>
            <p:cNvSpPr/>
            <p:nvPr/>
          </p:nvSpPr>
          <p:spPr>
            <a:xfrm>
              <a:off x="3053375" y="3989200"/>
              <a:ext cx="82350" cy="28725"/>
            </a:xfrm>
            <a:custGeom>
              <a:avLst/>
              <a:gdLst/>
              <a:ahLst/>
              <a:cxnLst/>
              <a:rect l="l" t="t" r="r" b="b"/>
              <a:pathLst>
                <a:path w="3294" h="1149" extrusionOk="0">
                  <a:moveTo>
                    <a:pt x="2842" y="1"/>
                  </a:moveTo>
                  <a:lnTo>
                    <a:pt x="2390" y="39"/>
                  </a:lnTo>
                  <a:lnTo>
                    <a:pt x="1957" y="114"/>
                  </a:lnTo>
                  <a:lnTo>
                    <a:pt x="1543" y="227"/>
                  </a:lnTo>
                  <a:lnTo>
                    <a:pt x="1148" y="396"/>
                  </a:lnTo>
                  <a:lnTo>
                    <a:pt x="753" y="584"/>
                  </a:lnTo>
                  <a:lnTo>
                    <a:pt x="377" y="829"/>
                  </a:lnTo>
                  <a:lnTo>
                    <a:pt x="0" y="1111"/>
                  </a:lnTo>
                  <a:lnTo>
                    <a:pt x="151" y="1130"/>
                  </a:lnTo>
                  <a:lnTo>
                    <a:pt x="320" y="1149"/>
                  </a:lnTo>
                  <a:lnTo>
                    <a:pt x="810" y="1149"/>
                  </a:lnTo>
                  <a:lnTo>
                    <a:pt x="1111" y="1111"/>
                  </a:lnTo>
                  <a:lnTo>
                    <a:pt x="1430" y="1055"/>
                  </a:lnTo>
                  <a:lnTo>
                    <a:pt x="1788" y="961"/>
                  </a:lnTo>
                  <a:lnTo>
                    <a:pt x="2127" y="810"/>
                  </a:lnTo>
                  <a:lnTo>
                    <a:pt x="2428" y="659"/>
                  </a:lnTo>
                  <a:lnTo>
                    <a:pt x="2691" y="509"/>
                  </a:lnTo>
                  <a:lnTo>
                    <a:pt x="2898" y="358"/>
                  </a:lnTo>
                  <a:lnTo>
                    <a:pt x="3067" y="208"/>
                  </a:lnTo>
                  <a:lnTo>
                    <a:pt x="3199" y="95"/>
                  </a:lnTo>
                  <a:lnTo>
                    <a:pt x="32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2"/>
            <p:cNvSpPr/>
            <p:nvPr/>
          </p:nvSpPr>
          <p:spPr>
            <a:xfrm>
              <a:off x="2967775" y="3784600"/>
              <a:ext cx="120900" cy="44700"/>
            </a:xfrm>
            <a:custGeom>
              <a:avLst/>
              <a:gdLst/>
              <a:ahLst/>
              <a:cxnLst/>
              <a:rect l="l" t="t" r="r" b="b"/>
              <a:pathLst>
                <a:path w="4836" h="1788" extrusionOk="0">
                  <a:moveTo>
                    <a:pt x="4403" y="0"/>
                  </a:moveTo>
                  <a:lnTo>
                    <a:pt x="4177" y="38"/>
                  </a:lnTo>
                  <a:lnTo>
                    <a:pt x="3650" y="132"/>
                  </a:lnTo>
                  <a:lnTo>
                    <a:pt x="3011" y="301"/>
                  </a:lnTo>
                  <a:lnTo>
                    <a:pt x="2296" y="527"/>
                  </a:lnTo>
                  <a:lnTo>
                    <a:pt x="1806" y="696"/>
                  </a:lnTo>
                  <a:lnTo>
                    <a:pt x="1355" y="884"/>
                  </a:lnTo>
                  <a:lnTo>
                    <a:pt x="960" y="1054"/>
                  </a:lnTo>
                  <a:lnTo>
                    <a:pt x="621" y="1204"/>
                  </a:lnTo>
                  <a:lnTo>
                    <a:pt x="339" y="1374"/>
                  </a:lnTo>
                  <a:lnTo>
                    <a:pt x="132" y="1505"/>
                  </a:lnTo>
                  <a:lnTo>
                    <a:pt x="75" y="1562"/>
                  </a:lnTo>
                  <a:lnTo>
                    <a:pt x="19" y="1618"/>
                  </a:lnTo>
                  <a:lnTo>
                    <a:pt x="0" y="1656"/>
                  </a:lnTo>
                  <a:lnTo>
                    <a:pt x="0" y="1712"/>
                  </a:lnTo>
                  <a:lnTo>
                    <a:pt x="19" y="1731"/>
                  </a:lnTo>
                  <a:lnTo>
                    <a:pt x="75" y="1769"/>
                  </a:lnTo>
                  <a:lnTo>
                    <a:pt x="151" y="1769"/>
                  </a:lnTo>
                  <a:lnTo>
                    <a:pt x="245" y="1788"/>
                  </a:lnTo>
                  <a:lnTo>
                    <a:pt x="433" y="1769"/>
                  </a:lnTo>
                  <a:lnTo>
                    <a:pt x="640" y="1750"/>
                  </a:lnTo>
                  <a:lnTo>
                    <a:pt x="1185" y="1637"/>
                  </a:lnTo>
                  <a:lnTo>
                    <a:pt x="1825" y="1468"/>
                  </a:lnTo>
                  <a:lnTo>
                    <a:pt x="2540" y="1242"/>
                  </a:lnTo>
                  <a:lnTo>
                    <a:pt x="3011" y="1073"/>
                  </a:lnTo>
                  <a:lnTo>
                    <a:pt x="3462" y="903"/>
                  </a:lnTo>
                  <a:lnTo>
                    <a:pt x="3857" y="734"/>
                  </a:lnTo>
                  <a:lnTo>
                    <a:pt x="4215" y="565"/>
                  </a:lnTo>
                  <a:lnTo>
                    <a:pt x="4478" y="414"/>
                  </a:lnTo>
                  <a:lnTo>
                    <a:pt x="4685" y="282"/>
                  </a:lnTo>
                  <a:lnTo>
                    <a:pt x="4760" y="226"/>
                  </a:lnTo>
                  <a:lnTo>
                    <a:pt x="4798" y="169"/>
                  </a:lnTo>
                  <a:lnTo>
                    <a:pt x="4836" y="113"/>
                  </a:lnTo>
                  <a:lnTo>
                    <a:pt x="4836" y="75"/>
                  </a:lnTo>
                  <a:lnTo>
                    <a:pt x="4798" y="38"/>
                  </a:lnTo>
                  <a:lnTo>
                    <a:pt x="4742" y="19"/>
                  </a:lnTo>
                  <a:lnTo>
                    <a:pt x="466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2"/>
            <p:cNvSpPr/>
            <p:nvPr/>
          </p:nvSpPr>
          <p:spPr>
            <a:xfrm>
              <a:off x="2967775" y="3784600"/>
              <a:ext cx="120900" cy="44700"/>
            </a:xfrm>
            <a:custGeom>
              <a:avLst/>
              <a:gdLst/>
              <a:ahLst/>
              <a:cxnLst/>
              <a:rect l="l" t="t" r="r" b="b"/>
              <a:pathLst>
                <a:path w="4836" h="1788" fill="none" extrusionOk="0">
                  <a:moveTo>
                    <a:pt x="4572" y="0"/>
                  </a:moveTo>
                  <a:lnTo>
                    <a:pt x="4572" y="0"/>
                  </a:lnTo>
                  <a:lnTo>
                    <a:pt x="4403" y="0"/>
                  </a:lnTo>
                  <a:lnTo>
                    <a:pt x="4177" y="38"/>
                  </a:lnTo>
                  <a:lnTo>
                    <a:pt x="3650" y="132"/>
                  </a:lnTo>
                  <a:lnTo>
                    <a:pt x="3011" y="301"/>
                  </a:lnTo>
                  <a:lnTo>
                    <a:pt x="2296" y="527"/>
                  </a:lnTo>
                  <a:lnTo>
                    <a:pt x="2296" y="527"/>
                  </a:lnTo>
                  <a:lnTo>
                    <a:pt x="1806" y="696"/>
                  </a:lnTo>
                  <a:lnTo>
                    <a:pt x="1355" y="884"/>
                  </a:lnTo>
                  <a:lnTo>
                    <a:pt x="960" y="1054"/>
                  </a:lnTo>
                  <a:lnTo>
                    <a:pt x="621" y="1204"/>
                  </a:lnTo>
                  <a:lnTo>
                    <a:pt x="339" y="1374"/>
                  </a:lnTo>
                  <a:lnTo>
                    <a:pt x="132" y="1505"/>
                  </a:lnTo>
                  <a:lnTo>
                    <a:pt x="75" y="1562"/>
                  </a:lnTo>
                  <a:lnTo>
                    <a:pt x="19" y="1618"/>
                  </a:lnTo>
                  <a:lnTo>
                    <a:pt x="0" y="1656"/>
                  </a:lnTo>
                  <a:lnTo>
                    <a:pt x="0" y="1712"/>
                  </a:lnTo>
                  <a:lnTo>
                    <a:pt x="0" y="1712"/>
                  </a:lnTo>
                  <a:lnTo>
                    <a:pt x="19" y="1731"/>
                  </a:lnTo>
                  <a:lnTo>
                    <a:pt x="75" y="1769"/>
                  </a:lnTo>
                  <a:lnTo>
                    <a:pt x="151" y="1769"/>
                  </a:lnTo>
                  <a:lnTo>
                    <a:pt x="245" y="1788"/>
                  </a:lnTo>
                  <a:lnTo>
                    <a:pt x="245" y="1788"/>
                  </a:lnTo>
                  <a:lnTo>
                    <a:pt x="433" y="1769"/>
                  </a:lnTo>
                  <a:lnTo>
                    <a:pt x="640" y="1750"/>
                  </a:lnTo>
                  <a:lnTo>
                    <a:pt x="1185" y="1637"/>
                  </a:lnTo>
                  <a:lnTo>
                    <a:pt x="1825" y="1468"/>
                  </a:lnTo>
                  <a:lnTo>
                    <a:pt x="2540" y="1242"/>
                  </a:lnTo>
                  <a:lnTo>
                    <a:pt x="2540" y="1242"/>
                  </a:lnTo>
                  <a:lnTo>
                    <a:pt x="3011" y="1073"/>
                  </a:lnTo>
                  <a:lnTo>
                    <a:pt x="3462" y="903"/>
                  </a:lnTo>
                  <a:lnTo>
                    <a:pt x="3857" y="734"/>
                  </a:lnTo>
                  <a:lnTo>
                    <a:pt x="4215" y="565"/>
                  </a:lnTo>
                  <a:lnTo>
                    <a:pt x="4478" y="414"/>
                  </a:lnTo>
                  <a:lnTo>
                    <a:pt x="4685" y="282"/>
                  </a:lnTo>
                  <a:lnTo>
                    <a:pt x="4760" y="226"/>
                  </a:lnTo>
                  <a:lnTo>
                    <a:pt x="4798" y="169"/>
                  </a:lnTo>
                  <a:lnTo>
                    <a:pt x="4836" y="113"/>
                  </a:lnTo>
                  <a:lnTo>
                    <a:pt x="4836" y="75"/>
                  </a:lnTo>
                  <a:lnTo>
                    <a:pt x="4836" y="75"/>
                  </a:lnTo>
                  <a:lnTo>
                    <a:pt x="4798" y="38"/>
                  </a:lnTo>
                  <a:lnTo>
                    <a:pt x="4742" y="19"/>
                  </a:lnTo>
                  <a:lnTo>
                    <a:pt x="4666" y="0"/>
                  </a:lnTo>
                  <a:lnTo>
                    <a:pt x="45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2"/>
            <p:cNvSpPr/>
            <p:nvPr/>
          </p:nvSpPr>
          <p:spPr>
            <a:xfrm>
              <a:off x="2893925" y="3670750"/>
              <a:ext cx="103500" cy="103525"/>
            </a:xfrm>
            <a:custGeom>
              <a:avLst/>
              <a:gdLst/>
              <a:ahLst/>
              <a:cxnLst/>
              <a:rect l="l" t="t" r="r" b="b"/>
              <a:pathLst>
                <a:path w="4140" h="4141" extrusionOk="0">
                  <a:moveTo>
                    <a:pt x="2070" y="1"/>
                  </a:moveTo>
                  <a:lnTo>
                    <a:pt x="1900" y="20"/>
                  </a:lnTo>
                  <a:lnTo>
                    <a:pt x="1731" y="38"/>
                  </a:lnTo>
                  <a:lnTo>
                    <a:pt x="1562" y="57"/>
                  </a:lnTo>
                  <a:lnTo>
                    <a:pt x="1392" y="114"/>
                  </a:lnTo>
                  <a:lnTo>
                    <a:pt x="1204" y="189"/>
                  </a:lnTo>
                  <a:lnTo>
                    <a:pt x="1016" y="283"/>
                  </a:lnTo>
                  <a:lnTo>
                    <a:pt x="847" y="396"/>
                  </a:lnTo>
                  <a:lnTo>
                    <a:pt x="696" y="528"/>
                  </a:lnTo>
                  <a:lnTo>
                    <a:pt x="546" y="659"/>
                  </a:lnTo>
                  <a:lnTo>
                    <a:pt x="414" y="829"/>
                  </a:lnTo>
                  <a:lnTo>
                    <a:pt x="301" y="979"/>
                  </a:lnTo>
                  <a:lnTo>
                    <a:pt x="207" y="1149"/>
                  </a:lnTo>
                  <a:lnTo>
                    <a:pt x="132" y="1337"/>
                  </a:lnTo>
                  <a:lnTo>
                    <a:pt x="75" y="1525"/>
                  </a:lnTo>
                  <a:lnTo>
                    <a:pt x="19" y="1732"/>
                  </a:lnTo>
                  <a:lnTo>
                    <a:pt x="0" y="1920"/>
                  </a:lnTo>
                  <a:lnTo>
                    <a:pt x="0" y="2127"/>
                  </a:lnTo>
                  <a:lnTo>
                    <a:pt x="19" y="2334"/>
                  </a:lnTo>
                  <a:lnTo>
                    <a:pt x="56" y="2541"/>
                  </a:lnTo>
                  <a:lnTo>
                    <a:pt x="113" y="2729"/>
                  </a:lnTo>
                  <a:lnTo>
                    <a:pt x="169" y="2898"/>
                  </a:lnTo>
                  <a:lnTo>
                    <a:pt x="245" y="3049"/>
                  </a:lnTo>
                  <a:lnTo>
                    <a:pt x="320" y="3181"/>
                  </a:lnTo>
                  <a:lnTo>
                    <a:pt x="414" y="3312"/>
                  </a:lnTo>
                  <a:lnTo>
                    <a:pt x="508" y="3444"/>
                  </a:lnTo>
                  <a:lnTo>
                    <a:pt x="621" y="3557"/>
                  </a:lnTo>
                  <a:lnTo>
                    <a:pt x="753" y="3670"/>
                  </a:lnTo>
                  <a:lnTo>
                    <a:pt x="866" y="3764"/>
                  </a:lnTo>
                  <a:lnTo>
                    <a:pt x="997" y="3839"/>
                  </a:lnTo>
                  <a:lnTo>
                    <a:pt x="1148" y="3914"/>
                  </a:lnTo>
                  <a:lnTo>
                    <a:pt x="1279" y="3990"/>
                  </a:lnTo>
                  <a:lnTo>
                    <a:pt x="1430" y="4046"/>
                  </a:lnTo>
                  <a:lnTo>
                    <a:pt x="1581" y="4084"/>
                  </a:lnTo>
                  <a:lnTo>
                    <a:pt x="1750" y="4121"/>
                  </a:lnTo>
                  <a:lnTo>
                    <a:pt x="1900" y="4140"/>
                  </a:lnTo>
                  <a:lnTo>
                    <a:pt x="2220" y="4140"/>
                  </a:lnTo>
                  <a:lnTo>
                    <a:pt x="2390" y="4103"/>
                  </a:lnTo>
                  <a:lnTo>
                    <a:pt x="2559" y="4084"/>
                  </a:lnTo>
                  <a:lnTo>
                    <a:pt x="2728" y="4027"/>
                  </a:lnTo>
                  <a:lnTo>
                    <a:pt x="2916" y="3952"/>
                  </a:lnTo>
                  <a:lnTo>
                    <a:pt x="3105" y="3858"/>
                  </a:lnTo>
                  <a:lnTo>
                    <a:pt x="3274" y="3745"/>
                  </a:lnTo>
                  <a:lnTo>
                    <a:pt x="3443" y="3613"/>
                  </a:lnTo>
                  <a:lnTo>
                    <a:pt x="3575" y="3482"/>
                  </a:lnTo>
                  <a:lnTo>
                    <a:pt x="3707" y="3331"/>
                  </a:lnTo>
                  <a:lnTo>
                    <a:pt x="3820" y="3162"/>
                  </a:lnTo>
                  <a:lnTo>
                    <a:pt x="3914" y="2992"/>
                  </a:lnTo>
                  <a:lnTo>
                    <a:pt x="3989" y="2804"/>
                  </a:lnTo>
                  <a:lnTo>
                    <a:pt x="4064" y="2616"/>
                  </a:lnTo>
                  <a:lnTo>
                    <a:pt x="4102" y="2428"/>
                  </a:lnTo>
                  <a:lnTo>
                    <a:pt x="4121" y="2221"/>
                  </a:lnTo>
                  <a:lnTo>
                    <a:pt x="4139" y="2014"/>
                  </a:lnTo>
                  <a:lnTo>
                    <a:pt x="4121" y="1807"/>
                  </a:lnTo>
                  <a:lnTo>
                    <a:pt x="4083" y="1619"/>
                  </a:lnTo>
                  <a:lnTo>
                    <a:pt x="4027" y="1412"/>
                  </a:lnTo>
                  <a:lnTo>
                    <a:pt x="3951" y="1243"/>
                  </a:lnTo>
                  <a:lnTo>
                    <a:pt x="3895" y="1092"/>
                  </a:lnTo>
                  <a:lnTo>
                    <a:pt x="3801" y="960"/>
                  </a:lnTo>
                  <a:lnTo>
                    <a:pt x="3707" y="829"/>
                  </a:lnTo>
                  <a:lnTo>
                    <a:pt x="3613" y="697"/>
                  </a:lnTo>
                  <a:lnTo>
                    <a:pt x="3500" y="584"/>
                  </a:lnTo>
                  <a:lnTo>
                    <a:pt x="3387" y="471"/>
                  </a:lnTo>
                  <a:lnTo>
                    <a:pt x="3255" y="377"/>
                  </a:lnTo>
                  <a:lnTo>
                    <a:pt x="3123" y="302"/>
                  </a:lnTo>
                  <a:lnTo>
                    <a:pt x="2992" y="227"/>
                  </a:lnTo>
                  <a:lnTo>
                    <a:pt x="2841" y="151"/>
                  </a:lnTo>
                  <a:lnTo>
                    <a:pt x="2691" y="95"/>
                  </a:lnTo>
                  <a:lnTo>
                    <a:pt x="2540" y="57"/>
                  </a:lnTo>
                  <a:lnTo>
                    <a:pt x="2390" y="38"/>
                  </a:lnTo>
                  <a:lnTo>
                    <a:pt x="2220" y="20"/>
                  </a:lnTo>
                  <a:lnTo>
                    <a:pt x="20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2"/>
            <p:cNvSpPr/>
            <p:nvPr/>
          </p:nvSpPr>
          <p:spPr>
            <a:xfrm>
              <a:off x="2893925" y="3670750"/>
              <a:ext cx="103500" cy="103525"/>
            </a:xfrm>
            <a:custGeom>
              <a:avLst/>
              <a:gdLst/>
              <a:ahLst/>
              <a:cxnLst/>
              <a:rect l="l" t="t" r="r" b="b"/>
              <a:pathLst>
                <a:path w="4140" h="4141" fill="none" extrusionOk="0">
                  <a:moveTo>
                    <a:pt x="2070" y="1"/>
                  </a:moveTo>
                  <a:lnTo>
                    <a:pt x="2070" y="1"/>
                  </a:lnTo>
                  <a:lnTo>
                    <a:pt x="1900" y="20"/>
                  </a:lnTo>
                  <a:lnTo>
                    <a:pt x="1731" y="38"/>
                  </a:lnTo>
                  <a:lnTo>
                    <a:pt x="1562" y="57"/>
                  </a:lnTo>
                  <a:lnTo>
                    <a:pt x="1392" y="114"/>
                  </a:lnTo>
                  <a:lnTo>
                    <a:pt x="1392" y="114"/>
                  </a:lnTo>
                  <a:lnTo>
                    <a:pt x="1204" y="189"/>
                  </a:lnTo>
                  <a:lnTo>
                    <a:pt x="1016" y="283"/>
                  </a:lnTo>
                  <a:lnTo>
                    <a:pt x="847" y="396"/>
                  </a:lnTo>
                  <a:lnTo>
                    <a:pt x="696" y="528"/>
                  </a:lnTo>
                  <a:lnTo>
                    <a:pt x="546" y="659"/>
                  </a:lnTo>
                  <a:lnTo>
                    <a:pt x="414" y="829"/>
                  </a:lnTo>
                  <a:lnTo>
                    <a:pt x="301" y="979"/>
                  </a:lnTo>
                  <a:lnTo>
                    <a:pt x="207" y="1149"/>
                  </a:lnTo>
                  <a:lnTo>
                    <a:pt x="132" y="1337"/>
                  </a:lnTo>
                  <a:lnTo>
                    <a:pt x="75" y="1525"/>
                  </a:lnTo>
                  <a:lnTo>
                    <a:pt x="19" y="1732"/>
                  </a:lnTo>
                  <a:lnTo>
                    <a:pt x="0" y="1920"/>
                  </a:lnTo>
                  <a:lnTo>
                    <a:pt x="0" y="2127"/>
                  </a:lnTo>
                  <a:lnTo>
                    <a:pt x="19" y="2334"/>
                  </a:lnTo>
                  <a:lnTo>
                    <a:pt x="56" y="2541"/>
                  </a:lnTo>
                  <a:lnTo>
                    <a:pt x="113" y="2729"/>
                  </a:lnTo>
                  <a:lnTo>
                    <a:pt x="113" y="2729"/>
                  </a:lnTo>
                  <a:lnTo>
                    <a:pt x="169" y="2898"/>
                  </a:lnTo>
                  <a:lnTo>
                    <a:pt x="245" y="3049"/>
                  </a:lnTo>
                  <a:lnTo>
                    <a:pt x="320" y="3181"/>
                  </a:lnTo>
                  <a:lnTo>
                    <a:pt x="414" y="3312"/>
                  </a:lnTo>
                  <a:lnTo>
                    <a:pt x="508" y="3444"/>
                  </a:lnTo>
                  <a:lnTo>
                    <a:pt x="621" y="3557"/>
                  </a:lnTo>
                  <a:lnTo>
                    <a:pt x="753" y="3670"/>
                  </a:lnTo>
                  <a:lnTo>
                    <a:pt x="866" y="3764"/>
                  </a:lnTo>
                  <a:lnTo>
                    <a:pt x="997" y="3839"/>
                  </a:lnTo>
                  <a:lnTo>
                    <a:pt x="1148" y="3914"/>
                  </a:lnTo>
                  <a:lnTo>
                    <a:pt x="1279" y="3990"/>
                  </a:lnTo>
                  <a:lnTo>
                    <a:pt x="1430" y="4046"/>
                  </a:lnTo>
                  <a:lnTo>
                    <a:pt x="1581" y="4084"/>
                  </a:lnTo>
                  <a:lnTo>
                    <a:pt x="1750" y="4121"/>
                  </a:lnTo>
                  <a:lnTo>
                    <a:pt x="1900" y="4140"/>
                  </a:lnTo>
                  <a:lnTo>
                    <a:pt x="2070" y="4140"/>
                  </a:lnTo>
                  <a:lnTo>
                    <a:pt x="2070" y="4140"/>
                  </a:lnTo>
                  <a:lnTo>
                    <a:pt x="2220" y="4140"/>
                  </a:lnTo>
                  <a:lnTo>
                    <a:pt x="2390" y="4103"/>
                  </a:lnTo>
                  <a:lnTo>
                    <a:pt x="2559" y="4084"/>
                  </a:lnTo>
                  <a:lnTo>
                    <a:pt x="2728" y="4027"/>
                  </a:lnTo>
                  <a:lnTo>
                    <a:pt x="2728" y="4027"/>
                  </a:lnTo>
                  <a:lnTo>
                    <a:pt x="2916" y="3952"/>
                  </a:lnTo>
                  <a:lnTo>
                    <a:pt x="3105" y="3858"/>
                  </a:lnTo>
                  <a:lnTo>
                    <a:pt x="3274" y="3745"/>
                  </a:lnTo>
                  <a:lnTo>
                    <a:pt x="3443" y="3613"/>
                  </a:lnTo>
                  <a:lnTo>
                    <a:pt x="3575" y="3482"/>
                  </a:lnTo>
                  <a:lnTo>
                    <a:pt x="3707" y="3331"/>
                  </a:lnTo>
                  <a:lnTo>
                    <a:pt x="3820" y="3162"/>
                  </a:lnTo>
                  <a:lnTo>
                    <a:pt x="3914" y="2992"/>
                  </a:lnTo>
                  <a:lnTo>
                    <a:pt x="3989" y="2804"/>
                  </a:lnTo>
                  <a:lnTo>
                    <a:pt x="4064" y="2616"/>
                  </a:lnTo>
                  <a:lnTo>
                    <a:pt x="4102" y="2428"/>
                  </a:lnTo>
                  <a:lnTo>
                    <a:pt x="4121" y="2221"/>
                  </a:lnTo>
                  <a:lnTo>
                    <a:pt x="4139" y="2014"/>
                  </a:lnTo>
                  <a:lnTo>
                    <a:pt x="4121" y="1807"/>
                  </a:lnTo>
                  <a:lnTo>
                    <a:pt x="4083" y="1619"/>
                  </a:lnTo>
                  <a:lnTo>
                    <a:pt x="4027" y="1412"/>
                  </a:lnTo>
                  <a:lnTo>
                    <a:pt x="4027" y="1412"/>
                  </a:lnTo>
                  <a:lnTo>
                    <a:pt x="3951" y="1243"/>
                  </a:lnTo>
                  <a:lnTo>
                    <a:pt x="3895" y="1092"/>
                  </a:lnTo>
                  <a:lnTo>
                    <a:pt x="3801" y="960"/>
                  </a:lnTo>
                  <a:lnTo>
                    <a:pt x="3707" y="829"/>
                  </a:lnTo>
                  <a:lnTo>
                    <a:pt x="3613" y="697"/>
                  </a:lnTo>
                  <a:lnTo>
                    <a:pt x="3500" y="584"/>
                  </a:lnTo>
                  <a:lnTo>
                    <a:pt x="3387" y="471"/>
                  </a:lnTo>
                  <a:lnTo>
                    <a:pt x="3255" y="377"/>
                  </a:lnTo>
                  <a:lnTo>
                    <a:pt x="3123" y="302"/>
                  </a:lnTo>
                  <a:lnTo>
                    <a:pt x="2992" y="227"/>
                  </a:lnTo>
                  <a:lnTo>
                    <a:pt x="2841" y="151"/>
                  </a:lnTo>
                  <a:lnTo>
                    <a:pt x="2691" y="95"/>
                  </a:lnTo>
                  <a:lnTo>
                    <a:pt x="2540" y="57"/>
                  </a:lnTo>
                  <a:lnTo>
                    <a:pt x="2390" y="38"/>
                  </a:lnTo>
                  <a:lnTo>
                    <a:pt x="2220" y="20"/>
                  </a:lnTo>
                  <a:lnTo>
                    <a:pt x="2070" y="1"/>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2"/>
            <p:cNvSpPr/>
            <p:nvPr/>
          </p:nvSpPr>
          <p:spPr>
            <a:xfrm>
              <a:off x="3034550" y="3684400"/>
              <a:ext cx="55075" cy="55525"/>
            </a:xfrm>
            <a:custGeom>
              <a:avLst/>
              <a:gdLst/>
              <a:ahLst/>
              <a:cxnLst/>
              <a:rect l="l" t="t" r="r" b="b"/>
              <a:pathLst>
                <a:path w="2203" h="2221" extrusionOk="0">
                  <a:moveTo>
                    <a:pt x="1111" y="0"/>
                  </a:moveTo>
                  <a:lnTo>
                    <a:pt x="923" y="19"/>
                  </a:lnTo>
                  <a:lnTo>
                    <a:pt x="753" y="57"/>
                  </a:lnTo>
                  <a:lnTo>
                    <a:pt x="641" y="94"/>
                  </a:lnTo>
                  <a:lnTo>
                    <a:pt x="547" y="151"/>
                  </a:lnTo>
                  <a:lnTo>
                    <a:pt x="377" y="283"/>
                  </a:lnTo>
                  <a:lnTo>
                    <a:pt x="227" y="433"/>
                  </a:lnTo>
                  <a:lnTo>
                    <a:pt x="114" y="621"/>
                  </a:lnTo>
                  <a:lnTo>
                    <a:pt x="38" y="809"/>
                  </a:lnTo>
                  <a:lnTo>
                    <a:pt x="1" y="1035"/>
                  </a:lnTo>
                  <a:lnTo>
                    <a:pt x="20" y="1242"/>
                  </a:lnTo>
                  <a:lnTo>
                    <a:pt x="38" y="1355"/>
                  </a:lnTo>
                  <a:lnTo>
                    <a:pt x="57" y="1468"/>
                  </a:lnTo>
                  <a:lnTo>
                    <a:pt x="133" y="1619"/>
                  </a:lnTo>
                  <a:lnTo>
                    <a:pt x="227" y="1769"/>
                  </a:lnTo>
                  <a:lnTo>
                    <a:pt x="340" y="1901"/>
                  </a:lnTo>
                  <a:lnTo>
                    <a:pt x="471" y="2014"/>
                  </a:lnTo>
                  <a:lnTo>
                    <a:pt x="622" y="2089"/>
                  </a:lnTo>
                  <a:lnTo>
                    <a:pt x="772" y="2164"/>
                  </a:lnTo>
                  <a:lnTo>
                    <a:pt x="942" y="2202"/>
                  </a:lnTo>
                  <a:lnTo>
                    <a:pt x="1111" y="2221"/>
                  </a:lnTo>
                  <a:lnTo>
                    <a:pt x="1280" y="2202"/>
                  </a:lnTo>
                  <a:lnTo>
                    <a:pt x="1468" y="2145"/>
                  </a:lnTo>
                  <a:lnTo>
                    <a:pt x="1563" y="2108"/>
                  </a:lnTo>
                  <a:lnTo>
                    <a:pt x="1675" y="2051"/>
                  </a:lnTo>
                  <a:lnTo>
                    <a:pt x="1845" y="1938"/>
                  </a:lnTo>
                  <a:lnTo>
                    <a:pt x="1995" y="1769"/>
                  </a:lnTo>
                  <a:lnTo>
                    <a:pt x="2108" y="1600"/>
                  </a:lnTo>
                  <a:lnTo>
                    <a:pt x="2183" y="1393"/>
                  </a:lnTo>
                  <a:lnTo>
                    <a:pt x="2202" y="1186"/>
                  </a:lnTo>
                  <a:lnTo>
                    <a:pt x="2202" y="960"/>
                  </a:lnTo>
                  <a:lnTo>
                    <a:pt x="2183" y="866"/>
                  </a:lnTo>
                  <a:lnTo>
                    <a:pt x="2146" y="753"/>
                  </a:lnTo>
                  <a:lnTo>
                    <a:pt x="2089" y="584"/>
                  </a:lnTo>
                  <a:lnTo>
                    <a:pt x="1995" y="433"/>
                  </a:lnTo>
                  <a:lnTo>
                    <a:pt x="1882" y="320"/>
                  </a:lnTo>
                  <a:lnTo>
                    <a:pt x="1751" y="207"/>
                  </a:lnTo>
                  <a:lnTo>
                    <a:pt x="1600" y="113"/>
                  </a:lnTo>
                  <a:lnTo>
                    <a:pt x="1450" y="57"/>
                  </a:lnTo>
                  <a:lnTo>
                    <a:pt x="1280" y="19"/>
                  </a:lnTo>
                  <a:lnTo>
                    <a:pt x="11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2"/>
            <p:cNvSpPr/>
            <p:nvPr/>
          </p:nvSpPr>
          <p:spPr>
            <a:xfrm>
              <a:off x="3034550" y="3684400"/>
              <a:ext cx="55075" cy="55525"/>
            </a:xfrm>
            <a:custGeom>
              <a:avLst/>
              <a:gdLst/>
              <a:ahLst/>
              <a:cxnLst/>
              <a:rect l="l" t="t" r="r" b="b"/>
              <a:pathLst>
                <a:path w="2203" h="2221" fill="none" extrusionOk="0">
                  <a:moveTo>
                    <a:pt x="1111" y="0"/>
                  </a:moveTo>
                  <a:lnTo>
                    <a:pt x="1111" y="0"/>
                  </a:lnTo>
                  <a:lnTo>
                    <a:pt x="923" y="19"/>
                  </a:lnTo>
                  <a:lnTo>
                    <a:pt x="753" y="57"/>
                  </a:lnTo>
                  <a:lnTo>
                    <a:pt x="753" y="57"/>
                  </a:lnTo>
                  <a:lnTo>
                    <a:pt x="641" y="94"/>
                  </a:lnTo>
                  <a:lnTo>
                    <a:pt x="547" y="151"/>
                  </a:lnTo>
                  <a:lnTo>
                    <a:pt x="377" y="283"/>
                  </a:lnTo>
                  <a:lnTo>
                    <a:pt x="227" y="433"/>
                  </a:lnTo>
                  <a:lnTo>
                    <a:pt x="114" y="621"/>
                  </a:lnTo>
                  <a:lnTo>
                    <a:pt x="38" y="809"/>
                  </a:lnTo>
                  <a:lnTo>
                    <a:pt x="1" y="1035"/>
                  </a:lnTo>
                  <a:lnTo>
                    <a:pt x="20" y="1242"/>
                  </a:lnTo>
                  <a:lnTo>
                    <a:pt x="38" y="1355"/>
                  </a:lnTo>
                  <a:lnTo>
                    <a:pt x="57" y="1468"/>
                  </a:lnTo>
                  <a:lnTo>
                    <a:pt x="57" y="1468"/>
                  </a:lnTo>
                  <a:lnTo>
                    <a:pt x="133" y="1619"/>
                  </a:lnTo>
                  <a:lnTo>
                    <a:pt x="227" y="1769"/>
                  </a:lnTo>
                  <a:lnTo>
                    <a:pt x="340" y="1901"/>
                  </a:lnTo>
                  <a:lnTo>
                    <a:pt x="471" y="2014"/>
                  </a:lnTo>
                  <a:lnTo>
                    <a:pt x="622" y="2089"/>
                  </a:lnTo>
                  <a:lnTo>
                    <a:pt x="772" y="2164"/>
                  </a:lnTo>
                  <a:lnTo>
                    <a:pt x="942" y="2202"/>
                  </a:lnTo>
                  <a:lnTo>
                    <a:pt x="1111" y="2221"/>
                  </a:lnTo>
                  <a:lnTo>
                    <a:pt x="1111" y="2221"/>
                  </a:lnTo>
                  <a:lnTo>
                    <a:pt x="1280" y="2202"/>
                  </a:lnTo>
                  <a:lnTo>
                    <a:pt x="1468" y="2145"/>
                  </a:lnTo>
                  <a:lnTo>
                    <a:pt x="1468" y="2145"/>
                  </a:lnTo>
                  <a:lnTo>
                    <a:pt x="1563" y="2108"/>
                  </a:lnTo>
                  <a:lnTo>
                    <a:pt x="1675" y="2051"/>
                  </a:lnTo>
                  <a:lnTo>
                    <a:pt x="1845" y="1938"/>
                  </a:lnTo>
                  <a:lnTo>
                    <a:pt x="1995" y="1769"/>
                  </a:lnTo>
                  <a:lnTo>
                    <a:pt x="2108" y="1600"/>
                  </a:lnTo>
                  <a:lnTo>
                    <a:pt x="2183" y="1393"/>
                  </a:lnTo>
                  <a:lnTo>
                    <a:pt x="2202" y="1186"/>
                  </a:lnTo>
                  <a:lnTo>
                    <a:pt x="2202" y="960"/>
                  </a:lnTo>
                  <a:lnTo>
                    <a:pt x="2183" y="866"/>
                  </a:lnTo>
                  <a:lnTo>
                    <a:pt x="2146" y="753"/>
                  </a:lnTo>
                  <a:lnTo>
                    <a:pt x="2146" y="753"/>
                  </a:lnTo>
                  <a:lnTo>
                    <a:pt x="2089" y="584"/>
                  </a:lnTo>
                  <a:lnTo>
                    <a:pt x="1995" y="433"/>
                  </a:lnTo>
                  <a:lnTo>
                    <a:pt x="1882" y="320"/>
                  </a:lnTo>
                  <a:lnTo>
                    <a:pt x="1751" y="207"/>
                  </a:lnTo>
                  <a:lnTo>
                    <a:pt x="1600" y="113"/>
                  </a:lnTo>
                  <a:lnTo>
                    <a:pt x="1450" y="57"/>
                  </a:lnTo>
                  <a:lnTo>
                    <a:pt x="1280" y="19"/>
                  </a:lnTo>
                  <a:lnTo>
                    <a:pt x="1111" y="0"/>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2"/>
            <p:cNvSpPr/>
            <p:nvPr/>
          </p:nvSpPr>
          <p:spPr>
            <a:xfrm>
              <a:off x="2952250" y="3549875"/>
              <a:ext cx="78575" cy="79050"/>
            </a:xfrm>
            <a:custGeom>
              <a:avLst/>
              <a:gdLst/>
              <a:ahLst/>
              <a:cxnLst/>
              <a:rect l="l" t="t" r="r" b="b"/>
              <a:pathLst>
                <a:path w="3143" h="3162" extrusionOk="0">
                  <a:moveTo>
                    <a:pt x="1562" y="0"/>
                  </a:moveTo>
                  <a:lnTo>
                    <a:pt x="1317" y="38"/>
                  </a:lnTo>
                  <a:lnTo>
                    <a:pt x="1054" y="94"/>
                  </a:lnTo>
                  <a:lnTo>
                    <a:pt x="903" y="151"/>
                  </a:lnTo>
                  <a:lnTo>
                    <a:pt x="772" y="226"/>
                  </a:lnTo>
                  <a:lnTo>
                    <a:pt x="640" y="301"/>
                  </a:lnTo>
                  <a:lnTo>
                    <a:pt x="527" y="414"/>
                  </a:lnTo>
                  <a:lnTo>
                    <a:pt x="414" y="508"/>
                  </a:lnTo>
                  <a:lnTo>
                    <a:pt x="320" y="621"/>
                  </a:lnTo>
                  <a:lnTo>
                    <a:pt x="226" y="753"/>
                  </a:lnTo>
                  <a:lnTo>
                    <a:pt x="151" y="884"/>
                  </a:lnTo>
                  <a:lnTo>
                    <a:pt x="94" y="1016"/>
                  </a:lnTo>
                  <a:lnTo>
                    <a:pt x="57" y="1167"/>
                  </a:lnTo>
                  <a:lnTo>
                    <a:pt x="19" y="1317"/>
                  </a:lnTo>
                  <a:lnTo>
                    <a:pt x="0" y="1468"/>
                  </a:lnTo>
                  <a:lnTo>
                    <a:pt x="0" y="1618"/>
                  </a:lnTo>
                  <a:lnTo>
                    <a:pt x="0" y="1769"/>
                  </a:lnTo>
                  <a:lnTo>
                    <a:pt x="38" y="1938"/>
                  </a:lnTo>
                  <a:lnTo>
                    <a:pt x="75" y="2089"/>
                  </a:lnTo>
                  <a:lnTo>
                    <a:pt x="169" y="2314"/>
                  </a:lnTo>
                  <a:lnTo>
                    <a:pt x="320" y="2521"/>
                  </a:lnTo>
                  <a:lnTo>
                    <a:pt x="471" y="2710"/>
                  </a:lnTo>
                  <a:lnTo>
                    <a:pt x="659" y="2860"/>
                  </a:lnTo>
                  <a:lnTo>
                    <a:pt x="866" y="2992"/>
                  </a:lnTo>
                  <a:lnTo>
                    <a:pt x="1091" y="3086"/>
                  </a:lnTo>
                  <a:lnTo>
                    <a:pt x="1317" y="3142"/>
                  </a:lnTo>
                  <a:lnTo>
                    <a:pt x="1562" y="3161"/>
                  </a:lnTo>
                  <a:lnTo>
                    <a:pt x="1825" y="3124"/>
                  </a:lnTo>
                  <a:lnTo>
                    <a:pt x="2070" y="3067"/>
                  </a:lnTo>
                  <a:lnTo>
                    <a:pt x="2220" y="3011"/>
                  </a:lnTo>
                  <a:lnTo>
                    <a:pt x="2352" y="2935"/>
                  </a:lnTo>
                  <a:lnTo>
                    <a:pt x="2484" y="2860"/>
                  </a:lnTo>
                  <a:lnTo>
                    <a:pt x="2616" y="2747"/>
                  </a:lnTo>
                  <a:lnTo>
                    <a:pt x="2710" y="2653"/>
                  </a:lnTo>
                  <a:lnTo>
                    <a:pt x="2822" y="2540"/>
                  </a:lnTo>
                  <a:lnTo>
                    <a:pt x="2898" y="2409"/>
                  </a:lnTo>
                  <a:lnTo>
                    <a:pt x="2973" y="2277"/>
                  </a:lnTo>
                  <a:lnTo>
                    <a:pt x="3029" y="2145"/>
                  </a:lnTo>
                  <a:lnTo>
                    <a:pt x="3086" y="1995"/>
                  </a:lnTo>
                  <a:lnTo>
                    <a:pt x="3124" y="1844"/>
                  </a:lnTo>
                  <a:lnTo>
                    <a:pt x="3124" y="1694"/>
                  </a:lnTo>
                  <a:lnTo>
                    <a:pt x="3142" y="1543"/>
                  </a:lnTo>
                  <a:lnTo>
                    <a:pt x="3124" y="1392"/>
                  </a:lnTo>
                  <a:lnTo>
                    <a:pt x="3105" y="1223"/>
                  </a:lnTo>
                  <a:lnTo>
                    <a:pt x="3048" y="1073"/>
                  </a:lnTo>
                  <a:lnTo>
                    <a:pt x="2954" y="847"/>
                  </a:lnTo>
                  <a:lnTo>
                    <a:pt x="2822" y="640"/>
                  </a:lnTo>
                  <a:lnTo>
                    <a:pt x="2653" y="452"/>
                  </a:lnTo>
                  <a:lnTo>
                    <a:pt x="2465" y="301"/>
                  </a:lnTo>
                  <a:lnTo>
                    <a:pt x="2258" y="169"/>
                  </a:lnTo>
                  <a:lnTo>
                    <a:pt x="2051" y="75"/>
                  </a:lnTo>
                  <a:lnTo>
                    <a:pt x="1806" y="19"/>
                  </a:lnTo>
                  <a:lnTo>
                    <a:pt x="15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2"/>
            <p:cNvSpPr/>
            <p:nvPr/>
          </p:nvSpPr>
          <p:spPr>
            <a:xfrm>
              <a:off x="2952250" y="3549875"/>
              <a:ext cx="78575" cy="79050"/>
            </a:xfrm>
            <a:custGeom>
              <a:avLst/>
              <a:gdLst/>
              <a:ahLst/>
              <a:cxnLst/>
              <a:rect l="l" t="t" r="r" b="b"/>
              <a:pathLst>
                <a:path w="3143" h="3162" fill="none" extrusionOk="0">
                  <a:moveTo>
                    <a:pt x="1562" y="0"/>
                  </a:moveTo>
                  <a:lnTo>
                    <a:pt x="1562" y="0"/>
                  </a:lnTo>
                  <a:lnTo>
                    <a:pt x="1317" y="38"/>
                  </a:lnTo>
                  <a:lnTo>
                    <a:pt x="1054" y="94"/>
                  </a:lnTo>
                  <a:lnTo>
                    <a:pt x="1054" y="94"/>
                  </a:lnTo>
                  <a:lnTo>
                    <a:pt x="903" y="151"/>
                  </a:lnTo>
                  <a:lnTo>
                    <a:pt x="772" y="226"/>
                  </a:lnTo>
                  <a:lnTo>
                    <a:pt x="640" y="301"/>
                  </a:lnTo>
                  <a:lnTo>
                    <a:pt x="527" y="414"/>
                  </a:lnTo>
                  <a:lnTo>
                    <a:pt x="414" y="508"/>
                  </a:lnTo>
                  <a:lnTo>
                    <a:pt x="320" y="621"/>
                  </a:lnTo>
                  <a:lnTo>
                    <a:pt x="226" y="753"/>
                  </a:lnTo>
                  <a:lnTo>
                    <a:pt x="151" y="884"/>
                  </a:lnTo>
                  <a:lnTo>
                    <a:pt x="94" y="1016"/>
                  </a:lnTo>
                  <a:lnTo>
                    <a:pt x="57" y="1167"/>
                  </a:lnTo>
                  <a:lnTo>
                    <a:pt x="19" y="1317"/>
                  </a:lnTo>
                  <a:lnTo>
                    <a:pt x="0" y="1468"/>
                  </a:lnTo>
                  <a:lnTo>
                    <a:pt x="0" y="1618"/>
                  </a:lnTo>
                  <a:lnTo>
                    <a:pt x="0" y="1769"/>
                  </a:lnTo>
                  <a:lnTo>
                    <a:pt x="38" y="1938"/>
                  </a:lnTo>
                  <a:lnTo>
                    <a:pt x="75" y="2089"/>
                  </a:lnTo>
                  <a:lnTo>
                    <a:pt x="75" y="2089"/>
                  </a:lnTo>
                  <a:lnTo>
                    <a:pt x="169" y="2314"/>
                  </a:lnTo>
                  <a:lnTo>
                    <a:pt x="320" y="2521"/>
                  </a:lnTo>
                  <a:lnTo>
                    <a:pt x="471" y="2710"/>
                  </a:lnTo>
                  <a:lnTo>
                    <a:pt x="659" y="2860"/>
                  </a:lnTo>
                  <a:lnTo>
                    <a:pt x="866" y="2992"/>
                  </a:lnTo>
                  <a:lnTo>
                    <a:pt x="1091" y="3086"/>
                  </a:lnTo>
                  <a:lnTo>
                    <a:pt x="1317" y="3142"/>
                  </a:lnTo>
                  <a:lnTo>
                    <a:pt x="1562" y="3161"/>
                  </a:lnTo>
                  <a:lnTo>
                    <a:pt x="1562" y="3161"/>
                  </a:lnTo>
                  <a:lnTo>
                    <a:pt x="1825" y="3124"/>
                  </a:lnTo>
                  <a:lnTo>
                    <a:pt x="2070" y="3067"/>
                  </a:lnTo>
                  <a:lnTo>
                    <a:pt x="2070" y="3067"/>
                  </a:lnTo>
                  <a:lnTo>
                    <a:pt x="2220" y="3011"/>
                  </a:lnTo>
                  <a:lnTo>
                    <a:pt x="2352" y="2935"/>
                  </a:lnTo>
                  <a:lnTo>
                    <a:pt x="2484" y="2860"/>
                  </a:lnTo>
                  <a:lnTo>
                    <a:pt x="2616" y="2747"/>
                  </a:lnTo>
                  <a:lnTo>
                    <a:pt x="2710" y="2653"/>
                  </a:lnTo>
                  <a:lnTo>
                    <a:pt x="2822" y="2540"/>
                  </a:lnTo>
                  <a:lnTo>
                    <a:pt x="2898" y="2409"/>
                  </a:lnTo>
                  <a:lnTo>
                    <a:pt x="2973" y="2277"/>
                  </a:lnTo>
                  <a:lnTo>
                    <a:pt x="3029" y="2145"/>
                  </a:lnTo>
                  <a:lnTo>
                    <a:pt x="3086" y="1995"/>
                  </a:lnTo>
                  <a:lnTo>
                    <a:pt x="3124" y="1844"/>
                  </a:lnTo>
                  <a:lnTo>
                    <a:pt x="3124" y="1694"/>
                  </a:lnTo>
                  <a:lnTo>
                    <a:pt x="3142" y="1543"/>
                  </a:lnTo>
                  <a:lnTo>
                    <a:pt x="3124" y="1392"/>
                  </a:lnTo>
                  <a:lnTo>
                    <a:pt x="3105" y="1223"/>
                  </a:lnTo>
                  <a:lnTo>
                    <a:pt x="3048" y="1073"/>
                  </a:lnTo>
                  <a:lnTo>
                    <a:pt x="3048" y="1073"/>
                  </a:lnTo>
                  <a:lnTo>
                    <a:pt x="2954" y="847"/>
                  </a:lnTo>
                  <a:lnTo>
                    <a:pt x="2822" y="640"/>
                  </a:lnTo>
                  <a:lnTo>
                    <a:pt x="2653" y="452"/>
                  </a:lnTo>
                  <a:lnTo>
                    <a:pt x="2465" y="301"/>
                  </a:lnTo>
                  <a:lnTo>
                    <a:pt x="2258" y="169"/>
                  </a:lnTo>
                  <a:lnTo>
                    <a:pt x="2051" y="75"/>
                  </a:lnTo>
                  <a:lnTo>
                    <a:pt x="1806" y="19"/>
                  </a:lnTo>
                  <a:lnTo>
                    <a:pt x="1562" y="0"/>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2"/>
            <p:cNvSpPr/>
            <p:nvPr/>
          </p:nvSpPr>
          <p:spPr>
            <a:xfrm>
              <a:off x="3053375" y="3989200"/>
              <a:ext cx="82350" cy="28725"/>
            </a:xfrm>
            <a:custGeom>
              <a:avLst/>
              <a:gdLst/>
              <a:ahLst/>
              <a:cxnLst/>
              <a:rect l="l" t="t" r="r" b="b"/>
              <a:pathLst>
                <a:path w="3294" h="1149" extrusionOk="0">
                  <a:moveTo>
                    <a:pt x="2842" y="1"/>
                  </a:moveTo>
                  <a:lnTo>
                    <a:pt x="2390" y="39"/>
                  </a:lnTo>
                  <a:lnTo>
                    <a:pt x="1957" y="114"/>
                  </a:lnTo>
                  <a:lnTo>
                    <a:pt x="1543" y="227"/>
                  </a:lnTo>
                  <a:lnTo>
                    <a:pt x="1148" y="396"/>
                  </a:lnTo>
                  <a:lnTo>
                    <a:pt x="753" y="584"/>
                  </a:lnTo>
                  <a:lnTo>
                    <a:pt x="377" y="829"/>
                  </a:lnTo>
                  <a:lnTo>
                    <a:pt x="0" y="1111"/>
                  </a:lnTo>
                  <a:lnTo>
                    <a:pt x="151" y="1130"/>
                  </a:lnTo>
                  <a:lnTo>
                    <a:pt x="320" y="1149"/>
                  </a:lnTo>
                  <a:lnTo>
                    <a:pt x="810" y="1149"/>
                  </a:lnTo>
                  <a:lnTo>
                    <a:pt x="1111" y="1111"/>
                  </a:lnTo>
                  <a:lnTo>
                    <a:pt x="1430" y="1055"/>
                  </a:lnTo>
                  <a:lnTo>
                    <a:pt x="1788" y="961"/>
                  </a:lnTo>
                  <a:lnTo>
                    <a:pt x="2127" y="810"/>
                  </a:lnTo>
                  <a:lnTo>
                    <a:pt x="2428" y="659"/>
                  </a:lnTo>
                  <a:lnTo>
                    <a:pt x="2691" y="509"/>
                  </a:lnTo>
                  <a:lnTo>
                    <a:pt x="2898" y="358"/>
                  </a:lnTo>
                  <a:lnTo>
                    <a:pt x="3067" y="208"/>
                  </a:lnTo>
                  <a:lnTo>
                    <a:pt x="3199" y="95"/>
                  </a:lnTo>
                  <a:lnTo>
                    <a:pt x="329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6842838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7983"/>
        <p:cNvGrpSpPr/>
        <p:nvPr/>
      </p:nvGrpSpPr>
      <p:grpSpPr>
        <a:xfrm>
          <a:off x="0" y="0"/>
          <a:ext cx="0" cy="0"/>
          <a:chOff x="0" y="0"/>
          <a:chExt cx="0" cy="0"/>
        </a:xfrm>
      </p:grpSpPr>
      <p:sp>
        <p:nvSpPr>
          <p:cNvPr id="7984" name="Google Shape;7984;p33"/>
          <p:cNvSpPr/>
          <p:nvPr/>
        </p:nvSpPr>
        <p:spPr>
          <a:xfrm rot="5400000">
            <a:off x="6974450" y="912938"/>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3"/>
          <p:cNvSpPr/>
          <p:nvPr/>
        </p:nvSpPr>
        <p:spPr>
          <a:xfrm rot="-5400000">
            <a:off x="-935526" y="3019837"/>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3"/>
          <p:cNvSpPr/>
          <p:nvPr/>
        </p:nvSpPr>
        <p:spPr>
          <a:xfrm>
            <a:off x="8702325" y="148600"/>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3"/>
          <p:cNvSpPr/>
          <p:nvPr/>
        </p:nvSpPr>
        <p:spPr>
          <a:xfrm>
            <a:off x="398950" y="4261525"/>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3"/>
          <p:cNvSpPr/>
          <p:nvPr/>
        </p:nvSpPr>
        <p:spPr>
          <a:xfrm rot="-5400000">
            <a:off x="7543600" y="14840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3"/>
          <p:cNvSpPr/>
          <p:nvPr/>
        </p:nvSpPr>
        <p:spPr>
          <a:xfrm rot="-5400000">
            <a:off x="7619800" y="504875"/>
            <a:ext cx="130800" cy="1308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0" name="Google Shape;7990;p33"/>
          <p:cNvGrpSpPr/>
          <p:nvPr/>
        </p:nvGrpSpPr>
        <p:grpSpPr>
          <a:xfrm rot="5400000">
            <a:off x="-352312" y="-864863"/>
            <a:ext cx="2651830" cy="2216529"/>
            <a:chOff x="8778750" y="1654938"/>
            <a:chExt cx="2651830" cy="2216529"/>
          </a:xfrm>
        </p:grpSpPr>
        <p:sp>
          <p:nvSpPr>
            <p:cNvPr id="7991" name="Google Shape;7991;p33"/>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33"/>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3"/>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3"/>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3"/>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3"/>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3"/>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3"/>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3"/>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00" name="Google Shape;8000;p33"/>
          <p:cNvSpPr/>
          <p:nvPr/>
        </p:nvSpPr>
        <p:spPr>
          <a:xfrm rot="-5400000">
            <a:off x="308950" y="187365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3"/>
          <p:cNvSpPr/>
          <p:nvPr/>
        </p:nvSpPr>
        <p:spPr>
          <a:xfrm rot="-5400000">
            <a:off x="537550" y="2098425"/>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02" name="Google Shape;8002;p33"/>
          <p:cNvGrpSpPr/>
          <p:nvPr/>
        </p:nvGrpSpPr>
        <p:grpSpPr>
          <a:xfrm>
            <a:off x="8268150" y="4126050"/>
            <a:ext cx="657650" cy="757825"/>
            <a:chOff x="1381575" y="2568425"/>
            <a:chExt cx="657650" cy="757825"/>
          </a:xfrm>
        </p:grpSpPr>
        <p:sp>
          <p:nvSpPr>
            <p:cNvPr id="8003" name="Google Shape;8003;p33"/>
            <p:cNvSpPr/>
            <p:nvPr/>
          </p:nvSpPr>
          <p:spPr>
            <a:xfrm>
              <a:off x="1381575" y="2735425"/>
              <a:ext cx="517925" cy="590825"/>
            </a:xfrm>
            <a:custGeom>
              <a:avLst/>
              <a:gdLst/>
              <a:ahLst/>
              <a:cxnLst/>
              <a:rect l="l" t="t" r="r" b="b"/>
              <a:pathLst>
                <a:path w="20717" h="23633" extrusionOk="0">
                  <a:moveTo>
                    <a:pt x="14357" y="0"/>
                  </a:moveTo>
                  <a:lnTo>
                    <a:pt x="14263" y="19"/>
                  </a:lnTo>
                  <a:lnTo>
                    <a:pt x="14207" y="76"/>
                  </a:lnTo>
                  <a:lnTo>
                    <a:pt x="13529" y="1054"/>
                  </a:lnTo>
                  <a:lnTo>
                    <a:pt x="13473" y="1148"/>
                  </a:lnTo>
                  <a:lnTo>
                    <a:pt x="13435" y="1223"/>
                  </a:lnTo>
                  <a:lnTo>
                    <a:pt x="13416" y="1317"/>
                  </a:lnTo>
                  <a:lnTo>
                    <a:pt x="13416" y="1412"/>
                  </a:lnTo>
                  <a:lnTo>
                    <a:pt x="13416" y="1506"/>
                  </a:lnTo>
                  <a:lnTo>
                    <a:pt x="13435" y="1600"/>
                  </a:lnTo>
                  <a:lnTo>
                    <a:pt x="13473" y="1694"/>
                  </a:lnTo>
                  <a:lnTo>
                    <a:pt x="13529" y="1769"/>
                  </a:lnTo>
                  <a:lnTo>
                    <a:pt x="13812" y="2145"/>
                  </a:lnTo>
                  <a:lnTo>
                    <a:pt x="14000" y="2390"/>
                  </a:lnTo>
                  <a:lnTo>
                    <a:pt x="14226" y="2635"/>
                  </a:lnTo>
                  <a:lnTo>
                    <a:pt x="11761" y="6228"/>
                  </a:lnTo>
                  <a:lnTo>
                    <a:pt x="11403" y="6115"/>
                  </a:lnTo>
                  <a:lnTo>
                    <a:pt x="11065" y="6021"/>
                  </a:lnTo>
                  <a:lnTo>
                    <a:pt x="10707" y="5946"/>
                  </a:lnTo>
                  <a:lnTo>
                    <a:pt x="10350" y="5890"/>
                  </a:lnTo>
                  <a:lnTo>
                    <a:pt x="9992" y="5833"/>
                  </a:lnTo>
                  <a:lnTo>
                    <a:pt x="9653" y="5796"/>
                  </a:lnTo>
                  <a:lnTo>
                    <a:pt x="9296" y="5777"/>
                  </a:lnTo>
                  <a:lnTo>
                    <a:pt x="8581" y="5777"/>
                  </a:lnTo>
                  <a:lnTo>
                    <a:pt x="8223" y="5814"/>
                  </a:lnTo>
                  <a:lnTo>
                    <a:pt x="7866" y="5833"/>
                  </a:lnTo>
                  <a:lnTo>
                    <a:pt x="7527" y="5890"/>
                  </a:lnTo>
                  <a:lnTo>
                    <a:pt x="7170" y="5946"/>
                  </a:lnTo>
                  <a:lnTo>
                    <a:pt x="6831" y="6021"/>
                  </a:lnTo>
                  <a:lnTo>
                    <a:pt x="6492" y="6115"/>
                  </a:lnTo>
                  <a:lnTo>
                    <a:pt x="6154" y="6228"/>
                  </a:lnTo>
                  <a:lnTo>
                    <a:pt x="5815" y="6341"/>
                  </a:lnTo>
                  <a:lnTo>
                    <a:pt x="5476" y="6473"/>
                  </a:lnTo>
                  <a:lnTo>
                    <a:pt x="5156" y="6623"/>
                  </a:lnTo>
                  <a:lnTo>
                    <a:pt x="4837" y="6774"/>
                  </a:lnTo>
                  <a:lnTo>
                    <a:pt x="4517" y="6943"/>
                  </a:lnTo>
                  <a:lnTo>
                    <a:pt x="4216" y="7131"/>
                  </a:lnTo>
                  <a:lnTo>
                    <a:pt x="3915" y="7320"/>
                  </a:lnTo>
                  <a:lnTo>
                    <a:pt x="3614" y="7527"/>
                  </a:lnTo>
                  <a:lnTo>
                    <a:pt x="3331" y="7752"/>
                  </a:lnTo>
                  <a:lnTo>
                    <a:pt x="3049" y="7978"/>
                  </a:lnTo>
                  <a:lnTo>
                    <a:pt x="2786" y="8242"/>
                  </a:lnTo>
                  <a:lnTo>
                    <a:pt x="2522" y="8486"/>
                  </a:lnTo>
                  <a:lnTo>
                    <a:pt x="2278" y="8768"/>
                  </a:lnTo>
                  <a:lnTo>
                    <a:pt x="2033" y="9051"/>
                  </a:lnTo>
                  <a:lnTo>
                    <a:pt x="1788" y="9352"/>
                  </a:lnTo>
                  <a:lnTo>
                    <a:pt x="1581" y="9653"/>
                  </a:lnTo>
                  <a:lnTo>
                    <a:pt x="1318" y="10048"/>
                  </a:lnTo>
                  <a:lnTo>
                    <a:pt x="1092" y="10443"/>
                  </a:lnTo>
                  <a:lnTo>
                    <a:pt x="885" y="10838"/>
                  </a:lnTo>
                  <a:lnTo>
                    <a:pt x="697" y="11233"/>
                  </a:lnTo>
                  <a:lnTo>
                    <a:pt x="547" y="11647"/>
                  </a:lnTo>
                  <a:lnTo>
                    <a:pt x="396" y="12080"/>
                  </a:lnTo>
                  <a:lnTo>
                    <a:pt x="283" y="12494"/>
                  </a:lnTo>
                  <a:lnTo>
                    <a:pt x="189" y="12927"/>
                  </a:lnTo>
                  <a:lnTo>
                    <a:pt x="114" y="13341"/>
                  </a:lnTo>
                  <a:lnTo>
                    <a:pt x="57" y="13773"/>
                  </a:lnTo>
                  <a:lnTo>
                    <a:pt x="20" y="14206"/>
                  </a:lnTo>
                  <a:lnTo>
                    <a:pt x="1" y="14639"/>
                  </a:lnTo>
                  <a:lnTo>
                    <a:pt x="20" y="15072"/>
                  </a:lnTo>
                  <a:lnTo>
                    <a:pt x="39" y="15486"/>
                  </a:lnTo>
                  <a:lnTo>
                    <a:pt x="95" y="15918"/>
                  </a:lnTo>
                  <a:lnTo>
                    <a:pt x="151" y="16332"/>
                  </a:lnTo>
                  <a:lnTo>
                    <a:pt x="246" y="16765"/>
                  </a:lnTo>
                  <a:lnTo>
                    <a:pt x="358" y="17179"/>
                  </a:lnTo>
                  <a:lnTo>
                    <a:pt x="490" y="17574"/>
                  </a:lnTo>
                  <a:lnTo>
                    <a:pt x="641" y="17988"/>
                  </a:lnTo>
                  <a:lnTo>
                    <a:pt x="810" y="18383"/>
                  </a:lnTo>
                  <a:lnTo>
                    <a:pt x="979" y="18778"/>
                  </a:lnTo>
                  <a:lnTo>
                    <a:pt x="1186" y="19155"/>
                  </a:lnTo>
                  <a:lnTo>
                    <a:pt x="1412" y="19531"/>
                  </a:lnTo>
                  <a:lnTo>
                    <a:pt x="1657" y="19888"/>
                  </a:lnTo>
                  <a:lnTo>
                    <a:pt x="1920" y="20227"/>
                  </a:lnTo>
                  <a:lnTo>
                    <a:pt x="2202" y="20566"/>
                  </a:lnTo>
                  <a:lnTo>
                    <a:pt x="2503" y="20905"/>
                  </a:lnTo>
                  <a:lnTo>
                    <a:pt x="2823" y="21206"/>
                  </a:lnTo>
                  <a:lnTo>
                    <a:pt x="3162" y="21507"/>
                  </a:lnTo>
                  <a:lnTo>
                    <a:pt x="3519" y="21789"/>
                  </a:lnTo>
                  <a:lnTo>
                    <a:pt x="3896" y="22071"/>
                  </a:lnTo>
                  <a:lnTo>
                    <a:pt x="4272" y="22316"/>
                  </a:lnTo>
                  <a:lnTo>
                    <a:pt x="4667" y="22542"/>
                  </a:lnTo>
                  <a:lnTo>
                    <a:pt x="5062" y="22748"/>
                  </a:lnTo>
                  <a:lnTo>
                    <a:pt x="5476" y="22937"/>
                  </a:lnTo>
                  <a:lnTo>
                    <a:pt x="5890" y="23106"/>
                  </a:lnTo>
                  <a:lnTo>
                    <a:pt x="6304" y="23238"/>
                  </a:lnTo>
                  <a:lnTo>
                    <a:pt x="6718" y="23351"/>
                  </a:lnTo>
                  <a:lnTo>
                    <a:pt x="7151" y="23445"/>
                  </a:lnTo>
                  <a:lnTo>
                    <a:pt x="7584" y="23539"/>
                  </a:lnTo>
                  <a:lnTo>
                    <a:pt x="7998" y="23576"/>
                  </a:lnTo>
                  <a:lnTo>
                    <a:pt x="8430" y="23614"/>
                  </a:lnTo>
                  <a:lnTo>
                    <a:pt x="8863" y="23633"/>
                  </a:lnTo>
                  <a:lnTo>
                    <a:pt x="9296" y="23633"/>
                  </a:lnTo>
                  <a:lnTo>
                    <a:pt x="9729" y="23595"/>
                  </a:lnTo>
                  <a:lnTo>
                    <a:pt x="10143" y="23558"/>
                  </a:lnTo>
                  <a:lnTo>
                    <a:pt x="10575" y="23482"/>
                  </a:lnTo>
                  <a:lnTo>
                    <a:pt x="10989" y="23388"/>
                  </a:lnTo>
                  <a:lnTo>
                    <a:pt x="11403" y="23275"/>
                  </a:lnTo>
                  <a:lnTo>
                    <a:pt x="11817" y="23162"/>
                  </a:lnTo>
                  <a:lnTo>
                    <a:pt x="12212" y="23012"/>
                  </a:lnTo>
                  <a:lnTo>
                    <a:pt x="12607" y="22843"/>
                  </a:lnTo>
                  <a:lnTo>
                    <a:pt x="13003" y="22654"/>
                  </a:lnTo>
                  <a:lnTo>
                    <a:pt x="13379" y="22447"/>
                  </a:lnTo>
                  <a:lnTo>
                    <a:pt x="13755" y="22222"/>
                  </a:lnTo>
                  <a:lnTo>
                    <a:pt x="14113" y="21977"/>
                  </a:lnTo>
                  <a:lnTo>
                    <a:pt x="14470" y="21714"/>
                  </a:lnTo>
                  <a:lnTo>
                    <a:pt x="14809" y="21431"/>
                  </a:lnTo>
                  <a:lnTo>
                    <a:pt x="15129" y="21130"/>
                  </a:lnTo>
                  <a:lnTo>
                    <a:pt x="15449" y="20810"/>
                  </a:lnTo>
                  <a:lnTo>
                    <a:pt x="15750" y="20472"/>
                  </a:lnTo>
                  <a:lnTo>
                    <a:pt x="16032" y="20133"/>
                  </a:lnTo>
                  <a:lnTo>
                    <a:pt x="16295" y="19757"/>
                  </a:lnTo>
                  <a:lnTo>
                    <a:pt x="16502" y="19437"/>
                  </a:lnTo>
                  <a:lnTo>
                    <a:pt x="16709" y="19117"/>
                  </a:lnTo>
                  <a:lnTo>
                    <a:pt x="16879" y="18778"/>
                  </a:lnTo>
                  <a:lnTo>
                    <a:pt x="17048" y="18459"/>
                  </a:lnTo>
                  <a:lnTo>
                    <a:pt x="17198" y="18120"/>
                  </a:lnTo>
                  <a:lnTo>
                    <a:pt x="17330" y="17781"/>
                  </a:lnTo>
                  <a:lnTo>
                    <a:pt x="17443" y="17424"/>
                  </a:lnTo>
                  <a:lnTo>
                    <a:pt x="17537" y="17085"/>
                  </a:lnTo>
                  <a:lnTo>
                    <a:pt x="17631" y="16727"/>
                  </a:lnTo>
                  <a:lnTo>
                    <a:pt x="17706" y="16370"/>
                  </a:lnTo>
                  <a:lnTo>
                    <a:pt x="17763" y="16031"/>
                  </a:lnTo>
                  <a:lnTo>
                    <a:pt x="17819" y="15674"/>
                  </a:lnTo>
                  <a:lnTo>
                    <a:pt x="17838" y="15316"/>
                  </a:lnTo>
                  <a:lnTo>
                    <a:pt x="17857" y="14959"/>
                  </a:lnTo>
                  <a:lnTo>
                    <a:pt x="17857" y="14601"/>
                  </a:lnTo>
                  <a:lnTo>
                    <a:pt x="17857" y="14244"/>
                  </a:lnTo>
                  <a:lnTo>
                    <a:pt x="17819" y="13905"/>
                  </a:lnTo>
                  <a:lnTo>
                    <a:pt x="17782" y="13548"/>
                  </a:lnTo>
                  <a:lnTo>
                    <a:pt x="17744" y="13190"/>
                  </a:lnTo>
                  <a:lnTo>
                    <a:pt x="17669" y="12851"/>
                  </a:lnTo>
                  <a:lnTo>
                    <a:pt x="17594" y="12513"/>
                  </a:lnTo>
                  <a:lnTo>
                    <a:pt x="17499" y="12155"/>
                  </a:lnTo>
                  <a:lnTo>
                    <a:pt x="17387" y="11817"/>
                  </a:lnTo>
                  <a:lnTo>
                    <a:pt x="17274" y="11497"/>
                  </a:lnTo>
                  <a:lnTo>
                    <a:pt x="17142" y="11158"/>
                  </a:lnTo>
                  <a:lnTo>
                    <a:pt x="16991" y="10838"/>
                  </a:lnTo>
                  <a:lnTo>
                    <a:pt x="16822" y="10518"/>
                  </a:lnTo>
                  <a:lnTo>
                    <a:pt x="16653" y="10198"/>
                  </a:lnTo>
                  <a:lnTo>
                    <a:pt x="16465" y="9897"/>
                  </a:lnTo>
                  <a:lnTo>
                    <a:pt x="16258" y="9596"/>
                  </a:lnTo>
                  <a:lnTo>
                    <a:pt x="16051" y="9314"/>
                  </a:lnTo>
                  <a:lnTo>
                    <a:pt x="15825" y="9032"/>
                  </a:lnTo>
                  <a:lnTo>
                    <a:pt x="18271" y="5457"/>
                  </a:lnTo>
                  <a:lnTo>
                    <a:pt x="18835" y="5683"/>
                  </a:lnTo>
                  <a:lnTo>
                    <a:pt x="19249" y="5833"/>
                  </a:lnTo>
                  <a:lnTo>
                    <a:pt x="19362" y="5852"/>
                  </a:lnTo>
                  <a:lnTo>
                    <a:pt x="19550" y="5852"/>
                  </a:lnTo>
                  <a:lnTo>
                    <a:pt x="19644" y="5814"/>
                  </a:lnTo>
                  <a:lnTo>
                    <a:pt x="19739" y="5777"/>
                  </a:lnTo>
                  <a:lnTo>
                    <a:pt x="19833" y="5720"/>
                  </a:lnTo>
                  <a:lnTo>
                    <a:pt x="19908" y="5664"/>
                  </a:lnTo>
                  <a:lnTo>
                    <a:pt x="19964" y="5589"/>
                  </a:lnTo>
                  <a:lnTo>
                    <a:pt x="20698" y="4516"/>
                  </a:lnTo>
                  <a:lnTo>
                    <a:pt x="20717" y="4441"/>
                  </a:lnTo>
                  <a:lnTo>
                    <a:pt x="20717" y="4347"/>
                  </a:lnTo>
                  <a:lnTo>
                    <a:pt x="20661" y="4234"/>
                  </a:lnTo>
                  <a:lnTo>
                    <a:pt x="20604" y="4102"/>
                  </a:lnTo>
                  <a:lnTo>
                    <a:pt x="20491" y="3970"/>
                  </a:lnTo>
                  <a:lnTo>
                    <a:pt x="20378" y="3801"/>
                  </a:lnTo>
                  <a:lnTo>
                    <a:pt x="20040" y="3444"/>
                  </a:lnTo>
                  <a:lnTo>
                    <a:pt x="19607" y="3030"/>
                  </a:lnTo>
                  <a:lnTo>
                    <a:pt x="19099" y="2597"/>
                  </a:lnTo>
                  <a:lnTo>
                    <a:pt x="18516" y="2145"/>
                  </a:lnTo>
                  <a:lnTo>
                    <a:pt x="17857" y="1694"/>
                  </a:lnTo>
                  <a:lnTo>
                    <a:pt x="17198" y="1261"/>
                  </a:lnTo>
                  <a:lnTo>
                    <a:pt x="16559" y="866"/>
                  </a:lnTo>
                  <a:lnTo>
                    <a:pt x="15975" y="546"/>
                  </a:lnTo>
                  <a:lnTo>
                    <a:pt x="15449" y="301"/>
                  </a:lnTo>
                  <a:lnTo>
                    <a:pt x="14997" y="113"/>
                  </a:lnTo>
                  <a:lnTo>
                    <a:pt x="14790" y="57"/>
                  </a:lnTo>
                  <a:lnTo>
                    <a:pt x="14621" y="19"/>
                  </a:lnTo>
                  <a:lnTo>
                    <a:pt x="144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3"/>
            <p:cNvSpPr/>
            <p:nvPr/>
          </p:nvSpPr>
          <p:spPr>
            <a:xfrm>
              <a:off x="1381575" y="2735425"/>
              <a:ext cx="517925" cy="590825"/>
            </a:xfrm>
            <a:custGeom>
              <a:avLst/>
              <a:gdLst/>
              <a:ahLst/>
              <a:cxnLst/>
              <a:rect l="l" t="t" r="r" b="b"/>
              <a:pathLst>
                <a:path w="20717" h="23633" fill="none" extrusionOk="0">
                  <a:moveTo>
                    <a:pt x="16295" y="19757"/>
                  </a:moveTo>
                  <a:lnTo>
                    <a:pt x="16295" y="19757"/>
                  </a:lnTo>
                  <a:lnTo>
                    <a:pt x="16032" y="20133"/>
                  </a:lnTo>
                  <a:lnTo>
                    <a:pt x="15750" y="20472"/>
                  </a:lnTo>
                  <a:lnTo>
                    <a:pt x="15449" y="20810"/>
                  </a:lnTo>
                  <a:lnTo>
                    <a:pt x="15129" y="21130"/>
                  </a:lnTo>
                  <a:lnTo>
                    <a:pt x="14809" y="21431"/>
                  </a:lnTo>
                  <a:lnTo>
                    <a:pt x="14470" y="21714"/>
                  </a:lnTo>
                  <a:lnTo>
                    <a:pt x="14113" y="21977"/>
                  </a:lnTo>
                  <a:lnTo>
                    <a:pt x="13755" y="22222"/>
                  </a:lnTo>
                  <a:lnTo>
                    <a:pt x="13379" y="22447"/>
                  </a:lnTo>
                  <a:lnTo>
                    <a:pt x="13003" y="22654"/>
                  </a:lnTo>
                  <a:lnTo>
                    <a:pt x="12607" y="22843"/>
                  </a:lnTo>
                  <a:lnTo>
                    <a:pt x="12212" y="23012"/>
                  </a:lnTo>
                  <a:lnTo>
                    <a:pt x="11817" y="23162"/>
                  </a:lnTo>
                  <a:lnTo>
                    <a:pt x="11403" y="23275"/>
                  </a:lnTo>
                  <a:lnTo>
                    <a:pt x="10989" y="23388"/>
                  </a:lnTo>
                  <a:lnTo>
                    <a:pt x="10575" y="23482"/>
                  </a:lnTo>
                  <a:lnTo>
                    <a:pt x="10143" y="23558"/>
                  </a:lnTo>
                  <a:lnTo>
                    <a:pt x="9729" y="23595"/>
                  </a:lnTo>
                  <a:lnTo>
                    <a:pt x="9296" y="23633"/>
                  </a:lnTo>
                  <a:lnTo>
                    <a:pt x="8863" y="23633"/>
                  </a:lnTo>
                  <a:lnTo>
                    <a:pt x="8430" y="23614"/>
                  </a:lnTo>
                  <a:lnTo>
                    <a:pt x="7998" y="23576"/>
                  </a:lnTo>
                  <a:lnTo>
                    <a:pt x="7584" y="23539"/>
                  </a:lnTo>
                  <a:lnTo>
                    <a:pt x="7151" y="23445"/>
                  </a:lnTo>
                  <a:lnTo>
                    <a:pt x="6718" y="23351"/>
                  </a:lnTo>
                  <a:lnTo>
                    <a:pt x="6304" y="23238"/>
                  </a:lnTo>
                  <a:lnTo>
                    <a:pt x="5890" y="23106"/>
                  </a:lnTo>
                  <a:lnTo>
                    <a:pt x="5476" y="22937"/>
                  </a:lnTo>
                  <a:lnTo>
                    <a:pt x="5062" y="22748"/>
                  </a:lnTo>
                  <a:lnTo>
                    <a:pt x="4667" y="22542"/>
                  </a:lnTo>
                  <a:lnTo>
                    <a:pt x="4272" y="22316"/>
                  </a:lnTo>
                  <a:lnTo>
                    <a:pt x="3896" y="22071"/>
                  </a:lnTo>
                  <a:lnTo>
                    <a:pt x="3896" y="22071"/>
                  </a:lnTo>
                  <a:lnTo>
                    <a:pt x="3519" y="21789"/>
                  </a:lnTo>
                  <a:lnTo>
                    <a:pt x="3162" y="21507"/>
                  </a:lnTo>
                  <a:lnTo>
                    <a:pt x="2823" y="21206"/>
                  </a:lnTo>
                  <a:lnTo>
                    <a:pt x="2503" y="20905"/>
                  </a:lnTo>
                  <a:lnTo>
                    <a:pt x="2202" y="20566"/>
                  </a:lnTo>
                  <a:lnTo>
                    <a:pt x="1920" y="20227"/>
                  </a:lnTo>
                  <a:lnTo>
                    <a:pt x="1657" y="19888"/>
                  </a:lnTo>
                  <a:lnTo>
                    <a:pt x="1412" y="19531"/>
                  </a:lnTo>
                  <a:lnTo>
                    <a:pt x="1186" y="19155"/>
                  </a:lnTo>
                  <a:lnTo>
                    <a:pt x="979" y="18778"/>
                  </a:lnTo>
                  <a:lnTo>
                    <a:pt x="810" y="18383"/>
                  </a:lnTo>
                  <a:lnTo>
                    <a:pt x="641" y="17988"/>
                  </a:lnTo>
                  <a:lnTo>
                    <a:pt x="490" y="17574"/>
                  </a:lnTo>
                  <a:lnTo>
                    <a:pt x="358" y="17179"/>
                  </a:lnTo>
                  <a:lnTo>
                    <a:pt x="246" y="16765"/>
                  </a:lnTo>
                  <a:lnTo>
                    <a:pt x="151" y="16332"/>
                  </a:lnTo>
                  <a:lnTo>
                    <a:pt x="95" y="15918"/>
                  </a:lnTo>
                  <a:lnTo>
                    <a:pt x="39" y="15486"/>
                  </a:lnTo>
                  <a:lnTo>
                    <a:pt x="20" y="15072"/>
                  </a:lnTo>
                  <a:lnTo>
                    <a:pt x="1" y="14639"/>
                  </a:lnTo>
                  <a:lnTo>
                    <a:pt x="20" y="14206"/>
                  </a:lnTo>
                  <a:lnTo>
                    <a:pt x="57" y="13773"/>
                  </a:lnTo>
                  <a:lnTo>
                    <a:pt x="114" y="13341"/>
                  </a:lnTo>
                  <a:lnTo>
                    <a:pt x="189" y="12927"/>
                  </a:lnTo>
                  <a:lnTo>
                    <a:pt x="283" y="12494"/>
                  </a:lnTo>
                  <a:lnTo>
                    <a:pt x="396" y="12080"/>
                  </a:lnTo>
                  <a:lnTo>
                    <a:pt x="547" y="11647"/>
                  </a:lnTo>
                  <a:lnTo>
                    <a:pt x="697" y="11233"/>
                  </a:lnTo>
                  <a:lnTo>
                    <a:pt x="885" y="10838"/>
                  </a:lnTo>
                  <a:lnTo>
                    <a:pt x="1092" y="10443"/>
                  </a:lnTo>
                  <a:lnTo>
                    <a:pt x="1318" y="10048"/>
                  </a:lnTo>
                  <a:lnTo>
                    <a:pt x="1581" y="9653"/>
                  </a:lnTo>
                  <a:lnTo>
                    <a:pt x="1581" y="9653"/>
                  </a:lnTo>
                  <a:lnTo>
                    <a:pt x="1788" y="9352"/>
                  </a:lnTo>
                  <a:lnTo>
                    <a:pt x="2033" y="9051"/>
                  </a:lnTo>
                  <a:lnTo>
                    <a:pt x="2278" y="8768"/>
                  </a:lnTo>
                  <a:lnTo>
                    <a:pt x="2522" y="8486"/>
                  </a:lnTo>
                  <a:lnTo>
                    <a:pt x="2786" y="8242"/>
                  </a:lnTo>
                  <a:lnTo>
                    <a:pt x="3049" y="7978"/>
                  </a:lnTo>
                  <a:lnTo>
                    <a:pt x="3331" y="7752"/>
                  </a:lnTo>
                  <a:lnTo>
                    <a:pt x="3614" y="7527"/>
                  </a:lnTo>
                  <a:lnTo>
                    <a:pt x="3915" y="7320"/>
                  </a:lnTo>
                  <a:lnTo>
                    <a:pt x="4216" y="7131"/>
                  </a:lnTo>
                  <a:lnTo>
                    <a:pt x="4517" y="6943"/>
                  </a:lnTo>
                  <a:lnTo>
                    <a:pt x="4837" y="6774"/>
                  </a:lnTo>
                  <a:lnTo>
                    <a:pt x="5156" y="6623"/>
                  </a:lnTo>
                  <a:lnTo>
                    <a:pt x="5476" y="6473"/>
                  </a:lnTo>
                  <a:lnTo>
                    <a:pt x="5815" y="6341"/>
                  </a:lnTo>
                  <a:lnTo>
                    <a:pt x="6154" y="6228"/>
                  </a:lnTo>
                  <a:lnTo>
                    <a:pt x="6492" y="6115"/>
                  </a:lnTo>
                  <a:lnTo>
                    <a:pt x="6831" y="6021"/>
                  </a:lnTo>
                  <a:lnTo>
                    <a:pt x="7170" y="5946"/>
                  </a:lnTo>
                  <a:lnTo>
                    <a:pt x="7527" y="5890"/>
                  </a:lnTo>
                  <a:lnTo>
                    <a:pt x="7866" y="5833"/>
                  </a:lnTo>
                  <a:lnTo>
                    <a:pt x="8223" y="5814"/>
                  </a:lnTo>
                  <a:lnTo>
                    <a:pt x="8581" y="5777"/>
                  </a:lnTo>
                  <a:lnTo>
                    <a:pt x="8938" y="5777"/>
                  </a:lnTo>
                  <a:lnTo>
                    <a:pt x="9296" y="5777"/>
                  </a:lnTo>
                  <a:lnTo>
                    <a:pt x="9653" y="5796"/>
                  </a:lnTo>
                  <a:lnTo>
                    <a:pt x="9992" y="5833"/>
                  </a:lnTo>
                  <a:lnTo>
                    <a:pt x="10350" y="5890"/>
                  </a:lnTo>
                  <a:lnTo>
                    <a:pt x="10707" y="5946"/>
                  </a:lnTo>
                  <a:lnTo>
                    <a:pt x="11065" y="6021"/>
                  </a:lnTo>
                  <a:lnTo>
                    <a:pt x="11403" y="6115"/>
                  </a:lnTo>
                  <a:lnTo>
                    <a:pt x="11761" y="6228"/>
                  </a:lnTo>
                  <a:lnTo>
                    <a:pt x="14226" y="2635"/>
                  </a:lnTo>
                  <a:lnTo>
                    <a:pt x="14226" y="2635"/>
                  </a:lnTo>
                  <a:lnTo>
                    <a:pt x="14000" y="2390"/>
                  </a:lnTo>
                  <a:lnTo>
                    <a:pt x="13812" y="2145"/>
                  </a:lnTo>
                  <a:lnTo>
                    <a:pt x="13529" y="1769"/>
                  </a:lnTo>
                  <a:lnTo>
                    <a:pt x="13529" y="1769"/>
                  </a:lnTo>
                  <a:lnTo>
                    <a:pt x="13473" y="1694"/>
                  </a:lnTo>
                  <a:lnTo>
                    <a:pt x="13435" y="1600"/>
                  </a:lnTo>
                  <a:lnTo>
                    <a:pt x="13416" y="1506"/>
                  </a:lnTo>
                  <a:lnTo>
                    <a:pt x="13416" y="1412"/>
                  </a:lnTo>
                  <a:lnTo>
                    <a:pt x="13416" y="1317"/>
                  </a:lnTo>
                  <a:lnTo>
                    <a:pt x="13435" y="1223"/>
                  </a:lnTo>
                  <a:lnTo>
                    <a:pt x="13473" y="1148"/>
                  </a:lnTo>
                  <a:lnTo>
                    <a:pt x="13529" y="1054"/>
                  </a:lnTo>
                  <a:lnTo>
                    <a:pt x="14207" y="76"/>
                  </a:lnTo>
                  <a:lnTo>
                    <a:pt x="14207" y="76"/>
                  </a:lnTo>
                  <a:lnTo>
                    <a:pt x="14263" y="19"/>
                  </a:lnTo>
                  <a:lnTo>
                    <a:pt x="14357" y="0"/>
                  </a:lnTo>
                  <a:lnTo>
                    <a:pt x="14470" y="0"/>
                  </a:lnTo>
                  <a:lnTo>
                    <a:pt x="14621" y="19"/>
                  </a:lnTo>
                  <a:lnTo>
                    <a:pt x="14790" y="57"/>
                  </a:lnTo>
                  <a:lnTo>
                    <a:pt x="14997" y="113"/>
                  </a:lnTo>
                  <a:lnTo>
                    <a:pt x="15449" y="301"/>
                  </a:lnTo>
                  <a:lnTo>
                    <a:pt x="15975" y="546"/>
                  </a:lnTo>
                  <a:lnTo>
                    <a:pt x="16559" y="866"/>
                  </a:lnTo>
                  <a:lnTo>
                    <a:pt x="17198" y="1261"/>
                  </a:lnTo>
                  <a:lnTo>
                    <a:pt x="17857" y="1694"/>
                  </a:lnTo>
                  <a:lnTo>
                    <a:pt x="17857" y="1694"/>
                  </a:lnTo>
                  <a:lnTo>
                    <a:pt x="18516" y="2145"/>
                  </a:lnTo>
                  <a:lnTo>
                    <a:pt x="19099" y="2597"/>
                  </a:lnTo>
                  <a:lnTo>
                    <a:pt x="19607" y="3030"/>
                  </a:lnTo>
                  <a:lnTo>
                    <a:pt x="20040" y="3444"/>
                  </a:lnTo>
                  <a:lnTo>
                    <a:pt x="20378" y="3801"/>
                  </a:lnTo>
                  <a:lnTo>
                    <a:pt x="20491" y="3970"/>
                  </a:lnTo>
                  <a:lnTo>
                    <a:pt x="20604" y="4102"/>
                  </a:lnTo>
                  <a:lnTo>
                    <a:pt x="20661" y="4234"/>
                  </a:lnTo>
                  <a:lnTo>
                    <a:pt x="20717" y="4347"/>
                  </a:lnTo>
                  <a:lnTo>
                    <a:pt x="20717" y="4441"/>
                  </a:lnTo>
                  <a:lnTo>
                    <a:pt x="20698" y="4516"/>
                  </a:lnTo>
                  <a:lnTo>
                    <a:pt x="19964" y="5589"/>
                  </a:lnTo>
                  <a:lnTo>
                    <a:pt x="19964" y="5589"/>
                  </a:lnTo>
                  <a:lnTo>
                    <a:pt x="19908" y="5664"/>
                  </a:lnTo>
                  <a:lnTo>
                    <a:pt x="19833" y="5720"/>
                  </a:lnTo>
                  <a:lnTo>
                    <a:pt x="19739" y="5777"/>
                  </a:lnTo>
                  <a:lnTo>
                    <a:pt x="19644" y="5814"/>
                  </a:lnTo>
                  <a:lnTo>
                    <a:pt x="19550" y="5852"/>
                  </a:lnTo>
                  <a:lnTo>
                    <a:pt x="19456" y="5852"/>
                  </a:lnTo>
                  <a:lnTo>
                    <a:pt x="19362" y="5852"/>
                  </a:lnTo>
                  <a:lnTo>
                    <a:pt x="19249" y="5833"/>
                  </a:lnTo>
                  <a:lnTo>
                    <a:pt x="19249" y="5833"/>
                  </a:lnTo>
                  <a:lnTo>
                    <a:pt x="18835" y="5683"/>
                  </a:lnTo>
                  <a:lnTo>
                    <a:pt x="18271" y="5457"/>
                  </a:lnTo>
                  <a:lnTo>
                    <a:pt x="15825" y="9032"/>
                  </a:lnTo>
                  <a:lnTo>
                    <a:pt x="15825" y="9032"/>
                  </a:lnTo>
                  <a:lnTo>
                    <a:pt x="16051" y="9314"/>
                  </a:lnTo>
                  <a:lnTo>
                    <a:pt x="16258" y="9596"/>
                  </a:lnTo>
                  <a:lnTo>
                    <a:pt x="16465" y="9897"/>
                  </a:lnTo>
                  <a:lnTo>
                    <a:pt x="16653" y="10198"/>
                  </a:lnTo>
                  <a:lnTo>
                    <a:pt x="16822" y="10518"/>
                  </a:lnTo>
                  <a:lnTo>
                    <a:pt x="16991" y="10838"/>
                  </a:lnTo>
                  <a:lnTo>
                    <a:pt x="17142" y="11158"/>
                  </a:lnTo>
                  <a:lnTo>
                    <a:pt x="17274" y="11497"/>
                  </a:lnTo>
                  <a:lnTo>
                    <a:pt x="17387" y="11817"/>
                  </a:lnTo>
                  <a:lnTo>
                    <a:pt x="17499" y="12155"/>
                  </a:lnTo>
                  <a:lnTo>
                    <a:pt x="17594" y="12513"/>
                  </a:lnTo>
                  <a:lnTo>
                    <a:pt x="17669" y="12851"/>
                  </a:lnTo>
                  <a:lnTo>
                    <a:pt x="17744" y="13190"/>
                  </a:lnTo>
                  <a:lnTo>
                    <a:pt x="17782" y="13548"/>
                  </a:lnTo>
                  <a:lnTo>
                    <a:pt x="17819" y="13905"/>
                  </a:lnTo>
                  <a:lnTo>
                    <a:pt x="17857" y="14244"/>
                  </a:lnTo>
                  <a:lnTo>
                    <a:pt x="17857" y="14601"/>
                  </a:lnTo>
                  <a:lnTo>
                    <a:pt x="17857" y="14959"/>
                  </a:lnTo>
                  <a:lnTo>
                    <a:pt x="17838" y="15316"/>
                  </a:lnTo>
                  <a:lnTo>
                    <a:pt x="17819" y="15674"/>
                  </a:lnTo>
                  <a:lnTo>
                    <a:pt x="17763" y="16031"/>
                  </a:lnTo>
                  <a:lnTo>
                    <a:pt x="17706" y="16370"/>
                  </a:lnTo>
                  <a:lnTo>
                    <a:pt x="17631" y="16727"/>
                  </a:lnTo>
                  <a:lnTo>
                    <a:pt x="17537" y="17085"/>
                  </a:lnTo>
                  <a:lnTo>
                    <a:pt x="17443" y="17424"/>
                  </a:lnTo>
                  <a:lnTo>
                    <a:pt x="17330" y="17781"/>
                  </a:lnTo>
                  <a:lnTo>
                    <a:pt x="17198" y="18120"/>
                  </a:lnTo>
                  <a:lnTo>
                    <a:pt x="17048" y="18459"/>
                  </a:lnTo>
                  <a:lnTo>
                    <a:pt x="16879" y="18778"/>
                  </a:lnTo>
                  <a:lnTo>
                    <a:pt x="16709" y="19117"/>
                  </a:lnTo>
                  <a:lnTo>
                    <a:pt x="16502" y="19437"/>
                  </a:lnTo>
                  <a:lnTo>
                    <a:pt x="16295" y="19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3"/>
            <p:cNvSpPr/>
            <p:nvPr/>
          </p:nvSpPr>
          <p:spPr>
            <a:xfrm>
              <a:off x="1784700" y="2583950"/>
              <a:ext cx="114800" cy="114800"/>
            </a:xfrm>
            <a:custGeom>
              <a:avLst/>
              <a:gdLst/>
              <a:ahLst/>
              <a:cxnLst/>
              <a:rect l="l" t="t" r="r" b="b"/>
              <a:pathLst>
                <a:path w="4592" h="4592" extrusionOk="0">
                  <a:moveTo>
                    <a:pt x="2296" y="1"/>
                  </a:moveTo>
                  <a:lnTo>
                    <a:pt x="2052" y="20"/>
                  </a:lnTo>
                  <a:lnTo>
                    <a:pt x="1826" y="57"/>
                  </a:lnTo>
                  <a:lnTo>
                    <a:pt x="1581" y="114"/>
                  </a:lnTo>
                  <a:lnTo>
                    <a:pt x="1356" y="208"/>
                  </a:lnTo>
                  <a:lnTo>
                    <a:pt x="1149" y="302"/>
                  </a:lnTo>
                  <a:lnTo>
                    <a:pt x="942" y="433"/>
                  </a:lnTo>
                  <a:lnTo>
                    <a:pt x="754" y="603"/>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942" y="4159"/>
                  </a:lnTo>
                  <a:lnTo>
                    <a:pt x="1111" y="4272"/>
                  </a:lnTo>
                  <a:lnTo>
                    <a:pt x="1299" y="4366"/>
                  </a:lnTo>
                  <a:lnTo>
                    <a:pt x="1487" y="4460"/>
                  </a:lnTo>
                  <a:lnTo>
                    <a:pt x="1694" y="4516"/>
                  </a:lnTo>
                  <a:lnTo>
                    <a:pt x="1883" y="4554"/>
                  </a:lnTo>
                  <a:lnTo>
                    <a:pt x="2089" y="4592"/>
                  </a:lnTo>
                  <a:lnTo>
                    <a:pt x="2522" y="4592"/>
                  </a:lnTo>
                  <a:lnTo>
                    <a:pt x="2767" y="4554"/>
                  </a:lnTo>
                  <a:lnTo>
                    <a:pt x="2993" y="4479"/>
                  </a:lnTo>
                  <a:lnTo>
                    <a:pt x="3218" y="4404"/>
                  </a:lnTo>
                  <a:lnTo>
                    <a:pt x="3425" y="4291"/>
                  </a:lnTo>
                  <a:lnTo>
                    <a:pt x="3632" y="4159"/>
                  </a:lnTo>
                  <a:lnTo>
                    <a:pt x="3839" y="4008"/>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651" y="452"/>
                  </a:lnTo>
                  <a:lnTo>
                    <a:pt x="3463" y="321"/>
                  </a:lnTo>
                  <a:lnTo>
                    <a:pt x="3275" y="226"/>
                  </a:lnTo>
                  <a:lnTo>
                    <a:pt x="3087" y="151"/>
                  </a:lnTo>
                  <a:lnTo>
                    <a:pt x="2899" y="95"/>
                  </a:lnTo>
                  <a:lnTo>
                    <a:pt x="2692" y="38"/>
                  </a:lnTo>
                  <a:lnTo>
                    <a:pt x="2503" y="20"/>
                  </a:lnTo>
                  <a:lnTo>
                    <a:pt x="22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3"/>
            <p:cNvSpPr/>
            <p:nvPr/>
          </p:nvSpPr>
          <p:spPr>
            <a:xfrm>
              <a:off x="1784700" y="2583950"/>
              <a:ext cx="114800" cy="114800"/>
            </a:xfrm>
            <a:custGeom>
              <a:avLst/>
              <a:gdLst/>
              <a:ahLst/>
              <a:cxnLst/>
              <a:rect l="l" t="t" r="r" b="b"/>
              <a:pathLst>
                <a:path w="4592" h="4592" fill="none" extrusionOk="0">
                  <a:moveTo>
                    <a:pt x="2296" y="1"/>
                  </a:moveTo>
                  <a:lnTo>
                    <a:pt x="2296" y="1"/>
                  </a:lnTo>
                  <a:lnTo>
                    <a:pt x="2052" y="20"/>
                  </a:lnTo>
                  <a:lnTo>
                    <a:pt x="1826" y="57"/>
                  </a:lnTo>
                  <a:lnTo>
                    <a:pt x="1581" y="114"/>
                  </a:lnTo>
                  <a:lnTo>
                    <a:pt x="1356" y="208"/>
                  </a:lnTo>
                  <a:lnTo>
                    <a:pt x="1149" y="302"/>
                  </a:lnTo>
                  <a:lnTo>
                    <a:pt x="942" y="433"/>
                  </a:lnTo>
                  <a:lnTo>
                    <a:pt x="754" y="603"/>
                  </a:lnTo>
                  <a:lnTo>
                    <a:pt x="565" y="772"/>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772" y="4027"/>
                  </a:lnTo>
                  <a:lnTo>
                    <a:pt x="942" y="4159"/>
                  </a:lnTo>
                  <a:lnTo>
                    <a:pt x="1111" y="4272"/>
                  </a:lnTo>
                  <a:lnTo>
                    <a:pt x="1299" y="4366"/>
                  </a:lnTo>
                  <a:lnTo>
                    <a:pt x="1487" y="4460"/>
                  </a:lnTo>
                  <a:lnTo>
                    <a:pt x="1694" y="4516"/>
                  </a:lnTo>
                  <a:lnTo>
                    <a:pt x="1883" y="4554"/>
                  </a:lnTo>
                  <a:lnTo>
                    <a:pt x="2089" y="4592"/>
                  </a:lnTo>
                  <a:lnTo>
                    <a:pt x="2296" y="4592"/>
                  </a:lnTo>
                  <a:lnTo>
                    <a:pt x="2296" y="4592"/>
                  </a:lnTo>
                  <a:lnTo>
                    <a:pt x="2522" y="4592"/>
                  </a:lnTo>
                  <a:lnTo>
                    <a:pt x="2767" y="4554"/>
                  </a:lnTo>
                  <a:lnTo>
                    <a:pt x="2993" y="4479"/>
                  </a:lnTo>
                  <a:lnTo>
                    <a:pt x="3218" y="4404"/>
                  </a:lnTo>
                  <a:lnTo>
                    <a:pt x="3425" y="4291"/>
                  </a:lnTo>
                  <a:lnTo>
                    <a:pt x="3632" y="4159"/>
                  </a:lnTo>
                  <a:lnTo>
                    <a:pt x="3839" y="4008"/>
                  </a:lnTo>
                  <a:lnTo>
                    <a:pt x="4009" y="3820"/>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821" y="584"/>
                  </a:lnTo>
                  <a:lnTo>
                    <a:pt x="3651" y="452"/>
                  </a:lnTo>
                  <a:lnTo>
                    <a:pt x="3463" y="321"/>
                  </a:lnTo>
                  <a:lnTo>
                    <a:pt x="3275" y="226"/>
                  </a:lnTo>
                  <a:lnTo>
                    <a:pt x="3087" y="151"/>
                  </a:lnTo>
                  <a:lnTo>
                    <a:pt x="2899" y="95"/>
                  </a:lnTo>
                  <a:lnTo>
                    <a:pt x="2692" y="38"/>
                  </a:lnTo>
                  <a:lnTo>
                    <a:pt x="2503" y="20"/>
                  </a:lnTo>
                  <a:lnTo>
                    <a:pt x="22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3"/>
            <p:cNvSpPr/>
            <p:nvPr/>
          </p:nvSpPr>
          <p:spPr>
            <a:xfrm>
              <a:off x="1885850" y="2717550"/>
              <a:ext cx="61175" cy="61175"/>
            </a:xfrm>
            <a:custGeom>
              <a:avLst/>
              <a:gdLst/>
              <a:ahLst/>
              <a:cxnLst/>
              <a:rect l="l" t="t" r="r" b="b"/>
              <a:pathLst>
                <a:path w="2447" h="2447" extrusionOk="0">
                  <a:moveTo>
                    <a:pt x="1092" y="0"/>
                  </a:moveTo>
                  <a:lnTo>
                    <a:pt x="960" y="19"/>
                  </a:lnTo>
                  <a:lnTo>
                    <a:pt x="847" y="57"/>
                  </a:lnTo>
                  <a:lnTo>
                    <a:pt x="734" y="94"/>
                  </a:lnTo>
                  <a:lnTo>
                    <a:pt x="602" y="170"/>
                  </a:lnTo>
                  <a:lnTo>
                    <a:pt x="508" y="226"/>
                  </a:lnTo>
                  <a:lnTo>
                    <a:pt x="395" y="320"/>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584" y="2277"/>
                  </a:lnTo>
                  <a:lnTo>
                    <a:pt x="791" y="2371"/>
                  </a:lnTo>
                  <a:lnTo>
                    <a:pt x="998" y="2428"/>
                  </a:lnTo>
                  <a:lnTo>
                    <a:pt x="1223" y="2446"/>
                  </a:lnTo>
                  <a:lnTo>
                    <a:pt x="1355" y="2446"/>
                  </a:lnTo>
                  <a:lnTo>
                    <a:pt x="1468" y="2428"/>
                  </a:lnTo>
                  <a:lnTo>
                    <a:pt x="1600" y="2390"/>
                  </a:lnTo>
                  <a:lnTo>
                    <a:pt x="1713" y="2352"/>
                  </a:lnTo>
                  <a:lnTo>
                    <a:pt x="1825" y="2296"/>
                  </a:lnTo>
                  <a:lnTo>
                    <a:pt x="1938" y="2221"/>
                  </a:lnTo>
                  <a:lnTo>
                    <a:pt x="2051" y="2145"/>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1844" y="170"/>
                  </a:lnTo>
                  <a:lnTo>
                    <a:pt x="1656" y="76"/>
                  </a:lnTo>
                  <a:lnTo>
                    <a:pt x="1430" y="19"/>
                  </a:lnTo>
                  <a:lnTo>
                    <a:pt x="12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3"/>
            <p:cNvSpPr/>
            <p:nvPr/>
          </p:nvSpPr>
          <p:spPr>
            <a:xfrm>
              <a:off x="1885850" y="2717550"/>
              <a:ext cx="61175" cy="61175"/>
            </a:xfrm>
            <a:custGeom>
              <a:avLst/>
              <a:gdLst/>
              <a:ahLst/>
              <a:cxnLst/>
              <a:rect l="l" t="t" r="r" b="b"/>
              <a:pathLst>
                <a:path w="2447" h="2447" fill="none" extrusionOk="0">
                  <a:moveTo>
                    <a:pt x="1223" y="0"/>
                  </a:moveTo>
                  <a:lnTo>
                    <a:pt x="1223" y="0"/>
                  </a:lnTo>
                  <a:lnTo>
                    <a:pt x="1092" y="0"/>
                  </a:lnTo>
                  <a:lnTo>
                    <a:pt x="960" y="19"/>
                  </a:lnTo>
                  <a:lnTo>
                    <a:pt x="847" y="57"/>
                  </a:lnTo>
                  <a:lnTo>
                    <a:pt x="734" y="94"/>
                  </a:lnTo>
                  <a:lnTo>
                    <a:pt x="602" y="170"/>
                  </a:lnTo>
                  <a:lnTo>
                    <a:pt x="508" y="226"/>
                  </a:lnTo>
                  <a:lnTo>
                    <a:pt x="395" y="320"/>
                  </a:lnTo>
                  <a:lnTo>
                    <a:pt x="301" y="414"/>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414" y="2145"/>
                  </a:lnTo>
                  <a:lnTo>
                    <a:pt x="584" y="2277"/>
                  </a:lnTo>
                  <a:lnTo>
                    <a:pt x="791" y="2371"/>
                  </a:lnTo>
                  <a:lnTo>
                    <a:pt x="998" y="2428"/>
                  </a:lnTo>
                  <a:lnTo>
                    <a:pt x="1223" y="2446"/>
                  </a:lnTo>
                  <a:lnTo>
                    <a:pt x="1223" y="2446"/>
                  </a:lnTo>
                  <a:lnTo>
                    <a:pt x="1355" y="2446"/>
                  </a:lnTo>
                  <a:lnTo>
                    <a:pt x="1468" y="2428"/>
                  </a:lnTo>
                  <a:lnTo>
                    <a:pt x="1600" y="2390"/>
                  </a:lnTo>
                  <a:lnTo>
                    <a:pt x="1713" y="2352"/>
                  </a:lnTo>
                  <a:lnTo>
                    <a:pt x="1825" y="2296"/>
                  </a:lnTo>
                  <a:lnTo>
                    <a:pt x="1938" y="2221"/>
                  </a:lnTo>
                  <a:lnTo>
                    <a:pt x="2051" y="2145"/>
                  </a:lnTo>
                  <a:lnTo>
                    <a:pt x="2145" y="2032"/>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2032" y="301"/>
                  </a:lnTo>
                  <a:lnTo>
                    <a:pt x="1844" y="170"/>
                  </a:lnTo>
                  <a:lnTo>
                    <a:pt x="1656" y="76"/>
                  </a:lnTo>
                  <a:lnTo>
                    <a:pt x="1430" y="19"/>
                  </a:lnTo>
                  <a:lnTo>
                    <a:pt x="122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3"/>
            <p:cNvSpPr/>
            <p:nvPr/>
          </p:nvSpPr>
          <p:spPr>
            <a:xfrm>
              <a:off x="1952175" y="2568425"/>
              <a:ext cx="87050" cy="87525"/>
            </a:xfrm>
            <a:custGeom>
              <a:avLst/>
              <a:gdLst/>
              <a:ahLst/>
              <a:cxnLst/>
              <a:rect l="l" t="t" r="r" b="b"/>
              <a:pathLst>
                <a:path w="3482" h="3501" extrusionOk="0">
                  <a:moveTo>
                    <a:pt x="1731" y="1"/>
                  </a:moveTo>
                  <a:lnTo>
                    <a:pt x="1562" y="20"/>
                  </a:lnTo>
                  <a:lnTo>
                    <a:pt x="1374" y="38"/>
                  </a:lnTo>
                  <a:lnTo>
                    <a:pt x="1204" y="95"/>
                  </a:lnTo>
                  <a:lnTo>
                    <a:pt x="1035" y="151"/>
                  </a:lnTo>
                  <a:lnTo>
                    <a:pt x="866" y="245"/>
                  </a:lnTo>
                  <a:lnTo>
                    <a:pt x="715" y="339"/>
                  </a:lnTo>
                  <a:lnTo>
                    <a:pt x="565" y="452"/>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715" y="3162"/>
                  </a:lnTo>
                  <a:lnTo>
                    <a:pt x="847" y="3256"/>
                  </a:lnTo>
                  <a:lnTo>
                    <a:pt x="979" y="3331"/>
                  </a:lnTo>
                  <a:lnTo>
                    <a:pt x="1129" y="3388"/>
                  </a:lnTo>
                  <a:lnTo>
                    <a:pt x="1280" y="3444"/>
                  </a:lnTo>
                  <a:lnTo>
                    <a:pt x="1430" y="3482"/>
                  </a:lnTo>
                  <a:lnTo>
                    <a:pt x="1581" y="3500"/>
                  </a:lnTo>
                  <a:lnTo>
                    <a:pt x="1919" y="3500"/>
                  </a:lnTo>
                  <a:lnTo>
                    <a:pt x="2089" y="3463"/>
                  </a:lnTo>
                  <a:lnTo>
                    <a:pt x="2277" y="3425"/>
                  </a:lnTo>
                  <a:lnTo>
                    <a:pt x="2446" y="3350"/>
                  </a:lnTo>
                  <a:lnTo>
                    <a:pt x="2616" y="3275"/>
                  </a:lnTo>
                  <a:lnTo>
                    <a:pt x="2766" y="3162"/>
                  </a:lnTo>
                  <a:lnTo>
                    <a:pt x="2917" y="3049"/>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766" y="339"/>
                  </a:lnTo>
                  <a:lnTo>
                    <a:pt x="2634" y="264"/>
                  </a:lnTo>
                  <a:lnTo>
                    <a:pt x="2484" y="189"/>
                  </a:lnTo>
                  <a:lnTo>
                    <a:pt x="2352" y="114"/>
                  </a:lnTo>
                  <a:lnTo>
                    <a:pt x="2202" y="76"/>
                  </a:lnTo>
                  <a:lnTo>
                    <a:pt x="2051" y="38"/>
                  </a:lnTo>
                  <a:lnTo>
                    <a:pt x="1901" y="20"/>
                  </a:lnTo>
                  <a:lnTo>
                    <a:pt x="17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3"/>
            <p:cNvSpPr/>
            <p:nvPr/>
          </p:nvSpPr>
          <p:spPr>
            <a:xfrm>
              <a:off x="1952175" y="2568425"/>
              <a:ext cx="87050" cy="87525"/>
            </a:xfrm>
            <a:custGeom>
              <a:avLst/>
              <a:gdLst/>
              <a:ahLst/>
              <a:cxnLst/>
              <a:rect l="l" t="t" r="r" b="b"/>
              <a:pathLst>
                <a:path w="3482" h="3501" fill="none" extrusionOk="0">
                  <a:moveTo>
                    <a:pt x="1731" y="1"/>
                  </a:moveTo>
                  <a:lnTo>
                    <a:pt x="1731" y="1"/>
                  </a:lnTo>
                  <a:lnTo>
                    <a:pt x="1562" y="20"/>
                  </a:lnTo>
                  <a:lnTo>
                    <a:pt x="1374" y="38"/>
                  </a:lnTo>
                  <a:lnTo>
                    <a:pt x="1204" y="95"/>
                  </a:lnTo>
                  <a:lnTo>
                    <a:pt x="1035" y="151"/>
                  </a:lnTo>
                  <a:lnTo>
                    <a:pt x="866" y="245"/>
                  </a:lnTo>
                  <a:lnTo>
                    <a:pt x="715" y="339"/>
                  </a:lnTo>
                  <a:lnTo>
                    <a:pt x="565" y="452"/>
                  </a:lnTo>
                  <a:lnTo>
                    <a:pt x="433" y="603"/>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584" y="3068"/>
                  </a:lnTo>
                  <a:lnTo>
                    <a:pt x="715" y="3162"/>
                  </a:lnTo>
                  <a:lnTo>
                    <a:pt x="847" y="3256"/>
                  </a:lnTo>
                  <a:lnTo>
                    <a:pt x="979" y="3331"/>
                  </a:lnTo>
                  <a:lnTo>
                    <a:pt x="1129" y="3388"/>
                  </a:lnTo>
                  <a:lnTo>
                    <a:pt x="1280" y="3444"/>
                  </a:lnTo>
                  <a:lnTo>
                    <a:pt x="1430" y="3482"/>
                  </a:lnTo>
                  <a:lnTo>
                    <a:pt x="1581" y="3500"/>
                  </a:lnTo>
                  <a:lnTo>
                    <a:pt x="1731" y="3500"/>
                  </a:lnTo>
                  <a:lnTo>
                    <a:pt x="1731" y="3500"/>
                  </a:lnTo>
                  <a:lnTo>
                    <a:pt x="1919" y="3500"/>
                  </a:lnTo>
                  <a:lnTo>
                    <a:pt x="2089" y="3463"/>
                  </a:lnTo>
                  <a:lnTo>
                    <a:pt x="2277" y="3425"/>
                  </a:lnTo>
                  <a:lnTo>
                    <a:pt x="2446" y="3350"/>
                  </a:lnTo>
                  <a:lnTo>
                    <a:pt x="2616" y="3275"/>
                  </a:lnTo>
                  <a:lnTo>
                    <a:pt x="2766" y="3162"/>
                  </a:lnTo>
                  <a:lnTo>
                    <a:pt x="2917" y="3049"/>
                  </a:lnTo>
                  <a:lnTo>
                    <a:pt x="3048" y="2917"/>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898" y="452"/>
                  </a:lnTo>
                  <a:lnTo>
                    <a:pt x="2766" y="339"/>
                  </a:lnTo>
                  <a:lnTo>
                    <a:pt x="2634" y="264"/>
                  </a:lnTo>
                  <a:lnTo>
                    <a:pt x="2484" y="189"/>
                  </a:lnTo>
                  <a:lnTo>
                    <a:pt x="2352" y="114"/>
                  </a:lnTo>
                  <a:lnTo>
                    <a:pt x="2202" y="76"/>
                  </a:lnTo>
                  <a:lnTo>
                    <a:pt x="2051" y="38"/>
                  </a:lnTo>
                  <a:lnTo>
                    <a:pt x="1901" y="20"/>
                  </a:lnTo>
                  <a:lnTo>
                    <a:pt x="17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3"/>
            <p:cNvSpPr/>
            <p:nvPr/>
          </p:nvSpPr>
          <p:spPr>
            <a:xfrm>
              <a:off x="1768250" y="2753775"/>
              <a:ext cx="103500" cy="71975"/>
            </a:xfrm>
            <a:custGeom>
              <a:avLst/>
              <a:gdLst/>
              <a:ahLst/>
              <a:cxnLst/>
              <a:rect l="l" t="t" r="r" b="b"/>
              <a:pathLst>
                <a:path w="4140" h="2879" extrusionOk="0">
                  <a:moveTo>
                    <a:pt x="38" y="0"/>
                  </a:moveTo>
                  <a:lnTo>
                    <a:pt x="0" y="19"/>
                  </a:lnTo>
                  <a:lnTo>
                    <a:pt x="0" y="57"/>
                  </a:lnTo>
                  <a:lnTo>
                    <a:pt x="0" y="113"/>
                  </a:lnTo>
                  <a:lnTo>
                    <a:pt x="76" y="264"/>
                  </a:lnTo>
                  <a:lnTo>
                    <a:pt x="245" y="433"/>
                  </a:lnTo>
                  <a:lnTo>
                    <a:pt x="452" y="659"/>
                  </a:lnTo>
                  <a:lnTo>
                    <a:pt x="734" y="903"/>
                  </a:lnTo>
                  <a:lnTo>
                    <a:pt x="1073" y="1167"/>
                  </a:lnTo>
                  <a:lnTo>
                    <a:pt x="1449" y="1449"/>
                  </a:lnTo>
                  <a:lnTo>
                    <a:pt x="1844" y="1750"/>
                  </a:lnTo>
                  <a:lnTo>
                    <a:pt x="2221" y="1995"/>
                  </a:lnTo>
                  <a:lnTo>
                    <a:pt x="2559" y="2202"/>
                  </a:lnTo>
                  <a:lnTo>
                    <a:pt x="2898" y="2409"/>
                  </a:lnTo>
                  <a:lnTo>
                    <a:pt x="3199" y="2578"/>
                  </a:lnTo>
                  <a:lnTo>
                    <a:pt x="3481" y="2710"/>
                  </a:lnTo>
                  <a:lnTo>
                    <a:pt x="3707" y="2804"/>
                  </a:lnTo>
                  <a:lnTo>
                    <a:pt x="3895" y="2860"/>
                  </a:lnTo>
                  <a:lnTo>
                    <a:pt x="4027" y="2879"/>
                  </a:lnTo>
                  <a:lnTo>
                    <a:pt x="4083" y="2879"/>
                  </a:lnTo>
                  <a:lnTo>
                    <a:pt x="4121" y="2860"/>
                  </a:lnTo>
                  <a:lnTo>
                    <a:pt x="4140" y="2804"/>
                  </a:lnTo>
                  <a:lnTo>
                    <a:pt x="4121" y="2766"/>
                  </a:lnTo>
                  <a:lnTo>
                    <a:pt x="4046" y="2616"/>
                  </a:lnTo>
                  <a:lnTo>
                    <a:pt x="3895" y="2446"/>
                  </a:lnTo>
                  <a:lnTo>
                    <a:pt x="3669" y="2220"/>
                  </a:lnTo>
                  <a:lnTo>
                    <a:pt x="3387" y="1976"/>
                  </a:lnTo>
                  <a:lnTo>
                    <a:pt x="3067" y="1712"/>
                  </a:lnTo>
                  <a:lnTo>
                    <a:pt x="2691" y="1430"/>
                  </a:lnTo>
                  <a:lnTo>
                    <a:pt x="2277" y="1129"/>
                  </a:lnTo>
                  <a:lnTo>
                    <a:pt x="1901" y="884"/>
                  </a:lnTo>
                  <a:lnTo>
                    <a:pt x="1562" y="678"/>
                  </a:lnTo>
                  <a:lnTo>
                    <a:pt x="1223" y="471"/>
                  </a:lnTo>
                  <a:lnTo>
                    <a:pt x="922" y="301"/>
                  </a:lnTo>
                  <a:lnTo>
                    <a:pt x="659" y="169"/>
                  </a:lnTo>
                  <a:lnTo>
                    <a:pt x="414" y="75"/>
                  </a:lnTo>
                  <a:lnTo>
                    <a:pt x="226" y="19"/>
                  </a:lnTo>
                  <a:lnTo>
                    <a:pt x="9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3"/>
            <p:cNvSpPr/>
            <p:nvPr/>
          </p:nvSpPr>
          <p:spPr>
            <a:xfrm>
              <a:off x="1721200" y="2801275"/>
              <a:ext cx="16025" cy="23075"/>
            </a:xfrm>
            <a:custGeom>
              <a:avLst/>
              <a:gdLst/>
              <a:ahLst/>
              <a:cxnLst/>
              <a:rect l="l" t="t" r="r" b="b"/>
              <a:pathLst>
                <a:path w="641" h="923" extrusionOk="0">
                  <a:moveTo>
                    <a:pt x="641" y="1"/>
                  </a:moveTo>
                  <a:lnTo>
                    <a:pt x="1" y="922"/>
                  </a:lnTo>
                  <a:lnTo>
                    <a:pt x="1" y="922"/>
                  </a:lnTo>
                  <a:lnTo>
                    <a:pt x="1" y="922"/>
                  </a:lnTo>
                  <a:lnTo>
                    <a:pt x="641" y="1"/>
                  </a:lnTo>
                  <a:lnTo>
                    <a:pt x="641" y="1"/>
                  </a:lnTo>
                  <a:close/>
                </a:path>
              </a:pathLst>
            </a:custGeom>
            <a:solidFill>
              <a:srgbClr val="F3E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3"/>
            <p:cNvSpPr/>
            <p:nvPr/>
          </p:nvSpPr>
          <p:spPr>
            <a:xfrm>
              <a:off x="1721200" y="2801275"/>
              <a:ext cx="16025" cy="23075"/>
            </a:xfrm>
            <a:custGeom>
              <a:avLst/>
              <a:gdLst/>
              <a:ahLst/>
              <a:cxnLst/>
              <a:rect l="l" t="t" r="r" b="b"/>
              <a:pathLst>
                <a:path w="641" h="923" fill="none" extrusionOk="0">
                  <a:moveTo>
                    <a:pt x="641" y="1"/>
                  </a:moveTo>
                  <a:lnTo>
                    <a:pt x="1" y="922"/>
                  </a:lnTo>
                  <a:lnTo>
                    <a:pt x="1" y="922"/>
                  </a:lnTo>
                  <a:lnTo>
                    <a:pt x="1" y="922"/>
                  </a:lnTo>
                  <a:lnTo>
                    <a:pt x="641" y="1"/>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3"/>
            <p:cNvSpPr/>
            <p:nvPr/>
          </p:nvSpPr>
          <p:spPr>
            <a:xfrm>
              <a:off x="1721200" y="2801275"/>
              <a:ext cx="117150" cy="78100"/>
            </a:xfrm>
            <a:custGeom>
              <a:avLst/>
              <a:gdLst/>
              <a:ahLst/>
              <a:cxnLst/>
              <a:rect l="l" t="t" r="r" b="b"/>
              <a:pathLst>
                <a:path w="4686" h="3124" extrusionOk="0">
                  <a:moveTo>
                    <a:pt x="641" y="1"/>
                  </a:move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3"/>
            <p:cNvSpPr/>
            <p:nvPr/>
          </p:nvSpPr>
          <p:spPr>
            <a:xfrm>
              <a:off x="1721200" y="2801275"/>
              <a:ext cx="117150" cy="78100"/>
            </a:xfrm>
            <a:custGeom>
              <a:avLst/>
              <a:gdLst/>
              <a:ahLst/>
              <a:cxnLst/>
              <a:rect l="l" t="t" r="r" b="b"/>
              <a:pathLst>
                <a:path w="4686" h="3124" fill="none" extrusionOk="0">
                  <a:moveTo>
                    <a:pt x="641" y="1"/>
                  </a:moveTo>
                  <a:lnTo>
                    <a:pt x="641" y="1"/>
                  </a:lnTo>
                  <a:lnTo>
                    <a:pt x="641" y="1"/>
                  </a:lnTo>
                  <a:lnTo>
                    <a:pt x="1" y="922"/>
                  </a:ln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479" y="3124"/>
                  </a:lnTo>
                  <a:lnTo>
                    <a:pt x="4479" y="3124"/>
                  </a:lnTo>
                  <a:lnTo>
                    <a:pt x="4686" y="2823"/>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3"/>
            <p:cNvSpPr/>
            <p:nvPr/>
          </p:nvSpPr>
          <p:spPr>
            <a:xfrm>
              <a:off x="1419700" y="2968725"/>
              <a:ext cx="352325" cy="322250"/>
            </a:xfrm>
            <a:custGeom>
              <a:avLst/>
              <a:gdLst/>
              <a:ahLst/>
              <a:cxnLst/>
              <a:rect l="l" t="t" r="r" b="b"/>
              <a:pathLst>
                <a:path w="14093" h="12890" extrusionOk="0">
                  <a:moveTo>
                    <a:pt x="2822" y="1"/>
                  </a:moveTo>
                  <a:lnTo>
                    <a:pt x="2728" y="20"/>
                  </a:lnTo>
                  <a:lnTo>
                    <a:pt x="2709" y="39"/>
                  </a:lnTo>
                  <a:lnTo>
                    <a:pt x="2314" y="377"/>
                  </a:lnTo>
                  <a:lnTo>
                    <a:pt x="1938" y="754"/>
                  </a:lnTo>
                  <a:lnTo>
                    <a:pt x="1581" y="1149"/>
                  </a:lnTo>
                  <a:lnTo>
                    <a:pt x="1261" y="1600"/>
                  </a:lnTo>
                  <a:lnTo>
                    <a:pt x="1054" y="1901"/>
                  </a:lnTo>
                  <a:lnTo>
                    <a:pt x="866" y="2221"/>
                  </a:lnTo>
                  <a:lnTo>
                    <a:pt x="715" y="2541"/>
                  </a:lnTo>
                  <a:lnTo>
                    <a:pt x="565" y="2880"/>
                  </a:lnTo>
                  <a:lnTo>
                    <a:pt x="433" y="3200"/>
                  </a:lnTo>
                  <a:lnTo>
                    <a:pt x="320" y="3538"/>
                  </a:lnTo>
                  <a:lnTo>
                    <a:pt x="226" y="3877"/>
                  </a:lnTo>
                  <a:lnTo>
                    <a:pt x="132" y="4234"/>
                  </a:lnTo>
                  <a:lnTo>
                    <a:pt x="75" y="4573"/>
                  </a:lnTo>
                  <a:lnTo>
                    <a:pt x="38" y="4912"/>
                  </a:lnTo>
                  <a:lnTo>
                    <a:pt x="0" y="5269"/>
                  </a:lnTo>
                  <a:lnTo>
                    <a:pt x="0" y="5608"/>
                  </a:lnTo>
                  <a:lnTo>
                    <a:pt x="0" y="5965"/>
                  </a:lnTo>
                  <a:lnTo>
                    <a:pt x="19" y="6304"/>
                  </a:lnTo>
                  <a:lnTo>
                    <a:pt x="56" y="6643"/>
                  </a:lnTo>
                  <a:lnTo>
                    <a:pt x="113" y="7000"/>
                  </a:lnTo>
                  <a:lnTo>
                    <a:pt x="188" y="7339"/>
                  </a:lnTo>
                  <a:lnTo>
                    <a:pt x="282" y="7659"/>
                  </a:lnTo>
                  <a:lnTo>
                    <a:pt x="376" y="7998"/>
                  </a:lnTo>
                  <a:lnTo>
                    <a:pt x="508" y="8317"/>
                  </a:lnTo>
                  <a:lnTo>
                    <a:pt x="640" y="8637"/>
                  </a:lnTo>
                  <a:lnTo>
                    <a:pt x="790" y="8957"/>
                  </a:lnTo>
                  <a:lnTo>
                    <a:pt x="960" y="9258"/>
                  </a:lnTo>
                  <a:lnTo>
                    <a:pt x="1129" y="9559"/>
                  </a:lnTo>
                  <a:lnTo>
                    <a:pt x="1336" y="9860"/>
                  </a:lnTo>
                  <a:lnTo>
                    <a:pt x="1543" y="10143"/>
                  </a:lnTo>
                  <a:lnTo>
                    <a:pt x="1769" y="10406"/>
                  </a:lnTo>
                  <a:lnTo>
                    <a:pt x="2013" y="10669"/>
                  </a:lnTo>
                  <a:lnTo>
                    <a:pt x="2277" y="10933"/>
                  </a:lnTo>
                  <a:lnTo>
                    <a:pt x="2540" y="11177"/>
                  </a:lnTo>
                  <a:lnTo>
                    <a:pt x="2822" y="11403"/>
                  </a:lnTo>
                  <a:lnTo>
                    <a:pt x="3123" y="11610"/>
                  </a:lnTo>
                  <a:lnTo>
                    <a:pt x="3443" y="11817"/>
                  </a:lnTo>
                  <a:lnTo>
                    <a:pt x="3763" y="12005"/>
                  </a:lnTo>
                  <a:lnTo>
                    <a:pt x="4083" y="12175"/>
                  </a:lnTo>
                  <a:lnTo>
                    <a:pt x="4403" y="12325"/>
                  </a:lnTo>
                  <a:lnTo>
                    <a:pt x="4742" y="12457"/>
                  </a:lnTo>
                  <a:lnTo>
                    <a:pt x="5080" y="12570"/>
                  </a:lnTo>
                  <a:lnTo>
                    <a:pt x="5419" y="12664"/>
                  </a:lnTo>
                  <a:lnTo>
                    <a:pt x="5758" y="12739"/>
                  </a:lnTo>
                  <a:lnTo>
                    <a:pt x="6115" y="12796"/>
                  </a:lnTo>
                  <a:lnTo>
                    <a:pt x="6454" y="12852"/>
                  </a:lnTo>
                  <a:lnTo>
                    <a:pt x="6811" y="12871"/>
                  </a:lnTo>
                  <a:lnTo>
                    <a:pt x="7150" y="12890"/>
                  </a:lnTo>
                  <a:lnTo>
                    <a:pt x="7489" y="12871"/>
                  </a:lnTo>
                  <a:lnTo>
                    <a:pt x="7846" y="12852"/>
                  </a:lnTo>
                  <a:lnTo>
                    <a:pt x="8185" y="12814"/>
                  </a:lnTo>
                  <a:lnTo>
                    <a:pt x="8524" y="12758"/>
                  </a:lnTo>
                  <a:lnTo>
                    <a:pt x="8862" y="12683"/>
                  </a:lnTo>
                  <a:lnTo>
                    <a:pt x="9201" y="12607"/>
                  </a:lnTo>
                  <a:lnTo>
                    <a:pt x="9540" y="12495"/>
                  </a:lnTo>
                  <a:lnTo>
                    <a:pt x="9859" y="12382"/>
                  </a:lnTo>
                  <a:lnTo>
                    <a:pt x="10179" y="12250"/>
                  </a:lnTo>
                  <a:lnTo>
                    <a:pt x="10499" y="12099"/>
                  </a:lnTo>
                  <a:lnTo>
                    <a:pt x="10800" y="11930"/>
                  </a:lnTo>
                  <a:lnTo>
                    <a:pt x="11101" y="11742"/>
                  </a:lnTo>
                  <a:lnTo>
                    <a:pt x="11383" y="11554"/>
                  </a:lnTo>
                  <a:lnTo>
                    <a:pt x="11666" y="11328"/>
                  </a:lnTo>
                  <a:lnTo>
                    <a:pt x="11948" y="11102"/>
                  </a:lnTo>
                  <a:lnTo>
                    <a:pt x="12211" y="10858"/>
                  </a:lnTo>
                  <a:lnTo>
                    <a:pt x="12475" y="10613"/>
                  </a:lnTo>
                  <a:lnTo>
                    <a:pt x="12701" y="10331"/>
                  </a:lnTo>
                  <a:lnTo>
                    <a:pt x="12945" y="10048"/>
                  </a:lnTo>
                  <a:lnTo>
                    <a:pt x="13152" y="9747"/>
                  </a:lnTo>
                  <a:lnTo>
                    <a:pt x="13434" y="9296"/>
                  </a:lnTo>
                  <a:lnTo>
                    <a:pt x="13679" y="8844"/>
                  </a:lnTo>
                  <a:lnTo>
                    <a:pt x="13905" y="8374"/>
                  </a:lnTo>
                  <a:lnTo>
                    <a:pt x="14074" y="7885"/>
                  </a:lnTo>
                  <a:lnTo>
                    <a:pt x="14093" y="7847"/>
                  </a:lnTo>
                  <a:lnTo>
                    <a:pt x="14093" y="7809"/>
                  </a:lnTo>
                  <a:lnTo>
                    <a:pt x="14093" y="7753"/>
                  </a:lnTo>
                  <a:lnTo>
                    <a:pt x="14036" y="7659"/>
                  </a:lnTo>
                  <a:lnTo>
                    <a:pt x="13961" y="7546"/>
                  </a:lnTo>
                  <a:lnTo>
                    <a:pt x="13679" y="7245"/>
                  </a:lnTo>
                  <a:lnTo>
                    <a:pt x="13265" y="6869"/>
                  </a:lnTo>
                  <a:lnTo>
                    <a:pt x="12738" y="6417"/>
                  </a:lnTo>
                  <a:lnTo>
                    <a:pt x="12098" y="5890"/>
                  </a:lnTo>
                  <a:lnTo>
                    <a:pt x="11365" y="5326"/>
                  </a:lnTo>
                  <a:lnTo>
                    <a:pt x="10556" y="4724"/>
                  </a:lnTo>
                  <a:lnTo>
                    <a:pt x="9671" y="4084"/>
                  </a:lnTo>
                  <a:lnTo>
                    <a:pt x="8730" y="3444"/>
                  </a:lnTo>
                  <a:lnTo>
                    <a:pt x="7489" y="2597"/>
                  </a:lnTo>
                  <a:lnTo>
                    <a:pt x="7357" y="2522"/>
                  </a:lnTo>
                  <a:lnTo>
                    <a:pt x="7225" y="2428"/>
                  </a:lnTo>
                  <a:lnTo>
                    <a:pt x="7094" y="2334"/>
                  </a:lnTo>
                  <a:lnTo>
                    <a:pt x="6830" y="2165"/>
                  </a:lnTo>
                  <a:lnTo>
                    <a:pt x="5833" y="1544"/>
                  </a:lnTo>
                  <a:lnTo>
                    <a:pt x="5588" y="1393"/>
                  </a:lnTo>
                  <a:lnTo>
                    <a:pt x="5250" y="1205"/>
                  </a:lnTo>
                  <a:lnTo>
                    <a:pt x="4422" y="716"/>
                  </a:lnTo>
                  <a:lnTo>
                    <a:pt x="3744" y="358"/>
                  </a:lnTo>
                  <a:lnTo>
                    <a:pt x="3707" y="340"/>
                  </a:lnTo>
                  <a:lnTo>
                    <a:pt x="3556" y="264"/>
                  </a:lnTo>
                  <a:lnTo>
                    <a:pt x="3481" y="246"/>
                  </a:lnTo>
                  <a:lnTo>
                    <a:pt x="3387" y="189"/>
                  </a:lnTo>
                  <a:lnTo>
                    <a:pt x="3349" y="170"/>
                  </a:lnTo>
                  <a:lnTo>
                    <a:pt x="3123" y="95"/>
                  </a:lnTo>
                  <a:lnTo>
                    <a:pt x="2954" y="39"/>
                  </a:lnTo>
                  <a:lnTo>
                    <a:pt x="28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3"/>
            <p:cNvSpPr/>
            <p:nvPr/>
          </p:nvSpPr>
          <p:spPr>
            <a:xfrm>
              <a:off x="1419700" y="2968725"/>
              <a:ext cx="352325" cy="322250"/>
            </a:xfrm>
            <a:custGeom>
              <a:avLst/>
              <a:gdLst/>
              <a:ahLst/>
              <a:cxnLst/>
              <a:rect l="l" t="t" r="r" b="b"/>
              <a:pathLst>
                <a:path w="14093" h="12890" fill="none" extrusionOk="0">
                  <a:moveTo>
                    <a:pt x="13152" y="9747"/>
                  </a:moveTo>
                  <a:lnTo>
                    <a:pt x="13152" y="9747"/>
                  </a:lnTo>
                  <a:lnTo>
                    <a:pt x="12945" y="10048"/>
                  </a:lnTo>
                  <a:lnTo>
                    <a:pt x="12701" y="10331"/>
                  </a:lnTo>
                  <a:lnTo>
                    <a:pt x="12475" y="10613"/>
                  </a:lnTo>
                  <a:lnTo>
                    <a:pt x="12211" y="10858"/>
                  </a:lnTo>
                  <a:lnTo>
                    <a:pt x="11948" y="11102"/>
                  </a:lnTo>
                  <a:lnTo>
                    <a:pt x="11666" y="11328"/>
                  </a:lnTo>
                  <a:lnTo>
                    <a:pt x="11383" y="11554"/>
                  </a:lnTo>
                  <a:lnTo>
                    <a:pt x="11101" y="11742"/>
                  </a:lnTo>
                  <a:lnTo>
                    <a:pt x="10800" y="11930"/>
                  </a:lnTo>
                  <a:lnTo>
                    <a:pt x="10499" y="12099"/>
                  </a:lnTo>
                  <a:lnTo>
                    <a:pt x="10179" y="12250"/>
                  </a:lnTo>
                  <a:lnTo>
                    <a:pt x="9859" y="12382"/>
                  </a:lnTo>
                  <a:lnTo>
                    <a:pt x="9540" y="12495"/>
                  </a:lnTo>
                  <a:lnTo>
                    <a:pt x="9201" y="12607"/>
                  </a:lnTo>
                  <a:lnTo>
                    <a:pt x="8862" y="12683"/>
                  </a:lnTo>
                  <a:lnTo>
                    <a:pt x="8524" y="12758"/>
                  </a:lnTo>
                  <a:lnTo>
                    <a:pt x="8185" y="12814"/>
                  </a:lnTo>
                  <a:lnTo>
                    <a:pt x="7846" y="12852"/>
                  </a:lnTo>
                  <a:lnTo>
                    <a:pt x="7489" y="12871"/>
                  </a:lnTo>
                  <a:lnTo>
                    <a:pt x="7150" y="12890"/>
                  </a:lnTo>
                  <a:lnTo>
                    <a:pt x="6811" y="12871"/>
                  </a:lnTo>
                  <a:lnTo>
                    <a:pt x="6454" y="12852"/>
                  </a:lnTo>
                  <a:lnTo>
                    <a:pt x="6115" y="12796"/>
                  </a:lnTo>
                  <a:lnTo>
                    <a:pt x="5758" y="12739"/>
                  </a:lnTo>
                  <a:lnTo>
                    <a:pt x="5419" y="12664"/>
                  </a:lnTo>
                  <a:lnTo>
                    <a:pt x="5080" y="12570"/>
                  </a:lnTo>
                  <a:lnTo>
                    <a:pt x="4742" y="12457"/>
                  </a:lnTo>
                  <a:lnTo>
                    <a:pt x="4403" y="12325"/>
                  </a:lnTo>
                  <a:lnTo>
                    <a:pt x="4083" y="12175"/>
                  </a:lnTo>
                  <a:lnTo>
                    <a:pt x="3763" y="12005"/>
                  </a:lnTo>
                  <a:lnTo>
                    <a:pt x="3443" y="11817"/>
                  </a:lnTo>
                  <a:lnTo>
                    <a:pt x="3123" y="11610"/>
                  </a:lnTo>
                  <a:lnTo>
                    <a:pt x="3123" y="11610"/>
                  </a:lnTo>
                  <a:lnTo>
                    <a:pt x="2822" y="11403"/>
                  </a:lnTo>
                  <a:lnTo>
                    <a:pt x="2540" y="11177"/>
                  </a:lnTo>
                  <a:lnTo>
                    <a:pt x="2277" y="10933"/>
                  </a:lnTo>
                  <a:lnTo>
                    <a:pt x="2013" y="10669"/>
                  </a:lnTo>
                  <a:lnTo>
                    <a:pt x="1769" y="10406"/>
                  </a:lnTo>
                  <a:lnTo>
                    <a:pt x="1543" y="10143"/>
                  </a:lnTo>
                  <a:lnTo>
                    <a:pt x="1336" y="9860"/>
                  </a:lnTo>
                  <a:lnTo>
                    <a:pt x="1129" y="9559"/>
                  </a:lnTo>
                  <a:lnTo>
                    <a:pt x="960" y="9258"/>
                  </a:lnTo>
                  <a:lnTo>
                    <a:pt x="790" y="8957"/>
                  </a:lnTo>
                  <a:lnTo>
                    <a:pt x="640" y="8637"/>
                  </a:lnTo>
                  <a:lnTo>
                    <a:pt x="508" y="8317"/>
                  </a:lnTo>
                  <a:lnTo>
                    <a:pt x="376" y="7998"/>
                  </a:lnTo>
                  <a:lnTo>
                    <a:pt x="282" y="7659"/>
                  </a:lnTo>
                  <a:lnTo>
                    <a:pt x="188" y="7339"/>
                  </a:lnTo>
                  <a:lnTo>
                    <a:pt x="113" y="7000"/>
                  </a:lnTo>
                  <a:lnTo>
                    <a:pt x="56" y="6643"/>
                  </a:lnTo>
                  <a:lnTo>
                    <a:pt x="19" y="6304"/>
                  </a:lnTo>
                  <a:lnTo>
                    <a:pt x="0" y="5965"/>
                  </a:lnTo>
                  <a:lnTo>
                    <a:pt x="0" y="5608"/>
                  </a:lnTo>
                  <a:lnTo>
                    <a:pt x="0" y="5269"/>
                  </a:lnTo>
                  <a:lnTo>
                    <a:pt x="38" y="4912"/>
                  </a:lnTo>
                  <a:lnTo>
                    <a:pt x="75" y="4573"/>
                  </a:lnTo>
                  <a:lnTo>
                    <a:pt x="132" y="4234"/>
                  </a:lnTo>
                  <a:lnTo>
                    <a:pt x="226" y="3877"/>
                  </a:lnTo>
                  <a:lnTo>
                    <a:pt x="320" y="3538"/>
                  </a:lnTo>
                  <a:lnTo>
                    <a:pt x="433" y="3200"/>
                  </a:lnTo>
                  <a:lnTo>
                    <a:pt x="565" y="2880"/>
                  </a:lnTo>
                  <a:lnTo>
                    <a:pt x="715" y="2541"/>
                  </a:lnTo>
                  <a:lnTo>
                    <a:pt x="866" y="2221"/>
                  </a:lnTo>
                  <a:lnTo>
                    <a:pt x="1054" y="1901"/>
                  </a:lnTo>
                  <a:lnTo>
                    <a:pt x="1261" y="1600"/>
                  </a:lnTo>
                  <a:lnTo>
                    <a:pt x="1261" y="1600"/>
                  </a:lnTo>
                  <a:lnTo>
                    <a:pt x="1581" y="1149"/>
                  </a:lnTo>
                  <a:lnTo>
                    <a:pt x="1938" y="754"/>
                  </a:lnTo>
                  <a:lnTo>
                    <a:pt x="2314" y="377"/>
                  </a:lnTo>
                  <a:lnTo>
                    <a:pt x="2709" y="39"/>
                  </a:lnTo>
                  <a:lnTo>
                    <a:pt x="2709" y="39"/>
                  </a:lnTo>
                  <a:lnTo>
                    <a:pt x="2709" y="39"/>
                  </a:lnTo>
                  <a:lnTo>
                    <a:pt x="2728" y="20"/>
                  </a:lnTo>
                  <a:lnTo>
                    <a:pt x="2728" y="20"/>
                  </a:lnTo>
                  <a:lnTo>
                    <a:pt x="2822" y="1"/>
                  </a:lnTo>
                  <a:lnTo>
                    <a:pt x="2954" y="39"/>
                  </a:lnTo>
                  <a:lnTo>
                    <a:pt x="3123" y="95"/>
                  </a:lnTo>
                  <a:lnTo>
                    <a:pt x="3349" y="170"/>
                  </a:lnTo>
                  <a:lnTo>
                    <a:pt x="3349" y="170"/>
                  </a:lnTo>
                  <a:lnTo>
                    <a:pt x="3387" y="189"/>
                  </a:lnTo>
                  <a:lnTo>
                    <a:pt x="3387" y="189"/>
                  </a:lnTo>
                  <a:lnTo>
                    <a:pt x="3481" y="246"/>
                  </a:lnTo>
                  <a:lnTo>
                    <a:pt x="3481" y="246"/>
                  </a:lnTo>
                  <a:lnTo>
                    <a:pt x="3556" y="264"/>
                  </a:lnTo>
                  <a:lnTo>
                    <a:pt x="3556" y="264"/>
                  </a:lnTo>
                  <a:lnTo>
                    <a:pt x="3556" y="264"/>
                  </a:lnTo>
                  <a:lnTo>
                    <a:pt x="3707" y="340"/>
                  </a:lnTo>
                  <a:lnTo>
                    <a:pt x="3707" y="340"/>
                  </a:lnTo>
                  <a:lnTo>
                    <a:pt x="3744" y="358"/>
                  </a:lnTo>
                  <a:lnTo>
                    <a:pt x="3744" y="358"/>
                  </a:lnTo>
                  <a:lnTo>
                    <a:pt x="4422" y="716"/>
                  </a:lnTo>
                  <a:lnTo>
                    <a:pt x="5250" y="1205"/>
                  </a:lnTo>
                  <a:lnTo>
                    <a:pt x="5250" y="1205"/>
                  </a:lnTo>
                  <a:lnTo>
                    <a:pt x="5588" y="1393"/>
                  </a:lnTo>
                  <a:lnTo>
                    <a:pt x="5588" y="1393"/>
                  </a:lnTo>
                  <a:lnTo>
                    <a:pt x="5588" y="1393"/>
                  </a:lnTo>
                  <a:lnTo>
                    <a:pt x="5833" y="1544"/>
                  </a:lnTo>
                  <a:lnTo>
                    <a:pt x="5833" y="1544"/>
                  </a:lnTo>
                  <a:lnTo>
                    <a:pt x="6830" y="2165"/>
                  </a:lnTo>
                  <a:lnTo>
                    <a:pt x="6830" y="2165"/>
                  </a:lnTo>
                  <a:lnTo>
                    <a:pt x="7094" y="2334"/>
                  </a:lnTo>
                  <a:lnTo>
                    <a:pt x="7094" y="2334"/>
                  </a:lnTo>
                  <a:lnTo>
                    <a:pt x="7225" y="2428"/>
                  </a:lnTo>
                  <a:lnTo>
                    <a:pt x="7225" y="2428"/>
                  </a:lnTo>
                  <a:lnTo>
                    <a:pt x="7357" y="2522"/>
                  </a:lnTo>
                  <a:lnTo>
                    <a:pt x="7357" y="2522"/>
                  </a:lnTo>
                  <a:lnTo>
                    <a:pt x="7489" y="2597"/>
                  </a:lnTo>
                  <a:lnTo>
                    <a:pt x="7489" y="2597"/>
                  </a:lnTo>
                  <a:lnTo>
                    <a:pt x="8730" y="3444"/>
                  </a:lnTo>
                  <a:lnTo>
                    <a:pt x="8730" y="3444"/>
                  </a:lnTo>
                  <a:lnTo>
                    <a:pt x="9671" y="4084"/>
                  </a:lnTo>
                  <a:lnTo>
                    <a:pt x="9671" y="4084"/>
                  </a:lnTo>
                  <a:lnTo>
                    <a:pt x="10556" y="4724"/>
                  </a:lnTo>
                  <a:lnTo>
                    <a:pt x="11365" y="5326"/>
                  </a:lnTo>
                  <a:lnTo>
                    <a:pt x="12098" y="5890"/>
                  </a:lnTo>
                  <a:lnTo>
                    <a:pt x="12738" y="6417"/>
                  </a:lnTo>
                  <a:lnTo>
                    <a:pt x="13265" y="6869"/>
                  </a:lnTo>
                  <a:lnTo>
                    <a:pt x="13679" y="7245"/>
                  </a:lnTo>
                  <a:lnTo>
                    <a:pt x="13961" y="7546"/>
                  </a:lnTo>
                  <a:lnTo>
                    <a:pt x="14036" y="7659"/>
                  </a:lnTo>
                  <a:lnTo>
                    <a:pt x="14093" y="7753"/>
                  </a:lnTo>
                  <a:lnTo>
                    <a:pt x="14093" y="7753"/>
                  </a:lnTo>
                  <a:lnTo>
                    <a:pt x="14093" y="7809"/>
                  </a:lnTo>
                  <a:lnTo>
                    <a:pt x="14093" y="7809"/>
                  </a:lnTo>
                  <a:lnTo>
                    <a:pt x="14093" y="7847"/>
                  </a:lnTo>
                  <a:lnTo>
                    <a:pt x="14093" y="7847"/>
                  </a:lnTo>
                  <a:lnTo>
                    <a:pt x="14093" y="7847"/>
                  </a:lnTo>
                  <a:lnTo>
                    <a:pt x="14074" y="7885"/>
                  </a:lnTo>
                  <a:lnTo>
                    <a:pt x="14074" y="7885"/>
                  </a:lnTo>
                  <a:lnTo>
                    <a:pt x="13905" y="8374"/>
                  </a:lnTo>
                  <a:lnTo>
                    <a:pt x="13679" y="8844"/>
                  </a:lnTo>
                  <a:lnTo>
                    <a:pt x="13434" y="9296"/>
                  </a:lnTo>
                  <a:lnTo>
                    <a:pt x="13152" y="97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3"/>
            <p:cNvSpPr/>
            <p:nvPr/>
          </p:nvSpPr>
          <p:spPr>
            <a:xfrm>
              <a:off x="1444150" y="3083050"/>
              <a:ext cx="69175" cy="69175"/>
            </a:xfrm>
            <a:custGeom>
              <a:avLst/>
              <a:gdLst/>
              <a:ahLst/>
              <a:cxnLst/>
              <a:rect l="l" t="t" r="r" b="b"/>
              <a:pathLst>
                <a:path w="2767" h="2767" extrusionOk="0">
                  <a:moveTo>
                    <a:pt x="1299" y="0"/>
                  </a:moveTo>
                  <a:lnTo>
                    <a:pt x="1167" y="19"/>
                  </a:lnTo>
                  <a:lnTo>
                    <a:pt x="1035" y="38"/>
                  </a:lnTo>
                  <a:lnTo>
                    <a:pt x="904" y="94"/>
                  </a:lnTo>
                  <a:lnTo>
                    <a:pt x="791" y="132"/>
                  </a:lnTo>
                  <a:lnTo>
                    <a:pt x="659" y="207"/>
                  </a:lnTo>
                  <a:lnTo>
                    <a:pt x="546" y="282"/>
                  </a:lnTo>
                  <a:lnTo>
                    <a:pt x="452" y="376"/>
                  </a:lnTo>
                  <a:lnTo>
                    <a:pt x="339" y="471"/>
                  </a:lnTo>
                  <a:lnTo>
                    <a:pt x="264" y="583"/>
                  </a:lnTo>
                  <a:lnTo>
                    <a:pt x="189" y="696"/>
                  </a:lnTo>
                  <a:lnTo>
                    <a:pt x="113" y="809"/>
                  </a:lnTo>
                  <a:lnTo>
                    <a:pt x="76" y="941"/>
                  </a:lnTo>
                  <a:lnTo>
                    <a:pt x="38" y="1073"/>
                  </a:lnTo>
                  <a:lnTo>
                    <a:pt x="19" y="1204"/>
                  </a:lnTo>
                  <a:lnTo>
                    <a:pt x="0" y="1336"/>
                  </a:lnTo>
                  <a:lnTo>
                    <a:pt x="0" y="1468"/>
                  </a:lnTo>
                  <a:lnTo>
                    <a:pt x="19" y="1599"/>
                  </a:lnTo>
                  <a:lnTo>
                    <a:pt x="38" y="1731"/>
                  </a:lnTo>
                  <a:lnTo>
                    <a:pt x="76" y="1863"/>
                  </a:lnTo>
                  <a:lnTo>
                    <a:pt x="132" y="1976"/>
                  </a:lnTo>
                  <a:lnTo>
                    <a:pt x="189" y="2107"/>
                  </a:lnTo>
                  <a:lnTo>
                    <a:pt x="283" y="2220"/>
                  </a:lnTo>
                  <a:lnTo>
                    <a:pt x="358" y="2314"/>
                  </a:lnTo>
                  <a:lnTo>
                    <a:pt x="471" y="2427"/>
                  </a:lnTo>
                  <a:lnTo>
                    <a:pt x="584" y="2503"/>
                  </a:lnTo>
                  <a:lnTo>
                    <a:pt x="697" y="2578"/>
                  </a:lnTo>
                  <a:lnTo>
                    <a:pt x="810" y="2653"/>
                  </a:lnTo>
                  <a:lnTo>
                    <a:pt x="941" y="2691"/>
                  </a:lnTo>
                  <a:lnTo>
                    <a:pt x="1073" y="2728"/>
                  </a:lnTo>
                  <a:lnTo>
                    <a:pt x="1205" y="2747"/>
                  </a:lnTo>
                  <a:lnTo>
                    <a:pt x="1336" y="2766"/>
                  </a:lnTo>
                  <a:lnTo>
                    <a:pt x="1468" y="2766"/>
                  </a:lnTo>
                  <a:lnTo>
                    <a:pt x="1600" y="2747"/>
                  </a:lnTo>
                  <a:lnTo>
                    <a:pt x="1731" y="2728"/>
                  </a:lnTo>
                  <a:lnTo>
                    <a:pt x="1844" y="2691"/>
                  </a:lnTo>
                  <a:lnTo>
                    <a:pt x="1976" y="2634"/>
                  </a:lnTo>
                  <a:lnTo>
                    <a:pt x="2089" y="2559"/>
                  </a:lnTo>
                  <a:lnTo>
                    <a:pt x="2202" y="2484"/>
                  </a:lnTo>
                  <a:lnTo>
                    <a:pt x="2315" y="2409"/>
                  </a:lnTo>
                  <a:lnTo>
                    <a:pt x="2409" y="2296"/>
                  </a:lnTo>
                  <a:lnTo>
                    <a:pt x="2503" y="2183"/>
                  </a:lnTo>
                  <a:lnTo>
                    <a:pt x="2578" y="2070"/>
                  </a:lnTo>
                  <a:lnTo>
                    <a:pt x="2635" y="1957"/>
                  </a:lnTo>
                  <a:lnTo>
                    <a:pt x="2691" y="1825"/>
                  </a:lnTo>
                  <a:lnTo>
                    <a:pt x="2729" y="1694"/>
                  </a:lnTo>
                  <a:lnTo>
                    <a:pt x="2748" y="1562"/>
                  </a:lnTo>
                  <a:lnTo>
                    <a:pt x="2766" y="1430"/>
                  </a:lnTo>
                  <a:lnTo>
                    <a:pt x="2766" y="1298"/>
                  </a:lnTo>
                  <a:lnTo>
                    <a:pt x="2748" y="1167"/>
                  </a:lnTo>
                  <a:lnTo>
                    <a:pt x="2710" y="1035"/>
                  </a:lnTo>
                  <a:lnTo>
                    <a:pt x="2672" y="903"/>
                  </a:lnTo>
                  <a:lnTo>
                    <a:pt x="2635" y="790"/>
                  </a:lnTo>
                  <a:lnTo>
                    <a:pt x="2559" y="659"/>
                  </a:lnTo>
                  <a:lnTo>
                    <a:pt x="2484" y="546"/>
                  </a:lnTo>
                  <a:lnTo>
                    <a:pt x="2390" y="452"/>
                  </a:lnTo>
                  <a:lnTo>
                    <a:pt x="2296" y="358"/>
                  </a:lnTo>
                  <a:lnTo>
                    <a:pt x="2183" y="264"/>
                  </a:lnTo>
                  <a:lnTo>
                    <a:pt x="2070" y="188"/>
                  </a:lnTo>
                  <a:lnTo>
                    <a:pt x="1938" y="132"/>
                  </a:lnTo>
                  <a:lnTo>
                    <a:pt x="1826" y="75"/>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3"/>
            <p:cNvSpPr/>
            <p:nvPr/>
          </p:nvSpPr>
          <p:spPr>
            <a:xfrm>
              <a:off x="1532575" y="3207225"/>
              <a:ext cx="68700" cy="69175"/>
            </a:xfrm>
            <a:custGeom>
              <a:avLst/>
              <a:gdLst/>
              <a:ahLst/>
              <a:cxnLst/>
              <a:rect l="l" t="t" r="r" b="b"/>
              <a:pathLst>
                <a:path w="2748" h="2767" extrusionOk="0">
                  <a:moveTo>
                    <a:pt x="1280" y="0"/>
                  </a:moveTo>
                  <a:lnTo>
                    <a:pt x="1149" y="19"/>
                  </a:lnTo>
                  <a:lnTo>
                    <a:pt x="1036" y="38"/>
                  </a:lnTo>
                  <a:lnTo>
                    <a:pt x="904" y="95"/>
                  </a:lnTo>
                  <a:lnTo>
                    <a:pt x="772" y="132"/>
                  </a:lnTo>
                  <a:lnTo>
                    <a:pt x="659" y="207"/>
                  </a:lnTo>
                  <a:lnTo>
                    <a:pt x="546" y="283"/>
                  </a:lnTo>
                  <a:lnTo>
                    <a:pt x="434" y="377"/>
                  </a:lnTo>
                  <a:lnTo>
                    <a:pt x="339" y="471"/>
                  </a:lnTo>
                  <a:lnTo>
                    <a:pt x="245" y="584"/>
                  </a:lnTo>
                  <a:lnTo>
                    <a:pt x="170" y="697"/>
                  </a:lnTo>
                  <a:lnTo>
                    <a:pt x="114" y="810"/>
                  </a:lnTo>
                  <a:lnTo>
                    <a:pt x="57" y="941"/>
                  </a:lnTo>
                  <a:lnTo>
                    <a:pt x="20" y="1073"/>
                  </a:lnTo>
                  <a:lnTo>
                    <a:pt x="1" y="1205"/>
                  </a:lnTo>
                  <a:lnTo>
                    <a:pt x="1" y="1336"/>
                  </a:lnTo>
                  <a:lnTo>
                    <a:pt x="1" y="1468"/>
                  </a:lnTo>
                  <a:lnTo>
                    <a:pt x="1" y="1600"/>
                  </a:lnTo>
                  <a:lnTo>
                    <a:pt x="38" y="1731"/>
                  </a:lnTo>
                  <a:lnTo>
                    <a:pt x="76" y="1863"/>
                  </a:lnTo>
                  <a:lnTo>
                    <a:pt x="132" y="1976"/>
                  </a:lnTo>
                  <a:lnTo>
                    <a:pt x="189" y="2108"/>
                  </a:lnTo>
                  <a:lnTo>
                    <a:pt x="264" y="2221"/>
                  </a:lnTo>
                  <a:lnTo>
                    <a:pt x="358" y="2315"/>
                  </a:lnTo>
                  <a:lnTo>
                    <a:pt x="452" y="2428"/>
                  </a:lnTo>
                  <a:lnTo>
                    <a:pt x="565" y="2503"/>
                  </a:lnTo>
                  <a:lnTo>
                    <a:pt x="678" y="2578"/>
                  </a:lnTo>
                  <a:lnTo>
                    <a:pt x="810" y="2635"/>
                  </a:lnTo>
                  <a:lnTo>
                    <a:pt x="942" y="2691"/>
                  </a:lnTo>
                  <a:lnTo>
                    <a:pt x="1054" y="2729"/>
                  </a:lnTo>
                  <a:lnTo>
                    <a:pt x="1186" y="2748"/>
                  </a:lnTo>
                  <a:lnTo>
                    <a:pt x="1318" y="2766"/>
                  </a:lnTo>
                  <a:lnTo>
                    <a:pt x="1450" y="2766"/>
                  </a:lnTo>
                  <a:lnTo>
                    <a:pt x="1581" y="2748"/>
                  </a:lnTo>
                  <a:lnTo>
                    <a:pt x="1713" y="2729"/>
                  </a:lnTo>
                  <a:lnTo>
                    <a:pt x="1845" y="2672"/>
                  </a:lnTo>
                  <a:lnTo>
                    <a:pt x="1976" y="2635"/>
                  </a:lnTo>
                  <a:lnTo>
                    <a:pt x="2089" y="2559"/>
                  </a:lnTo>
                  <a:lnTo>
                    <a:pt x="2202" y="2484"/>
                  </a:lnTo>
                  <a:lnTo>
                    <a:pt x="2315" y="2409"/>
                  </a:lnTo>
                  <a:lnTo>
                    <a:pt x="2409" y="2296"/>
                  </a:lnTo>
                  <a:lnTo>
                    <a:pt x="2503" y="2183"/>
                  </a:lnTo>
                  <a:lnTo>
                    <a:pt x="2579" y="2070"/>
                  </a:lnTo>
                  <a:lnTo>
                    <a:pt x="2635" y="1957"/>
                  </a:lnTo>
                  <a:lnTo>
                    <a:pt x="2691" y="1826"/>
                  </a:lnTo>
                  <a:lnTo>
                    <a:pt x="2729" y="1694"/>
                  </a:lnTo>
                  <a:lnTo>
                    <a:pt x="2748" y="1562"/>
                  </a:lnTo>
                  <a:lnTo>
                    <a:pt x="2748" y="1430"/>
                  </a:lnTo>
                  <a:lnTo>
                    <a:pt x="2748" y="1299"/>
                  </a:lnTo>
                  <a:lnTo>
                    <a:pt x="2729" y="1167"/>
                  </a:lnTo>
                  <a:lnTo>
                    <a:pt x="2710" y="1035"/>
                  </a:lnTo>
                  <a:lnTo>
                    <a:pt x="2673" y="904"/>
                  </a:lnTo>
                  <a:lnTo>
                    <a:pt x="2616" y="791"/>
                  </a:lnTo>
                  <a:lnTo>
                    <a:pt x="2560" y="659"/>
                  </a:lnTo>
                  <a:lnTo>
                    <a:pt x="2484" y="546"/>
                  </a:lnTo>
                  <a:lnTo>
                    <a:pt x="2390" y="452"/>
                  </a:lnTo>
                  <a:lnTo>
                    <a:pt x="2296" y="358"/>
                  </a:lnTo>
                  <a:lnTo>
                    <a:pt x="2183" y="264"/>
                  </a:lnTo>
                  <a:lnTo>
                    <a:pt x="2070" y="189"/>
                  </a:lnTo>
                  <a:lnTo>
                    <a:pt x="1939" y="132"/>
                  </a:lnTo>
                  <a:lnTo>
                    <a:pt x="1807" y="76"/>
                  </a:lnTo>
                  <a:lnTo>
                    <a:pt x="1694" y="38"/>
                  </a:lnTo>
                  <a:lnTo>
                    <a:pt x="1562" y="19"/>
                  </a:lnTo>
                  <a:lnTo>
                    <a:pt x="143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3"/>
            <p:cNvSpPr/>
            <p:nvPr/>
          </p:nvSpPr>
          <p:spPr>
            <a:xfrm>
              <a:off x="1537750" y="3146550"/>
              <a:ext cx="37200" cy="36700"/>
            </a:xfrm>
            <a:custGeom>
              <a:avLst/>
              <a:gdLst/>
              <a:ahLst/>
              <a:cxnLst/>
              <a:rect l="l" t="t" r="r" b="b"/>
              <a:pathLst>
                <a:path w="1488" h="1468" extrusionOk="0">
                  <a:moveTo>
                    <a:pt x="697" y="0"/>
                  </a:moveTo>
                  <a:lnTo>
                    <a:pt x="565" y="19"/>
                  </a:lnTo>
                  <a:lnTo>
                    <a:pt x="434" y="75"/>
                  </a:lnTo>
                  <a:lnTo>
                    <a:pt x="302" y="151"/>
                  </a:lnTo>
                  <a:lnTo>
                    <a:pt x="189" y="245"/>
                  </a:lnTo>
                  <a:lnTo>
                    <a:pt x="95" y="358"/>
                  </a:lnTo>
                  <a:lnTo>
                    <a:pt x="38" y="508"/>
                  </a:lnTo>
                  <a:lnTo>
                    <a:pt x="20" y="640"/>
                  </a:lnTo>
                  <a:lnTo>
                    <a:pt x="1" y="772"/>
                  </a:lnTo>
                  <a:lnTo>
                    <a:pt x="38" y="922"/>
                  </a:lnTo>
                  <a:lnTo>
                    <a:pt x="76" y="1054"/>
                  </a:lnTo>
                  <a:lnTo>
                    <a:pt x="151" y="1186"/>
                  </a:lnTo>
                  <a:lnTo>
                    <a:pt x="264" y="1280"/>
                  </a:lnTo>
                  <a:lnTo>
                    <a:pt x="377" y="1374"/>
                  </a:lnTo>
                  <a:lnTo>
                    <a:pt x="509" y="1430"/>
                  </a:lnTo>
                  <a:lnTo>
                    <a:pt x="640" y="1468"/>
                  </a:lnTo>
                  <a:lnTo>
                    <a:pt x="791" y="1468"/>
                  </a:lnTo>
                  <a:lnTo>
                    <a:pt x="923" y="1449"/>
                  </a:lnTo>
                  <a:lnTo>
                    <a:pt x="1054" y="1393"/>
                  </a:lnTo>
                  <a:lnTo>
                    <a:pt x="1186" y="1317"/>
                  </a:lnTo>
                  <a:lnTo>
                    <a:pt x="1299" y="1223"/>
                  </a:lnTo>
                  <a:lnTo>
                    <a:pt x="1393" y="1110"/>
                  </a:lnTo>
                  <a:lnTo>
                    <a:pt x="1450" y="979"/>
                  </a:lnTo>
                  <a:lnTo>
                    <a:pt x="1468" y="828"/>
                  </a:lnTo>
                  <a:lnTo>
                    <a:pt x="1487" y="696"/>
                  </a:lnTo>
                  <a:lnTo>
                    <a:pt x="1468" y="546"/>
                  </a:lnTo>
                  <a:lnTo>
                    <a:pt x="1412" y="414"/>
                  </a:lnTo>
                  <a:lnTo>
                    <a:pt x="1337" y="282"/>
                  </a:lnTo>
                  <a:lnTo>
                    <a:pt x="1243" y="188"/>
                  </a:lnTo>
                  <a:lnTo>
                    <a:pt x="1111" y="94"/>
                  </a:lnTo>
                  <a:lnTo>
                    <a:pt x="979" y="38"/>
                  </a:lnTo>
                  <a:lnTo>
                    <a:pt x="847"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3"/>
            <p:cNvSpPr/>
            <p:nvPr/>
          </p:nvSpPr>
          <p:spPr>
            <a:xfrm>
              <a:off x="1527875" y="3050575"/>
              <a:ext cx="36725" cy="37200"/>
            </a:xfrm>
            <a:custGeom>
              <a:avLst/>
              <a:gdLst/>
              <a:ahLst/>
              <a:cxnLst/>
              <a:rect l="l" t="t" r="r" b="b"/>
              <a:pathLst>
                <a:path w="1469" h="1488" extrusionOk="0">
                  <a:moveTo>
                    <a:pt x="678" y="1"/>
                  </a:moveTo>
                  <a:lnTo>
                    <a:pt x="546" y="38"/>
                  </a:lnTo>
                  <a:lnTo>
                    <a:pt x="415" y="76"/>
                  </a:lnTo>
                  <a:lnTo>
                    <a:pt x="283" y="151"/>
                  </a:lnTo>
                  <a:lnTo>
                    <a:pt x="170" y="264"/>
                  </a:lnTo>
                  <a:lnTo>
                    <a:pt x="95" y="377"/>
                  </a:lnTo>
                  <a:lnTo>
                    <a:pt x="38" y="509"/>
                  </a:lnTo>
                  <a:lnTo>
                    <a:pt x="1" y="641"/>
                  </a:lnTo>
                  <a:lnTo>
                    <a:pt x="1" y="791"/>
                  </a:lnTo>
                  <a:lnTo>
                    <a:pt x="19" y="923"/>
                  </a:lnTo>
                  <a:lnTo>
                    <a:pt x="57" y="1073"/>
                  </a:lnTo>
                  <a:lnTo>
                    <a:pt x="132" y="1186"/>
                  </a:lnTo>
                  <a:lnTo>
                    <a:pt x="245" y="1299"/>
                  </a:lnTo>
                  <a:lnTo>
                    <a:pt x="358" y="1393"/>
                  </a:lnTo>
                  <a:lnTo>
                    <a:pt x="490" y="1450"/>
                  </a:lnTo>
                  <a:lnTo>
                    <a:pt x="640" y="1487"/>
                  </a:lnTo>
                  <a:lnTo>
                    <a:pt x="772" y="1487"/>
                  </a:lnTo>
                  <a:lnTo>
                    <a:pt x="923" y="1468"/>
                  </a:lnTo>
                  <a:lnTo>
                    <a:pt x="1054" y="1412"/>
                  </a:lnTo>
                  <a:lnTo>
                    <a:pt x="1167" y="1337"/>
                  </a:lnTo>
                  <a:lnTo>
                    <a:pt x="1280" y="1243"/>
                  </a:lnTo>
                  <a:lnTo>
                    <a:pt x="1374" y="1111"/>
                  </a:lnTo>
                  <a:lnTo>
                    <a:pt x="1431" y="979"/>
                  </a:lnTo>
                  <a:lnTo>
                    <a:pt x="1468" y="848"/>
                  </a:lnTo>
                  <a:lnTo>
                    <a:pt x="1468" y="697"/>
                  </a:lnTo>
                  <a:lnTo>
                    <a:pt x="1449" y="565"/>
                  </a:lnTo>
                  <a:lnTo>
                    <a:pt x="1393" y="434"/>
                  </a:lnTo>
                  <a:lnTo>
                    <a:pt x="1318" y="302"/>
                  </a:lnTo>
                  <a:lnTo>
                    <a:pt x="1224" y="189"/>
                  </a:lnTo>
                  <a:lnTo>
                    <a:pt x="1092" y="114"/>
                  </a:lnTo>
                  <a:lnTo>
                    <a:pt x="960" y="38"/>
                  </a:lnTo>
                  <a:lnTo>
                    <a:pt x="829" y="20"/>
                  </a:lnTo>
                  <a:lnTo>
                    <a:pt x="67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3"/>
            <p:cNvSpPr/>
            <p:nvPr/>
          </p:nvSpPr>
          <p:spPr>
            <a:xfrm>
              <a:off x="1628075" y="3151250"/>
              <a:ext cx="68700" cy="69175"/>
            </a:xfrm>
            <a:custGeom>
              <a:avLst/>
              <a:gdLst/>
              <a:ahLst/>
              <a:cxnLst/>
              <a:rect l="l" t="t" r="r" b="b"/>
              <a:pathLst>
                <a:path w="2748" h="2767" extrusionOk="0">
                  <a:moveTo>
                    <a:pt x="1299" y="0"/>
                  </a:moveTo>
                  <a:lnTo>
                    <a:pt x="1167" y="19"/>
                  </a:lnTo>
                  <a:lnTo>
                    <a:pt x="1035" y="57"/>
                  </a:lnTo>
                  <a:lnTo>
                    <a:pt x="903" y="94"/>
                  </a:lnTo>
                  <a:lnTo>
                    <a:pt x="772" y="132"/>
                  </a:lnTo>
                  <a:lnTo>
                    <a:pt x="659" y="207"/>
                  </a:lnTo>
                  <a:lnTo>
                    <a:pt x="546" y="283"/>
                  </a:lnTo>
                  <a:lnTo>
                    <a:pt x="433" y="377"/>
                  </a:lnTo>
                  <a:lnTo>
                    <a:pt x="339" y="471"/>
                  </a:lnTo>
                  <a:lnTo>
                    <a:pt x="245" y="584"/>
                  </a:lnTo>
                  <a:lnTo>
                    <a:pt x="170" y="697"/>
                  </a:lnTo>
                  <a:lnTo>
                    <a:pt x="113" y="828"/>
                  </a:lnTo>
                  <a:lnTo>
                    <a:pt x="57" y="941"/>
                  </a:lnTo>
                  <a:lnTo>
                    <a:pt x="19" y="1073"/>
                  </a:lnTo>
                  <a:lnTo>
                    <a:pt x="0" y="1205"/>
                  </a:lnTo>
                  <a:lnTo>
                    <a:pt x="0" y="1336"/>
                  </a:lnTo>
                  <a:lnTo>
                    <a:pt x="0" y="1468"/>
                  </a:lnTo>
                  <a:lnTo>
                    <a:pt x="19" y="1600"/>
                  </a:lnTo>
                  <a:lnTo>
                    <a:pt x="38" y="1731"/>
                  </a:lnTo>
                  <a:lnTo>
                    <a:pt x="76" y="1863"/>
                  </a:lnTo>
                  <a:lnTo>
                    <a:pt x="132" y="1976"/>
                  </a:lnTo>
                  <a:lnTo>
                    <a:pt x="189" y="2108"/>
                  </a:lnTo>
                  <a:lnTo>
                    <a:pt x="264" y="2221"/>
                  </a:lnTo>
                  <a:lnTo>
                    <a:pt x="358" y="2315"/>
                  </a:lnTo>
                  <a:lnTo>
                    <a:pt x="452" y="2428"/>
                  </a:lnTo>
                  <a:lnTo>
                    <a:pt x="565" y="2503"/>
                  </a:lnTo>
                  <a:lnTo>
                    <a:pt x="678" y="2578"/>
                  </a:lnTo>
                  <a:lnTo>
                    <a:pt x="809" y="2653"/>
                  </a:lnTo>
                  <a:lnTo>
                    <a:pt x="941" y="2691"/>
                  </a:lnTo>
                  <a:lnTo>
                    <a:pt x="1054" y="2729"/>
                  </a:lnTo>
                  <a:lnTo>
                    <a:pt x="1186" y="2766"/>
                  </a:lnTo>
                  <a:lnTo>
                    <a:pt x="1468" y="2766"/>
                  </a:lnTo>
                  <a:lnTo>
                    <a:pt x="1600" y="2747"/>
                  </a:lnTo>
                  <a:lnTo>
                    <a:pt x="1713" y="2729"/>
                  </a:lnTo>
                  <a:lnTo>
                    <a:pt x="1844" y="2691"/>
                  </a:lnTo>
                  <a:lnTo>
                    <a:pt x="1976" y="2635"/>
                  </a:lnTo>
                  <a:lnTo>
                    <a:pt x="2089" y="2578"/>
                  </a:lnTo>
                  <a:lnTo>
                    <a:pt x="2202" y="2484"/>
                  </a:lnTo>
                  <a:lnTo>
                    <a:pt x="2315" y="2409"/>
                  </a:lnTo>
                  <a:lnTo>
                    <a:pt x="2409" y="2296"/>
                  </a:lnTo>
                  <a:lnTo>
                    <a:pt x="2503" y="2183"/>
                  </a:lnTo>
                  <a:lnTo>
                    <a:pt x="2578" y="2070"/>
                  </a:lnTo>
                  <a:lnTo>
                    <a:pt x="2635" y="1957"/>
                  </a:lnTo>
                  <a:lnTo>
                    <a:pt x="2691" y="1826"/>
                  </a:lnTo>
                  <a:lnTo>
                    <a:pt x="2729" y="1694"/>
                  </a:lnTo>
                  <a:lnTo>
                    <a:pt x="2747" y="1562"/>
                  </a:lnTo>
                  <a:lnTo>
                    <a:pt x="2747" y="1430"/>
                  </a:lnTo>
                  <a:lnTo>
                    <a:pt x="2747" y="1299"/>
                  </a:lnTo>
                  <a:lnTo>
                    <a:pt x="2747" y="1167"/>
                  </a:lnTo>
                  <a:lnTo>
                    <a:pt x="2710" y="1035"/>
                  </a:lnTo>
                  <a:lnTo>
                    <a:pt x="2672" y="922"/>
                  </a:lnTo>
                  <a:lnTo>
                    <a:pt x="2616" y="791"/>
                  </a:lnTo>
                  <a:lnTo>
                    <a:pt x="2559" y="678"/>
                  </a:lnTo>
                  <a:lnTo>
                    <a:pt x="2484" y="565"/>
                  </a:lnTo>
                  <a:lnTo>
                    <a:pt x="2390" y="452"/>
                  </a:lnTo>
                  <a:lnTo>
                    <a:pt x="2296" y="358"/>
                  </a:lnTo>
                  <a:lnTo>
                    <a:pt x="2183" y="264"/>
                  </a:lnTo>
                  <a:lnTo>
                    <a:pt x="2070" y="189"/>
                  </a:lnTo>
                  <a:lnTo>
                    <a:pt x="1938" y="132"/>
                  </a:lnTo>
                  <a:lnTo>
                    <a:pt x="1807" y="76"/>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3"/>
            <p:cNvSpPr/>
            <p:nvPr/>
          </p:nvSpPr>
          <p:spPr>
            <a:xfrm>
              <a:off x="1486950" y="2968725"/>
              <a:ext cx="285075" cy="196650"/>
            </a:xfrm>
            <a:custGeom>
              <a:avLst/>
              <a:gdLst/>
              <a:ahLst/>
              <a:cxnLst/>
              <a:rect l="l" t="t" r="r" b="b"/>
              <a:pathLst>
                <a:path w="11403" h="7866" extrusionOk="0">
                  <a:moveTo>
                    <a:pt x="132" y="1"/>
                  </a:moveTo>
                  <a:lnTo>
                    <a:pt x="38" y="20"/>
                  </a:lnTo>
                  <a:lnTo>
                    <a:pt x="19" y="39"/>
                  </a:lnTo>
                  <a:lnTo>
                    <a:pt x="1" y="76"/>
                  </a:lnTo>
                  <a:lnTo>
                    <a:pt x="1" y="114"/>
                  </a:lnTo>
                  <a:lnTo>
                    <a:pt x="57" y="227"/>
                  </a:lnTo>
                  <a:lnTo>
                    <a:pt x="170" y="358"/>
                  </a:lnTo>
                  <a:lnTo>
                    <a:pt x="321" y="547"/>
                  </a:lnTo>
                  <a:lnTo>
                    <a:pt x="528" y="754"/>
                  </a:lnTo>
                  <a:lnTo>
                    <a:pt x="791" y="979"/>
                  </a:lnTo>
                  <a:lnTo>
                    <a:pt x="1431" y="1544"/>
                  </a:lnTo>
                  <a:lnTo>
                    <a:pt x="2240" y="2184"/>
                  </a:lnTo>
                  <a:lnTo>
                    <a:pt x="3162" y="2880"/>
                  </a:lnTo>
                  <a:lnTo>
                    <a:pt x="4215" y="3651"/>
                  </a:lnTo>
                  <a:lnTo>
                    <a:pt x="5363" y="4441"/>
                  </a:lnTo>
                  <a:lnTo>
                    <a:pt x="6473" y="5194"/>
                  </a:lnTo>
                  <a:lnTo>
                    <a:pt x="7527" y="5871"/>
                  </a:lnTo>
                  <a:lnTo>
                    <a:pt x="8487" y="6473"/>
                  </a:lnTo>
                  <a:lnTo>
                    <a:pt x="9352" y="6982"/>
                  </a:lnTo>
                  <a:lnTo>
                    <a:pt x="10086" y="7395"/>
                  </a:lnTo>
                  <a:lnTo>
                    <a:pt x="10688" y="7678"/>
                  </a:lnTo>
                  <a:lnTo>
                    <a:pt x="10933" y="7772"/>
                  </a:lnTo>
                  <a:lnTo>
                    <a:pt x="11121" y="7847"/>
                  </a:lnTo>
                  <a:lnTo>
                    <a:pt x="11271" y="7866"/>
                  </a:lnTo>
                  <a:lnTo>
                    <a:pt x="11365" y="7866"/>
                  </a:lnTo>
                  <a:lnTo>
                    <a:pt x="11403" y="7847"/>
                  </a:lnTo>
                  <a:lnTo>
                    <a:pt x="11403" y="7809"/>
                  </a:lnTo>
                  <a:lnTo>
                    <a:pt x="11403" y="7753"/>
                  </a:lnTo>
                  <a:lnTo>
                    <a:pt x="11346" y="7659"/>
                  </a:lnTo>
                  <a:lnTo>
                    <a:pt x="11271" y="7546"/>
                  </a:lnTo>
                  <a:lnTo>
                    <a:pt x="10989" y="7245"/>
                  </a:lnTo>
                  <a:lnTo>
                    <a:pt x="10575" y="6869"/>
                  </a:lnTo>
                  <a:lnTo>
                    <a:pt x="10048" y="6417"/>
                  </a:lnTo>
                  <a:lnTo>
                    <a:pt x="9408" y="5890"/>
                  </a:lnTo>
                  <a:lnTo>
                    <a:pt x="8675" y="5326"/>
                  </a:lnTo>
                  <a:lnTo>
                    <a:pt x="7866" y="4724"/>
                  </a:lnTo>
                  <a:lnTo>
                    <a:pt x="6981" y="4084"/>
                  </a:lnTo>
                  <a:lnTo>
                    <a:pt x="6040" y="3444"/>
                  </a:lnTo>
                  <a:lnTo>
                    <a:pt x="4799" y="2597"/>
                  </a:lnTo>
                  <a:lnTo>
                    <a:pt x="4667" y="2522"/>
                  </a:lnTo>
                  <a:lnTo>
                    <a:pt x="4535" y="2428"/>
                  </a:lnTo>
                  <a:lnTo>
                    <a:pt x="4404" y="2334"/>
                  </a:lnTo>
                  <a:lnTo>
                    <a:pt x="4140" y="2165"/>
                  </a:lnTo>
                  <a:lnTo>
                    <a:pt x="3143" y="1544"/>
                  </a:lnTo>
                  <a:lnTo>
                    <a:pt x="2898" y="1393"/>
                  </a:lnTo>
                  <a:lnTo>
                    <a:pt x="2560" y="1205"/>
                  </a:lnTo>
                  <a:lnTo>
                    <a:pt x="1732" y="716"/>
                  </a:lnTo>
                  <a:lnTo>
                    <a:pt x="1054" y="358"/>
                  </a:lnTo>
                  <a:lnTo>
                    <a:pt x="1017" y="340"/>
                  </a:lnTo>
                  <a:lnTo>
                    <a:pt x="866" y="264"/>
                  </a:lnTo>
                  <a:lnTo>
                    <a:pt x="791" y="246"/>
                  </a:lnTo>
                  <a:lnTo>
                    <a:pt x="697" y="189"/>
                  </a:lnTo>
                  <a:lnTo>
                    <a:pt x="659" y="170"/>
                  </a:lnTo>
                  <a:lnTo>
                    <a:pt x="433" y="95"/>
                  </a:lnTo>
                  <a:lnTo>
                    <a:pt x="264" y="39"/>
                  </a:lnTo>
                  <a:lnTo>
                    <a:pt x="132"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3"/>
            <p:cNvSpPr/>
            <p:nvPr/>
          </p:nvSpPr>
          <p:spPr>
            <a:xfrm>
              <a:off x="1590900" y="2966375"/>
              <a:ext cx="195725" cy="324600"/>
            </a:xfrm>
            <a:custGeom>
              <a:avLst/>
              <a:gdLst/>
              <a:ahLst/>
              <a:cxnLst/>
              <a:rect l="l" t="t" r="r" b="b"/>
              <a:pathLst>
                <a:path w="7829" h="12984" extrusionOk="0">
                  <a:moveTo>
                    <a:pt x="1" y="12965"/>
                  </a:moveTo>
                  <a:lnTo>
                    <a:pt x="358" y="12984"/>
                  </a:lnTo>
                  <a:lnTo>
                    <a:pt x="428" y="12981"/>
                  </a:lnTo>
                  <a:lnTo>
                    <a:pt x="428" y="12981"/>
                  </a:lnTo>
                  <a:lnTo>
                    <a:pt x="1" y="12965"/>
                  </a:lnTo>
                  <a:close/>
                  <a:moveTo>
                    <a:pt x="5363" y="1"/>
                  </a:move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530" y="7057"/>
                  </a:lnTo>
                  <a:lnTo>
                    <a:pt x="6887" y="7395"/>
                  </a:lnTo>
                  <a:lnTo>
                    <a:pt x="7113" y="7659"/>
                  </a:lnTo>
                  <a:lnTo>
                    <a:pt x="7188" y="7772"/>
                  </a:lnTo>
                  <a:lnTo>
                    <a:pt x="7245" y="7847"/>
                  </a:lnTo>
                  <a:lnTo>
                    <a:pt x="7245" y="7903"/>
                  </a:lnTo>
                  <a:lnTo>
                    <a:pt x="7245" y="7941"/>
                  </a:lnTo>
                  <a:lnTo>
                    <a:pt x="7226" y="7979"/>
                  </a:lnTo>
                  <a:lnTo>
                    <a:pt x="7057" y="8468"/>
                  </a:lnTo>
                  <a:lnTo>
                    <a:pt x="6831" y="8938"/>
                  </a:lnTo>
                  <a:lnTo>
                    <a:pt x="6586" y="9390"/>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428" y="12981"/>
                  </a:lnTo>
                  <a:lnTo>
                    <a:pt x="428" y="12981"/>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3"/>
            <p:cNvSpPr/>
            <p:nvPr/>
          </p:nvSpPr>
          <p:spPr>
            <a:xfrm>
              <a:off x="1590900" y="2966375"/>
              <a:ext cx="195725" cy="324600"/>
            </a:xfrm>
            <a:custGeom>
              <a:avLst/>
              <a:gdLst/>
              <a:ahLst/>
              <a:cxnLst/>
              <a:rect l="l" t="t" r="r" b="b"/>
              <a:pathLst>
                <a:path w="7829" h="12984" fill="none" extrusionOk="0">
                  <a:moveTo>
                    <a:pt x="5363" y="1"/>
                  </a:moveTo>
                  <a:lnTo>
                    <a:pt x="5363" y="1"/>
                  </a:ln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060" y="6643"/>
                  </a:lnTo>
                  <a:lnTo>
                    <a:pt x="6530" y="7057"/>
                  </a:lnTo>
                  <a:lnTo>
                    <a:pt x="6887" y="7395"/>
                  </a:lnTo>
                  <a:lnTo>
                    <a:pt x="7113" y="7659"/>
                  </a:lnTo>
                  <a:lnTo>
                    <a:pt x="7188" y="7772"/>
                  </a:lnTo>
                  <a:lnTo>
                    <a:pt x="7245" y="7847"/>
                  </a:lnTo>
                  <a:lnTo>
                    <a:pt x="7245" y="7847"/>
                  </a:lnTo>
                  <a:lnTo>
                    <a:pt x="7245" y="7903"/>
                  </a:lnTo>
                  <a:lnTo>
                    <a:pt x="7245" y="7903"/>
                  </a:lnTo>
                  <a:lnTo>
                    <a:pt x="7245" y="7903"/>
                  </a:lnTo>
                  <a:lnTo>
                    <a:pt x="7245" y="7903"/>
                  </a:lnTo>
                  <a:lnTo>
                    <a:pt x="7245" y="7941"/>
                  </a:lnTo>
                  <a:lnTo>
                    <a:pt x="7245" y="7941"/>
                  </a:lnTo>
                  <a:lnTo>
                    <a:pt x="7245" y="7941"/>
                  </a:lnTo>
                  <a:lnTo>
                    <a:pt x="7226" y="7979"/>
                  </a:lnTo>
                  <a:lnTo>
                    <a:pt x="7226" y="7979"/>
                  </a:lnTo>
                  <a:lnTo>
                    <a:pt x="7057" y="8468"/>
                  </a:lnTo>
                  <a:lnTo>
                    <a:pt x="6831" y="8938"/>
                  </a:lnTo>
                  <a:lnTo>
                    <a:pt x="6586" y="9390"/>
                  </a:lnTo>
                  <a:lnTo>
                    <a:pt x="6304" y="9841"/>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358" y="12984"/>
                  </a:lnTo>
                  <a:lnTo>
                    <a:pt x="358" y="12984"/>
                  </a:lnTo>
                  <a:lnTo>
                    <a:pt x="1" y="12965"/>
                  </a:lnTo>
                  <a:lnTo>
                    <a:pt x="1" y="12965"/>
                  </a:lnTo>
                  <a:lnTo>
                    <a:pt x="509" y="12984"/>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3"/>
            <p:cNvSpPr/>
            <p:nvPr/>
          </p:nvSpPr>
          <p:spPr>
            <a:xfrm>
              <a:off x="1590900" y="3151725"/>
              <a:ext cx="181125" cy="139250"/>
            </a:xfrm>
            <a:custGeom>
              <a:avLst/>
              <a:gdLst/>
              <a:ahLst/>
              <a:cxnLst/>
              <a:rect l="l" t="t" r="r" b="b"/>
              <a:pathLst>
                <a:path w="7245" h="5570" extrusionOk="0">
                  <a:moveTo>
                    <a:pt x="5796" y="0"/>
                  </a:move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586" y="1976"/>
                  </a:lnTo>
                  <a:lnTo>
                    <a:pt x="6831" y="1524"/>
                  </a:lnTo>
                  <a:lnTo>
                    <a:pt x="7057" y="1054"/>
                  </a:lnTo>
                  <a:lnTo>
                    <a:pt x="7226" y="565"/>
                  </a:lnTo>
                  <a:lnTo>
                    <a:pt x="7245" y="527"/>
                  </a:lnTo>
                  <a:lnTo>
                    <a:pt x="7245" y="527"/>
                  </a:lnTo>
                  <a:lnTo>
                    <a:pt x="7207" y="546"/>
                  </a:lnTo>
                  <a:lnTo>
                    <a:pt x="7151" y="565"/>
                  </a:lnTo>
                  <a:lnTo>
                    <a:pt x="7057" y="546"/>
                  </a:lnTo>
                  <a:lnTo>
                    <a:pt x="6944" y="527"/>
                  </a:lnTo>
                  <a:lnTo>
                    <a:pt x="6662" y="414"/>
                  </a:lnTo>
                  <a:lnTo>
                    <a:pt x="6267" y="245"/>
                  </a:lnTo>
                  <a:lnTo>
                    <a:pt x="579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3"/>
            <p:cNvSpPr/>
            <p:nvPr/>
          </p:nvSpPr>
          <p:spPr>
            <a:xfrm>
              <a:off x="1590900" y="3151725"/>
              <a:ext cx="181125" cy="139250"/>
            </a:xfrm>
            <a:custGeom>
              <a:avLst/>
              <a:gdLst/>
              <a:ahLst/>
              <a:cxnLst/>
              <a:rect l="l" t="t" r="r" b="b"/>
              <a:pathLst>
                <a:path w="7245" h="5570" fill="none" extrusionOk="0">
                  <a:moveTo>
                    <a:pt x="5796" y="0"/>
                  </a:moveTo>
                  <a:lnTo>
                    <a:pt x="5796" y="0"/>
                  </a:ln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1" y="5551"/>
                  </a:lnTo>
                  <a:lnTo>
                    <a:pt x="1" y="5551"/>
                  </a:lnTo>
                  <a:lnTo>
                    <a:pt x="1" y="5551"/>
                  </a:lnTo>
                  <a:lnTo>
                    <a:pt x="358" y="5570"/>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304" y="2427"/>
                  </a:lnTo>
                  <a:lnTo>
                    <a:pt x="6586" y="1976"/>
                  </a:lnTo>
                  <a:lnTo>
                    <a:pt x="6831" y="1524"/>
                  </a:lnTo>
                  <a:lnTo>
                    <a:pt x="7057" y="1054"/>
                  </a:lnTo>
                  <a:lnTo>
                    <a:pt x="7226" y="565"/>
                  </a:lnTo>
                  <a:lnTo>
                    <a:pt x="7226" y="565"/>
                  </a:lnTo>
                  <a:lnTo>
                    <a:pt x="7245" y="527"/>
                  </a:lnTo>
                  <a:lnTo>
                    <a:pt x="7245" y="527"/>
                  </a:lnTo>
                  <a:lnTo>
                    <a:pt x="7245" y="527"/>
                  </a:lnTo>
                  <a:lnTo>
                    <a:pt x="7245" y="489"/>
                  </a:lnTo>
                  <a:lnTo>
                    <a:pt x="7245" y="489"/>
                  </a:lnTo>
                  <a:lnTo>
                    <a:pt x="7245" y="489"/>
                  </a:lnTo>
                  <a:lnTo>
                    <a:pt x="7245" y="489"/>
                  </a:lnTo>
                  <a:lnTo>
                    <a:pt x="7245" y="489"/>
                  </a:lnTo>
                  <a:lnTo>
                    <a:pt x="7245" y="489"/>
                  </a:lnTo>
                  <a:lnTo>
                    <a:pt x="7245" y="527"/>
                  </a:lnTo>
                  <a:lnTo>
                    <a:pt x="7245" y="527"/>
                  </a:lnTo>
                  <a:lnTo>
                    <a:pt x="7245" y="527"/>
                  </a:lnTo>
                  <a:lnTo>
                    <a:pt x="7207" y="546"/>
                  </a:lnTo>
                  <a:lnTo>
                    <a:pt x="7207" y="546"/>
                  </a:lnTo>
                  <a:lnTo>
                    <a:pt x="7151" y="565"/>
                  </a:lnTo>
                  <a:lnTo>
                    <a:pt x="7151" y="565"/>
                  </a:lnTo>
                  <a:lnTo>
                    <a:pt x="7057" y="546"/>
                  </a:lnTo>
                  <a:lnTo>
                    <a:pt x="6944" y="527"/>
                  </a:lnTo>
                  <a:lnTo>
                    <a:pt x="6662" y="414"/>
                  </a:lnTo>
                  <a:lnTo>
                    <a:pt x="6267" y="245"/>
                  </a:lnTo>
                  <a:lnTo>
                    <a:pt x="57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3"/>
            <p:cNvSpPr/>
            <p:nvPr/>
          </p:nvSpPr>
          <p:spPr>
            <a:xfrm>
              <a:off x="1735800" y="3132425"/>
              <a:ext cx="36225" cy="33425"/>
            </a:xfrm>
            <a:custGeom>
              <a:avLst/>
              <a:gdLst/>
              <a:ahLst/>
              <a:cxnLst/>
              <a:rect l="l" t="t" r="r" b="b"/>
              <a:pathLst>
                <a:path w="1449" h="1337" extrusionOk="0">
                  <a:moveTo>
                    <a:pt x="264" y="1"/>
                  </a:moveTo>
                  <a:lnTo>
                    <a:pt x="151" y="396"/>
                  </a:lnTo>
                  <a:lnTo>
                    <a:pt x="0" y="772"/>
                  </a:lnTo>
                  <a:lnTo>
                    <a:pt x="471" y="1017"/>
                  </a:lnTo>
                  <a:lnTo>
                    <a:pt x="866" y="1186"/>
                  </a:lnTo>
                  <a:lnTo>
                    <a:pt x="1148" y="1299"/>
                  </a:lnTo>
                  <a:lnTo>
                    <a:pt x="1261" y="1318"/>
                  </a:lnTo>
                  <a:lnTo>
                    <a:pt x="1355" y="1337"/>
                  </a:lnTo>
                  <a:lnTo>
                    <a:pt x="1411" y="1318"/>
                  </a:lnTo>
                  <a:lnTo>
                    <a:pt x="1449" y="1299"/>
                  </a:lnTo>
                  <a:lnTo>
                    <a:pt x="1449" y="1261"/>
                  </a:lnTo>
                  <a:lnTo>
                    <a:pt x="1449" y="1205"/>
                  </a:lnTo>
                  <a:lnTo>
                    <a:pt x="1392" y="1130"/>
                  </a:lnTo>
                  <a:lnTo>
                    <a:pt x="1317" y="1017"/>
                  </a:lnTo>
                  <a:lnTo>
                    <a:pt x="1091" y="753"/>
                  </a:lnTo>
                  <a:lnTo>
                    <a:pt x="734" y="415"/>
                  </a:lnTo>
                  <a:lnTo>
                    <a:pt x="264"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3"/>
            <p:cNvSpPr/>
            <p:nvPr/>
          </p:nvSpPr>
          <p:spPr>
            <a:xfrm>
              <a:off x="1735800" y="3132425"/>
              <a:ext cx="36225" cy="33425"/>
            </a:xfrm>
            <a:custGeom>
              <a:avLst/>
              <a:gdLst/>
              <a:ahLst/>
              <a:cxnLst/>
              <a:rect l="l" t="t" r="r" b="b"/>
              <a:pathLst>
                <a:path w="1449" h="1337" fill="none" extrusionOk="0">
                  <a:moveTo>
                    <a:pt x="264" y="1"/>
                  </a:moveTo>
                  <a:lnTo>
                    <a:pt x="264" y="1"/>
                  </a:lnTo>
                  <a:lnTo>
                    <a:pt x="151" y="396"/>
                  </a:lnTo>
                  <a:lnTo>
                    <a:pt x="0" y="772"/>
                  </a:lnTo>
                  <a:lnTo>
                    <a:pt x="0" y="772"/>
                  </a:lnTo>
                  <a:lnTo>
                    <a:pt x="471" y="1017"/>
                  </a:lnTo>
                  <a:lnTo>
                    <a:pt x="866" y="1186"/>
                  </a:lnTo>
                  <a:lnTo>
                    <a:pt x="1148" y="1299"/>
                  </a:lnTo>
                  <a:lnTo>
                    <a:pt x="1261" y="1318"/>
                  </a:lnTo>
                  <a:lnTo>
                    <a:pt x="1355" y="1337"/>
                  </a:lnTo>
                  <a:lnTo>
                    <a:pt x="1355" y="1337"/>
                  </a:lnTo>
                  <a:lnTo>
                    <a:pt x="1411" y="1318"/>
                  </a:lnTo>
                  <a:lnTo>
                    <a:pt x="1411" y="1318"/>
                  </a:lnTo>
                  <a:lnTo>
                    <a:pt x="1449" y="1299"/>
                  </a:lnTo>
                  <a:lnTo>
                    <a:pt x="1449" y="1299"/>
                  </a:lnTo>
                  <a:lnTo>
                    <a:pt x="1449" y="1299"/>
                  </a:lnTo>
                  <a:lnTo>
                    <a:pt x="1449" y="1261"/>
                  </a:lnTo>
                  <a:lnTo>
                    <a:pt x="1449" y="1261"/>
                  </a:lnTo>
                  <a:lnTo>
                    <a:pt x="1449" y="1261"/>
                  </a:lnTo>
                  <a:lnTo>
                    <a:pt x="1449" y="1261"/>
                  </a:lnTo>
                  <a:lnTo>
                    <a:pt x="1449" y="1205"/>
                  </a:lnTo>
                  <a:lnTo>
                    <a:pt x="1449" y="1205"/>
                  </a:lnTo>
                  <a:lnTo>
                    <a:pt x="1392" y="1130"/>
                  </a:lnTo>
                  <a:lnTo>
                    <a:pt x="1317" y="1017"/>
                  </a:lnTo>
                  <a:lnTo>
                    <a:pt x="1091" y="753"/>
                  </a:lnTo>
                  <a:lnTo>
                    <a:pt x="734" y="415"/>
                  </a:lnTo>
                  <a:lnTo>
                    <a:pt x="2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3764566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HREE COLUMNS">
  <p:cSld name="CUSTOM_17_1_1">
    <p:bg>
      <p:bgPr>
        <a:solidFill>
          <a:srgbClr val="A5DDDA">
            <a:alpha val="71900"/>
          </a:srgbClr>
        </a:solidFill>
        <a:effectLst/>
      </p:bgPr>
    </p:bg>
    <p:spTree>
      <p:nvGrpSpPr>
        <p:cNvPr id="1" name="Shape 45"/>
        <p:cNvGrpSpPr/>
        <p:nvPr/>
      </p:nvGrpSpPr>
      <p:grpSpPr>
        <a:xfrm>
          <a:off x="0" y="0"/>
          <a:ext cx="0" cy="0"/>
          <a:chOff x="0" y="0"/>
          <a:chExt cx="0" cy="0"/>
        </a:xfrm>
      </p:grpSpPr>
      <p:sp>
        <p:nvSpPr>
          <p:cNvPr id="46" name="Google Shape;46;p6"/>
          <p:cNvSpPr/>
          <p:nvPr/>
        </p:nvSpPr>
        <p:spPr>
          <a:xfrm>
            <a:off x="382675" y="397650"/>
            <a:ext cx="8396700" cy="5910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6"/>
          <p:cNvSpPr txBox="1">
            <a:spLocks noGrp="1"/>
          </p:cNvSpPr>
          <p:nvPr>
            <p:ph type="ctrTitle"/>
          </p:nvPr>
        </p:nvSpPr>
        <p:spPr>
          <a:xfrm>
            <a:off x="3742025" y="397650"/>
            <a:ext cx="4728300" cy="5910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7C3E"/>
              </a:buClr>
              <a:buSzPts val="2400"/>
              <a:buNone/>
              <a:defRPr sz="2400" b="0">
                <a:solidFill>
                  <a:srgbClr val="FF7C3E"/>
                </a:solidFill>
              </a:defRPr>
            </a:lvl1pPr>
            <a:lvl2pPr lvl="1" rtl="0">
              <a:spcBef>
                <a:spcPts val="0"/>
              </a:spcBef>
              <a:spcAft>
                <a:spcPts val="0"/>
              </a:spcAft>
              <a:buClr>
                <a:srgbClr val="FF7C3E"/>
              </a:buClr>
              <a:buSzPts val="4800"/>
              <a:buNone/>
              <a:defRPr sz="4800">
                <a:solidFill>
                  <a:srgbClr val="FF7C3E"/>
                </a:solidFill>
              </a:defRPr>
            </a:lvl2pPr>
            <a:lvl3pPr lvl="2" rtl="0">
              <a:spcBef>
                <a:spcPts val="0"/>
              </a:spcBef>
              <a:spcAft>
                <a:spcPts val="0"/>
              </a:spcAft>
              <a:buClr>
                <a:srgbClr val="FF7C3E"/>
              </a:buClr>
              <a:buSzPts val="4800"/>
              <a:buNone/>
              <a:defRPr sz="4800">
                <a:solidFill>
                  <a:srgbClr val="FF7C3E"/>
                </a:solidFill>
              </a:defRPr>
            </a:lvl3pPr>
            <a:lvl4pPr lvl="3" rtl="0">
              <a:spcBef>
                <a:spcPts val="0"/>
              </a:spcBef>
              <a:spcAft>
                <a:spcPts val="0"/>
              </a:spcAft>
              <a:buClr>
                <a:srgbClr val="FF7C3E"/>
              </a:buClr>
              <a:buSzPts val="4800"/>
              <a:buNone/>
              <a:defRPr sz="4800">
                <a:solidFill>
                  <a:srgbClr val="FF7C3E"/>
                </a:solidFill>
              </a:defRPr>
            </a:lvl4pPr>
            <a:lvl5pPr lvl="4" rtl="0">
              <a:spcBef>
                <a:spcPts val="0"/>
              </a:spcBef>
              <a:spcAft>
                <a:spcPts val="0"/>
              </a:spcAft>
              <a:buClr>
                <a:srgbClr val="FF7C3E"/>
              </a:buClr>
              <a:buSzPts val="4800"/>
              <a:buNone/>
              <a:defRPr sz="4800">
                <a:solidFill>
                  <a:srgbClr val="FF7C3E"/>
                </a:solidFill>
              </a:defRPr>
            </a:lvl5pPr>
            <a:lvl6pPr lvl="5" rtl="0">
              <a:spcBef>
                <a:spcPts val="0"/>
              </a:spcBef>
              <a:spcAft>
                <a:spcPts val="0"/>
              </a:spcAft>
              <a:buClr>
                <a:srgbClr val="FF7C3E"/>
              </a:buClr>
              <a:buSzPts val="4800"/>
              <a:buNone/>
              <a:defRPr sz="4800">
                <a:solidFill>
                  <a:srgbClr val="FF7C3E"/>
                </a:solidFill>
              </a:defRPr>
            </a:lvl6pPr>
            <a:lvl7pPr lvl="6" rtl="0">
              <a:spcBef>
                <a:spcPts val="0"/>
              </a:spcBef>
              <a:spcAft>
                <a:spcPts val="0"/>
              </a:spcAft>
              <a:buClr>
                <a:srgbClr val="FF7C3E"/>
              </a:buClr>
              <a:buSzPts val="4800"/>
              <a:buNone/>
              <a:defRPr sz="4800">
                <a:solidFill>
                  <a:srgbClr val="FF7C3E"/>
                </a:solidFill>
              </a:defRPr>
            </a:lvl7pPr>
            <a:lvl8pPr lvl="7" rtl="0">
              <a:spcBef>
                <a:spcPts val="0"/>
              </a:spcBef>
              <a:spcAft>
                <a:spcPts val="0"/>
              </a:spcAft>
              <a:buClr>
                <a:srgbClr val="FF7C3E"/>
              </a:buClr>
              <a:buSzPts val="4800"/>
              <a:buNone/>
              <a:defRPr sz="4800">
                <a:solidFill>
                  <a:srgbClr val="FF7C3E"/>
                </a:solidFill>
              </a:defRPr>
            </a:lvl8pPr>
            <a:lvl9pPr lvl="8" rtl="0">
              <a:spcBef>
                <a:spcPts val="0"/>
              </a:spcBef>
              <a:spcAft>
                <a:spcPts val="0"/>
              </a:spcAft>
              <a:buClr>
                <a:srgbClr val="FF7C3E"/>
              </a:buClr>
              <a:buSzPts val="4800"/>
              <a:buNone/>
              <a:defRPr sz="4800">
                <a:solidFill>
                  <a:srgbClr val="FF7C3E"/>
                </a:solidFill>
              </a:defRPr>
            </a:lvl9pPr>
          </a:lstStyle>
          <a:p>
            <a:endParaRPr/>
          </a:p>
        </p:txBody>
      </p:sp>
      <p:sp>
        <p:nvSpPr>
          <p:cNvPr id="48" name="Google Shape;48;p6"/>
          <p:cNvSpPr/>
          <p:nvPr/>
        </p:nvSpPr>
        <p:spPr>
          <a:xfrm>
            <a:off x="6233224" y="1309000"/>
            <a:ext cx="2528100" cy="34368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6"/>
          <p:cNvSpPr/>
          <p:nvPr/>
        </p:nvSpPr>
        <p:spPr>
          <a:xfrm>
            <a:off x="382675" y="1309000"/>
            <a:ext cx="2528100" cy="34368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6"/>
          <p:cNvSpPr/>
          <p:nvPr/>
        </p:nvSpPr>
        <p:spPr>
          <a:xfrm>
            <a:off x="3307947" y="1309000"/>
            <a:ext cx="2528100" cy="34368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6"/>
          <p:cNvSpPr txBox="1">
            <a:spLocks noGrp="1"/>
          </p:cNvSpPr>
          <p:nvPr>
            <p:ph type="subTitle" idx="1"/>
          </p:nvPr>
        </p:nvSpPr>
        <p:spPr>
          <a:xfrm flipH="1">
            <a:off x="775475" y="2804938"/>
            <a:ext cx="17424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2" name="Google Shape;52;p6"/>
          <p:cNvSpPr txBox="1">
            <a:spLocks noGrp="1"/>
          </p:cNvSpPr>
          <p:nvPr>
            <p:ph type="subTitle" idx="2"/>
          </p:nvPr>
        </p:nvSpPr>
        <p:spPr>
          <a:xfrm flipH="1">
            <a:off x="426474" y="2232562"/>
            <a:ext cx="2440500" cy="572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1pPr>
            <a:lvl2pPr lvl="1"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2pPr>
            <a:lvl3pPr lvl="2"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3pPr>
            <a:lvl4pPr lvl="3"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4pPr>
            <a:lvl5pPr lvl="4"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5pPr>
            <a:lvl6pPr lvl="5"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6pPr>
            <a:lvl7pPr lvl="6"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7pPr>
            <a:lvl8pPr lvl="7"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8pPr>
            <a:lvl9pPr lvl="8"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9pPr>
          </a:lstStyle>
          <a:p>
            <a:endParaRPr/>
          </a:p>
        </p:txBody>
      </p:sp>
      <p:sp>
        <p:nvSpPr>
          <p:cNvPr id="53" name="Google Shape;53;p6"/>
          <p:cNvSpPr txBox="1">
            <a:spLocks noGrp="1"/>
          </p:cNvSpPr>
          <p:nvPr>
            <p:ph type="subTitle" idx="3"/>
          </p:nvPr>
        </p:nvSpPr>
        <p:spPr>
          <a:xfrm flipH="1">
            <a:off x="3700750" y="2804938"/>
            <a:ext cx="17424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4" name="Google Shape;54;p6"/>
          <p:cNvSpPr txBox="1">
            <a:spLocks noGrp="1"/>
          </p:cNvSpPr>
          <p:nvPr>
            <p:ph type="subTitle" idx="4"/>
          </p:nvPr>
        </p:nvSpPr>
        <p:spPr>
          <a:xfrm flipH="1">
            <a:off x="3351749" y="2232562"/>
            <a:ext cx="2440500" cy="572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1pPr>
            <a:lvl2pPr lvl="1"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2pPr>
            <a:lvl3pPr lvl="2"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3pPr>
            <a:lvl4pPr lvl="3"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4pPr>
            <a:lvl5pPr lvl="4"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5pPr>
            <a:lvl6pPr lvl="5"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6pPr>
            <a:lvl7pPr lvl="6"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7pPr>
            <a:lvl8pPr lvl="7"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8pPr>
            <a:lvl9pPr lvl="8"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9pPr>
          </a:lstStyle>
          <a:p>
            <a:endParaRPr/>
          </a:p>
        </p:txBody>
      </p:sp>
      <p:sp>
        <p:nvSpPr>
          <p:cNvPr id="55" name="Google Shape;55;p6"/>
          <p:cNvSpPr txBox="1">
            <a:spLocks noGrp="1"/>
          </p:cNvSpPr>
          <p:nvPr>
            <p:ph type="subTitle" idx="5"/>
          </p:nvPr>
        </p:nvSpPr>
        <p:spPr>
          <a:xfrm flipH="1">
            <a:off x="6626025" y="2804938"/>
            <a:ext cx="17424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6" name="Google Shape;56;p6"/>
          <p:cNvSpPr txBox="1">
            <a:spLocks noGrp="1"/>
          </p:cNvSpPr>
          <p:nvPr>
            <p:ph type="subTitle" idx="6"/>
          </p:nvPr>
        </p:nvSpPr>
        <p:spPr>
          <a:xfrm flipH="1">
            <a:off x="6277024" y="2232562"/>
            <a:ext cx="2440500" cy="572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1pPr>
            <a:lvl2pPr lvl="1"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2pPr>
            <a:lvl3pPr lvl="2"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3pPr>
            <a:lvl4pPr lvl="3"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4pPr>
            <a:lvl5pPr lvl="4"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5pPr>
            <a:lvl6pPr lvl="5"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6pPr>
            <a:lvl7pPr lvl="6"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7pPr>
            <a:lvl8pPr lvl="7"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8pPr>
            <a:lvl9pPr lvl="8"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 TEXT + DESIGN 2">
  <p:cSld name="CUSTOM_17_1_1_1_1">
    <p:bg>
      <p:bgPr>
        <a:solidFill>
          <a:srgbClr val="A5DDDA">
            <a:alpha val="71900"/>
          </a:srgbClr>
        </a:solidFill>
        <a:effectLst/>
      </p:bgPr>
    </p:bg>
    <p:spTree>
      <p:nvGrpSpPr>
        <p:cNvPr id="1" name="Shape 64"/>
        <p:cNvGrpSpPr/>
        <p:nvPr/>
      </p:nvGrpSpPr>
      <p:grpSpPr>
        <a:xfrm>
          <a:off x="0" y="0"/>
          <a:ext cx="0" cy="0"/>
          <a:chOff x="0" y="0"/>
          <a:chExt cx="0" cy="0"/>
        </a:xfrm>
      </p:grpSpPr>
      <p:sp>
        <p:nvSpPr>
          <p:cNvPr id="65" name="Google Shape;65;p8"/>
          <p:cNvSpPr/>
          <p:nvPr/>
        </p:nvSpPr>
        <p:spPr>
          <a:xfrm>
            <a:off x="382675" y="397650"/>
            <a:ext cx="8396700" cy="5910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8"/>
          <p:cNvSpPr/>
          <p:nvPr/>
        </p:nvSpPr>
        <p:spPr>
          <a:xfrm>
            <a:off x="382548" y="1257625"/>
            <a:ext cx="8396700" cy="34779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8"/>
          <p:cNvSpPr txBox="1">
            <a:spLocks noGrp="1"/>
          </p:cNvSpPr>
          <p:nvPr>
            <p:ph type="ctrTitle"/>
          </p:nvPr>
        </p:nvSpPr>
        <p:spPr>
          <a:xfrm>
            <a:off x="3351750" y="397650"/>
            <a:ext cx="5118600" cy="5910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7C3E"/>
              </a:buClr>
              <a:buSzPts val="2400"/>
              <a:buNone/>
              <a:defRPr sz="2400" b="0">
                <a:solidFill>
                  <a:srgbClr val="FF7C3E"/>
                </a:solidFill>
              </a:defRPr>
            </a:lvl1pPr>
            <a:lvl2pPr lvl="1" rtl="0">
              <a:spcBef>
                <a:spcPts val="0"/>
              </a:spcBef>
              <a:spcAft>
                <a:spcPts val="0"/>
              </a:spcAft>
              <a:buClr>
                <a:srgbClr val="FF7C3E"/>
              </a:buClr>
              <a:buSzPts val="4800"/>
              <a:buNone/>
              <a:defRPr sz="4800">
                <a:solidFill>
                  <a:srgbClr val="FF7C3E"/>
                </a:solidFill>
              </a:defRPr>
            </a:lvl2pPr>
            <a:lvl3pPr lvl="2" rtl="0">
              <a:spcBef>
                <a:spcPts val="0"/>
              </a:spcBef>
              <a:spcAft>
                <a:spcPts val="0"/>
              </a:spcAft>
              <a:buClr>
                <a:srgbClr val="FF7C3E"/>
              </a:buClr>
              <a:buSzPts val="4800"/>
              <a:buNone/>
              <a:defRPr sz="4800">
                <a:solidFill>
                  <a:srgbClr val="FF7C3E"/>
                </a:solidFill>
              </a:defRPr>
            </a:lvl3pPr>
            <a:lvl4pPr lvl="3" rtl="0">
              <a:spcBef>
                <a:spcPts val="0"/>
              </a:spcBef>
              <a:spcAft>
                <a:spcPts val="0"/>
              </a:spcAft>
              <a:buClr>
                <a:srgbClr val="FF7C3E"/>
              </a:buClr>
              <a:buSzPts val="4800"/>
              <a:buNone/>
              <a:defRPr sz="4800">
                <a:solidFill>
                  <a:srgbClr val="FF7C3E"/>
                </a:solidFill>
              </a:defRPr>
            </a:lvl4pPr>
            <a:lvl5pPr lvl="4" rtl="0">
              <a:spcBef>
                <a:spcPts val="0"/>
              </a:spcBef>
              <a:spcAft>
                <a:spcPts val="0"/>
              </a:spcAft>
              <a:buClr>
                <a:srgbClr val="FF7C3E"/>
              </a:buClr>
              <a:buSzPts val="4800"/>
              <a:buNone/>
              <a:defRPr sz="4800">
                <a:solidFill>
                  <a:srgbClr val="FF7C3E"/>
                </a:solidFill>
              </a:defRPr>
            </a:lvl5pPr>
            <a:lvl6pPr lvl="5" rtl="0">
              <a:spcBef>
                <a:spcPts val="0"/>
              </a:spcBef>
              <a:spcAft>
                <a:spcPts val="0"/>
              </a:spcAft>
              <a:buClr>
                <a:srgbClr val="FF7C3E"/>
              </a:buClr>
              <a:buSzPts val="4800"/>
              <a:buNone/>
              <a:defRPr sz="4800">
                <a:solidFill>
                  <a:srgbClr val="FF7C3E"/>
                </a:solidFill>
              </a:defRPr>
            </a:lvl6pPr>
            <a:lvl7pPr lvl="6" rtl="0">
              <a:spcBef>
                <a:spcPts val="0"/>
              </a:spcBef>
              <a:spcAft>
                <a:spcPts val="0"/>
              </a:spcAft>
              <a:buClr>
                <a:srgbClr val="FF7C3E"/>
              </a:buClr>
              <a:buSzPts val="4800"/>
              <a:buNone/>
              <a:defRPr sz="4800">
                <a:solidFill>
                  <a:srgbClr val="FF7C3E"/>
                </a:solidFill>
              </a:defRPr>
            </a:lvl7pPr>
            <a:lvl8pPr lvl="7" rtl="0">
              <a:spcBef>
                <a:spcPts val="0"/>
              </a:spcBef>
              <a:spcAft>
                <a:spcPts val="0"/>
              </a:spcAft>
              <a:buClr>
                <a:srgbClr val="FF7C3E"/>
              </a:buClr>
              <a:buSzPts val="4800"/>
              <a:buNone/>
              <a:defRPr sz="4800">
                <a:solidFill>
                  <a:srgbClr val="FF7C3E"/>
                </a:solidFill>
              </a:defRPr>
            </a:lvl8pPr>
            <a:lvl9pPr lvl="8" rtl="0">
              <a:spcBef>
                <a:spcPts val="0"/>
              </a:spcBef>
              <a:spcAft>
                <a:spcPts val="0"/>
              </a:spcAft>
              <a:buClr>
                <a:srgbClr val="FF7C3E"/>
              </a:buClr>
              <a:buSzPts val="4800"/>
              <a:buNone/>
              <a:defRPr sz="4800">
                <a:solidFill>
                  <a:srgbClr val="FF7C3E"/>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WO COLUMNS">
  <p:cSld name="CUSTOM_17_1_1_1_1_1">
    <p:bg>
      <p:bgPr>
        <a:solidFill>
          <a:srgbClr val="A5DDDA">
            <a:alpha val="71900"/>
          </a:srgbClr>
        </a:solidFill>
        <a:effectLst/>
      </p:bgPr>
    </p:bg>
    <p:spTree>
      <p:nvGrpSpPr>
        <p:cNvPr id="1" name="Shape 68"/>
        <p:cNvGrpSpPr/>
        <p:nvPr/>
      </p:nvGrpSpPr>
      <p:grpSpPr>
        <a:xfrm>
          <a:off x="0" y="0"/>
          <a:ext cx="0" cy="0"/>
          <a:chOff x="0" y="0"/>
          <a:chExt cx="0" cy="0"/>
        </a:xfrm>
      </p:grpSpPr>
      <p:sp>
        <p:nvSpPr>
          <p:cNvPr id="69" name="Google Shape;69;p9"/>
          <p:cNvSpPr/>
          <p:nvPr/>
        </p:nvSpPr>
        <p:spPr>
          <a:xfrm flipH="1">
            <a:off x="382798" y="397650"/>
            <a:ext cx="8401800" cy="5910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9"/>
          <p:cNvSpPr txBox="1">
            <a:spLocks noGrp="1"/>
          </p:cNvSpPr>
          <p:nvPr>
            <p:ph type="ctrTitle"/>
          </p:nvPr>
        </p:nvSpPr>
        <p:spPr>
          <a:xfrm>
            <a:off x="3351750" y="397650"/>
            <a:ext cx="5118600" cy="5910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7C3E"/>
              </a:buClr>
              <a:buSzPts val="2400"/>
              <a:buNone/>
              <a:defRPr sz="2400" b="0">
                <a:solidFill>
                  <a:srgbClr val="FF7C3E"/>
                </a:solidFill>
              </a:defRPr>
            </a:lvl1pPr>
            <a:lvl2pPr lvl="1" rtl="0">
              <a:spcBef>
                <a:spcPts val="0"/>
              </a:spcBef>
              <a:spcAft>
                <a:spcPts val="0"/>
              </a:spcAft>
              <a:buClr>
                <a:srgbClr val="FF7C3E"/>
              </a:buClr>
              <a:buSzPts val="4800"/>
              <a:buNone/>
              <a:defRPr sz="4800">
                <a:solidFill>
                  <a:srgbClr val="FF7C3E"/>
                </a:solidFill>
              </a:defRPr>
            </a:lvl2pPr>
            <a:lvl3pPr lvl="2" rtl="0">
              <a:spcBef>
                <a:spcPts val="0"/>
              </a:spcBef>
              <a:spcAft>
                <a:spcPts val="0"/>
              </a:spcAft>
              <a:buClr>
                <a:srgbClr val="FF7C3E"/>
              </a:buClr>
              <a:buSzPts val="4800"/>
              <a:buNone/>
              <a:defRPr sz="4800">
                <a:solidFill>
                  <a:srgbClr val="FF7C3E"/>
                </a:solidFill>
              </a:defRPr>
            </a:lvl3pPr>
            <a:lvl4pPr lvl="3" rtl="0">
              <a:spcBef>
                <a:spcPts val="0"/>
              </a:spcBef>
              <a:spcAft>
                <a:spcPts val="0"/>
              </a:spcAft>
              <a:buClr>
                <a:srgbClr val="FF7C3E"/>
              </a:buClr>
              <a:buSzPts val="4800"/>
              <a:buNone/>
              <a:defRPr sz="4800">
                <a:solidFill>
                  <a:srgbClr val="FF7C3E"/>
                </a:solidFill>
              </a:defRPr>
            </a:lvl4pPr>
            <a:lvl5pPr lvl="4" rtl="0">
              <a:spcBef>
                <a:spcPts val="0"/>
              </a:spcBef>
              <a:spcAft>
                <a:spcPts val="0"/>
              </a:spcAft>
              <a:buClr>
                <a:srgbClr val="FF7C3E"/>
              </a:buClr>
              <a:buSzPts val="4800"/>
              <a:buNone/>
              <a:defRPr sz="4800">
                <a:solidFill>
                  <a:srgbClr val="FF7C3E"/>
                </a:solidFill>
              </a:defRPr>
            </a:lvl5pPr>
            <a:lvl6pPr lvl="5" rtl="0">
              <a:spcBef>
                <a:spcPts val="0"/>
              </a:spcBef>
              <a:spcAft>
                <a:spcPts val="0"/>
              </a:spcAft>
              <a:buClr>
                <a:srgbClr val="FF7C3E"/>
              </a:buClr>
              <a:buSzPts val="4800"/>
              <a:buNone/>
              <a:defRPr sz="4800">
                <a:solidFill>
                  <a:srgbClr val="FF7C3E"/>
                </a:solidFill>
              </a:defRPr>
            </a:lvl6pPr>
            <a:lvl7pPr lvl="6" rtl="0">
              <a:spcBef>
                <a:spcPts val="0"/>
              </a:spcBef>
              <a:spcAft>
                <a:spcPts val="0"/>
              </a:spcAft>
              <a:buClr>
                <a:srgbClr val="FF7C3E"/>
              </a:buClr>
              <a:buSzPts val="4800"/>
              <a:buNone/>
              <a:defRPr sz="4800">
                <a:solidFill>
                  <a:srgbClr val="FF7C3E"/>
                </a:solidFill>
              </a:defRPr>
            </a:lvl7pPr>
            <a:lvl8pPr lvl="7" rtl="0">
              <a:spcBef>
                <a:spcPts val="0"/>
              </a:spcBef>
              <a:spcAft>
                <a:spcPts val="0"/>
              </a:spcAft>
              <a:buClr>
                <a:srgbClr val="FF7C3E"/>
              </a:buClr>
              <a:buSzPts val="4800"/>
              <a:buNone/>
              <a:defRPr sz="4800">
                <a:solidFill>
                  <a:srgbClr val="FF7C3E"/>
                </a:solidFill>
              </a:defRPr>
            </a:lvl8pPr>
            <a:lvl9pPr lvl="8" rtl="0">
              <a:spcBef>
                <a:spcPts val="0"/>
              </a:spcBef>
              <a:spcAft>
                <a:spcPts val="0"/>
              </a:spcAft>
              <a:buClr>
                <a:srgbClr val="FF7C3E"/>
              </a:buClr>
              <a:buSzPts val="4800"/>
              <a:buNone/>
              <a:defRPr sz="4800">
                <a:solidFill>
                  <a:srgbClr val="FF7C3E"/>
                </a:solidFill>
              </a:defRPr>
            </a:lvl9pPr>
          </a:lstStyle>
          <a:p>
            <a:endParaRPr/>
          </a:p>
        </p:txBody>
      </p:sp>
      <p:sp>
        <p:nvSpPr>
          <p:cNvPr id="71" name="Google Shape;71;p9"/>
          <p:cNvSpPr/>
          <p:nvPr/>
        </p:nvSpPr>
        <p:spPr>
          <a:xfrm flipH="1">
            <a:off x="4786900" y="1267950"/>
            <a:ext cx="3997800" cy="34779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9"/>
          <p:cNvSpPr/>
          <p:nvPr/>
        </p:nvSpPr>
        <p:spPr>
          <a:xfrm flipH="1">
            <a:off x="388111" y="1267950"/>
            <a:ext cx="3997800" cy="34779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9"/>
          <p:cNvSpPr txBox="1">
            <a:spLocks noGrp="1"/>
          </p:cNvSpPr>
          <p:nvPr>
            <p:ph type="subTitle" idx="1"/>
          </p:nvPr>
        </p:nvSpPr>
        <p:spPr>
          <a:xfrm flipH="1">
            <a:off x="796256" y="3054500"/>
            <a:ext cx="31815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74" name="Google Shape;74;p9"/>
          <p:cNvSpPr txBox="1">
            <a:spLocks noGrp="1"/>
          </p:cNvSpPr>
          <p:nvPr>
            <p:ph type="subTitle" idx="2"/>
          </p:nvPr>
        </p:nvSpPr>
        <p:spPr>
          <a:xfrm flipH="1">
            <a:off x="796256" y="2482100"/>
            <a:ext cx="3181500" cy="572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FF7C3E"/>
              </a:buClr>
              <a:buSzPts val="2400"/>
              <a:buFont typeface="Denk One"/>
              <a:buNone/>
              <a:defRPr sz="2400">
                <a:solidFill>
                  <a:srgbClr val="FF7C3E"/>
                </a:solidFill>
                <a:latin typeface="Denk One"/>
                <a:ea typeface="Denk One"/>
                <a:cs typeface="Denk One"/>
                <a:sym typeface="Denk One"/>
              </a:defRPr>
            </a:lvl1pPr>
            <a:lvl2pPr lvl="1"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2pPr>
            <a:lvl3pPr lvl="2"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3pPr>
            <a:lvl4pPr lvl="3"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4pPr>
            <a:lvl5pPr lvl="4"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5pPr>
            <a:lvl6pPr lvl="5"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6pPr>
            <a:lvl7pPr lvl="6"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7pPr>
            <a:lvl8pPr lvl="7"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8pPr>
            <a:lvl9pPr lvl="8"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9pPr>
          </a:lstStyle>
          <a:p>
            <a:endParaRPr/>
          </a:p>
        </p:txBody>
      </p:sp>
      <p:sp>
        <p:nvSpPr>
          <p:cNvPr id="75" name="Google Shape;75;p9"/>
          <p:cNvSpPr txBox="1">
            <a:spLocks noGrp="1"/>
          </p:cNvSpPr>
          <p:nvPr>
            <p:ph type="subTitle" idx="3"/>
          </p:nvPr>
        </p:nvSpPr>
        <p:spPr>
          <a:xfrm flipH="1">
            <a:off x="5195056" y="3054500"/>
            <a:ext cx="31815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76" name="Google Shape;76;p9"/>
          <p:cNvSpPr txBox="1">
            <a:spLocks noGrp="1"/>
          </p:cNvSpPr>
          <p:nvPr>
            <p:ph type="subTitle" idx="4"/>
          </p:nvPr>
        </p:nvSpPr>
        <p:spPr>
          <a:xfrm flipH="1">
            <a:off x="5195056" y="2482100"/>
            <a:ext cx="3181500" cy="572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FF7C3E"/>
              </a:buClr>
              <a:buSzPts val="2400"/>
              <a:buFont typeface="Denk One"/>
              <a:buNone/>
              <a:defRPr sz="2400">
                <a:solidFill>
                  <a:srgbClr val="FF7C3E"/>
                </a:solidFill>
                <a:latin typeface="Denk One"/>
                <a:ea typeface="Denk One"/>
                <a:cs typeface="Denk One"/>
                <a:sym typeface="Denk One"/>
              </a:defRPr>
            </a:lvl1pPr>
            <a:lvl2pPr lvl="1"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2pPr>
            <a:lvl3pPr lvl="2"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3pPr>
            <a:lvl4pPr lvl="3"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4pPr>
            <a:lvl5pPr lvl="4"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5pPr>
            <a:lvl6pPr lvl="5"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6pPr>
            <a:lvl7pPr lvl="6"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7pPr>
            <a:lvl8pPr lvl="7"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8pPr>
            <a:lvl9pPr lvl="8"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FOUR COLUMNS">
  <p:cSld name="CUSTOM_17_2_1_1_1">
    <p:bg>
      <p:bgPr>
        <a:solidFill>
          <a:srgbClr val="A5DDDA">
            <a:alpha val="71900"/>
          </a:srgbClr>
        </a:solidFill>
        <a:effectLst/>
      </p:bgPr>
    </p:bg>
    <p:spTree>
      <p:nvGrpSpPr>
        <p:cNvPr id="1" name="Shape 77"/>
        <p:cNvGrpSpPr/>
        <p:nvPr/>
      </p:nvGrpSpPr>
      <p:grpSpPr>
        <a:xfrm>
          <a:off x="0" y="0"/>
          <a:ext cx="0" cy="0"/>
          <a:chOff x="0" y="0"/>
          <a:chExt cx="0" cy="0"/>
        </a:xfrm>
      </p:grpSpPr>
      <p:sp>
        <p:nvSpPr>
          <p:cNvPr id="78" name="Google Shape;78;p10"/>
          <p:cNvSpPr/>
          <p:nvPr/>
        </p:nvSpPr>
        <p:spPr>
          <a:xfrm flipH="1">
            <a:off x="388200" y="1267950"/>
            <a:ext cx="4082100" cy="15855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0"/>
          <p:cNvSpPr/>
          <p:nvPr/>
        </p:nvSpPr>
        <p:spPr>
          <a:xfrm flipH="1">
            <a:off x="4786900" y="3166975"/>
            <a:ext cx="3997800" cy="15855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0"/>
          <p:cNvSpPr/>
          <p:nvPr/>
        </p:nvSpPr>
        <p:spPr>
          <a:xfrm flipH="1">
            <a:off x="388199" y="3166975"/>
            <a:ext cx="4082100" cy="15855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10"/>
          <p:cNvSpPr/>
          <p:nvPr/>
        </p:nvSpPr>
        <p:spPr>
          <a:xfrm flipH="1">
            <a:off x="387998" y="397650"/>
            <a:ext cx="8396700" cy="5910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0"/>
          <p:cNvSpPr/>
          <p:nvPr/>
        </p:nvSpPr>
        <p:spPr>
          <a:xfrm flipH="1">
            <a:off x="4786900" y="1285063"/>
            <a:ext cx="3997800" cy="15855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10"/>
          <p:cNvSpPr txBox="1">
            <a:spLocks noGrp="1"/>
          </p:cNvSpPr>
          <p:nvPr>
            <p:ph type="subTitle" idx="1"/>
          </p:nvPr>
        </p:nvSpPr>
        <p:spPr>
          <a:xfrm flipH="1">
            <a:off x="838506" y="2060688"/>
            <a:ext cx="31815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84" name="Google Shape;84;p10"/>
          <p:cNvSpPr txBox="1">
            <a:spLocks noGrp="1"/>
          </p:cNvSpPr>
          <p:nvPr>
            <p:ph type="subTitle" idx="2"/>
          </p:nvPr>
        </p:nvSpPr>
        <p:spPr>
          <a:xfrm flipH="1">
            <a:off x="838506" y="1630288"/>
            <a:ext cx="3181500" cy="572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1pPr>
            <a:lvl2pPr lvl="1"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2pPr>
            <a:lvl3pPr lvl="2"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3pPr>
            <a:lvl4pPr lvl="3"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4pPr>
            <a:lvl5pPr lvl="4"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5pPr>
            <a:lvl6pPr lvl="5"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6pPr>
            <a:lvl7pPr lvl="6"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7pPr>
            <a:lvl8pPr lvl="7"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8pPr>
            <a:lvl9pPr lvl="8"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9pPr>
          </a:lstStyle>
          <a:p>
            <a:endParaRPr/>
          </a:p>
        </p:txBody>
      </p:sp>
      <p:sp>
        <p:nvSpPr>
          <p:cNvPr id="85" name="Google Shape;85;p10"/>
          <p:cNvSpPr txBox="1">
            <a:spLocks noGrp="1"/>
          </p:cNvSpPr>
          <p:nvPr>
            <p:ph type="subTitle" idx="3"/>
          </p:nvPr>
        </p:nvSpPr>
        <p:spPr>
          <a:xfrm flipH="1">
            <a:off x="5195056" y="2060688"/>
            <a:ext cx="31815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86" name="Google Shape;86;p10"/>
          <p:cNvSpPr txBox="1">
            <a:spLocks noGrp="1"/>
          </p:cNvSpPr>
          <p:nvPr>
            <p:ph type="subTitle" idx="4"/>
          </p:nvPr>
        </p:nvSpPr>
        <p:spPr>
          <a:xfrm flipH="1">
            <a:off x="5195056" y="1630288"/>
            <a:ext cx="3181500" cy="572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1pPr>
            <a:lvl2pPr lvl="1"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2pPr>
            <a:lvl3pPr lvl="2"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3pPr>
            <a:lvl4pPr lvl="3"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4pPr>
            <a:lvl5pPr lvl="4"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5pPr>
            <a:lvl6pPr lvl="5"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6pPr>
            <a:lvl7pPr lvl="6"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7pPr>
            <a:lvl8pPr lvl="7"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8pPr>
            <a:lvl9pPr lvl="8"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9pPr>
          </a:lstStyle>
          <a:p>
            <a:endParaRPr/>
          </a:p>
        </p:txBody>
      </p:sp>
      <p:sp>
        <p:nvSpPr>
          <p:cNvPr id="87" name="Google Shape;87;p10"/>
          <p:cNvSpPr txBox="1">
            <a:spLocks noGrp="1"/>
          </p:cNvSpPr>
          <p:nvPr>
            <p:ph type="subTitle" idx="5"/>
          </p:nvPr>
        </p:nvSpPr>
        <p:spPr>
          <a:xfrm flipH="1">
            <a:off x="838506" y="3959713"/>
            <a:ext cx="31815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88" name="Google Shape;88;p10"/>
          <p:cNvSpPr txBox="1">
            <a:spLocks noGrp="1"/>
          </p:cNvSpPr>
          <p:nvPr>
            <p:ph type="subTitle" idx="6"/>
          </p:nvPr>
        </p:nvSpPr>
        <p:spPr>
          <a:xfrm flipH="1">
            <a:off x="838506" y="3529313"/>
            <a:ext cx="3181500" cy="572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1pPr>
            <a:lvl2pPr lvl="1"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2pPr>
            <a:lvl3pPr lvl="2"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3pPr>
            <a:lvl4pPr lvl="3"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4pPr>
            <a:lvl5pPr lvl="4"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5pPr>
            <a:lvl6pPr lvl="5"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6pPr>
            <a:lvl7pPr lvl="6"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7pPr>
            <a:lvl8pPr lvl="7"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8pPr>
            <a:lvl9pPr lvl="8"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9pPr>
          </a:lstStyle>
          <a:p>
            <a:endParaRPr/>
          </a:p>
        </p:txBody>
      </p:sp>
      <p:sp>
        <p:nvSpPr>
          <p:cNvPr id="89" name="Google Shape;89;p10"/>
          <p:cNvSpPr txBox="1">
            <a:spLocks noGrp="1"/>
          </p:cNvSpPr>
          <p:nvPr>
            <p:ph type="subTitle" idx="7"/>
          </p:nvPr>
        </p:nvSpPr>
        <p:spPr>
          <a:xfrm flipH="1">
            <a:off x="5195056" y="3959713"/>
            <a:ext cx="31815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90" name="Google Shape;90;p10"/>
          <p:cNvSpPr txBox="1">
            <a:spLocks noGrp="1"/>
          </p:cNvSpPr>
          <p:nvPr>
            <p:ph type="subTitle" idx="8"/>
          </p:nvPr>
        </p:nvSpPr>
        <p:spPr>
          <a:xfrm flipH="1">
            <a:off x="5195056" y="3529313"/>
            <a:ext cx="3181500" cy="572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1pPr>
            <a:lvl2pPr lvl="1"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2pPr>
            <a:lvl3pPr lvl="2"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3pPr>
            <a:lvl4pPr lvl="3"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4pPr>
            <a:lvl5pPr lvl="4"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5pPr>
            <a:lvl6pPr lvl="5"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6pPr>
            <a:lvl7pPr lvl="6"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7pPr>
            <a:lvl8pPr lvl="7"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8pPr>
            <a:lvl9pPr lvl="8" algn="ctr" rtl="0">
              <a:lnSpc>
                <a:spcPct val="100000"/>
              </a:lnSpc>
              <a:spcBef>
                <a:spcPts val="0"/>
              </a:spcBef>
              <a:spcAft>
                <a:spcPts val="0"/>
              </a:spcAft>
              <a:buClr>
                <a:srgbClr val="FF7C3E"/>
              </a:buClr>
              <a:buSzPts val="1400"/>
              <a:buFont typeface="Denk One"/>
              <a:buNone/>
              <a:defRPr sz="1400">
                <a:solidFill>
                  <a:srgbClr val="FF7C3E"/>
                </a:solidFill>
                <a:latin typeface="Denk One"/>
                <a:ea typeface="Denk One"/>
                <a:cs typeface="Denk One"/>
                <a:sym typeface="Denk One"/>
              </a:defRPr>
            </a:lvl9pPr>
          </a:lstStyle>
          <a:p>
            <a:endParaRPr/>
          </a:p>
        </p:txBody>
      </p:sp>
      <p:sp>
        <p:nvSpPr>
          <p:cNvPr id="91" name="Google Shape;91;p10"/>
          <p:cNvSpPr txBox="1">
            <a:spLocks noGrp="1"/>
          </p:cNvSpPr>
          <p:nvPr>
            <p:ph type="ctrTitle"/>
          </p:nvPr>
        </p:nvSpPr>
        <p:spPr>
          <a:xfrm>
            <a:off x="3351750" y="397650"/>
            <a:ext cx="5118600" cy="5910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7C3E"/>
              </a:buClr>
              <a:buSzPts val="2400"/>
              <a:buNone/>
              <a:defRPr sz="2400" b="0">
                <a:solidFill>
                  <a:srgbClr val="FF7C3E"/>
                </a:solidFill>
              </a:defRPr>
            </a:lvl1pPr>
            <a:lvl2pPr lvl="1" rtl="0">
              <a:spcBef>
                <a:spcPts val="0"/>
              </a:spcBef>
              <a:spcAft>
                <a:spcPts val="0"/>
              </a:spcAft>
              <a:buClr>
                <a:srgbClr val="FF7C3E"/>
              </a:buClr>
              <a:buSzPts val="4800"/>
              <a:buNone/>
              <a:defRPr sz="4800">
                <a:solidFill>
                  <a:srgbClr val="FF7C3E"/>
                </a:solidFill>
              </a:defRPr>
            </a:lvl2pPr>
            <a:lvl3pPr lvl="2" rtl="0">
              <a:spcBef>
                <a:spcPts val="0"/>
              </a:spcBef>
              <a:spcAft>
                <a:spcPts val="0"/>
              </a:spcAft>
              <a:buClr>
                <a:srgbClr val="FF7C3E"/>
              </a:buClr>
              <a:buSzPts val="4800"/>
              <a:buNone/>
              <a:defRPr sz="4800">
                <a:solidFill>
                  <a:srgbClr val="FF7C3E"/>
                </a:solidFill>
              </a:defRPr>
            </a:lvl3pPr>
            <a:lvl4pPr lvl="3" rtl="0">
              <a:spcBef>
                <a:spcPts val="0"/>
              </a:spcBef>
              <a:spcAft>
                <a:spcPts val="0"/>
              </a:spcAft>
              <a:buClr>
                <a:srgbClr val="FF7C3E"/>
              </a:buClr>
              <a:buSzPts val="4800"/>
              <a:buNone/>
              <a:defRPr sz="4800">
                <a:solidFill>
                  <a:srgbClr val="FF7C3E"/>
                </a:solidFill>
              </a:defRPr>
            </a:lvl4pPr>
            <a:lvl5pPr lvl="4" rtl="0">
              <a:spcBef>
                <a:spcPts val="0"/>
              </a:spcBef>
              <a:spcAft>
                <a:spcPts val="0"/>
              </a:spcAft>
              <a:buClr>
                <a:srgbClr val="FF7C3E"/>
              </a:buClr>
              <a:buSzPts val="4800"/>
              <a:buNone/>
              <a:defRPr sz="4800">
                <a:solidFill>
                  <a:srgbClr val="FF7C3E"/>
                </a:solidFill>
              </a:defRPr>
            </a:lvl5pPr>
            <a:lvl6pPr lvl="5" rtl="0">
              <a:spcBef>
                <a:spcPts val="0"/>
              </a:spcBef>
              <a:spcAft>
                <a:spcPts val="0"/>
              </a:spcAft>
              <a:buClr>
                <a:srgbClr val="FF7C3E"/>
              </a:buClr>
              <a:buSzPts val="4800"/>
              <a:buNone/>
              <a:defRPr sz="4800">
                <a:solidFill>
                  <a:srgbClr val="FF7C3E"/>
                </a:solidFill>
              </a:defRPr>
            </a:lvl6pPr>
            <a:lvl7pPr lvl="6" rtl="0">
              <a:spcBef>
                <a:spcPts val="0"/>
              </a:spcBef>
              <a:spcAft>
                <a:spcPts val="0"/>
              </a:spcAft>
              <a:buClr>
                <a:srgbClr val="FF7C3E"/>
              </a:buClr>
              <a:buSzPts val="4800"/>
              <a:buNone/>
              <a:defRPr sz="4800">
                <a:solidFill>
                  <a:srgbClr val="FF7C3E"/>
                </a:solidFill>
              </a:defRPr>
            </a:lvl7pPr>
            <a:lvl8pPr lvl="7" rtl="0">
              <a:spcBef>
                <a:spcPts val="0"/>
              </a:spcBef>
              <a:spcAft>
                <a:spcPts val="0"/>
              </a:spcAft>
              <a:buClr>
                <a:srgbClr val="FF7C3E"/>
              </a:buClr>
              <a:buSzPts val="4800"/>
              <a:buNone/>
              <a:defRPr sz="4800">
                <a:solidFill>
                  <a:srgbClr val="FF7C3E"/>
                </a:solidFill>
              </a:defRPr>
            </a:lvl8pPr>
            <a:lvl9pPr lvl="8" rtl="0">
              <a:spcBef>
                <a:spcPts val="0"/>
              </a:spcBef>
              <a:spcAft>
                <a:spcPts val="0"/>
              </a:spcAft>
              <a:buClr>
                <a:srgbClr val="FF7C3E"/>
              </a:buClr>
              <a:buSzPts val="4800"/>
              <a:buNone/>
              <a:defRPr sz="4800">
                <a:solidFill>
                  <a:srgbClr val="FF7C3E"/>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 TEXT + DESIGN 3">
  <p:cSld name="CUSTOM_17_2_1_1_2_1">
    <p:bg>
      <p:bgPr>
        <a:solidFill>
          <a:srgbClr val="A5DDDA">
            <a:alpha val="71900"/>
          </a:srgbClr>
        </a:solidFill>
        <a:effectLst/>
      </p:bgPr>
    </p:bg>
    <p:spTree>
      <p:nvGrpSpPr>
        <p:cNvPr id="1" name="Shape 108"/>
        <p:cNvGrpSpPr/>
        <p:nvPr/>
      </p:nvGrpSpPr>
      <p:grpSpPr>
        <a:xfrm>
          <a:off x="0" y="0"/>
          <a:ext cx="0" cy="0"/>
          <a:chOff x="0" y="0"/>
          <a:chExt cx="0" cy="0"/>
        </a:xfrm>
      </p:grpSpPr>
      <p:sp>
        <p:nvSpPr>
          <p:cNvPr id="109" name="Google Shape;109;p12"/>
          <p:cNvSpPr/>
          <p:nvPr/>
        </p:nvSpPr>
        <p:spPr>
          <a:xfrm flipH="1">
            <a:off x="387998" y="397650"/>
            <a:ext cx="8396700" cy="5910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12"/>
          <p:cNvSpPr/>
          <p:nvPr/>
        </p:nvSpPr>
        <p:spPr>
          <a:xfrm flipH="1">
            <a:off x="387998" y="397650"/>
            <a:ext cx="8396700" cy="5910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 name="Google Shape;111;p12"/>
          <p:cNvGrpSpPr/>
          <p:nvPr/>
        </p:nvGrpSpPr>
        <p:grpSpPr>
          <a:xfrm>
            <a:off x="8441191" y="3791774"/>
            <a:ext cx="197076" cy="216135"/>
            <a:chOff x="7799791" y="3438161"/>
            <a:chExt cx="197076" cy="216135"/>
          </a:xfrm>
        </p:grpSpPr>
        <p:sp>
          <p:nvSpPr>
            <p:cNvPr id="112" name="Google Shape;112;p12"/>
            <p:cNvSpPr/>
            <p:nvPr/>
          </p:nvSpPr>
          <p:spPr>
            <a:xfrm>
              <a:off x="7799791" y="3455891"/>
              <a:ext cx="189541" cy="198405"/>
            </a:xfrm>
            <a:custGeom>
              <a:avLst/>
              <a:gdLst/>
              <a:ahLst/>
              <a:cxnLst/>
              <a:rect l="l" t="t" r="r" b="b"/>
              <a:pathLst>
                <a:path w="3421" h="3581" extrusionOk="0">
                  <a:moveTo>
                    <a:pt x="1209" y="0"/>
                  </a:moveTo>
                  <a:cubicBezTo>
                    <a:pt x="1170" y="0"/>
                    <a:pt x="1131" y="8"/>
                    <a:pt x="1092" y="26"/>
                  </a:cubicBezTo>
                  <a:cubicBezTo>
                    <a:pt x="475" y="303"/>
                    <a:pt x="724" y="893"/>
                    <a:pt x="713" y="965"/>
                  </a:cubicBezTo>
                  <a:cubicBezTo>
                    <a:pt x="703" y="1036"/>
                    <a:pt x="262" y="1002"/>
                    <a:pt x="164" y="1343"/>
                  </a:cubicBezTo>
                  <a:cubicBezTo>
                    <a:pt x="65" y="1682"/>
                    <a:pt x="461" y="1924"/>
                    <a:pt x="464" y="1989"/>
                  </a:cubicBezTo>
                  <a:cubicBezTo>
                    <a:pt x="471" y="2057"/>
                    <a:pt x="0" y="2580"/>
                    <a:pt x="928" y="3276"/>
                  </a:cubicBezTo>
                  <a:cubicBezTo>
                    <a:pt x="1231" y="3504"/>
                    <a:pt x="1493" y="3581"/>
                    <a:pt x="1709" y="3581"/>
                  </a:cubicBezTo>
                  <a:cubicBezTo>
                    <a:pt x="2011" y="3581"/>
                    <a:pt x="2224" y="3431"/>
                    <a:pt x="2331" y="3334"/>
                  </a:cubicBezTo>
                  <a:cubicBezTo>
                    <a:pt x="2386" y="3282"/>
                    <a:pt x="2451" y="3248"/>
                    <a:pt x="2523" y="3228"/>
                  </a:cubicBezTo>
                  <a:cubicBezTo>
                    <a:pt x="3191" y="3037"/>
                    <a:pt x="3421" y="2142"/>
                    <a:pt x="3369" y="1579"/>
                  </a:cubicBezTo>
                  <a:cubicBezTo>
                    <a:pt x="3314" y="982"/>
                    <a:pt x="2912" y="1074"/>
                    <a:pt x="2833" y="1020"/>
                  </a:cubicBezTo>
                  <a:cubicBezTo>
                    <a:pt x="2755" y="968"/>
                    <a:pt x="2864" y="562"/>
                    <a:pt x="2584" y="395"/>
                  </a:cubicBezTo>
                  <a:cubicBezTo>
                    <a:pt x="2523" y="359"/>
                    <a:pt x="2460" y="345"/>
                    <a:pt x="2397" y="345"/>
                  </a:cubicBezTo>
                  <a:cubicBezTo>
                    <a:pt x="2206" y="345"/>
                    <a:pt x="2018" y="472"/>
                    <a:pt x="1905" y="472"/>
                  </a:cubicBezTo>
                  <a:cubicBezTo>
                    <a:pt x="1885" y="472"/>
                    <a:pt x="1868" y="468"/>
                    <a:pt x="1853" y="459"/>
                  </a:cubicBezTo>
                  <a:cubicBezTo>
                    <a:pt x="1737" y="397"/>
                    <a:pt x="1483" y="0"/>
                    <a:pt x="1209"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12"/>
            <p:cNvSpPr/>
            <p:nvPr/>
          </p:nvSpPr>
          <p:spPr>
            <a:xfrm>
              <a:off x="7866888" y="3469410"/>
              <a:ext cx="62497" cy="151533"/>
            </a:xfrm>
            <a:custGeom>
              <a:avLst/>
              <a:gdLst/>
              <a:ahLst/>
              <a:cxnLst/>
              <a:rect l="l" t="t" r="r" b="b"/>
              <a:pathLst>
                <a:path w="1128" h="2735" extrusionOk="0">
                  <a:moveTo>
                    <a:pt x="1" y="1"/>
                  </a:moveTo>
                  <a:cubicBezTo>
                    <a:pt x="86" y="233"/>
                    <a:pt x="182" y="461"/>
                    <a:pt x="274" y="690"/>
                  </a:cubicBezTo>
                  <a:cubicBezTo>
                    <a:pt x="370" y="915"/>
                    <a:pt x="465" y="1144"/>
                    <a:pt x="560" y="1370"/>
                  </a:cubicBezTo>
                  <a:lnTo>
                    <a:pt x="854" y="2049"/>
                  </a:lnTo>
                  <a:cubicBezTo>
                    <a:pt x="902" y="2161"/>
                    <a:pt x="950" y="2274"/>
                    <a:pt x="997" y="2390"/>
                  </a:cubicBezTo>
                  <a:cubicBezTo>
                    <a:pt x="1045" y="2503"/>
                    <a:pt x="1096" y="2615"/>
                    <a:pt x="1127" y="2735"/>
                  </a:cubicBezTo>
                  <a:cubicBezTo>
                    <a:pt x="1083" y="2489"/>
                    <a:pt x="987" y="2260"/>
                    <a:pt x="902" y="2028"/>
                  </a:cubicBezTo>
                  <a:cubicBezTo>
                    <a:pt x="813" y="1800"/>
                    <a:pt x="718" y="1570"/>
                    <a:pt x="622" y="1345"/>
                  </a:cubicBezTo>
                  <a:cubicBezTo>
                    <a:pt x="526" y="1116"/>
                    <a:pt x="428" y="891"/>
                    <a:pt x="321" y="669"/>
                  </a:cubicBezTo>
                  <a:cubicBezTo>
                    <a:pt x="219" y="444"/>
                    <a:pt x="113" y="223"/>
                    <a:pt x="1"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2"/>
            <p:cNvSpPr/>
            <p:nvPr/>
          </p:nvSpPr>
          <p:spPr>
            <a:xfrm>
              <a:off x="7860461" y="3556232"/>
              <a:ext cx="93690" cy="50529"/>
            </a:xfrm>
            <a:custGeom>
              <a:avLst/>
              <a:gdLst/>
              <a:ahLst/>
              <a:cxnLst/>
              <a:rect l="l" t="t" r="r" b="b"/>
              <a:pathLst>
                <a:path w="1691" h="912" extrusionOk="0">
                  <a:moveTo>
                    <a:pt x="1691" y="0"/>
                  </a:moveTo>
                  <a:cubicBezTo>
                    <a:pt x="1588" y="140"/>
                    <a:pt x="1496" y="284"/>
                    <a:pt x="1400" y="427"/>
                  </a:cubicBezTo>
                  <a:cubicBezTo>
                    <a:pt x="1312" y="561"/>
                    <a:pt x="1223" y="701"/>
                    <a:pt x="1138" y="842"/>
                  </a:cubicBezTo>
                  <a:lnTo>
                    <a:pt x="1138" y="842"/>
                  </a:lnTo>
                  <a:cubicBezTo>
                    <a:pt x="950" y="829"/>
                    <a:pt x="766" y="819"/>
                    <a:pt x="577" y="813"/>
                  </a:cubicBezTo>
                  <a:lnTo>
                    <a:pt x="287" y="806"/>
                  </a:lnTo>
                  <a:cubicBezTo>
                    <a:pt x="246" y="806"/>
                    <a:pt x="204" y="805"/>
                    <a:pt x="163" y="805"/>
                  </a:cubicBezTo>
                  <a:cubicBezTo>
                    <a:pt x="109" y="805"/>
                    <a:pt x="55" y="807"/>
                    <a:pt x="1" y="813"/>
                  </a:cubicBezTo>
                  <a:cubicBezTo>
                    <a:pt x="96" y="816"/>
                    <a:pt x="191" y="830"/>
                    <a:pt x="287" y="840"/>
                  </a:cubicBezTo>
                  <a:lnTo>
                    <a:pt x="574" y="868"/>
                  </a:lnTo>
                  <a:cubicBezTo>
                    <a:pt x="769" y="884"/>
                    <a:pt x="960" y="898"/>
                    <a:pt x="1154" y="909"/>
                  </a:cubicBezTo>
                  <a:lnTo>
                    <a:pt x="1171" y="912"/>
                  </a:lnTo>
                  <a:lnTo>
                    <a:pt x="1182" y="895"/>
                  </a:lnTo>
                  <a:cubicBezTo>
                    <a:pt x="1270" y="748"/>
                    <a:pt x="1359" y="601"/>
                    <a:pt x="1441" y="451"/>
                  </a:cubicBezTo>
                  <a:cubicBezTo>
                    <a:pt x="1527" y="304"/>
                    <a:pt x="1612" y="154"/>
                    <a:pt x="1691"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12"/>
            <p:cNvSpPr/>
            <p:nvPr/>
          </p:nvSpPr>
          <p:spPr>
            <a:xfrm>
              <a:off x="7848160" y="3502155"/>
              <a:ext cx="73633" cy="49033"/>
            </a:xfrm>
            <a:custGeom>
              <a:avLst/>
              <a:gdLst/>
              <a:ahLst/>
              <a:cxnLst/>
              <a:rect l="l" t="t" r="r" b="b"/>
              <a:pathLst>
                <a:path w="1329" h="885" extrusionOk="0">
                  <a:moveTo>
                    <a:pt x="1329" y="0"/>
                  </a:moveTo>
                  <a:lnTo>
                    <a:pt x="1329" y="0"/>
                  </a:lnTo>
                  <a:cubicBezTo>
                    <a:pt x="1257" y="133"/>
                    <a:pt x="1188" y="273"/>
                    <a:pt x="1124" y="410"/>
                  </a:cubicBezTo>
                  <a:cubicBezTo>
                    <a:pt x="1060" y="540"/>
                    <a:pt x="1002" y="672"/>
                    <a:pt x="944" y="803"/>
                  </a:cubicBezTo>
                  <a:lnTo>
                    <a:pt x="944" y="803"/>
                  </a:lnTo>
                  <a:cubicBezTo>
                    <a:pt x="794" y="755"/>
                    <a:pt x="643" y="707"/>
                    <a:pt x="489" y="666"/>
                  </a:cubicBezTo>
                  <a:lnTo>
                    <a:pt x="246" y="598"/>
                  </a:lnTo>
                  <a:lnTo>
                    <a:pt x="1" y="533"/>
                  </a:lnTo>
                  <a:lnTo>
                    <a:pt x="1" y="533"/>
                  </a:lnTo>
                  <a:cubicBezTo>
                    <a:pt x="79" y="570"/>
                    <a:pt x="158" y="598"/>
                    <a:pt x="236" y="628"/>
                  </a:cubicBezTo>
                  <a:lnTo>
                    <a:pt x="475" y="717"/>
                  </a:lnTo>
                  <a:cubicBezTo>
                    <a:pt x="632" y="771"/>
                    <a:pt x="793" y="826"/>
                    <a:pt x="953" y="877"/>
                  </a:cubicBezTo>
                  <a:lnTo>
                    <a:pt x="984" y="884"/>
                  </a:lnTo>
                  <a:lnTo>
                    <a:pt x="994" y="856"/>
                  </a:lnTo>
                  <a:cubicBezTo>
                    <a:pt x="1056" y="717"/>
                    <a:pt x="1114" y="574"/>
                    <a:pt x="1168" y="430"/>
                  </a:cubicBezTo>
                  <a:cubicBezTo>
                    <a:pt x="1226" y="287"/>
                    <a:pt x="1281" y="144"/>
                    <a:pt x="1329"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12"/>
            <p:cNvSpPr/>
            <p:nvPr/>
          </p:nvSpPr>
          <p:spPr>
            <a:xfrm>
              <a:off x="7807492" y="3438161"/>
              <a:ext cx="189374" cy="198350"/>
            </a:xfrm>
            <a:custGeom>
              <a:avLst/>
              <a:gdLst/>
              <a:ahLst/>
              <a:cxnLst/>
              <a:rect l="l" t="t" r="r" b="b"/>
              <a:pathLst>
                <a:path w="3418" h="3580" extrusionOk="0">
                  <a:moveTo>
                    <a:pt x="1207" y="0"/>
                  </a:moveTo>
                  <a:cubicBezTo>
                    <a:pt x="1169" y="0"/>
                    <a:pt x="1131" y="8"/>
                    <a:pt x="1093" y="25"/>
                  </a:cubicBezTo>
                  <a:cubicBezTo>
                    <a:pt x="472" y="302"/>
                    <a:pt x="721" y="892"/>
                    <a:pt x="714" y="964"/>
                  </a:cubicBezTo>
                  <a:cubicBezTo>
                    <a:pt x="704" y="1036"/>
                    <a:pt x="260" y="1005"/>
                    <a:pt x="161" y="1343"/>
                  </a:cubicBezTo>
                  <a:cubicBezTo>
                    <a:pt x="62" y="1684"/>
                    <a:pt x="458" y="1923"/>
                    <a:pt x="465" y="1991"/>
                  </a:cubicBezTo>
                  <a:cubicBezTo>
                    <a:pt x="468" y="2057"/>
                    <a:pt x="0" y="2578"/>
                    <a:pt x="926" y="3275"/>
                  </a:cubicBezTo>
                  <a:cubicBezTo>
                    <a:pt x="1228" y="3503"/>
                    <a:pt x="1491" y="3580"/>
                    <a:pt x="1707" y="3580"/>
                  </a:cubicBezTo>
                  <a:cubicBezTo>
                    <a:pt x="2009" y="3580"/>
                    <a:pt x="2221" y="3430"/>
                    <a:pt x="2329" y="3333"/>
                  </a:cubicBezTo>
                  <a:cubicBezTo>
                    <a:pt x="2384" y="3285"/>
                    <a:pt x="2448" y="3248"/>
                    <a:pt x="2520" y="3227"/>
                  </a:cubicBezTo>
                  <a:cubicBezTo>
                    <a:pt x="3192" y="3040"/>
                    <a:pt x="3418" y="2142"/>
                    <a:pt x="3367" y="1578"/>
                  </a:cubicBezTo>
                  <a:cubicBezTo>
                    <a:pt x="3312" y="984"/>
                    <a:pt x="2913" y="1073"/>
                    <a:pt x="2831" y="1022"/>
                  </a:cubicBezTo>
                  <a:cubicBezTo>
                    <a:pt x="2752" y="967"/>
                    <a:pt x="2861" y="565"/>
                    <a:pt x="2581" y="398"/>
                  </a:cubicBezTo>
                  <a:cubicBezTo>
                    <a:pt x="2520" y="360"/>
                    <a:pt x="2456" y="347"/>
                    <a:pt x="2393" y="347"/>
                  </a:cubicBezTo>
                  <a:cubicBezTo>
                    <a:pt x="2202" y="347"/>
                    <a:pt x="2017" y="474"/>
                    <a:pt x="1902" y="474"/>
                  </a:cubicBezTo>
                  <a:cubicBezTo>
                    <a:pt x="1883" y="474"/>
                    <a:pt x="1866" y="471"/>
                    <a:pt x="1851" y="462"/>
                  </a:cubicBezTo>
                  <a:cubicBezTo>
                    <a:pt x="1734" y="396"/>
                    <a:pt x="1480" y="0"/>
                    <a:pt x="1207"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2"/>
            <p:cNvSpPr/>
            <p:nvPr/>
          </p:nvSpPr>
          <p:spPr>
            <a:xfrm>
              <a:off x="7874423" y="3451791"/>
              <a:ext cx="62497" cy="151422"/>
            </a:xfrm>
            <a:custGeom>
              <a:avLst/>
              <a:gdLst/>
              <a:ahLst/>
              <a:cxnLst/>
              <a:rect l="l" t="t" r="r" b="b"/>
              <a:pathLst>
                <a:path w="1128" h="2733" extrusionOk="0">
                  <a:moveTo>
                    <a:pt x="1" y="1"/>
                  </a:moveTo>
                  <a:lnTo>
                    <a:pt x="1" y="1"/>
                  </a:lnTo>
                  <a:cubicBezTo>
                    <a:pt x="90" y="229"/>
                    <a:pt x="182" y="459"/>
                    <a:pt x="278" y="687"/>
                  </a:cubicBezTo>
                  <a:cubicBezTo>
                    <a:pt x="370" y="916"/>
                    <a:pt x="465" y="1141"/>
                    <a:pt x="565" y="1370"/>
                  </a:cubicBezTo>
                  <a:lnTo>
                    <a:pt x="855" y="2046"/>
                  </a:lnTo>
                  <a:cubicBezTo>
                    <a:pt x="906" y="2159"/>
                    <a:pt x="954" y="2274"/>
                    <a:pt x="1001" y="2387"/>
                  </a:cubicBezTo>
                  <a:cubicBezTo>
                    <a:pt x="1045" y="2500"/>
                    <a:pt x="1097" y="2613"/>
                    <a:pt x="1127" y="2732"/>
                  </a:cubicBezTo>
                  <a:cubicBezTo>
                    <a:pt x="1083" y="2490"/>
                    <a:pt x="988" y="2261"/>
                    <a:pt x="902" y="2028"/>
                  </a:cubicBezTo>
                  <a:cubicBezTo>
                    <a:pt x="814" y="1797"/>
                    <a:pt x="722" y="1568"/>
                    <a:pt x="623" y="1343"/>
                  </a:cubicBezTo>
                  <a:cubicBezTo>
                    <a:pt x="527" y="1117"/>
                    <a:pt x="428" y="889"/>
                    <a:pt x="322" y="667"/>
                  </a:cubicBezTo>
                  <a:cubicBezTo>
                    <a:pt x="220" y="442"/>
                    <a:pt x="114" y="220"/>
                    <a:pt x="1"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12"/>
            <p:cNvSpPr/>
            <p:nvPr/>
          </p:nvSpPr>
          <p:spPr>
            <a:xfrm>
              <a:off x="7868051" y="3538668"/>
              <a:ext cx="93634" cy="50308"/>
            </a:xfrm>
            <a:custGeom>
              <a:avLst/>
              <a:gdLst/>
              <a:ahLst/>
              <a:cxnLst/>
              <a:rect l="l" t="t" r="r" b="b"/>
              <a:pathLst>
                <a:path w="1690" h="908" extrusionOk="0">
                  <a:moveTo>
                    <a:pt x="1690" y="0"/>
                  </a:moveTo>
                  <a:cubicBezTo>
                    <a:pt x="1587" y="136"/>
                    <a:pt x="1496" y="279"/>
                    <a:pt x="1400" y="423"/>
                  </a:cubicBezTo>
                  <a:cubicBezTo>
                    <a:pt x="1312" y="560"/>
                    <a:pt x="1223" y="697"/>
                    <a:pt x="1138" y="838"/>
                  </a:cubicBezTo>
                  <a:lnTo>
                    <a:pt x="1138" y="838"/>
                  </a:lnTo>
                  <a:cubicBezTo>
                    <a:pt x="953" y="825"/>
                    <a:pt x="765" y="816"/>
                    <a:pt x="580" y="809"/>
                  </a:cubicBezTo>
                  <a:lnTo>
                    <a:pt x="290" y="802"/>
                  </a:lnTo>
                  <a:cubicBezTo>
                    <a:pt x="266" y="803"/>
                    <a:pt x="241" y="803"/>
                    <a:pt x="217" y="803"/>
                  </a:cubicBezTo>
                  <a:cubicBezTo>
                    <a:pt x="192" y="803"/>
                    <a:pt x="168" y="803"/>
                    <a:pt x="144" y="803"/>
                  </a:cubicBezTo>
                  <a:cubicBezTo>
                    <a:pt x="96" y="803"/>
                    <a:pt x="48" y="804"/>
                    <a:pt x="0" y="809"/>
                  </a:cubicBezTo>
                  <a:cubicBezTo>
                    <a:pt x="95" y="816"/>
                    <a:pt x="191" y="826"/>
                    <a:pt x="287" y="837"/>
                  </a:cubicBezTo>
                  <a:lnTo>
                    <a:pt x="577" y="864"/>
                  </a:lnTo>
                  <a:cubicBezTo>
                    <a:pt x="768" y="881"/>
                    <a:pt x="960" y="894"/>
                    <a:pt x="1154" y="908"/>
                  </a:cubicBezTo>
                  <a:lnTo>
                    <a:pt x="1174" y="908"/>
                  </a:lnTo>
                  <a:lnTo>
                    <a:pt x="1185" y="891"/>
                  </a:lnTo>
                  <a:cubicBezTo>
                    <a:pt x="1270" y="744"/>
                    <a:pt x="1359" y="597"/>
                    <a:pt x="1444" y="451"/>
                  </a:cubicBezTo>
                  <a:cubicBezTo>
                    <a:pt x="1529" y="300"/>
                    <a:pt x="1611" y="150"/>
                    <a:pt x="1690" y="0"/>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12"/>
            <p:cNvSpPr/>
            <p:nvPr/>
          </p:nvSpPr>
          <p:spPr>
            <a:xfrm>
              <a:off x="7855917" y="3484370"/>
              <a:ext cx="73467" cy="49200"/>
            </a:xfrm>
            <a:custGeom>
              <a:avLst/>
              <a:gdLst/>
              <a:ahLst/>
              <a:cxnLst/>
              <a:rect l="l" t="t" r="r" b="b"/>
              <a:pathLst>
                <a:path w="1326" h="888" extrusionOk="0">
                  <a:moveTo>
                    <a:pt x="1325" y="0"/>
                  </a:moveTo>
                  <a:lnTo>
                    <a:pt x="1325" y="0"/>
                  </a:lnTo>
                  <a:cubicBezTo>
                    <a:pt x="1253" y="137"/>
                    <a:pt x="1185" y="273"/>
                    <a:pt x="1121" y="413"/>
                  </a:cubicBezTo>
                  <a:cubicBezTo>
                    <a:pt x="1060" y="540"/>
                    <a:pt x="1003" y="673"/>
                    <a:pt x="942" y="804"/>
                  </a:cubicBezTo>
                  <a:lnTo>
                    <a:pt x="942" y="804"/>
                  </a:lnTo>
                  <a:cubicBezTo>
                    <a:pt x="792" y="756"/>
                    <a:pt x="640" y="711"/>
                    <a:pt x="489" y="665"/>
                  </a:cubicBezTo>
                  <a:lnTo>
                    <a:pt x="243" y="597"/>
                  </a:lnTo>
                  <a:lnTo>
                    <a:pt x="1" y="533"/>
                  </a:lnTo>
                  <a:lnTo>
                    <a:pt x="1" y="533"/>
                  </a:lnTo>
                  <a:cubicBezTo>
                    <a:pt x="76" y="570"/>
                    <a:pt x="155" y="597"/>
                    <a:pt x="232" y="632"/>
                  </a:cubicBezTo>
                  <a:lnTo>
                    <a:pt x="472" y="717"/>
                  </a:lnTo>
                  <a:cubicBezTo>
                    <a:pt x="632" y="775"/>
                    <a:pt x="790" y="826"/>
                    <a:pt x="953" y="878"/>
                  </a:cubicBezTo>
                  <a:lnTo>
                    <a:pt x="980" y="887"/>
                  </a:lnTo>
                  <a:lnTo>
                    <a:pt x="990" y="860"/>
                  </a:lnTo>
                  <a:cubicBezTo>
                    <a:pt x="1052" y="717"/>
                    <a:pt x="1110" y="577"/>
                    <a:pt x="1168" y="434"/>
                  </a:cubicBezTo>
                  <a:cubicBezTo>
                    <a:pt x="1223" y="290"/>
                    <a:pt x="1277" y="147"/>
                    <a:pt x="1325" y="0"/>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 name="Google Shape;120;p12"/>
          <p:cNvSpPr/>
          <p:nvPr/>
        </p:nvSpPr>
        <p:spPr>
          <a:xfrm flipH="1">
            <a:off x="4786900" y="2193900"/>
            <a:ext cx="3997800" cy="25410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2"/>
          <p:cNvSpPr/>
          <p:nvPr/>
        </p:nvSpPr>
        <p:spPr>
          <a:xfrm flipH="1">
            <a:off x="4786899" y="1307450"/>
            <a:ext cx="3997800" cy="5910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2"/>
          <p:cNvSpPr txBox="1">
            <a:spLocks noGrp="1"/>
          </p:cNvSpPr>
          <p:nvPr>
            <p:ph type="subTitle" idx="1"/>
          </p:nvPr>
        </p:nvSpPr>
        <p:spPr>
          <a:xfrm flipH="1">
            <a:off x="4032347" y="1305075"/>
            <a:ext cx="4449300" cy="572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rgbClr val="FF7C3E"/>
              </a:buClr>
              <a:buSzPts val="2400"/>
              <a:buFont typeface="Denk One"/>
              <a:buNone/>
              <a:defRPr sz="2400">
                <a:solidFill>
                  <a:srgbClr val="FF7C3E"/>
                </a:solidFill>
                <a:latin typeface="Denk One"/>
                <a:ea typeface="Denk One"/>
                <a:cs typeface="Denk One"/>
                <a:sym typeface="Denk One"/>
              </a:defRPr>
            </a:lvl1pPr>
            <a:lvl2pPr lvl="1" algn="r" rtl="0">
              <a:lnSpc>
                <a:spcPct val="100000"/>
              </a:lnSpc>
              <a:spcBef>
                <a:spcPts val="0"/>
              </a:spcBef>
              <a:spcAft>
                <a:spcPts val="0"/>
              </a:spcAft>
              <a:buClr>
                <a:srgbClr val="FF7C3E"/>
              </a:buClr>
              <a:buSzPts val="1200"/>
              <a:buFont typeface="Denk One"/>
              <a:buNone/>
              <a:defRPr>
                <a:solidFill>
                  <a:srgbClr val="FF7C3E"/>
                </a:solidFill>
                <a:latin typeface="Denk One"/>
                <a:ea typeface="Denk One"/>
                <a:cs typeface="Denk One"/>
                <a:sym typeface="Denk One"/>
              </a:defRPr>
            </a:lvl2pPr>
            <a:lvl3pPr lvl="2" algn="r" rtl="0">
              <a:lnSpc>
                <a:spcPct val="100000"/>
              </a:lnSpc>
              <a:spcBef>
                <a:spcPts val="0"/>
              </a:spcBef>
              <a:spcAft>
                <a:spcPts val="0"/>
              </a:spcAft>
              <a:buClr>
                <a:srgbClr val="FF7C3E"/>
              </a:buClr>
              <a:buSzPts val="1200"/>
              <a:buFont typeface="Denk One"/>
              <a:buNone/>
              <a:defRPr>
                <a:solidFill>
                  <a:srgbClr val="FF7C3E"/>
                </a:solidFill>
                <a:latin typeface="Denk One"/>
                <a:ea typeface="Denk One"/>
                <a:cs typeface="Denk One"/>
                <a:sym typeface="Denk One"/>
              </a:defRPr>
            </a:lvl3pPr>
            <a:lvl4pPr lvl="3" algn="r" rtl="0">
              <a:lnSpc>
                <a:spcPct val="100000"/>
              </a:lnSpc>
              <a:spcBef>
                <a:spcPts val="0"/>
              </a:spcBef>
              <a:spcAft>
                <a:spcPts val="0"/>
              </a:spcAft>
              <a:buClr>
                <a:srgbClr val="FF7C3E"/>
              </a:buClr>
              <a:buSzPts val="1200"/>
              <a:buFont typeface="Denk One"/>
              <a:buNone/>
              <a:defRPr>
                <a:solidFill>
                  <a:srgbClr val="FF7C3E"/>
                </a:solidFill>
                <a:latin typeface="Denk One"/>
                <a:ea typeface="Denk One"/>
                <a:cs typeface="Denk One"/>
                <a:sym typeface="Denk One"/>
              </a:defRPr>
            </a:lvl4pPr>
            <a:lvl5pPr lvl="4" algn="r" rtl="0">
              <a:lnSpc>
                <a:spcPct val="100000"/>
              </a:lnSpc>
              <a:spcBef>
                <a:spcPts val="0"/>
              </a:spcBef>
              <a:spcAft>
                <a:spcPts val="0"/>
              </a:spcAft>
              <a:buClr>
                <a:srgbClr val="FF7C3E"/>
              </a:buClr>
              <a:buSzPts val="1200"/>
              <a:buFont typeface="Denk One"/>
              <a:buNone/>
              <a:defRPr>
                <a:solidFill>
                  <a:srgbClr val="FF7C3E"/>
                </a:solidFill>
                <a:latin typeface="Denk One"/>
                <a:ea typeface="Denk One"/>
                <a:cs typeface="Denk One"/>
                <a:sym typeface="Denk One"/>
              </a:defRPr>
            </a:lvl5pPr>
            <a:lvl6pPr lvl="5" algn="r" rtl="0">
              <a:lnSpc>
                <a:spcPct val="100000"/>
              </a:lnSpc>
              <a:spcBef>
                <a:spcPts val="0"/>
              </a:spcBef>
              <a:spcAft>
                <a:spcPts val="0"/>
              </a:spcAft>
              <a:buClr>
                <a:srgbClr val="FF7C3E"/>
              </a:buClr>
              <a:buSzPts val="1200"/>
              <a:buFont typeface="Denk One"/>
              <a:buNone/>
              <a:defRPr>
                <a:solidFill>
                  <a:srgbClr val="FF7C3E"/>
                </a:solidFill>
                <a:latin typeface="Denk One"/>
                <a:ea typeface="Denk One"/>
                <a:cs typeface="Denk One"/>
                <a:sym typeface="Denk One"/>
              </a:defRPr>
            </a:lvl6pPr>
            <a:lvl7pPr lvl="6" algn="r" rtl="0">
              <a:lnSpc>
                <a:spcPct val="100000"/>
              </a:lnSpc>
              <a:spcBef>
                <a:spcPts val="0"/>
              </a:spcBef>
              <a:spcAft>
                <a:spcPts val="0"/>
              </a:spcAft>
              <a:buClr>
                <a:srgbClr val="FF7C3E"/>
              </a:buClr>
              <a:buSzPts val="1200"/>
              <a:buFont typeface="Denk One"/>
              <a:buNone/>
              <a:defRPr>
                <a:solidFill>
                  <a:srgbClr val="FF7C3E"/>
                </a:solidFill>
                <a:latin typeface="Denk One"/>
                <a:ea typeface="Denk One"/>
                <a:cs typeface="Denk One"/>
                <a:sym typeface="Denk One"/>
              </a:defRPr>
            </a:lvl7pPr>
            <a:lvl8pPr lvl="7" algn="r" rtl="0">
              <a:lnSpc>
                <a:spcPct val="100000"/>
              </a:lnSpc>
              <a:spcBef>
                <a:spcPts val="0"/>
              </a:spcBef>
              <a:spcAft>
                <a:spcPts val="0"/>
              </a:spcAft>
              <a:buClr>
                <a:srgbClr val="FF7C3E"/>
              </a:buClr>
              <a:buSzPts val="1200"/>
              <a:buFont typeface="Denk One"/>
              <a:buNone/>
              <a:defRPr>
                <a:solidFill>
                  <a:srgbClr val="FF7C3E"/>
                </a:solidFill>
                <a:latin typeface="Denk One"/>
                <a:ea typeface="Denk One"/>
                <a:cs typeface="Denk One"/>
                <a:sym typeface="Denk One"/>
              </a:defRPr>
            </a:lvl8pPr>
            <a:lvl9pPr lvl="8" algn="r" rtl="0">
              <a:lnSpc>
                <a:spcPct val="100000"/>
              </a:lnSpc>
              <a:spcBef>
                <a:spcPts val="0"/>
              </a:spcBef>
              <a:spcAft>
                <a:spcPts val="0"/>
              </a:spcAft>
              <a:buClr>
                <a:srgbClr val="FF7C3E"/>
              </a:buClr>
              <a:buSzPts val="1200"/>
              <a:buFont typeface="Denk One"/>
              <a:buNone/>
              <a:defRPr>
                <a:solidFill>
                  <a:srgbClr val="FF7C3E"/>
                </a:solidFill>
                <a:latin typeface="Denk One"/>
                <a:ea typeface="Denk One"/>
                <a:cs typeface="Denk One"/>
                <a:sym typeface="Denk One"/>
              </a:defRPr>
            </a:lvl9pPr>
          </a:lstStyle>
          <a:p>
            <a:endParaRPr/>
          </a:p>
        </p:txBody>
      </p:sp>
      <p:sp>
        <p:nvSpPr>
          <p:cNvPr id="123" name="Google Shape;123;p12"/>
          <p:cNvSpPr txBox="1">
            <a:spLocks noGrp="1"/>
          </p:cNvSpPr>
          <p:nvPr>
            <p:ph type="subTitle" idx="2"/>
          </p:nvPr>
        </p:nvSpPr>
        <p:spPr>
          <a:xfrm flipH="1">
            <a:off x="5861450" y="3140250"/>
            <a:ext cx="2620200" cy="572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200"/>
              <a:buNone/>
              <a:defRPr/>
            </a:lvl1pPr>
            <a:lvl2pPr lvl="1" algn="r" rtl="0">
              <a:lnSpc>
                <a:spcPct val="100000"/>
              </a:lnSpc>
              <a:spcBef>
                <a:spcPts val="0"/>
              </a:spcBef>
              <a:spcAft>
                <a:spcPts val="0"/>
              </a:spcAft>
              <a:buSzPts val="1200"/>
              <a:buNone/>
              <a:defRPr/>
            </a:lvl2pPr>
            <a:lvl3pPr lvl="2" algn="r" rtl="0">
              <a:lnSpc>
                <a:spcPct val="100000"/>
              </a:lnSpc>
              <a:spcBef>
                <a:spcPts val="0"/>
              </a:spcBef>
              <a:spcAft>
                <a:spcPts val="0"/>
              </a:spcAft>
              <a:buSzPts val="1200"/>
              <a:buNone/>
              <a:defRPr/>
            </a:lvl3pPr>
            <a:lvl4pPr lvl="3" algn="r" rtl="0">
              <a:lnSpc>
                <a:spcPct val="100000"/>
              </a:lnSpc>
              <a:spcBef>
                <a:spcPts val="0"/>
              </a:spcBef>
              <a:spcAft>
                <a:spcPts val="0"/>
              </a:spcAft>
              <a:buSzPts val="1200"/>
              <a:buNone/>
              <a:defRPr/>
            </a:lvl4pPr>
            <a:lvl5pPr lvl="4" algn="r" rtl="0">
              <a:lnSpc>
                <a:spcPct val="100000"/>
              </a:lnSpc>
              <a:spcBef>
                <a:spcPts val="0"/>
              </a:spcBef>
              <a:spcAft>
                <a:spcPts val="0"/>
              </a:spcAft>
              <a:buSzPts val="1200"/>
              <a:buNone/>
              <a:defRPr/>
            </a:lvl5pPr>
            <a:lvl6pPr lvl="5" algn="r" rtl="0">
              <a:lnSpc>
                <a:spcPct val="100000"/>
              </a:lnSpc>
              <a:spcBef>
                <a:spcPts val="0"/>
              </a:spcBef>
              <a:spcAft>
                <a:spcPts val="0"/>
              </a:spcAft>
              <a:buSzPts val="1200"/>
              <a:buNone/>
              <a:defRPr/>
            </a:lvl6pPr>
            <a:lvl7pPr lvl="6" algn="r" rtl="0">
              <a:lnSpc>
                <a:spcPct val="100000"/>
              </a:lnSpc>
              <a:spcBef>
                <a:spcPts val="0"/>
              </a:spcBef>
              <a:spcAft>
                <a:spcPts val="0"/>
              </a:spcAft>
              <a:buSzPts val="1200"/>
              <a:buNone/>
              <a:defRPr/>
            </a:lvl7pPr>
            <a:lvl8pPr lvl="7" algn="r" rtl="0">
              <a:lnSpc>
                <a:spcPct val="100000"/>
              </a:lnSpc>
              <a:spcBef>
                <a:spcPts val="0"/>
              </a:spcBef>
              <a:spcAft>
                <a:spcPts val="0"/>
              </a:spcAft>
              <a:buSzPts val="1200"/>
              <a:buNone/>
              <a:defRPr/>
            </a:lvl8pPr>
            <a:lvl9pPr lvl="8" algn="r" rtl="0">
              <a:lnSpc>
                <a:spcPct val="100000"/>
              </a:lnSpc>
              <a:spcBef>
                <a:spcPts val="0"/>
              </a:spcBef>
              <a:spcAft>
                <a:spcPts val="0"/>
              </a:spcAft>
              <a:buSzPts val="1200"/>
              <a:buNone/>
              <a:defRPr/>
            </a:lvl9pPr>
          </a:lstStyle>
          <a:p>
            <a:endParaRPr/>
          </a:p>
        </p:txBody>
      </p:sp>
      <p:sp>
        <p:nvSpPr>
          <p:cNvPr id="124" name="Google Shape;124;p12"/>
          <p:cNvSpPr txBox="1">
            <a:spLocks noGrp="1"/>
          </p:cNvSpPr>
          <p:nvPr>
            <p:ph type="ctrTitle"/>
          </p:nvPr>
        </p:nvSpPr>
        <p:spPr>
          <a:xfrm>
            <a:off x="3351750" y="397650"/>
            <a:ext cx="5118600" cy="5910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7C3E"/>
              </a:buClr>
              <a:buSzPts val="2400"/>
              <a:buNone/>
              <a:defRPr sz="2400" b="0">
                <a:solidFill>
                  <a:srgbClr val="FF7C3E"/>
                </a:solidFill>
              </a:defRPr>
            </a:lvl1pPr>
            <a:lvl2pPr lvl="1" rtl="0">
              <a:spcBef>
                <a:spcPts val="0"/>
              </a:spcBef>
              <a:spcAft>
                <a:spcPts val="0"/>
              </a:spcAft>
              <a:buClr>
                <a:srgbClr val="FF7C3E"/>
              </a:buClr>
              <a:buSzPts val="4800"/>
              <a:buNone/>
              <a:defRPr sz="4800">
                <a:solidFill>
                  <a:srgbClr val="FF7C3E"/>
                </a:solidFill>
              </a:defRPr>
            </a:lvl2pPr>
            <a:lvl3pPr lvl="2" rtl="0">
              <a:spcBef>
                <a:spcPts val="0"/>
              </a:spcBef>
              <a:spcAft>
                <a:spcPts val="0"/>
              </a:spcAft>
              <a:buClr>
                <a:srgbClr val="FF7C3E"/>
              </a:buClr>
              <a:buSzPts val="4800"/>
              <a:buNone/>
              <a:defRPr sz="4800">
                <a:solidFill>
                  <a:srgbClr val="FF7C3E"/>
                </a:solidFill>
              </a:defRPr>
            </a:lvl3pPr>
            <a:lvl4pPr lvl="3" rtl="0">
              <a:spcBef>
                <a:spcPts val="0"/>
              </a:spcBef>
              <a:spcAft>
                <a:spcPts val="0"/>
              </a:spcAft>
              <a:buClr>
                <a:srgbClr val="FF7C3E"/>
              </a:buClr>
              <a:buSzPts val="4800"/>
              <a:buNone/>
              <a:defRPr sz="4800">
                <a:solidFill>
                  <a:srgbClr val="FF7C3E"/>
                </a:solidFill>
              </a:defRPr>
            </a:lvl4pPr>
            <a:lvl5pPr lvl="4" rtl="0">
              <a:spcBef>
                <a:spcPts val="0"/>
              </a:spcBef>
              <a:spcAft>
                <a:spcPts val="0"/>
              </a:spcAft>
              <a:buClr>
                <a:srgbClr val="FF7C3E"/>
              </a:buClr>
              <a:buSzPts val="4800"/>
              <a:buNone/>
              <a:defRPr sz="4800">
                <a:solidFill>
                  <a:srgbClr val="FF7C3E"/>
                </a:solidFill>
              </a:defRPr>
            </a:lvl5pPr>
            <a:lvl6pPr lvl="5" rtl="0">
              <a:spcBef>
                <a:spcPts val="0"/>
              </a:spcBef>
              <a:spcAft>
                <a:spcPts val="0"/>
              </a:spcAft>
              <a:buClr>
                <a:srgbClr val="FF7C3E"/>
              </a:buClr>
              <a:buSzPts val="4800"/>
              <a:buNone/>
              <a:defRPr sz="4800">
                <a:solidFill>
                  <a:srgbClr val="FF7C3E"/>
                </a:solidFill>
              </a:defRPr>
            </a:lvl6pPr>
            <a:lvl7pPr lvl="6" rtl="0">
              <a:spcBef>
                <a:spcPts val="0"/>
              </a:spcBef>
              <a:spcAft>
                <a:spcPts val="0"/>
              </a:spcAft>
              <a:buClr>
                <a:srgbClr val="FF7C3E"/>
              </a:buClr>
              <a:buSzPts val="4800"/>
              <a:buNone/>
              <a:defRPr sz="4800">
                <a:solidFill>
                  <a:srgbClr val="FF7C3E"/>
                </a:solidFill>
              </a:defRPr>
            </a:lvl7pPr>
            <a:lvl8pPr lvl="7" rtl="0">
              <a:spcBef>
                <a:spcPts val="0"/>
              </a:spcBef>
              <a:spcAft>
                <a:spcPts val="0"/>
              </a:spcAft>
              <a:buClr>
                <a:srgbClr val="FF7C3E"/>
              </a:buClr>
              <a:buSzPts val="4800"/>
              <a:buNone/>
              <a:defRPr sz="4800">
                <a:solidFill>
                  <a:srgbClr val="FF7C3E"/>
                </a:solidFill>
              </a:defRPr>
            </a:lvl8pPr>
            <a:lvl9pPr lvl="8" rtl="0">
              <a:spcBef>
                <a:spcPts val="0"/>
              </a:spcBef>
              <a:spcAft>
                <a:spcPts val="0"/>
              </a:spcAft>
              <a:buClr>
                <a:srgbClr val="FF7C3E"/>
              </a:buClr>
              <a:buSzPts val="4800"/>
              <a:buNone/>
              <a:defRPr sz="4800">
                <a:solidFill>
                  <a:srgbClr val="FF7C3E"/>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 TEXT + DESIGN 5">
  <p:cSld name="CUSTOM_17_2_1_1_2_2_1">
    <p:bg>
      <p:bgPr>
        <a:solidFill>
          <a:srgbClr val="A5DDDA">
            <a:alpha val="71900"/>
          </a:srgbClr>
        </a:solidFill>
        <a:effectLst/>
      </p:bgPr>
    </p:bg>
    <p:spTree>
      <p:nvGrpSpPr>
        <p:cNvPr id="1" name="Shape 133"/>
        <p:cNvGrpSpPr/>
        <p:nvPr/>
      </p:nvGrpSpPr>
      <p:grpSpPr>
        <a:xfrm>
          <a:off x="0" y="0"/>
          <a:ext cx="0" cy="0"/>
          <a:chOff x="0" y="0"/>
          <a:chExt cx="0" cy="0"/>
        </a:xfrm>
      </p:grpSpPr>
      <p:sp>
        <p:nvSpPr>
          <p:cNvPr id="134" name="Google Shape;134;p14"/>
          <p:cNvSpPr/>
          <p:nvPr/>
        </p:nvSpPr>
        <p:spPr>
          <a:xfrm>
            <a:off x="382650" y="1394800"/>
            <a:ext cx="8378700" cy="33492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 name="Google Shape;135;p14"/>
          <p:cNvGrpSpPr/>
          <p:nvPr/>
        </p:nvGrpSpPr>
        <p:grpSpPr>
          <a:xfrm>
            <a:off x="1386778" y="680622"/>
            <a:ext cx="222507" cy="232480"/>
            <a:chOff x="6537453" y="1282372"/>
            <a:chExt cx="222507" cy="232480"/>
          </a:xfrm>
        </p:grpSpPr>
        <p:sp>
          <p:nvSpPr>
            <p:cNvPr id="136" name="Google Shape;136;p14"/>
            <p:cNvSpPr/>
            <p:nvPr/>
          </p:nvSpPr>
          <p:spPr>
            <a:xfrm>
              <a:off x="6544489" y="1289187"/>
              <a:ext cx="215470" cy="225665"/>
            </a:xfrm>
            <a:custGeom>
              <a:avLst/>
              <a:gdLst/>
              <a:ahLst/>
              <a:cxnLst/>
              <a:rect l="l" t="t" r="r" b="b"/>
              <a:pathLst>
                <a:path w="3889" h="4073" extrusionOk="0">
                  <a:moveTo>
                    <a:pt x="2516" y="0"/>
                  </a:moveTo>
                  <a:cubicBezTo>
                    <a:pt x="2204" y="0"/>
                    <a:pt x="1914" y="452"/>
                    <a:pt x="1782" y="527"/>
                  </a:cubicBezTo>
                  <a:cubicBezTo>
                    <a:pt x="1765" y="537"/>
                    <a:pt x="1746" y="541"/>
                    <a:pt x="1724" y="541"/>
                  </a:cubicBezTo>
                  <a:cubicBezTo>
                    <a:pt x="1594" y="541"/>
                    <a:pt x="1381" y="396"/>
                    <a:pt x="1164" y="396"/>
                  </a:cubicBezTo>
                  <a:cubicBezTo>
                    <a:pt x="1093" y="396"/>
                    <a:pt x="1022" y="411"/>
                    <a:pt x="953" y="452"/>
                  </a:cubicBezTo>
                  <a:cubicBezTo>
                    <a:pt x="632" y="643"/>
                    <a:pt x="758" y="1104"/>
                    <a:pt x="666" y="1162"/>
                  </a:cubicBezTo>
                  <a:cubicBezTo>
                    <a:pt x="577" y="1224"/>
                    <a:pt x="120" y="1121"/>
                    <a:pt x="58" y="1797"/>
                  </a:cubicBezTo>
                  <a:cubicBezTo>
                    <a:pt x="0" y="2435"/>
                    <a:pt x="260" y="3456"/>
                    <a:pt x="1021" y="3671"/>
                  </a:cubicBezTo>
                  <a:cubicBezTo>
                    <a:pt x="1103" y="3695"/>
                    <a:pt x="1178" y="3736"/>
                    <a:pt x="1240" y="3794"/>
                  </a:cubicBezTo>
                  <a:cubicBezTo>
                    <a:pt x="1361" y="3903"/>
                    <a:pt x="1602" y="4072"/>
                    <a:pt x="1945" y="4072"/>
                  </a:cubicBezTo>
                  <a:cubicBezTo>
                    <a:pt x="2191" y="4072"/>
                    <a:pt x="2490" y="3985"/>
                    <a:pt x="2834" y="3726"/>
                  </a:cubicBezTo>
                  <a:cubicBezTo>
                    <a:pt x="3888" y="2933"/>
                    <a:pt x="3352" y="2339"/>
                    <a:pt x="3359" y="2265"/>
                  </a:cubicBezTo>
                  <a:cubicBezTo>
                    <a:pt x="3366" y="2190"/>
                    <a:pt x="3817" y="1917"/>
                    <a:pt x="3704" y="1531"/>
                  </a:cubicBezTo>
                  <a:cubicBezTo>
                    <a:pt x="3592" y="1142"/>
                    <a:pt x="3086" y="1179"/>
                    <a:pt x="3076" y="1097"/>
                  </a:cubicBezTo>
                  <a:cubicBezTo>
                    <a:pt x="3066" y="1019"/>
                    <a:pt x="3349" y="346"/>
                    <a:pt x="2645" y="28"/>
                  </a:cubicBezTo>
                  <a:cubicBezTo>
                    <a:pt x="2602" y="9"/>
                    <a:pt x="2559" y="0"/>
                    <a:pt x="2516"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14"/>
            <p:cNvSpPr/>
            <p:nvPr/>
          </p:nvSpPr>
          <p:spPr>
            <a:xfrm>
              <a:off x="6612750" y="1304756"/>
              <a:ext cx="70974" cy="172143"/>
            </a:xfrm>
            <a:custGeom>
              <a:avLst/>
              <a:gdLst/>
              <a:ahLst/>
              <a:cxnLst/>
              <a:rect l="l" t="t" r="r" b="b"/>
              <a:pathLst>
                <a:path w="1281" h="3107" extrusionOk="0">
                  <a:moveTo>
                    <a:pt x="1281" y="0"/>
                  </a:moveTo>
                  <a:cubicBezTo>
                    <a:pt x="1151" y="250"/>
                    <a:pt x="1032" y="505"/>
                    <a:pt x="915" y="758"/>
                  </a:cubicBezTo>
                  <a:cubicBezTo>
                    <a:pt x="796" y="1011"/>
                    <a:pt x="683" y="1270"/>
                    <a:pt x="570" y="1526"/>
                  </a:cubicBezTo>
                  <a:cubicBezTo>
                    <a:pt x="461" y="1786"/>
                    <a:pt x="356" y="2045"/>
                    <a:pt x="257" y="2304"/>
                  </a:cubicBezTo>
                  <a:cubicBezTo>
                    <a:pt x="157" y="2567"/>
                    <a:pt x="49" y="2830"/>
                    <a:pt x="0" y="3106"/>
                  </a:cubicBezTo>
                  <a:cubicBezTo>
                    <a:pt x="35" y="2970"/>
                    <a:pt x="93" y="2844"/>
                    <a:pt x="144" y="2714"/>
                  </a:cubicBezTo>
                  <a:cubicBezTo>
                    <a:pt x="198" y="2584"/>
                    <a:pt x="253" y="2455"/>
                    <a:pt x="307" y="2328"/>
                  </a:cubicBezTo>
                  <a:lnTo>
                    <a:pt x="642" y="1557"/>
                  </a:lnTo>
                  <a:cubicBezTo>
                    <a:pt x="751" y="1297"/>
                    <a:pt x="860" y="1042"/>
                    <a:pt x="967" y="782"/>
                  </a:cubicBezTo>
                  <a:cubicBezTo>
                    <a:pt x="1073" y="522"/>
                    <a:pt x="1182" y="263"/>
                    <a:pt x="1281"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14"/>
            <p:cNvSpPr/>
            <p:nvPr/>
          </p:nvSpPr>
          <p:spPr>
            <a:xfrm>
              <a:off x="6584604" y="1403490"/>
              <a:ext cx="106488" cy="57344"/>
            </a:xfrm>
            <a:custGeom>
              <a:avLst/>
              <a:gdLst/>
              <a:ahLst/>
              <a:cxnLst/>
              <a:rect l="l" t="t" r="r" b="b"/>
              <a:pathLst>
                <a:path w="1922" h="1035" extrusionOk="0">
                  <a:moveTo>
                    <a:pt x="0" y="0"/>
                  </a:moveTo>
                  <a:lnTo>
                    <a:pt x="0" y="0"/>
                  </a:lnTo>
                  <a:cubicBezTo>
                    <a:pt x="89" y="174"/>
                    <a:pt x="185" y="345"/>
                    <a:pt x="280" y="512"/>
                  </a:cubicBezTo>
                  <a:cubicBezTo>
                    <a:pt x="375" y="683"/>
                    <a:pt x="475" y="847"/>
                    <a:pt x="574" y="1014"/>
                  </a:cubicBezTo>
                  <a:lnTo>
                    <a:pt x="587" y="1034"/>
                  </a:lnTo>
                  <a:lnTo>
                    <a:pt x="607" y="1031"/>
                  </a:lnTo>
                  <a:cubicBezTo>
                    <a:pt x="829" y="1017"/>
                    <a:pt x="1048" y="1004"/>
                    <a:pt x="1266" y="983"/>
                  </a:cubicBezTo>
                  <a:lnTo>
                    <a:pt x="1594" y="952"/>
                  </a:lnTo>
                  <a:cubicBezTo>
                    <a:pt x="1703" y="943"/>
                    <a:pt x="1812" y="929"/>
                    <a:pt x="1921" y="922"/>
                  </a:cubicBezTo>
                  <a:cubicBezTo>
                    <a:pt x="1865" y="915"/>
                    <a:pt x="1808" y="913"/>
                    <a:pt x="1751" y="913"/>
                  </a:cubicBezTo>
                  <a:cubicBezTo>
                    <a:pt x="1697" y="913"/>
                    <a:pt x="1644" y="915"/>
                    <a:pt x="1590" y="915"/>
                  </a:cubicBezTo>
                  <a:lnTo>
                    <a:pt x="1263" y="922"/>
                  </a:lnTo>
                  <a:cubicBezTo>
                    <a:pt x="1048" y="928"/>
                    <a:pt x="837" y="942"/>
                    <a:pt x="625" y="954"/>
                  </a:cubicBezTo>
                  <a:lnTo>
                    <a:pt x="625" y="954"/>
                  </a:lnTo>
                  <a:cubicBezTo>
                    <a:pt x="527" y="795"/>
                    <a:pt x="429" y="638"/>
                    <a:pt x="328" y="481"/>
                  </a:cubicBezTo>
                  <a:cubicBezTo>
                    <a:pt x="221" y="321"/>
                    <a:pt x="112" y="157"/>
                    <a:pt x="0"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14"/>
            <p:cNvSpPr/>
            <p:nvPr/>
          </p:nvSpPr>
          <p:spPr>
            <a:xfrm>
              <a:off x="6621283" y="1341768"/>
              <a:ext cx="83662" cy="55904"/>
            </a:xfrm>
            <a:custGeom>
              <a:avLst/>
              <a:gdLst/>
              <a:ahLst/>
              <a:cxnLst/>
              <a:rect l="l" t="t" r="r" b="b"/>
              <a:pathLst>
                <a:path w="1510" h="1009" extrusionOk="0">
                  <a:moveTo>
                    <a:pt x="0" y="1"/>
                  </a:moveTo>
                  <a:lnTo>
                    <a:pt x="0" y="1"/>
                  </a:lnTo>
                  <a:cubicBezTo>
                    <a:pt x="55" y="169"/>
                    <a:pt x="117" y="329"/>
                    <a:pt x="181" y="493"/>
                  </a:cubicBezTo>
                  <a:cubicBezTo>
                    <a:pt x="243" y="656"/>
                    <a:pt x="311" y="817"/>
                    <a:pt x="379" y="978"/>
                  </a:cubicBezTo>
                  <a:lnTo>
                    <a:pt x="393" y="1009"/>
                  </a:lnTo>
                  <a:lnTo>
                    <a:pt x="427" y="998"/>
                  </a:lnTo>
                  <a:cubicBezTo>
                    <a:pt x="608" y="940"/>
                    <a:pt x="788" y="882"/>
                    <a:pt x="969" y="817"/>
                  </a:cubicBezTo>
                  <a:lnTo>
                    <a:pt x="1239" y="718"/>
                  </a:lnTo>
                  <a:cubicBezTo>
                    <a:pt x="1332" y="681"/>
                    <a:pt x="1420" y="650"/>
                    <a:pt x="1509" y="609"/>
                  </a:cubicBezTo>
                  <a:lnTo>
                    <a:pt x="1509" y="609"/>
                  </a:lnTo>
                  <a:lnTo>
                    <a:pt x="1229" y="681"/>
                  </a:lnTo>
                  <a:lnTo>
                    <a:pt x="952" y="759"/>
                  </a:lnTo>
                  <a:cubicBezTo>
                    <a:pt x="778" y="808"/>
                    <a:pt x="608" y="862"/>
                    <a:pt x="434" y="917"/>
                  </a:cubicBezTo>
                  <a:lnTo>
                    <a:pt x="434" y="917"/>
                  </a:lnTo>
                  <a:cubicBezTo>
                    <a:pt x="370" y="766"/>
                    <a:pt x="303" y="616"/>
                    <a:pt x="232" y="469"/>
                  </a:cubicBezTo>
                  <a:cubicBezTo>
                    <a:pt x="157" y="312"/>
                    <a:pt x="82" y="155"/>
                    <a:pt x="0"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4"/>
            <p:cNvSpPr/>
            <p:nvPr/>
          </p:nvSpPr>
          <p:spPr>
            <a:xfrm>
              <a:off x="6537453" y="1282372"/>
              <a:ext cx="215525" cy="225498"/>
            </a:xfrm>
            <a:custGeom>
              <a:avLst/>
              <a:gdLst/>
              <a:ahLst/>
              <a:cxnLst/>
              <a:rect l="l" t="t" r="r" b="b"/>
              <a:pathLst>
                <a:path w="3890" h="4070" extrusionOk="0">
                  <a:moveTo>
                    <a:pt x="2516" y="0"/>
                  </a:moveTo>
                  <a:cubicBezTo>
                    <a:pt x="2205" y="0"/>
                    <a:pt x="1914" y="449"/>
                    <a:pt x="1783" y="524"/>
                  </a:cubicBezTo>
                  <a:cubicBezTo>
                    <a:pt x="1766" y="534"/>
                    <a:pt x="1747" y="538"/>
                    <a:pt x="1725" y="538"/>
                  </a:cubicBezTo>
                  <a:cubicBezTo>
                    <a:pt x="1598" y="538"/>
                    <a:pt x="1387" y="394"/>
                    <a:pt x="1170" y="394"/>
                  </a:cubicBezTo>
                  <a:cubicBezTo>
                    <a:pt x="1097" y="394"/>
                    <a:pt x="1024" y="410"/>
                    <a:pt x="954" y="452"/>
                  </a:cubicBezTo>
                  <a:cubicBezTo>
                    <a:pt x="636" y="640"/>
                    <a:pt x="759" y="1101"/>
                    <a:pt x="670" y="1162"/>
                  </a:cubicBezTo>
                  <a:cubicBezTo>
                    <a:pt x="578" y="1220"/>
                    <a:pt x="120" y="1118"/>
                    <a:pt x="59" y="1794"/>
                  </a:cubicBezTo>
                  <a:cubicBezTo>
                    <a:pt x="1" y="2435"/>
                    <a:pt x="261" y="3453"/>
                    <a:pt x="1022" y="3671"/>
                  </a:cubicBezTo>
                  <a:cubicBezTo>
                    <a:pt x="1104" y="3691"/>
                    <a:pt x="1179" y="3732"/>
                    <a:pt x="1244" y="3791"/>
                  </a:cubicBezTo>
                  <a:cubicBezTo>
                    <a:pt x="1363" y="3900"/>
                    <a:pt x="1606" y="4070"/>
                    <a:pt x="1950" y="4070"/>
                  </a:cubicBezTo>
                  <a:cubicBezTo>
                    <a:pt x="2196" y="4070"/>
                    <a:pt x="2495" y="3983"/>
                    <a:pt x="2838" y="3726"/>
                  </a:cubicBezTo>
                  <a:cubicBezTo>
                    <a:pt x="3889" y="2930"/>
                    <a:pt x="3357" y="2340"/>
                    <a:pt x="3363" y="2265"/>
                  </a:cubicBezTo>
                  <a:cubicBezTo>
                    <a:pt x="3366" y="2186"/>
                    <a:pt x="3817" y="1913"/>
                    <a:pt x="3705" y="1528"/>
                  </a:cubicBezTo>
                  <a:cubicBezTo>
                    <a:pt x="3592" y="1142"/>
                    <a:pt x="3090" y="1179"/>
                    <a:pt x="3080" y="1098"/>
                  </a:cubicBezTo>
                  <a:cubicBezTo>
                    <a:pt x="3067" y="1016"/>
                    <a:pt x="3353" y="343"/>
                    <a:pt x="2646" y="28"/>
                  </a:cubicBezTo>
                  <a:cubicBezTo>
                    <a:pt x="2603" y="9"/>
                    <a:pt x="2559" y="0"/>
                    <a:pt x="2516"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14"/>
            <p:cNvSpPr/>
            <p:nvPr/>
          </p:nvSpPr>
          <p:spPr>
            <a:xfrm>
              <a:off x="6605769" y="1297941"/>
              <a:ext cx="70974" cy="172143"/>
            </a:xfrm>
            <a:custGeom>
              <a:avLst/>
              <a:gdLst/>
              <a:ahLst/>
              <a:cxnLst/>
              <a:rect l="l" t="t" r="r" b="b"/>
              <a:pathLst>
                <a:path w="1281" h="3107" extrusionOk="0">
                  <a:moveTo>
                    <a:pt x="1281" y="1"/>
                  </a:moveTo>
                  <a:lnTo>
                    <a:pt x="1281" y="1"/>
                  </a:lnTo>
                  <a:cubicBezTo>
                    <a:pt x="1154" y="250"/>
                    <a:pt x="1035" y="502"/>
                    <a:pt x="915" y="755"/>
                  </a:cubicBezTo>
                  <a:cubicBezTo>
                    <a:pt x="796" y="1011"/>
                    <a:pt x="683" y="1267"/>
                    <a:pt x="573" y="1523"/>
                  </a:cubicBezTo>
                  <a:cubicBezTo>
                    <a:pt x="465" y="1782"/>
                    <a:pt x="356" y="2041"/>
                    <a:pt x="256" y="2304"/>
                  </a:cubicBezTo>
                  <a:cubicBezTo>
                    <a:pt x="161" y="2567"/>
                    <a:pt x="52" y="2827"/>
                    <a:pt x="0" y="3106"/>
                  </a:cubicBezTo>
                  <a:cubicBezTo>
                    <a:pt x="34" y="2970"/>
                    <a:pt x="93" y="2840"/>
                    <a:pt x="147" y="2711"/>
                  </a:cubicBezTo>
                  <a:cubicBezTo>
                    <a:pt x="198" y="2585"/>
                    <a:pt x="253" y="2455"/>
                    <a:pt x="311" y="2325"/>
                  </a:cubicBezTo>
                  <a:lnTo>
                    <a:pt x="642" y="1554"/>
                  </a:lnTo>
                  <a:cubicBezTo>
                    <a:pt x="751" y="1297"/>
                    <a:pt x="860" y="1038"/>
                    <a:pt x="970" y="779"/>
                  </a:cubicBezTo>
                  <a:cubicBezTo>
                    <a:pt x="1076" y="519"/>
                    <a:pt x="1181" y="259"/>
                    <a:pt x="1281"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4"/>
            <p:cNvSpPr/>
            <p:nvPr/>
          </p:nvSpPr>
          <p:spPr>
            <a:xfrm>
              <a:off x="6577567" y="1396509"/>
              <a:ext cx="106544" cy="57344"/>
            </a:xfrm>
            <a:custGeom>
              <a:avLst/>
              <a:gdLst/>
              <a:ahLst/>
              <a:cxnLst/>
              <a:rect l="l" t="t" r="r" b="b"/>
              <a:pathLst>
                <a:path w="1923" h="1035" extrusionOk="0">
                  <a:moveTo>
                    <a:pt x="0" y="0"/>
                  </a:moveTo>
                  <a:cubicBezTo>
                    <a:pt x="90" y="174"/>
                    <a:pt x="185" y="344"/>
                    <a:pt x="280" y="512"/>
                  </a:cubicBezTo>
                  <a:cubicBezTo>
                    <a:pt x="376" y="683"/>
                    <a:pt x="475" y="850"/>
                    <a:pt x="578" y="1017"/>
                  </a:cubicBezTo>
                  <a:lnTo>
                    <a:pt x="588" y="1034"/>
                  </a:lnTo>
                  <a:lnTo>
                    <a:pt x="611" y="1034"/>
                  </a:lnTo>
                  <a:cubicBezTo>
                    <a:pt x="830" y="1020"/>
                    <a:pt x="1049" y="1004"/>
                    <a:pt x="1267" y="983"/>
                  </a:cubicBezTo>
                  <a:lnTo>
                    <a:pt x="1595" y="952"/>
                  </a:lnTo>
                  <a:cubicBezTo>
                    <a:pt x="1704" y="942"/>
                    <a:pt x="1813" y="928"/>
                    <a:pt x="1922" y="922"/>
                  </a:cubicBezTo>
                  <a:cubicBezTo>
                    <a:pt x="1855" y="915"/>
                    <a:pt x="1787" y="914"/>
                    <a:pt x="1720" y="914"/>
                  </a:cubicBezTo>
                  <a:cubicBezTo>
                    <a:pt x="1678" y="914"/>
                    <a:pt x="1636" y="915"/>
                    <a:pt x="1595" y="915"/>
                  </a:cubicBezTo>
                  <a:lnTo>
                    <a:pt x="1264" y="922"/>
                  </a:lnTo>
                  <a:cubicBezTo>
                    <a:pt x="1053" y="931"/>
                    <a:pt x="844" y="942"/>
                    <a:pt x="631" y="957"/>
                  </a:cubicBezTo>
                  <a:lnTo>
                    <a:pt x="631" y="957"/>
                  </a:lnTo>
                  <a:cubicBezTo>
                    <a:pt x="532" y="796"/>
                    <a:pt x="434" y="639"/>
                    <a:pt x="328" y="484"/>
                  </a:cubicBezTo>
                  <a:cubicBezTo>
                    <a:pt x="222" y="321"/>
                    <a:pt x="117" y="160"/>
                    <a:pt x="0" y="0"/>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4"/>
            <p:cNvSpPr/>
            <p:nvPr/>
          </p:nvSpPr>
          <p:spPr>
            <a:xfrm>
              <a:off x="6614301" y="1334786"/>
              <a:ext cx="83606" cy="56070"/>
            </a:xfrm>
            <a:custGeom>
              <a:avLst/>
              <a:gdLst/>
              <a:ahLst/>
              <a:cxnLst/>
              <a:rect l="l" t="t" r="r" b="b"/>
              <a:pathLst>
                <a:path w="1509" h="1012" extrusionOk="0">
                  <a:moveTo>
                    <a:pt x="0" y="1"/>
                  </a:moveTo>
                  <a:cubicBezTo>
                    <a:pt x="54" y="168"/>
                    <a:pt x="120" y="332"/>
                    <a:pt x="181" y="492"/>
                  </a:cubicBezTo>
                  <a:cubicBezTo>
                    <a:pt x="246" y="656"/>
                    <a:pt x="314" y="817"/>
                    <a:pt x="382" y="977"/>
                  </a:cubicBezTo>
                  <a:lnTo>
                    <a:pt x="396" y="1012"/>
                  </a:lnTo>
                  <a:lnTo>
                    <a:pt x="427" y="1001"/>
                  </a:lnTo>
                  <a:cubicBezTo>
                    <a:pt x="611" y="943"/>
                    <a:pt x="791" y="882"/>
                    <a:pt x="973" y="817"/>
                  </a:cubicBezTo>
                  <a:lnTo>
                    <a:pt x="1242" y="718"/>
                  </a:lnTo>
                  <a:cubicBezTo>
                    <a:pt x="1331" y="684"/>
                    <a:pt x="1420" y="650"/>
                    <a:pt x="1508" y="609"/>
                  </a:cubicBezTo>
                  <a:lnTo>
                    <a:pt x="1508" y="609"/>
                  </a:lnTo>
                  <a:lnTo>
                    <a:pt x="1232" y="680"/>
                  </a:lnTo>
                  <a:lnTo>
                    <a:pt x="952" y="759"/>
                  </a:lnTo>
                  <a:cubicBezTo>
                    <a:pt x="782" y="810"/>
                    <a:pt x="609" y="862"/>
                    <a:pt x="436" y="915"/>
                  </a:cubicBezTo>
                  <a:lnTo>
                    <a:pt x="436" y="915"/>
                  </a:lnTo>
                  <a:cubicBezTo>
                    <a:pt x="370" y="769"/>
                    <a:pt x="305" y="619"/>
                    <a:pt x="232" y="472"/>
                  </a:cubicBezTo>
                  <a:cubicBezTo>
                    <a:pt x="161" y="311"/>
                    <a:pt x="82" y="155"/>
                    <a:pt x="0"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 name="Google Shape;144;p14"/>
          <p:cNvSpPr/>
          <p:nvPr/>
        </p:nvSpPr>
        <p:spPr>
          <a:xfrm flipH="1">
            <a:off x="388000" y="397650"/>
            <a:ext cx="8396700" cy="5910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4"/>
          <p:cNvSpPr txBox="1">
            <a:spLocks noGrp="1"/>
          </p:cNvSpPr>
          <p:nvPr>
            <p:ph type="subTitle" idx="1"/>
          </p:nvPr>
        </p:nvSpPr>
        <p:spPr>
          <a:xfrm flipH="1">
            <a:off x="1217250" y="2285550"/>
            <a:ext cx="6709500" cy="57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46" name="Google Shape;146;p14"/>
          <p:cNvSpPr txBox="1">
            <a:spLocks noGrp="1"/>
          </p:cNvSpPr>
          <p:nvPr>
            <p:ph type="subTitle" idx="2"/>
          </p:nvPr>
        </p:nvSpPr>
        <p:spPr>
          <a:xfrm>
            <a:off x="927750" y="1780038"/>
            <a:ext cx="7288500" cy="440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FF7C3E"/>
              </a:buClr>
              <a:buSzPts val="2400"/>
              <a:buFont typeface="Denk One"/>
              <a:buNone/>
              <a:defRPr sz="2400">
                <a:solidFill>
                  <a:srgbClr val="FF7C3E"/>
                </a:solidFill>
                <a:latin typeface="Denk One"/>
                <a:ea typeface="Denk One"/>
                <a:cs typeface="Denk One"/>
                <a:sym typeface="Denk One"/>
              </a:defRPr>
            </a:lvl1pPr>
            <a:lvl2pPr lvl="1" algn="ctr" rtl="0">
              <a:lnSpc>
                <a:spcPct val="100000"/>
              </a:lnSpc>
              <a:spcBef>
                <a:spcPts val="0"/>
              </a:spcBef>
              <a:spcAft>
                <a:spcPts val="0"/>
              </a:spcAft>
              <a:buClr>
                <a:srgbClr val="FF7C3E"/>
              </a:buClr>
              <a:buSzPts val="1400"/>
              <a:buFont typeface="Denk One"/>
              <a:buNone/>
              <a:defRPr sz="1400" b="1">
                <a:solidFill>
                  <a:srgbClr val="FF7C3E"/>
                </a:solidFill>
                <a:latin typeface="Denk One"/>
                <a:ea typeface="Denk One"/>
                <a:cs typeface="Denk One"/>
                <a:sym typeface="Denk One"/>
              </a:defRPr>
            </a:lvl2pPr>
            <a:lvl3pPr lvl="2" algn="ctr" rtl="0">
              <a:lnSpc>
                <a:spcPct val="100000"/>
              </a:lnSpc>
              <a:spcBef>
                <a:spcPts val="0"/>
              </a:spcBef>
              <a:spcAft>
                <a:spcPts val="0"/>
              </a:spcAft>
              <a:buClr>
                <a:srgbClr val="FF7C3E"/>
              </a:buClr>
              <a:buSzPts val="1400"/>
              <a:buFont typeface="Denk One"/>
              <a:buNone/>
              <a:defRPr sz="1400" b="1">
                <a:solidFill>
                  <a:srgbClr val="FF7C3E"/>
                </a:solidFill>
                <a:latin typeface="Denk One"/>
                <a:ea typeface="Denk One"/>
                <a:cs typeface="Denk One"/>
                <a:sym typeface="Denk One"/>
              </a:defRPr>
            </a:lvl3pPr>
            <a:lvl4pPr lvl="3" algn="ctr" rtl="0">
              <a:lnSpc>
                <a:spcPct val="100000"/>
              </a:lnSpc>
              <a:spcBef>
                <a:spcPts val="0"/>
              </a:spcBef>
              <a:spcAft>
                <a:spcPts val="0"/>
              </a:spcAft>
              <a:buClr>
                <a:srgbClr val="FF7C3E"/>
              </a:buClr>
              <a:buSzPts val="1400"/>
              <a:buFont typeface="Denk One"/>
              <a:buNone/>
              <a:defRPr sz="1400" b="1">
                <a:solidFill>
                  <a:srgbClr val="FF7C3E"/>
                </a:solidFill>
                <a:latin typeface="Denk One"/>
                <a:ea typeface="Denk One"/>
                <a:cs typeface="Denk One"/>
                <a:sym typeface="Denk One"/>
              </a:defRPr>
            </a:lvl4pPr>
            <a:lvl5pPr lvl="4" algn="ctr" rtl="0">
              <a:lnSpc>
                <a:spcPct val="100000"/>
              </a:lnSpc>
              <a:spcBef>
                <a:spcPts val="0"/>
              </a:spcBef>
              <a:spcAft>
                <a:spcPts val="0"/>
              </a:spcAft>
              <a:buClr>
                <a:srgbClr val="FF7C3E"/>
              </a:buClr>
              <a:buSzPts val="1400"/>
              <a:buFont typeface="Denk One"/>
              <a:buNone/>
              <a:defRPr sz="1400" b="1">
                <a:solidFill>
                  <a:srgbClr val="FF7C3E"/>
                </a:solidFill>
                <a:latin typeface="Denk One"/>
                <a:ea typeface="Denk One"/>
                <a:cs typeface="Denk One"/>
                <a:sym typeface="Denk One"/>
              </a:defRPr>
            </a:lvl5pPr>
            <a:lvl6pPr lvl="5" algn="ctr" rtl="0">
              <a:lnSpc>
                <a:spcPct val="100000"/>
              </a:lnSpc>
              <a:spcBef>
                <a:spcPts val="0"/>
              </a:spcBef>
              <a:spcAft>
                <a:spcPts val="0"/>
              </a:spcAft>
              <a:buClr>
                <a:srgbClr val="FF7C3E"/>
              </a:buClr>
              <a:buSzPts val="1400"/>
              <a:buFont typeface="Denk One"/>
              <a:buNone/>
              <a:defRPr sz="1400" b="1">
                <a:solidFill>
                  <a:srgbClr val="FF7C3E"/>
                </a:solidFill>
                <a:latin typeface="Denk One"/>
                <a:ea typeface="Denk One"/>
                <a:cs typeface="Denk One"/>
                <a:sym typeface="Denk One"/>
              </a:defRPr>
            </a:lvl6pPr>
            <a:lvl7pPr lvl="6" algn="ctr" rtl="0">
              <a:lnSpc>
                <a:spcPct val="100000"/>
              </a:lnSpc>
              <a:spcBef>
                <a:spcPts val="0"/>
              </a:spcBef>
              <a:spcAft>
                <a:spcPts val="0"/>
              </a:spcAft>
              <a:buClr>
                <a:srgbClr val="FF7C3E"/>
              </a:buClr>
              <a:buSzPts val="1400"/>
              <a:buFont typeface="Denk One"/>
              <a:buNone/>
              <a:defRPr sz="1400" b="1">
                <a:solidFill>
                  <a:srgbClr val="FF7C3E"/>
                </a:solidFill>
                <a:latin typeface="Denk One"/>
                <a:ea typeface="Denk One"/>
                <a:cs typeface="Denk One"/>
                <a:sym typeface="Denk One"/>
              </a:defRPr>
            </a:lvl7pPr>
            <a:lvl8pPr lvl="7" algn="ctr" rtl="0">
              <a:lnSpc>
                <a:spcPct val="100000"/>
              </a:lnSpc>
              <a:spcBef>
                <a:spcPts val="0"/>
              </a:spcBef>
              <a:spcAft>
                <a:spcPts val="0"/>
              </a:spcAft>
              <a:buClr>
                <a:srgbClr val="FF7C3E"/>
              </a:buClr>
              <a:buSzPts val="1400"/>
              <a:buFont typeface="Denk One"/>
              <a:buNone/>
              <a:defRPr sz="1400" b="1">
                <a:solidFill>
                  <a:srgbClr val="FF7C3E"/>
                </a:solidFill>
                <a:latin typeface="Denk One"/>
                <a:ea typeface="Denk One"/>
                <a:cs typeface="Denk One"/>
                <a:sym typeface="Denk One"/>
              </a:defRPr>
            </a:lvl8pPr>
            <a:lvl9pPr lvl="8" algn="ctr" rtl="0">
              <a:lnSpc>
                <a:spcPct val="100000"/>
              </a:lnSpc>
              <a:spcBef>
                <a:spcPts val="0"/>
              </a:spcBef>
              <a:spcAft>
                <a:spcPts val="0"/>
              </a:spcAft>
              <a:buClr>
                <a:srgbClr val="FF7C3E"/>
              </a:buClr>
              <a:buSzPts val="1400"/>
              <a:buFont typeface="Denk One"/>
              <a:buNone/>
              <a:defRPr sz="1400" b="1">
                <a:solidFill>
                  <a:srgbClr val="FF7C3E"/>
                </a:solidFill>
                <a:latin typeface="Denk One"/>
                <a:ea typeface="Denk One"/>
                <a:cs typeface="Denk One"/>
                <a:sym typeface="Denk One"/>
              </a:defRPr>
            </a:lvl9pPr>
          </a:lstStyle>
          <a:p>
            <a:endParaRPr/>
          </a:p>
        </p:txBody>
      </p:sp>
      <p:sp>
        <p:nvSpPr>
          <p:cNvPr id="147" name="Google Shape;147;p14"/>
          <p:cNvSpPr txBox="1">
            <a:spLocks noGrp="1"/>
          </p:cNvSpPr>
          <p:nvPr>
            <p:ph type="ctrTitle"/>
          </p:nvPr>
        </p:nvSpPr>
        <p:spPr>
          <a:xfrm>
            <a:off x="3351750" y="397650"/>
            <a:ext cx="5118600" cy="5910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7C3E"/>
              </a:buClr>
              <a:buSzPts val="2400"/>
              <a:buNone/>
              <a:defRPr sz="2400" b="0">
                <a:solidFill>
                  <a:srgbClr val="FF7C3E"/>
                </a:solidFill>
              </a:defRPr>
            </a:lvl1pPr>
            <a:lvl2pPr lvl="1" rtl="0">
              <a:spcBef>
                <a:spcPts val="0"/>
              </a:spcBef>
              <a:spcAft>
                <a:spcPts val="0"/>
              </a:spcAft>
              <a:buClr>
                <a:srgbClr val="FF7C3E"/>
              </a:buClr>
              <a:buSzPts val="4800"/>
              <a:buNone/>
              <a:defRPr sz="4800">
                <a:solidFill>
                  <a:srgbClr val="FF7C3E"/>
                </a:solidFill>
              </a:defRPr>
            </a:lvl2pPr>
            <a:lvl3pPr lvl="2" rtl="0">
              <a:spcBef>
                <a:spcPts val="0"/>
              </a:spcBef>
              <a:spcAft>
                <a:spcPts val="0"/>
              </a:spcAft>
              <a:buClr>
                <a:srgbClr val="FF7C3E"/>
              </a:buClr>
              <a:buSzPts val="4800"/>
              <a:buNone/>
              <a:defRPr sz="4800">
                <a:solidFill>
                  <a:srgbClr val="FF7C3E"/>
                </a:solidFill>
              </a:defRPr>
            </a:lvl3pPr>
            <a:lvl4pPr lvl="3" rtl="0">
              <a:spcBef>
                <a:spcPts val="0"/>
              </a:spcBef>
              <a:spcAft>
                <a:spcPts val="0"/>
              </a:spcAft>
              <a:buClr>
                <a:srgbClr val="FF7C3E"/>
              </a:buClr>
              <a:buSzPts val="4800"/>
              <a:buNone/>
              <a:defRPr sz="4800">
                <a:solidFill>
                  <a:srgbClr val="FF7C3E"/>
                </a:solidFill>
              </a:defRPr>
            </a:lvl4pPr>
            <a:lvl5pPr lvl="4" rtl="0">
              <a:spcBef>
                <a:spcPts val="0"/>
              </a:spcBef>
              <a:spcAft>
                <a:spcPts val="0"/>
              </a:spcAft>
              <a:buClr>
                <a:srgbClr val="FF7C3E"/>
              </a:buClr>
              <a:buSzPts val="4800"/>
              <a:buNone/>
              <a:defRPr sz="4800">
                <a:solidFill>
                  <a:srgbClr val="FF7C3E"/>
                </a:solidFill>
              </a:defRPr>
            </a:lvl5pPr>
            <a:lvl6pPr lvl="5" rtl="0">
              <a:spcBef>
                <a:spcPts val="0"/>
              </a:spcBef>
              <a:spcAft>
                <a:spcPts val="0"/>
              </a:spcAft>
              <a:buClr>
                <a:srgbClr val="FF7C3E"/>
              </a:buClr>
              <a:buSzPts val="4800"/>
              <a:buNone/>
              <a:defRPr sz="4800">
                <a:solidFill>
                  <a:srgbClr val="FF7C3E"/>
                </a:solidFill>
              </a:defRPr>
            </a:lvl6pPr>
            <a:lvl7pPr lvl="6" rtl="0">
              <a:spcBef>
                <a:spcPts val="0"/>
              </a:spcBef>
              <a:spcAft>
                <a:spcPts val="0"/>
              </a:spcAft>
              <a:buClr>
                <a:srgbClr val="FF7C3E"/>
              </a:buClr>
              <a:buSzPts val="4800"/>
              <a:buNone/>
              <a:defRPr sz="4800">
                <a:solidFill>
                  <a:srgbClr val="FF7C3E"/>
                </a:solidFill>
              </a:defRPr>
            </a:lvl7pPr>
            <a:lvl8pPr lvl="7" rtl="0">
              <a:spcBef>
                <a:spcPts val="0"/>
              </a:spcBef>
              <a:spcAft>
                <a:spcPts val="0"/>
              </a:spcAft>
              <a:buClr>
                <a:srgbClr val="FF7C3E"/>
              </a:buClr>
              <a:buSzPts val="4800"/>
              <a:buNone/>
              <a:defRPr sz="4800">
                <a:solidFill>
                  <a:srgbClr val="FF7C3E"/>
                </a:solidFill>
              </a:defRPr>
            </a:lvl8pPr>
            <a:lvl9pPr lvl="8" rtl="0">
              <a:spcBef>
                <a:spcPts val="0"/>
              </a:spcBef>
              <a:spcAft>
                <a:spcPts val="0"/>
              </a:spcAft>
              <a:buClr>
                <a:srgbClr val="FF7C3E"/>
              </a:buClr>
              <a:buSzPts val="4800"/>
              <a:buNone/>
              <a:defRPr sz="4800">
                <a:solidFill>
                  <a:srgbClr val="FF7C3E"/>
                </a:solidFil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 BLANK SLIDE">
  <p:cSld name="CUSTOM_17_2_1_1_2_2_1_1">
    <p:bg>
      <p:bgPr>
        <a:solidFill>
          <a:srgbClr val="A5DDDA">
            <a:alpha val="71900"/>
          </a:srgbClr>
        </a:solidFill>
        <a:effectLst/>
      </p:bgPr>
    </p:bg>
    <p:spTree>
      <p:nvGrpSpPr>
        <p:cNvPr id="1" name="Shape 148"/>
        <p:cNvGrpSpPr/>
        <p:nvPr/>
      </p:nvGrpSpPr>
      <p:grpSpPr>
        <a:xfrm>
          <a:off x="0" y="0"/>
          <a:ext cx="0" cy="0"/>
          <a:chOff x="0" y="0"/>
          <a:chExt cx="0" cy="0"/>
        </a:xfrm>
      </p:grpSpPr>
      <p:grpSp>
        <p:nvGrpSpPr>
          <p:cNvPr id="149" name="Google Shape;149;p15"/>
          <p:cNvGrpSpPr/>
          <p:nvPr/>
        </p:nvGrpSpPr>
        <p:grpSpPr>
          <a:xfrm>
            <a:off x="1386778" y="680622"/>
            <a:ext cx="222507" cy="232480"/>
            <a:chOff x="6537453" y="1282372"/>
            <a:chExt cx="222507" cy="232480"/>
          </a:xfrm>
        </p:grpSpPr>
        <p:sp>
          <p:nvSpPr>
            <p:cNvPr id="150" name="Google Shape;150;p15"/>
            <p:cNvSpPr/>
            <p:nvPr/>
          </p:nvSpPr>
          <p:spPr>
            <a:xfrm>
              <a:off x="6544489" y="1289187"/>
              <a:ext cx="215470" cy="225665"/>
            </a:xfrm>
            <a:custGeom>
              <a:avLst/>
              <a:gdLst/>
              <a:ahLst/>
              <a:cxnLst/>
              <a:rect l="l" t="t" r="r" b="b"/>
              <a:pathLst>
                <a:path w="3889" h="4073" extrusionOk="0">
                  <a:moveTo>
                    <a:pt x="2516" y="0"/>
                  </a:moveTo>
                  <a:cubicBezTo>
                    <a:pt x="2204" y="0"/>
                    <a:pt x="1914" y="452"/>
                    <a:pt x="1782" y="527"/>
                  </a:cubicBezTo>
                  <a:cubicBezTo>
                    <a:pt x="1765" y="537"/>
                    <a:pt x="1746" y="541"/>
                    <a:pt x="1724" y="541"/>
                  </a:cubicBezTo>
                  <a:cubicBezTo>
                    <a:pt x="1594" y="541"/>
                    <a:pt x="1381" y="396"/>
                    <a:pt x="1164" y="396"/>
                  </a:cubicBezTo>
                  <a:cubicBezTo>
                    <a:pt x="1093" y="396"/>
                    <a:pt x="1022" y="411"/>
                    <a:pt x="953" y="452"/>
                  </a:cubicBezTo>
                  <a:cubicBezTo>
                    <a:pt x="632" y="643"/>
                    <a:pt x="758" y="1104"/>
                    <a:pt x="666" y="1162"/>
                  </a:cubicBezTo>
                  <a:cubicBezTo>
                    <a:pt x="577" y="1224"/>
                    <a:pt x="120" y="1121"/>
                    <a:pt x="58" y="1797"/>
                  </a:cubicBezTo>
                  <a:cubicBezTo>
                    <a:pt x="0" y="2435"/>
                    <a:pt x="260" y="3456"/>
                    <a:pt x="1021" y="3671"/>
                  </a:cubicBezTo>
                  <a:cubicBezTo>
                    <a:pt x="1103" y="3695"/>
                    <a:pt x="1178" y="3736"/>
                    <a:pt x="1240" y="3794"/>
                  </a:cubicBezTo>
                  <a:cubicBezTo>
                    <a:pt x="1361" y="3903"/>
                    <a:pt x="1602" y="4072"/>
                    <a:pt x="1945" y="4072"/>
                  </a:cubicBezTo>
                  <a:cubicBezTo>
                    <a:pt x="2191" y="4072"/>
                    <a:pt x="2490" y="3985"/>
                    <a:pt x="2834" y="3726"/>
                  </a:cubicBezTo>
                  <a:cubicBezTo>
                    <a:pt x="3888" y="2933"/>
                    <a:pt x="3352" y="2339"/>
                    <a:pt x="3359" y="2265"/>
                  </a:cubicBezTo>
                  <a:cubicBezTo>
                    <a:pt x="3366" y="2190"/>
                    <a:pt x="3817" y="1917"/>
                    <a:pt x="3704" y="1531"/>
                  </a:cubicBezTo>
                  <a:cubicBezTo>
                    <a:pt x="3592" y="1142"/>
                    <a:pt x="3086" y="1179"/>
                    <a:pt x="3076" y="1097"/>
                  </a:cubicBezTo>
                  <a:cubicBezTo>
                    <a:pt x="3066" y="1019"/>
                    <a:pt x="3349" y="346"/>
                    <a:pt x="2645" y="28"/>
                  </a:cubicBezTo>
                  <a:cubicBezTo>
                    <a:pt x="2602" y="9"/>
                    <a:pt x="2559" y="0"/>
                    <a:pt x="2516"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5"/>
            <p:cNvSpPr/>
            <p:nvPr/>
          </p:nvSpPr>
          <p:spPr>
            <a:xfrm>
              <a:off x="6612750" y="1304756"/>
              <a:ext cx="70974" cy="172143"/>
            </a:xfrm>
            <a:custGeom>
              <a:avLst/>
              <a:gdLst/>
              <a:ahLst/>
              <a:cxnLst/>
              <a:rect l="l" t="t" r="r" b="b"/>
              <a:pathLst>
                <a:path w="1281" h="3107" extrusionOk="0">
                  <a:moveTo>
                    <a:pt x="1281" y="0"/>
                  </a:moveTo>
                  <a:cubicBezTo>
                    <a:pt x="1151" y="250"/>
                    <a:pt x="1032" y="505"/>
                    <a:pt x="915" y="758"/>
                  </a:cubicBezTo>
                  <a:cubicBezTo>
                    <a:pt x="796" y="1011"/>
                    <a:pt x="683" y="1270"/>
                    <a:pt x="570" y="1526"/>
                  </a:cubicBezTo>
                  <a:cubicBezTo>
                    <a:pt x="461" y="1786"/>
                    <a:pt x="356" y="2045"/>
                    <a:pt x="257" y="2304"/>
                  </a:cubicBezTo>
                  <a:cubicBezTo>
                    <a:pt x="157" y="2567"/>
                    <a:pt x="49" y="2830"/>
                    <a:pt x="0" y="3106"/>
                  </a:cubicBezTo>
                  <a:cubicBezTo>
                    <a:pt x="35" y="2970"/>
                    <a:pt x="93" y="2844"/>
                    <a:pt x="144" y="2714"/>
                  </a:cubicBezTo>
                  <a:cubicBezTo>
                    <a:pt x="198" y="2584"/>
                    <a:pt x="253" y="2455"/>
                    <a:pt x="307" y="2328"/>
                  </a:cubicBezTo>
                  <a:lnTo>
                    <a:pt x="642" y="1557"/>
                  </a:lnTo>
                  <a:cubicBezTo>
                    <a:pt x="751" y="1297"/>
                    <a:pt x="860" y="1042"/>
                    <a:pt x="967" y="782"/>
                  </a:cubicBezTo>
                  <a:cubicBezTo>
                    <a:pt x="1073" y="522"/>
                    <a:pt x="1182" y="263"/>
                    <a:pt x="1281"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5"/>
            <p:cNvSpPr/>
            <p:nvPr/>
          </p:nvSpPr>
          <p:spPr>
            <a:xfrm>
              <a:off x="6584604" y="1403490"/>
              <a:ext cx="106488" cy="57344"/>
            </a:xfrm>
            <a:custGeom>
              <a:avLst/>
              <a:gdLst/>
              <a:ahLst/>
              <a:cxnLst/>
              <a:rect l="l" t="t" r="r" b="b"/>
              <a:pathLst>
                <a:path w="1922" h="1035" extrusionOk="0">
                  <a:moveTo>
                    <a:pt x="0" y="0"/>
                  </a:moveTo>
                  <a:lnTo>
                    <a:pt x="0" y="0"/>
                  </a:lnTo>
                  <a:cubicBezTo>
                    <a:pt x="89" y="174"/>
                    <a:pt x="185" y="345"/>
                    <a:pt x="280" y="512"/>
                  </a:cubicBezTo>
                  <a:cubicBezTo>
                    <a:pt x="375" y="683"/>
                    <a:pt x="475" y="847"/>
                    <a:pt x="574" y="1014"/>
                  </a:cubicBezTo>
                  <a:lnTo>
                    <a:pt x="587" y="1034"/>
                  </a:lnTo>
                  <a:lnTo>
                    <a:pt x="607" y="1031"/>
                  </a:lnTo>
                  <a:cubicBezTo>
                    <a:pt x="829" y="1017"/>
                    <a:pt x="1048" y="1004"/>
                    <a:pt x="1266" y="983"/>
                  </a:cubicBezTo>
                  <a:lnTo>
                    <a:pt x="1594" y="952"/>
                  </a:lnTo>
                  <a:cubicBezTo>
                    <a:pt x="1703" y="943"/>
                    <a:pt x="1812" y="929"/>
                    <a:pt x="1921" y="922"/>
                  </a:cubicBezTo>
                  <a:cubicBezTo>
                    <a:pt x="1865" y="915"/>
                    <a:pt x="1808" y="913"/>
                    <a:pt x="1751" y="913"/>
                  </a:cubicBezTo>
                  <a:cubicBezTo>
                    <a:pt x="1697" y="913"/>
                    <a:pt x="1644" y="915"/>
                    <a:pt x="1590" y="915"/>
                  </a:cubicBezTo>
                  <a:lnTo>
                    <a:pt x="1263" y="922"/>
                  </a:lnTo>
                  <a:cubicBezTo>
                    <a:pt x="1048" y="928"/>
                    <a:pt x="837" y="942"/>
                    <a:pt x="625" y="954"/>
                  </a:cubicBezTo>
                  <a:lnTo>
                    <a:pt x="625" y="954"/>
                  </a:lnTo>
                  <a:cubicBezTo>
                    <a:pt x="527" y="795"/>
                    <a:pt x="429" y="638"/>
                    <a:pt x="328" y="481"/>
                  </a:cubicBezTo>
                  <a:cubicBezTo>
                    <a:pt x="221" y="321"/>
                    <a:pt x="112" y="157"/>
                    <a:pt x="0"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5"/>
            <p:cNvSpPr/>
            <p:nvPr/>
          </p:nvSpPr>
          <p:spPr>
            <a:xfrm>
              <a:off x="6621283" y="1341768"/>
              <a:ext cx="83662" cy="55904"/>
            </a:xfrm>
            <a:custGeom>
              <a:avLst/>
              <a:gdLst/>
              <a:ahLst/>
              <a:cxnLst/>
              <a:rect l="l" t="t" r="r" b="b"/>
              <a:pathLst>
                <a:path w="1510" h="1009" extrusionOk="0">
                  <a:moveTo>
                    <a:pt x="0" y="1"/>
                  </a:moveTo>
                  <a:lnTo>
                    <a:pt x="0" y="1"/>
                  </a:lnTo>
                  <a:cubicBezTo>
                    <a:pt x="55" y="169"/>
                    <a:pt x="117" y="329"/>
                    <a:pt x="181" y="493"/>
                  </a:cubicBezTo>
                  <a:cubicBezTo>
                    <a:pt x="243" y="656"/>
                    <a:pt x="311" y="817"/>
                    <a:pt x="379" y="978"/>
                  </a:cubicBezTo>
                  <a:lnTo>
                    <a:pt x="393" y="1009"/>
                  </a:lnTo>
                  <a:lnTo>
                    <a:pt x="427" y="998"/>
                  </a:lnTo>
                  <a:cubicBezTo>
                    <a:pt x="608" y="940"/>
                    <a:pt x="788" y="882"/>
                    <a:pt x="969" y="817"/>
                  </a:cubicBezTo>
                  <a:lnTo>
                    <a:pt x="1239" y="718"/>
                  </a:lnTo>
                  <a:cubicBezTo>
                    <a:pt x="1332" y="681"/>
                    <a:pt x="1420" y="650"/>
                    <a:pt x="1509" y="609"/>
                  </a:cubicBezTo>
                  <a:lnTo>
                    <a:pt x="1509" y="609"/>
                  </a:lnTo>
                  <a:lnTo>
                    <a:pt x="1229" y="681"/>
                  </a:lnTo>
                  <a:lnTo>
                    <a:pt x="952" y="759"/>
                  </a:lnTo>
                  <a:cubicBezTo>
                    <a:pt x="778" y="808"/>
                    <a:pt x="608" y="862"/>
                    <a:pt x="434" y="917"/>
                  </a:cubicBezTo>
                  <a:lnTo>
                    <a:pt x="434" y="917"/>
                  </a:lnTo>
                  <a:cubicBezTo>
                    <a:pt x="370" y="766"/>
                    <a:pt x="303" y="616"/>
                    <a:pt x="232" y="469"/>
                  </a:cubicBezTo>
                  <a:cubicBezTo>
                    <a:pt x="157" y="312"/>
                    <a:pt x="82" y="155"/>
                    <a:pt x="0"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5"/>
            <p:cNvSpPr/>
            <p:nvPr/>
          </p:nvSpPr>
          <p:spPr>
            <a:xfrm>
              <a:off x="6537453" y="1282372"/>
              <a:ext cx="215525" cy="225498"/>
            </a:xfrm>
            <a:custGeom>
              <a:avLst/>
              <a:gdLst/>
              <a:ahLst/>
              <a:cxnLst/>
              <a:rect l="l" t="t" r="r" b="b"/>
              <a:pathLst>
                <a:path w="3890" h="4070" extrusionOk="0">
                  <a:moveTo>
                    <a:pt x="2516" y="0"/>
                  </a:moveTo>
                  <a:cubicBezTo>
                    <a:pt x="2205" y="0"/>
                    <a:pt x="1914" y="449"/>
                    <a:pt x="1783" y="524"/>
                  </a:cubicBezTo>
                  <a:cubicBezTo>
                    <a:pt x="1766" y="534"/>
                    <a:pt x="1747" y="538"/>
                    <a:pt x="1725" y="538"/>
                  </a:cubicBezTo>
                  <a:cubicBezTo>
                    <a:pt x="1598" y="538"/>
                    <a:pt x="1387" y="394"/>
                    <a:pt x="1170" y="394"/>
                  </a:cubicBezTo>
                  <a:cubicBezTo>
                    <a:pt x="1097" y="394"/>
                    <a:pt x="1024" y="410"/>
                    <a:pt x="954" y="452"/>
                  </a:cubicBezTo>
                  <a:cubicBezTo>
                    <a:pt x="636" y="640"/>
                    <a:pt x="759" y="1101"/>
                    <a:pt x="670" y="1162"/>
                  </a:cubicBezTo>
                  <a:cubicBezTo>
                    <a:pt x="578" y="1220"/>
                    <a:pt x="120" y="1118"/>
                    <a:pt x="59" y="1794"/>
                  </a:cubicBezTo>
                  <a:cubicBezTo>
                    <a:pt x="1" y="2435"/>
                    <a:pt x="261" y="3453"/>
                    <a:pt x="1022" y="3671"/>
                  </a:cubicBezTo>
                  <a:cubicBezTo>
                    <a:pt x="1104" y="3691"/>
                    <a:pt x="1179" y="3732"/>
                    <a:pt x="1244" y="3791"/>
                  </a:cubicBezTo>
                  <a:cubicBezTo>
                    <a:pt x="1363" y="3900"/>
                    <a:pt x="1606" y="4070"/>
                    <a:pt x="1950" y="4070"/>
                  </a:cubicBezTo>
                  <a:cubicBezTo>
                    <a:pt x="2196" y="4070"/>
                    <a:pt x="2495" y="3983"/>
                    <a:pt x="2838" y="3726"/>
                  </a:cubicBezTo>
                  <a:cubicBezTo>
                    <a:pt x="3889" y="2930"/>
                    <a:pt x="3357" y="2340"/>
                    <a:pt x="3363" y="2265"/>
                  </a:cubicBezTo>
                  <a:cubicBezTo>
                    <a:pt x="3366" y="2186"/>
                    <a:pt x="3817" y="1913"/>
                    <a:pt x="3705" y="1528"/>
                  </a:cubicBezTo>
                  <a:cubicBezTo>
                    <a:pt x="3592" y="1142"/>
                    <a:pt x="3090" y="1179"/>
                    <a:pt x="3080" y="1098"/>
                  </a:cubicBezTo>
                  <a:cubicBezTo>
                    <a:pt x="3067" y="1016"/>
                    <a:pt x="3353" y="343"/>
                    <a:pt x="2646" y="28"/>
                  </a:cubicBezTo>
                  <a:cubicBezTo>
                    <a:pt x="2603" y="9"/>
                    <a:pt x="2559" y="0"/>
                    <a:pt x="2516"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5"/>
            <p:cNvSpPr/>
            <p:nvPr/>
          </p:nvSpPr>
          <p:spPr>
            <a:xfrm>
              <a:off x="6605769" y="1297941"/>
              <a:ext cx="70974" cy="172143"/>
            </a:xfrm>
            <a:custGeom>
              <a:avLst/>
              <a:gdLst/>
              <a:ahLst/>
              <a:cxnLst/>
              <a:rect l="l" t="t" r="r" b="b"/>
              <a:pathLst>
                <a:path w="1281" h="3107" extrusionOk="0">
                  <a:moveTo>
                    <a:pt x="1281" y="1"/>
                  </a:moveTo>
                  <a:lnTo>
                    <a:pt x="1281" y="1"/>
                  </a:lnTo>
                  <a:cubicBezTo>
                    <a:pt x="1154" y="250"/>
                    <a:pt x="1035" y="502"/>
                    <a:pt x="915" y="755"/>
                  </a:cubicBezTo>
                  <a:cubicBezTo>
                    <a:pt x="796" y="1011"/>
                    <a:pt x="683" y="1267"/>
                    <a:pt x="573" y="1523"/>
                  </a:cubicBezTo>
                  <a:cubicBezTo>
                    <a:pt x="465" y="1782"/>
                    <a:pt x="356" y="2041"/>
                    <a:pt x="256" y="2304"/>
                  </a:cubicBezTo>
                  <a:cubicBezTo>
                    <a:pt x="161" y="2567"/>
                    <a:pt x="52" y="2827"/>
                    <a:pt x="0" y="3106"/>
                  </a:cubicBezTo>
                  <a:cubicBezTo>
                    <a:pt x="34" y="2970"/>
                    <a:pt x="93" y="2840"/>
                    <a:pt x="147" y="2711"/>
                  </a:cubicBezTo>
                  <a:cubicBezTo>
                    <a:pt x="198" y="2585"/>
                    <a:pt x="253" y="2455"/>
                    <a:pt x="311" y="2325"/>
                  </a:cubicBezTo>
                  <a:lnTo>
                    <a:pt x="642" y="1554"/>
                  </a:lnTo>
                  <a:cubicBezTo>
                    <a:pt x="751" y="1297"/>
                    <a:pt x="860" y="1038"/>
                    <a:pt x="970" y="779"/>
                  </a:cubicBezTo>
                  <a:cubicBezTo>
                    <a:pt x="1076" y="519"/>
                    <a:pt x="1181" y="259"/>
                    <a:pt x="1281"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5"/>
            <p:cNvSpPr/>
            <p:nvPr/>
          </p:nvSpPr>
          <p:spPr>
            <a:xfrm>
              <a:off x="6577567" y="1396509"/>
              <a:ext cx="106544" cy="57344"/>
            </a:xfrm>
            <a:custGeom>
              <a:avLst/>
              <a:gdLst/>
              <a:ahLst/>
              <a:cxnLst/>
              <a:rect l="l" t="t" r="r" b="b"/>
              <a:pathLst>
                <a:path w="1923" h="1035" extrusionOk="0">
                  <a:moveTo>
                    <a:pt x="0" y="0"/>
                  </a:moveTo>
                  <a:cubicBezTo>
                    <a:pt x="90" y="174"/>
                    <a:pt x="185" y="344"/>
                    <a:pt x="280" y="512"/>
                  </a:cubicBezTo>
                  <a:cubicBezTo>
                    <a:pt x="376" y="683"/>
                    <a:pt x="475" y="850"/>
                    <a:pt x="578" y="1017"/>
                  </a:cubicBezTo>
                  <a:lnTo>
                    <a:pt x="588" y="1034"/>
                  </a:lnTo>
                  <a:lnTo>
                    <a:pt x="611" y="1034"/>
                  </a:lnTo>
                  <a:cubicBezTo>
                    <a:pt x="830" y="1020"/>
                    <a:pt x="1049" y="1004"/>
                    <a:pt x="1267" y="983"/>
                  </a:cubicBezTo>
                  <a:lnTo>
                    <a:pt x="1595" y="952"/>
                  </a:lnTo>
                  <a:cubicBezTo>
                    <a:pt x="1704" y="942"/>
                    <a:pt x="1813" y="928"/>
                    <a:pt x="1922" y="922"/>
                  </a:cubicBezTo>
                  <a:cubicBezTo>
                    <a:pt x="1855" y="915"/>
                    <a:pt x="1787" y="914"/>
                    <a:pt x="1720" y="914"/>
                  </a:cubicBezTo>
                  <a:cubicBezTo>
                    <a:pt x="1678" y="914"/>
                    <a:pt x="1636" y="915"/>
                    <a:pt x="1595" y="915"/>
                  </a:cubicBezTo>
                  <a:lnTo>
                    <a:pt x="1264" y="922"/>
                  </a:lnTo>
                  <a:cubicBezTo>
                    <a:pt x="1053" y="931"/>
                    <a:pt x="844" y="942"/>
                    <a:pt x="631" y="957"/>
                  </a:cubicBezTo>
                  <a:lnTo>
                    <a:pt x="631" y="957"/>
                  </a:lnTo>
                  <a:cubicBezTo>
                    <a:pt x="532" y="796"/>
                    <a:pt x="434" y="639"/>
                    <a:pt x="328" y="484"/>
                  </a:cubicBezTo>
                  <a:cubicBezTo>
                    <a:pt x="222" y="321"/>
                    <a:pt x="117" y="160"/>
                    <a:pt x="0" y="0"/>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5"/>
            <p:cNvSpPr/>
            <p:nvPr/>
          </p:nvSpPr>
          <p:spPr>
            <a:xfrm>
              <a:off x="6614301" y="1334786"/>
              <a:ext cx="83606" cy="56070"/>
            </a:xfrm>
            <a:custGeom>
              <a:avLst/>
              <a:gdLst/>
              <a:ahLst/>
              <a:cxnLst/>
              <a:rect l="l" t="t" r="r" b="b"/>
              <a:pathLst>
                <a:path w="1509" h="1012" extrusionOk="0">
                  <a:moveTo>
                    <a:pt x="0" y="1"/>
                  </a:moveTo>
                  <a:cubicBezTo>
                    <a:pt x="54" y="168"/>
                    <a:pt x="120" y="332"/>
                    <a:pt x="181" y="492"/>
                  </a:cubicBezTo>
                  <a:cubicBezTo>
                    <a:pt x="246" y="656"/>
                    <a:pt x="314" y="817"/>
                    <a:pt x="382" y="977"/>
                  </a:cubicBezTo>
                  <a:lnTo>
                    <a:pt x="396" y="1012"/>
                  </a:lnTo>
                  <a:lnTo>
                    <a:pt x="427" y="1001"/>
                  </a:lnTo>
                  <a:cubicBezTo>
                    <a:pt x="611" y="943"/>
                    <a:pt x="791" y="882"/>
                    <a:pt x="973" y="817"/>
                  </a:cubicBezTo>
                  <a:lnTo>
                    <a:pt x="1242" y="718"/>
                  </a:lnTo>
                  <a:cubicBezTo>
                    <a:pt x="1331" y="684"/>
                    <a:pt x="1420" y="650"/>
                    <a:pt x="1508" y="609"/>
                  </a:cubicBezTo>
                  <a:lnTo>
                    <a:pt x="1508" y="609"/>
                  </a:lnTo>
                  <a:lnTo>
                    <a:pt x="1232" y="680"/>
                  </a:lnTo>
                  <a:lnTo>
                    <a:pt x="952" y="759"/>
                  </a:lnTo>
                  <a:cubicBezTo>
                    <a:pt x="782" y="810"/>
                    <a:pt x="609" y="862"/>
                    <a:pt x="436" y="915"/>
                  </a:cubicBezTo>
                  <a:lnTo>
                    <a:pt x="436" y="915"/>
                  </a:lnTo>
                  <a:cubicBezTo>
                    <a:pt x="370" y="769"/>
                    <a:pt x="305" y="619"/>
                    <a:pt x="232" y="472"/>
                  </a:cubicBezTo>
                  <a:cubicBezTo>
                    <a:pt x="161" y="311"/>
                    <a:pt x="82" y="155"/>
                    <a:pt x="0"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 name="Google Shape;158;p15"/>
          <p:cNvSpPr/>
          <p:nvPr/>
        </p:nvSpPr>
        <p:spPr>
          <a:xfrm flipH="1">
            <a:off x="388000" y="397650"/>
            <a:ext cx="8396700" cy="591000"/>
          </a:xfrm>
          <a:prstGeom prst="rect">
            <a:avLst/>
          </a:pr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5"/>
          <p:cNvSpPr txBox="1">
            <a:spLocks noGrp="1"/>
          </p:cNvSpPr>
          <p:nvPr>
            <p:ph type="ctrTitle"/>
          </p:nvPr>
        </p:nvSpPr>
        <p:spPr>
          <a:xfrm>
            <a:off x="3351750" y="397650"/>
            <a:ext cx="5118600" cy="5910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7C3E"/>
              </a:buClr>
              <a:buSzPts val="2400"/>
              <a:buNone/>
              <a:defRPr sz="2400" b="0">
                <a:solidFill>
                  <a:srgbClr val="FF7C3E"/>
                </a:solidFill>
              </a:defRPr>
            </a:lvl1pPr>
            <a:lvl2pPr lvl="1" rtl="0">
              <a:spcBef>
                <a:spcPts val="0"/>
              </a:spcBef>
              <a:spcAft>
                <a:spcPts val="0"/>
              </a:spcAft>
              <a:buClr>
                <a:srgbClr val="FF7C3E"/>
              </a:buClr>
              <a:buSzPts val="4800"/>
              <a:buNone/>
              <a:defRPr sz="4800">
                <a:solidFill>
                  <a:srgbClr val="FF7C3E"/>
                </a:solidFill>
              </a:defRPr>
            </a:lvl2pPr>
            <a:lvl3pPr lvl="2" rtl="0">
              <a:spcBef>
                <a:spcPts val="0"/>
              </a:spcBef>
              <a:spcAft>
                <a:spcPts val="0"/>
              </a:spcAft>
              <a:buClr>
                <a:srgbClr val="FF7C3E"/>
              </a:buClr>
              <a:buSzPts val="4800"/>
              <a:buNone/>
              <a:defRPr sz="4800">
                <a:solidFill>
                  <a:srgbClr val="FF7C3E"/>
                </a:solidFill>
              </a:defRPr>
            </a:lvl3pPr>
            <a:lvl4pPr lvl="3" rtl="0">
              <a:spcBef>
                <a:spcPts val="0"/>
              </a:spcBef>
              <a:spcAft>
                <a:spcPts val="0"/>
              </a:spcAft>
              <a:buClr>
                <a:srgbClr val="FF7C3E"/>
              </a:buClr>
              <a:buSzPts val="4800"/>
              <a:buNone/>
              <a:defRPr sz="4800">
                <a:solidFill>
                  <a:srgbClr val="FF7C3E"/>
                </a:solidFill>
              </a:defRPr>
            </a:lvl4pPr>
            <a:lvl5pPr lvl="4" rtl="0">
              <a:spcBef>
                <a:spcPts val="0"/>
              </a:spcBef>
              <a:spcAft>
                <a:spcPts val="0"/>
              </a:spcAft>
              <a:buClr>
                <a:srgbClr val="FF7C3E"/>
              </a:buClr>
              <a:buSzPts val="4800"/>
              <a:buNone/>
              <a:defRPr sz="4800">
                <a:solidFill>
                  <a:srgbClr val="FF7C3E"/>
                </a:solidFill>
              </a:defRPr>
            </a:lvl5pPr>
            <a:lvl6pPr lvl="5" rtl="0">
              <a:spcBef>
                <a:spcPts val="0"/>
              </a:spcBef>
              <a:spcAft>
                <a:spcPts val="0"/>
              </a:spcAft>
              <a:buClr>
                <a:srgbClr val="FF7C3E"/>
              </a:buClr>
              <a:buSzPts val="4800"/>
              <a:buNone/>
              <a:defRPr sz="4800">
                <a:solidFill>
                  <a:srgbClr val="FF7C3E"/>
                </a:solidFill>
              </a:defRPr>
            </a:lvl6pPr>
            <a:lvl7pPr lvl="6" rtl="0">
              <a:spcBef>
                <a:spcPts val="0"/>
              </a:spcBef>
              <a:spcAft>
                <a:spcPts val="0"/>
              </a:spcAft>
              <a:buClr>
                <a:srgbClr val="FF7C3E"/>
              </a:buClr>
              <a:buSzPts val="4800"/>
              <a:buNone/>
              <a:defRPr sz="4800">
                <a:solidFill>
                  <a:srgbClr val="FF7C3E"/>
                </a:solidFill>
              </a:defRPr>
            </a:lvl7pPr>
            <a:lvl8pPr lvl="7" rtl="0">
              <a:spcBef>
                <a:spcPts val="0"/>
              </a:spcBef>
              <a:spcAft>
                <a:spcPts val="0"/>
              </a:spcAft>
              <a:buClr>
                <a:srgbClr val="FF7C3E"/>
              </a:buClr>
              <a:buSzPts val="4800"/>
              <a:buNone/>
              <a:defRPr sz="4800">
                <a:solidFill>
                  <a:srgbClr val="FF7C3E"/>
                </a:solidFill>
              </a:defRPr>
            </a:lvl8pPr>
            <a:lvl9pPr lvl="8" rtl="0">
              <a:spcBef>
                <a:spcPts val="0"/>
              </a:spcBef>
              <a:spcAft>
                <a:spcPts val="0"/>
              </a:spcAft>
              <a:buClr>
                <a:srgbClr val="FF7C3E"/>
              </a:buClr>
              <a:buSzPts val="4800"/>
              <a:buNone/>
              <a:defRPr sz="4800">
                <a:solidFill>
                  <a:srgbClr val="FF7C3E"/>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slideLayout" Target="../slideLayouts/slideLayout27.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5" Type="http://schemas.openxmlformats.org/officeDocument/2006/relationships/theme" Target="../theme/theme2.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slideLayout" Target="../slideLayouts/slideLayout2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4F2F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rgbClr val="FF7C3E"/>
              </a:buClr>
              <a:buSzPts val="2800"/>
              <a:buFont typeface="Denk One"/>
              <a:buNone/>
              <a:defRPr sz="2800" b="1">
                <a:solidFill>
                  <a:srgbClr val="FF7C3E"/>
                </a:solidFill>
                <a:latin typeface="Denk One"/>
                <a:ea typeface="Denk One"/>
                <a:cs typeface="Denk One"/>
                <a:sym typeface="Denk One"/>
              </a:defRPr>
            </a:lvl1pPr>
            <a:lvl2pPr lvl="1" rtl="0">
              <a:spcBef>
                <a:spcPts val="0"/>
              </a:spcBef>
              <a:spcAft>
                <a:spcPts val="0"/>
              </a:spcAft>
              <a:buClr>
                <a:srgbClr val="434343"/>
              </a:buClr>
              <a:buSzPts val="2800"/>
              <a:buFont typeface="Denk One"/>
              <a:buNone/>
              <a:defRPr sz="2800" b="1">
                <a:solidFill>
                  <a:srgbClr val="434343"/>
                </a:solidFill>
                <a:latin typeface="Denk One"/>
                <a:ea typeface="Denk One"/>
                <a:cs typeface="Denk One"/>
                <a:sym typeface="Denk One"/>
              </a:defRPr>
            </a:lvl2pPr>
            <a:lvl3pPr lvl="2" rtl="0">
              <a:spcBef>
                <a:spcPts val="0"/>
              </a:spcBef>
              <a:spcAft>
                <a:spcPts val="0"/>
              </a:spcAft>
              <a:buClr>
                <a:srgbClr val="434343"/>
              </a:buClr>
              <a:buSzPts val="2800"/>
              <a:buFont typeface="Denk One"/>
              <a:buNone/>
              <a:defRPr sz="2800" b="1">
                <a:solidFill>
                  <a:srgbClr val="434343"/>
                </a:solidFill>
                <a:latin typeface="Denk One"/>
                <a:ea typeface="Denk One"/>
                <a:cs typeface="Denk One"/>
                <a:sym typeface="Denk One"/>
              </a:defRPr>
            </a:lvl3pPr>
            <a:lvl4pPr lvl="3" rtl="0">
              <a:spcBef>
                <a:spcPts val="0"/>
              </a:spcBef>
              <a:spcAft>
                <a:spcPts val="0"/>
              </a:spcAft>
              <a:buClr>
                <a:srgbClr val="434343"/>
              </a:buClr>
              <a:buSzPts val="2800"/>
              <a:buFont typeface="Denk One"/>
              <a:buNone/>
              <a:defRPr sz="2800" b="1">
                <a:solidFill>
                  <a:srgbClr val="434343"/>
                </a:solidFill>
                <a:latin typeface="Denk One"/>
                <a:ea typeface="Denk One"/>
                <a:cs typeface="Denk One"/>
                <a:sym typeface="Denk One"/>
              </a:defRPr>
            </a:lvl4pPr>
            <a:lvl5pPr lvl="4" rtl="0">
              <a:spcBef>
                <a:spcPts val="0"/>
              </a:spcBef>
              <a:spcAft>
                <a:spcPts val="0"/>
              </a:spcAft>
              <a:buClr>
                <a:srgbClr val="434343"/>
              </a:buClr>
              <a:buSzPts val="2800"/>
              <a:buFont typeface="Denk One"/>
              <a:buNone/>
              <a:defRPr sz="2800" b="1">
                <a:solidFill>
                  <a:srgbClr val="434343"/>
                </a:solidFill>
                <a:latin typeface="Denk One"/>
                <a:ea typeface="Denk One"/>
                <a:cs typeface="Denk One"/>
                <a:sym typeface="Denk One"/>
              </a:defRPr>
            </a:lvl5pPr>
            <a:lvl6pPr lvl="5" rtl="0">
              <a:spcBef>
                <a:spcPts val="0"/>
              </a:spcBef>
              <a:spcAft>
                <a:spcPts val="0"/>
              </a:spcAft>
              <a:buClr>
                <a:srgbClr val="434343"/>
              </a:buClr>
              <a:buSzPts val="2800"/>
              <a:buFont typeface="Denk One"/>
              <a:buNone/>
              <a:defRPr sz="2800" b="1">
                <a:solidFill>
                  <a:srgbClr val="434343"/>
                </a:solidFill>
                <a:latin typeface="Denk One"/>
                <a:ea typeface="Denk One"/>
                <a:cs typeface="Denk One"/>
                <a:sym typeface="Denk One"/>
              </a:defRPr>
            </a:lvl6pPr>
            <a:lvl7pPr lvl="6" rtl="0">
              <a:spcBef>
                <a:spcPts val="0"/>
              </a:spcBef>
              <a:spcAft>
                <a:spcPts val="0"/>
              </a:spcAft>
              <a:buClr>
                <a:srgbClr val="434343"/>
              </a:buClr>
              <a:buSzPts val="2800"/>
              <a:buFont typeface="Denk One"/>
              <a:buNone/>
              <a:defRPr sz="2800" b="1">
                <a:solidFill>
                  <a:srgbClr val="434343"/>
                </a:solidFill>
                <a:latin typeface="Denk One"/>
                <a:ea typeface="Denk One"/>
                <a:cs typeface="Denk One"/>
                <a:sym typeface="Denk One"/>
              </a:defRPr>
            </a:lvl7pPr>
            <a:lvl8pPr lvl="7" rtl="0">
              <a:spcBef>
                <a:spcPts val="0"/>
              </a:spcBef>
              <a:spcAft>
                <a:spcPts val="0"/>
              </a:spcAft>
              <a:buClr>
                <a:srgbClr val="434343"/>
              </a:buClr>
              <a:buSzPts val="2800"/>
              <a:buFont typeface="Denk One"/>
              <a:buNone/>
              <a:defRPr sz="2800" b="1">
                <a:solidFill>
                  <a:srgbClr val="434343"/>
                </a:solidFill>
                <a:latin typeface="Denk One"/>
                <a:ea typeface="Denk One"/>
                <a:cs typeface="Denk One"/>
                <a:sym typeface="Denk One"/>
              </a:defRPr>
            </a:lvl8pPr>
            <a:lvl9pPr lvl="8" rtl="0">
              <a:spcBef>
                <a:spcPts val="0"/>
              </a:spcBef>
              <a:spcAft>
                <a:spcPts val="0"/>
              </a:spcAft>
              <a:buClr>
                <a:srgbClr val="434343"/>
              </a:buClr>
              <a:buSzPts val="2800"/>
              <a:buFont typeface="Denk One"/>
              <a:buNone/>
              <a:defRPr sz="2800" b="1">
                <a:solidFill>
                  <a:srgbClr val="434343"/>
                </a:solidFill>
                <a:latin typeface="Denk One"/>
                <a:ea typeface="Denk One"/>
                <a:cs typeface="Denk One"/>
                <a:sym typeface="Denk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rgbClr val="434343"/>
              </a:buClr>
              <a:buSzPts val="1200"/>
              <a:buFont typeface="Barlow Semi Condensed Light"/>
              <a:buChar char="●"/>
              <a:defRPr sz="1200">
                <a:solidFill>
                  <a:srgbClr val="434343"/>
                </a:solidFill>
                <a:latin typeface="Barlow Semi Condensed Light"/>
                <a:ea typeface="Barlow Semi Condensed Light"/>
                <a:cs typeface="Barlow Semi Condensed Light"/>
                <a:sym typeface="Barlow Semi Condensed Light"/>
              </a:defRPr>
            </a:lvl1pPr>
            <a:lvl2pPr marL="914400" lvl="1" indent="-304800" rtl="0">
              <a:lnSpc>
                <a:spcPct val="115000"/>
              </a:lnSpc>
              <a:spcBef>
                <a:spcPts val="1600"/>
              </a:spcBef>
              <a:spcAft>
                <a:spcPts val="0"/>
              </a:spcAft>
              <a:buClr>
                <a:srgbClr val="434343"/>
              </a:buClr>
              <a:buSzPts val="1200"/>
              <a:buFont typeface="Barlow Semi Condensed Light"/>
              <a:buChar char="○"/>
              <a:defRPr sz="1200">
                <a:solidFill>
                  <a:srgbClr val="434343"/>
                </a:solidFill>
                <a:latin typeface="Barlow Semi Condensed Light"/>
                <a:ea typeface="Barlow Semi Condensed Light"/>
                <a:cs typeface="Barlow Semi Condensed Light"/>
                <a:sym typeface="Barlow Semi Condensed Light"/>
              </a:defRPr>
            </a:lvl2pPr>
            <a:lvl3pPr marL="1371600" lvl="2" indent="-304800" rtl="0">
              <a:lnSpc>
                <a:spcPct val="115000"/>
              </a:lnSpc>
              <a:spcBef>
                <a:spcPts val="1600"/>
              </a:spcBef>
              <a:spcAft>
                <a:spcPts val="0"/>
              </a:spcAft>
              <a:buClr>
                <a:srgbClr val="434343"/>
              </a:buClr>
              <a:buSzPts val="1200"/>
              <a:buFont typeface="Barlow Semi Condensed Light"/>
              <a:buChar char="■"/>
              <a:defRPr sz="1200">
                <a:solidFill>
                  <a:srgbClr val="434343"/>
                </a:solidFill>
                <a:latin typeface="Barlow Semi Condensed Light"/>
                <a:ea typeface="Barlow Semi Condensed Light"/>
                <a:cs typeface="Barlow Semi Condensed Light"/>
                <a:sym typeface="Barlow Semi Condensed Light"/>
              </a:defRPr>
            </a:lvl3pPr>
            <a:lvl4pPr marL="1828800" lvl="3" indent="-304800" rtl="0">
              <a:lnSpc>
                <a:spcPct val="115000"/>
              </a:lnSpc>
              <a:spcBef>
                <a:spcPts val="1600"/>
              </a:spcBef>
              <a:spcAft>
                <a:spcPts val="0"/>
              </a:spcAft>
              <a:buClr>
                <a:srgbClr val="434343"/>
              </a:buClr>
              <a:buSzPts val="1200"/>
              <a:buFont typeface="Barlow Semi Condensed Light"/>
              <a:buChar char="●"/>
              <a:defRPr sz="1200">
                <a:solidFill>
                  <a:srgbClr val="434343"/>
                </a:solidFill>
                <a:latin typeface="Barlow Semi Condensed Light"/>
                <a:ea typeface="Barlow Semi Condensed Light"/>
                <a:cs typeface="Barlow Semi Condensed Light"/>
                <a:sym typeface="Barlow Semi Condensed Light"/>
              </a:defRPr>
            </a:lvl4pPr>
            <a:lvl5pPr marL="2286000" lvl="4" indent="-304800" rtl="0">
              <a:lnSpc>
                <a:spcPct val="115000"/>
              </a:lnSpc>
              <a:spcBef>
                <a:spcPts val="1600"/>
              </a:spcBef>
              <a:spcAft>
                <a:spcPts val="0"/>
              </a:spcAft>
              <a:buClr>
                <a:srgbClr val="434343"/>
              </a:buClr>
              <a:buSzPts val="1200"/>
              <a:buFont typeface="Barlow Semi Condensed Light"/>
              <a:buChar char="○"/>
              <a:defRPr sz="1200">
                <a:solidFill>
                  <a:srgbClr val="434343"/>
                </a:solidFill>
                <a:latin typeface="Barlow Semi Condensed Light"/>
                <a:ea typeface="Barlow Semi Condensed Light"/>
                <a:cs typeface="Barlow Semi Condensed Light"/>
                <a:sym typeface="Barlow Semi Condensed Light"/>
              </a:defRPr>
            </a:lvl5pPr>
            <a:lvl6pPr marL="2743200" lvl="5" indent="-304800" rtl="0">
              <a:lnSpc>
                <a:spcPct val="115000"/>
              </a:lnSpc>
              <a:spcBef>
                <a:spcPts val="1600"/>
              </a:spcBef>
              <a:spcAft>
                <a:spcPts val="0"/>
              </a:spcAft>
              <a:buClr>
                <a:srgbClr val="434343"/>
              </a:buClr>
              <a:buSzPts val="1200"/>
              <a:buFont typeface="Barlow Semi Condensed Light"/>
              <a:buChar char="■"/>
              <a:defRPr sz="1200">
                <a:solidFill>
                  <a:srgbClr val="434343"/>
                </a:solidFill>
                <a:latin typeface="Barlow Semi Condensed Light"/>
                <a:ea typeface="Barlow Semi Condensed Light"/>
                <a:cs typeface="Barlow Semi Condensed Light"/>
                <a:sym typeface="Barlow Semi Condensed Light"/>
              </a:defRPr>
            </a:lvl6pPr>
            <a:lvl7pPr marL="3200400" lvl="6" indent="-304800" rtl="0">
              <a:lnSpc>
                <a:spcPct val="115000"/>
              </a:lnSpc>
              <a:spcBef>
                <a:spcPts val="1600"/>
              </a:spcBef>
              <a:spcAft>
                <a:spcPts val="0"/>
              </a:spcAft>
              <a:buClr>
                <a:srgbClr val="434343"/>
              </a:buClr>
              <a:buSzPts val="1200"/>
              <a:buFont typeface="Barlow Semi Condensed Light"/>
              <a:buChar char="●"/>
              <a:defRPr sz="1200">
                <a:solidFill>
                  <a:srgbClr val="434343"/>
                </a:solidFill>
                <a:latin typeface="Barlow Semi Condensed Light"/>
                <a:ea typeface="Barlow Semi Condensed Light"/>
                <a:cs typeface="Barlow Semi Condensed Light"/>
                <a:sym typeface="Barlow Semi Condensed Light"/>
              </a:defRPr>
            </a:lvl7pPr>
            <a:lvl8pPr marL="3657600" lvl="7" indent="-304800" rtl="0">
              <a:lnSpc>
                <a:spcPct val="115000"/>
              </a:lnSpc>
              <a:spcBef>
                <a:spcPts val="1600"/>
              </a:spcBef>
              <a:spcAft>
                <a:spcPts val="0"/>
              </a:spcAft>
              <a:buClr>
                <a:srgbClr val="434343"/>
              </a:buClr>
              <a:buSzPts val="1200"/>
              <a:buFont typeface="Barlow Semi Condensed Light"/>
              <a:buChar char="○"/>
              <a:defRPr sz="1200">
                <a:solidFill>
                  <a:srgbClr val="434343"/>
                </a:solidFill>
                <a:latin typeface="Barlow Semi Condensed Light"/>
                <a:ea typeface="Barlow Semi Condensed Light"/>
                <a:cs typeface="Barlow Semi Condensed Light"/>
                <a:sym typeface="Barlow Semi Condensed Light"/>
              </a:defRPr>
            </a:lvl8pPr>
            <a:lvl9pPr marL="4114800" lvl="8" indent="-304800" rtl="0">
              <a:lnSpc>
                <a:spcPct val="115000"/>
              </a:lnSpc>
              <a:spcBef>
                <a:spcPts val="1600"/>
              </a:spcBef>
              <a:spcAft>
                <a:spcPts val="1600"/>
              </a:spcAft>
              <a:buClr>
                <a:srgbClr val="434343"/>
              </a:buClr>
              <a:buSzPts val="1200"/>
              <a:buFont typeface="Barlow Semi Condensed Light"/>
              <a:buChar char="■"/>
              <a:defRPr sz="1200">
                <a:solidFill>
                  <a:srgbClr val="434343"/>
                </a:solidFill>
                <a:latin typeface="Barlow Semi Condensed Light"/>
                <a:ea typeface="Barlow Semi Condensed Light"/>
                <a:cs typeface="Barlow Semi Condensed Light"/>
                <a:sym typeface="Barlow Semi Condensed Light"/>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55" r:id="rId5"/>
    <p:sldLayoutId id="2147483656" r:id="rId6"/>
    <p:sldLayoutId id="2147483658" r:id="rId7"/>
    <p:sldLayoutId id="2147483660" r:id="rId8"/>
    <p:sldLayoutId id="2147483661" r:id="rId9"/>
    <p:sldLayoutId id="2147483662" r:id="rId10"/>
    <p:sldLayoutId id="2147483663" r:id="rId11"/>
    <p:sldLayoutId id="2147483664" r:id="rId12"/>
    <p:sldLayoutId id="2147483668" r:id="rId13"/>
    <p:sldLayoutId id="2147483669" r:id="rId1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7750" y="539496"/>
            <a:ext cx="7708500" cy="457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accent4"/>
              </a:buClr>
              <a:buSzPts val="3500"/>
              <a:buFont typeface="Lilita One"/>
              <a:buNone/>
              <a:defRPr sz="3500">
                <a:solidFill>
                  <a:schemeClr val="accent4"/>
                </a:solidFill>
                <a:latin typeface="Lilita One"/>
                <a:ea typeface="Lilita One"/>
                <a:cs typeface="Lilita One"/>
                <a:sym typeface="Lilita One"/>
              </a:defRPr>
            </a:lvl1pPr>
            <a:lvl2pPr lvl="1"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2pPr>
            <a:lvl3pPr lvl="2"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3pPr>
            <a:lvl4pPr lvl="3"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4pPr>
            <a:lvl5pPr lvl="4"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5pPr>
            <a:lvl6pPr lvl="5"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6pPr>
            <a:lvl7pPr lvl="6"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7pPr>
            <a:lvl8pPr lvl="7"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8pPr>
            <a:lvl9pPr lvl="8"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692700" y="1351875"/>
            <a:ext cx="7711800" cy="3247500"/>
          </a:xfrm>
          <a:prstGeom prst="rect">
            <a:avLst/>
          </a:prstGeom>
          <a:noFill/>
          <a:ln>
            <a:noFill/>
          </a:ln>
        </p:spPr>
        <p:txBody>
          <a:bodyPr spcFirstLastPara="1" wrap="square" lIns="91425" tIns="91425" rIns="91425" bIns="91425" anchor="t" anchorCtr="0">
            <a:noAutofit/>
          </a:bodyPr>
          <a:lstStyle>
            <a:lvl1pPr marL="457200" lvl="0" indent="-323850">
              <a:lnSpc>
                <a:spcPct val="100000"/>
              </a:lnSpc>
              <a:spcBef>
                <a:spcPts val="0"/>
              </a:spcBef>
              <a:spcAft>
                <a:spcPts val="0"/>
              </a:spcAft>
              <a:buClr>
                <a:schemeClr val="lt1"/>
              </a:buClr>
              <a:buSzPts val="1500"/>
              <a:buFont typeface="Hind Siliguri"/>
              <a:buChar char="●"/>
              <a:defRPr sz="1500">
                <a:solidFill>
                  <a:schemeClr val="lt1"/>
                </a:solidFill>
                <a:latin typeface="Hind Siliguri"/>
                <a:ea typeface="Hind Siliguri"/>
                <a:cs typeface="Hind Siliguri"/>
                <a:sym typeface="Hind Siliguri"/>
              </a:defRPr>
            </a:lvl1pPr>
            <a:lvl2pPr marL="914400" lvl="1" indent="-323850">
              <a:lnSpc>
                <a:spcPct val="100000"/>
              </a:lnSpc>
              <a:spcBef>
                <a:spcPts val="0"/>
              </a:spcBef>
              <a:spcAft>
                <a:spcPts val="0"/>
              </a:spcAft>
              <a:buClr>
                <a:schemeClr val="lt1"/>
              </a:buClr>
              <a:buSzPts val="1500"/>
              <a:buFont typeface="Hind Siliguri"/>
              <a:buChar char="○"/>
              <a:defRPr sz="1500">
                <a:solidFill>
                  <a:schemeClr val="lt1"/>
                </a:solidFill>
                <a:latin typeface="Hind Siliguri"/>
                <a:ea typeface="Hind Siliguri"/>
                <a:cs typeface="Hind Siliguri"/>
                <a:sym typeface="Hind Siliguri"/>
              </a:defRPr>
            </a:lvl2pPr>
            <a:lvl3pPr marL="1371600" lvl="2" indent="-323850">
              <a:lnSpc>
                <a:spcPct val="100000"/>
              </a:lnSpc>
              <a:spcBef>
                <a:spcPts val="0"/>
              </a:spcBef>
              <a:spcAft>
                <a:spcPts val="0"/>
              </a:spcAft>
              <a:buClr>
                <a:schemeClr val="lt1"/>
              </a:buClr>
              <a:buSzPts val="1500"/>
              <a:buFont typeface="Hind Siliguri"/>
              <a:buChar char="■"/>
              <a:defRPr sz="1500">
                <a:solidFill>
                  <a:schemeClr val="lt1"/>
                </a:solidFill>
                <a:latin typeface="Hind Siliguri"/>
                <a:ea typeface="Hind Siliguri"/>
                <a:cs typeface="Hind Siliguri"/>
                <a:sym typeface="Hind Siliguri"/>
              </a:defRPr>
            </a:lvl3pPr>
            <a:lvl4pPr marL="1828800" lvl="3" indent="-323850">
              <a:lnSpc>
                <a:spcPct val="100000"/>
              </a:lnSpc>
              <a:spcBef>
                <a:spcPts val="0"/>
              </a:spcBef>
              <a:spcAft>
                <a:spcPts val="0"/>
              </a:spcAft>
              <a:buClr>
                <a:schemeClr val="lt1"/>
              </a:buClr>
              <a:buSzPts val="1500"/>
              <a:buFont typeface="Hind Siliguri"/>
              <a:buChar char="●"/>
              <a:defRPr sz="1500">
                <a:solidFill>
                  <a:schemeClr val="lt1"/>
                </a:solidFill>
                <a:latin typeface="Hind Siliguri"/>
                <a:ea typeface="Hind Siliguri"/>
                <a:cs typeface="Hind Siliguri"/>
                <a:sym typeface="Hind Siliguri"/>
              </a:defRPr>
            </a:lvl4pPr>
            <a:lvl5pPr marL="2286000" lvl="4" indent="-323850">
              <a:lnSpc>
                <a:spcPct val="100000"/>
              </a:lnSpc>
              <a:spcBef>
                <a:spcPts val="0"/>
              </a:spcBef>
              <a:spcAft>
                <a:spcPts val="0"/>
              </a:spcAft>
              <a:buClr>
                <a:schemeClr val="lt1"/>
              </a:buClr>
              <a:buSzPts val="1500"/>
              <a:buFont typeface="Hind Siliguri"/>
              <a:buChar char="○"/>
              <a:defRPr sz="1500">
                <a:solidFill>
                  <a:schemeClr val="lt1"/>
                </a:solidFill>
                <a:latin typeface="Hind Siliguri"/>
                <a:ea typeface="Hind Siliguri"/>
                <a:cs typeface="Hind Siliguri"/>
                <a:sym typeface="Hind Siliguri"/>
              </a:defRPr>
            </a:lvl5pPr>
            <a:lvl6pPr marL="2743200" lvl="5" indent="-323850">
              <a:lnSpc>
                <a:spcPct val="100000"/>
              </a:lnSpc>
              <a:spcBef>
                <a:spcPts val="0"/>
              </a:spcBef>
              <a:spcAft>
                <a:spcPts val="0"/>
              </a:spcAft>
              <a:buClr>
                <a:schemeClr val="lt1"/>
              </a:buClr>
              <a:buSzPts val="1500"/>
              <a:buFont typeface="Hind Siliguri"/>
              <a:buChar char="■"/>
              <a:defRPr sz="1500">
                <a:solidFill>
                  <a:schemeClr val="lt1"/>
                </a:solidFill>
                <a:latin typeface="Hind Siliguri"/>
                <a:ea typeface="Hind Siliguri"/>
                <a:cs typeface="Hind Siliguri"/>
                <a:sym typeface="Hind Siliguri"/>
              </a:defRPr>
            </a:lvl6pPr>
            <a:lvl7pPr marL="3200400" lvl="6" indent="-323850">
              <a:lnSpc>
                <a:spcPct val="100000"/>
              </a:lnSpc>
              <a:spcBef>
                <a:spcPts val="0"/>
              </a:spcBef>
              <a:spcAft>
                <a:spcPts val="0"/>
              </a:spcAft>
              <a:buClr>
                <a:schemeClr val="lt1"/>
              </a:buClr>
              <a:buSzPts val="1500"/>
              <a:buFont typeface="Hind Siliguri"/>
              <a:buChar char="●"/>
              <a:defRPr sz="1500">
                <a:solidFill>
                  <a:schemeClr val="lt1"/>
                </a:solidFill>
                <a:latin typeface="Hind Siliguri"/>
                <a:ea typeface="Hind Siliguri"/>
                <a:cs typeface="Hind Siliguri"/>
                <a:sym typeface="Hind Siliguri"/>
              </a:defRPr>
            </a:lvl7pPr>
            <a:lvl8pPr marL="3657600" lvl="7" indent="-323850">
              <a:lnSpc>
                <a:spcPct val="100000"/>
              </a:lnSpc>
              <a:spcBef>
                <a:spcPts val="0"/>
              </a:spcBef>
              <a:spcAft>
                <a:spcPts val="0"/>
              </a:spcAft>
              <a:buClr>
                <a:schemeClr val="lt1"/>
              </a:buClr>
              <a:buSzPts val="1500"/>
              <a:buFont typeface="Hind Siliguri"/>
              <a:buChar char="○"/>
              <a:defRPr sz="1500">
                <a:solidFill>
                  <a:schemeClr val="lt1"/>
                </a:solidFill>
                <a:latin typeface="Hind Siliguri"/>
                <a:ea typeface="Hind Siliguri"/>
                <a:cs typeface="Hind Siliguri"/>
                <a:sym typeface="Hind Siliguri"/>
              </a:defRPr>
            </a:lvl8pPr>
            <a:lvl9pPr marL="4114800" lvl="8" indent="-323850">
              <a:lnSpc>
                <a:spcPct val="100000"/>
              </a:lnSpc>
              <a:spcBef>
                <a:spcPts val="0"/>
              </a:spcBef>
              <a:spcAft>
                <a:spcPts val="0"/>
              </a:spcAft>
              <a:buClr>
                <a:schemeClr val="lt1"/>
              </a:buClr>
              <a:buSzPts val="1500"/>
              <a:buFont typeface="Hind Siliguri"/>
              <a:buChar char="■"/>
              <a:defRPr sz="1500">
                <a:solidFill>
                  <a:schemeClr val="lt1"/>
                </a:solidFill>
                <a:latin typeface="Hind Siliguri"/>
                <a:ea typeface="Hind Siliguri"/>
                <a:cs typeface="Hind Siliguri"/>
                <a:sym typeface="Hind Siliguri"/>
              </a:defRPr>
            </a:lvl9pPr>
          </a:lstStyle>
          <a:p>
            <a:endParaRPr/>
          </a:p>
        </p:txBody>
      </p:sp>
    </p:spTree>
    <p:extLst>
      <p:ext uri="{BB962C8B-B14F-4D97-AF65-F5344CB8AC3E}">
        <p14:creationId xmlns:p14="http://schemas.microsoft.com/office/powerpoint/2010/main" val="514306182"/>
      </p:ext>
    </p:extLst>
  </p:cSld>
  <p:clrMap bg1="lt1" tx1="dk1" bg2="dk2" tx2="lt2" accent1="accent1" accent2="accent2" accent3="accent3" accent4="accent4" accent5="accent5" accent6="accent6" hlink="hlink" folHlink="folHlink"/>
  <p:sldLayoutIdLst>
    <p:sldLayoutId id="2147483671"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 id="2147483680" r:id="rId10"/>
    <p:sldLayoutId id="2147483681" r:id="rId11"/>
    <p:sldLayoutId id="2147483682" r:id="rId12"/>
    <p:sldLayoutId id="2147483683" r:id="rId13"/>
    <p:sldLayoutId id="2147483684" r:id="rId1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svg"/><Relationship Id="rId3" Type="http://schemas.openxmlformats.org/officeDocument/2006/relationships/image" Target="../media/image2.png"/><Relationship Id="rId7" Type="http://schemas.openxmlformats.org/officeDocument/2006/relationships/image" Target="../media/image6.png"/><Relationship Id="rId12" Type="http://schemas.openxmlformats.org/officeDocument/2006/relationships/image" Target="../media/image11.svg"/><Relationship Id="rId2" Type="http://schemas.openxmlformats.org/officeDocument/2006/relationships/image" Target="../media/image1.jpeg"/><Relationship Id="rId1" Type="http://schemas.openxmlformats.org/officeDocument/2006/relationships/slideLayout" Target="../slideLayouts/slideLayout12.xml"/><Relationship Id="rId6" Type="http://schemas.openxmlformats.org/officeDocument/2006/relationships/image" Target="../media/image5.sv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svg"/><Relationship Id="rId4" Type="http://schemas.openxmlformats.org/officeDocument/2006/relationships/image" Target="../media/image3.svg"/><Relationship Id="rId9" Type="http://schemas.openxmlformats.org/officeDocument/2006/relationships/image" Target="../media/image8.png"/></Relationships>
</file>

<file path=ppt/slides/_rels/slide10.xml.rels><?xml version="1.0" encoding="UTF-8" standalone="yes"?>
<Relationships xmlns="http://schemas.openxmlformats.org/package/2006/relationships"><Relationship Id="rId8" Type="http://schemas.openxmlformats.org/officeDocument/2006/relationships/image" Target="../media/image24.svg"/><Relationship Id="rId13" Type="http://schemas.openxmlformats.org/officeDocument/2006/relationships/image" Target="../media/image29.png"/><Relationship Id="rId18" Type="http://schemas.openxmlformats.org/officeDocument/2006/relationships/image" Target="../media/image34.png"/><Relationship Id="rId3" Type="http://schemas.openxmlformats.org/officeDocument/2006/relationships/image" Target="../media/image21.png"/><Relationship Id="rId7" Type="http://schemas.openxmlformats.org/officeDocument/2006/relationships/image" Target="../media/image23.png"/><Relationship Id="rId12" Type="http://schemas.openxmlformats.org/officeDocument/2006/relationships/image" Target="../media/image28.png"/><Relationship Id="rId17" Type="http://schemas.openxmlformats.org/officeDocument/2006/relationships/image" Target="../media/image33.png"/><Relationship Id="rId2" Type="http://schemas.openxmlformats.org/officeDocument/2006/relationships/audio" Target="../media/audio1.wav"/><Relationship Id="rId16" Type="http://schemas.openxmlformats.org/officeDocument/2006/relationships/image" Target="../media/image32.png"/><Relationship Id="rId1" Type="http://schemas.openxmlformats.org/officeDocument/2006/relationships/slideLayout" Target="../slideLayouts/slideLayout13.xml"/><Relationship Id="rId6" Type="http://schemas.openxmlformats.org/officeDocument/2006/relationships/slide" Target="slide3.xml"/><Relationship Id="rId11" Type="http://schemas.openxmlformats.org/officeDocument/2006/relationships/image" Target="../media/image27.png"/><Relationship Id="rId5" Type="http://schemas.openxmlformats.org/officeDocument/2006/relationships/slide" Target="slide12.xml"/><Relationship Id="rId15" Type="http://schemas.openxmlformats.org/officeDocument/2006/relationships/image" Target="../media/image31.png"/><Relationship Id="rId10" Type="http://schemas.openxmlformats.org/officeDocument/2006/relationships/image" Target="../media/image26.png"/><Relationship Id="rId19" Type="http://schemas.openxmlformats.org/officeDocument/2006/relationships/image" Target="../media/image38.jpeg"/><Relationship Id="rId4" Type="http://schemas.openxmlformats.org/officeDocument/2006/relationships/image" Target="../media/image22.svg"/><Relationship Id="rId9" Type="http://schemas.openxmlformats.org/officeDocument/2006/relationships/image" Target="../media/image25.png"/><Relationship Id="rId14" Type="http://schemas.openxmlformats.org/officeDocument/2006/relationships/image" Target="../media/image30.png"/></Relationships>
</file>

<file path=ppt/slides/_rels/slide11.xml.rels><?xml version="1.0" encoding="UTF-8" standalone="yes"?>
<Relationships xmlns="http://schemas.openxmlformats.org/package/2006/relationships"><Relationship Id="rId8" Type="http://schemas.openxmlformats.org/officeDocument/2006/relationships/image" Target="../media/image23.png"/><Relationship Id="rId13" Type="http://schemas.openxmlformats.org/officeDocument/2006/relationships/image" Target="../media/image28.png"/><Relationship Id="rId18" Type="http://schemas.openxmlformats.org/officeDocument/2006/relationships/image" Target="../media/image33.png"/><Relationship Id="rId3" Type="http://schemas.openxmlformats.org/officeDocument/2006/relationships/audio" Target="../media/audio1.wav"/><Relationship Id="rId7" Type="http://schemas.openxmlformats.org/officeDocument/2006/relationships/slide" Target="slide3.xml"/><Relationship Id="rId12" Type="http://schemas.openxmlformats.org/officeDocument/2006/relationships/image" Target="../media/image27.png"/><Relationship Id="rId17" Type="http://schemas.openxmlformats.org/officeDocument/2006/relationships/image" Target="../media/image32.png"/><Relationship Id="rId2" Type="http://schemas.openxmlformats.org/officeDocument/2006/relationships/notesSlide" Target="../notesSlides/notesSlide2.xml"/><Relationship Id="rId16" Type="http://schemas.openxmlformats.org/officeDocument/2006/relationships/image" Target="../media/image31.png"/><Relationship Id="rId20" Type="http://schemas.openxmlformats.org/officeDocument/2006/relationships/image" Target="../media/image39.jpeg"/><Relationship Id="rId1" Type="http://schemas.openxmlformats.org/officeDocument/2006/relationships/slideLayout" Target="../slideLayouts/slideLayout13.xml"/><Relationship Id="rId6" Type="http://schemas.openxmlformats.org/officeDocument/2006/relationships/slide" Target="slide12.xml"/><Relationship Id="rId11" Type="http://schemas.openxmlformats.org/officeDocument/2006/relationships/image" Target="../media/image26.png"/><Relationship Id="rId5" Type="http://schemas.openxmlformats.org/officeDocument/2006/relationships/image" Target="../media/image22.svg"/><Relationship Id="rId15" Type="http://schemas.openxmlformats.org/officeDocument/2006/relationships/image" Target="../media/image30.png"/><Relationship Id="rId10" Type="http://schemas.openxmlformats.org/officeDocument/2006/relationships/image" Target="../media/image25.png"/><Relationship Id="rId19" Type="http://schemas.openxmlformats.org/officeDocument/2006/relationships/image" Target="../media/image34.png"/><Relationship Id="rId4" Type="http://schemas.openxmlformats.org/officeDocument/2006/relationships/image" Target="../media/image21.png"/><Relationship Id="rId9" Type="http://schemas.openxmlformats.org/officeDocument/2006/relationships/image" Target="../media/image24.svg"/><Relationship Id="rId14" Type="http://schemas.openxmlformats.org/officeDocument/2006/relationships/image" Target="../media/image29.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40.jpg"/><Relationship Id="rId1" Type="http://schemas.openxmlformats.org/officeDocument/2006/relationships/slideLayout" Target="../slideLayouts/slideLayout12.xml"/><Relationship Id="rId4" Type="http://schemas.openxmlformats.org/officeDocument/2006/relationships/image" Target="../media/image42.jpg"/></Relationships>
</file>

<file path=ppt/slides/_rels/slide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gif"/><Relationship Id="rId1" Type="http://schemas.openxmlformats.org/officeDocument/2006/relationships/slideLayout" Target="../slideLayouts/slideLayout13.xml"/><Relationship Id="rId5" Type="http://schemas.openxmlformats.org/officeDocument/2006/relationships/image" Target="../media/image15.gif"/><Relationship Id="rId4" Type="http://schemas.openxmlformats.org/officeDocument/2006/relationships/image" Target="../media/image14.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notesSlide" Target="../notesSlides/notesSlide6.xml"/><Relationship Id="rId1" Type="http://schemas.openxmlformats.org/officeDocument/2006/relationships/slideLayout" Target="../slideLayouts/slideLayout12.xml"/><Relationship Id="rId5" Type="http://schemas.openxmlformats.org/officeDocument/2006/relationships/audio" Target="../media/audio4.wav"/><Relationship Id="rId4" Type="http://schemas.openxmlformats.org/officeDocument/2006/relationships/audio" Target="../media/audio3.wav"/></Relationships>
</file>

<file path=ppt/slides/_rels/slide23.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notesSlide" Target="../notesSlides/notesSlide7.xml"/><Relationship Id="rId1" Type="http://schemas.openxmlformats.org/officeDocument/2006/relationships/slideLayout" Target="../slideLayouts/slideLayout12.xml"/><Relationship Id="rId5" Type="http://schemas.openxmlformats.org/officeDocument/2006/relationships/audio" Target="../media/audio4.wav"/><Relationship Id="rId4" Type="http://schemas.openxmlformats.org/officeDocument/2006/relationships/audio" Target="../media/audio2.wav"/></Relationships>
</file>

<file path=ppt/slides/_rels/slide24.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notesSlide" Target="../notesSlides/notesSlide8.xml"/><Relationship Id="rId1" Type="http://schemas.openxmlformats.org/officeDocument/2006/relationships/slideLayout" Target="../slideLayouts/slideLayout12.xml"/><Relationship Id="rId5" Type="http://schemas.openxmlformats.org/officeDocument/2006/relationships/audio" Target="../media/audio4.wav"/><Relationship Id="rId4" Type="http://schemas.openxmlformats.org/officeDocument/2006/relationships/audio" Target="../media/audio2.wav"/></Relationships>
</file>

<file path=ppt/slides/_rels/slide2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jpeg"/><Relationship Id="rId1" Type="http://schemas.openxmlformats.org/officeDocument/2006/relationships/slideLayout" Target="../slideLayouts/slideLayout12.xml"/><Relationship Id="rId4" Type="http://schemas.microsoft.com/office/2007/relationships/hdphoto" Target="../media/hdphoto1.wdp"/></Relationships>
</file>

<file path=ppt/slides/_rels/slide2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jpeg"/><Relationship Id="rId1" Type="http://schemas.openxmlformats.org/officeDocument/2006/relationships/slideLayout" Target="../slideLayouts/slideLayout4.xml"/><Relationship Id="rId6" Type="http://schemas.openxmlformats.org/officeDocument/2006/relationships/image" Target="../media/image49.png"/><Relationship Id="rId5" Type="http://schemas.openxmlformats.org/officeDocument/2006/relationships/image" Target="../media/image48.jpeg"/><Relationship Id="rId4" Type="http://schemas.openxmlformats.org/officeDocument/2006/relationships/image" Target="../media/image47.jpe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9.xml"/><Relationship Id="rId18" Type="http://schemas.openxmlformats.org/officeDocument/2006/relationships/slide" Target="slide5.xml"/><Relationship Id="rId3" Type="http://schemas.openxmlformats.org/officeDocument/2006/relationships/audio" Target="../media/audio1.wav"/><Relationship Id="rId7" Type="http://schemas.openxmlformats.org/officeDocument/2006/relationships/image" Target="../media/image14.png"/><Relationship Id="rId12" Type="http://schemas.openxmlformats.org/officeDocument/2006/relationships/slide" Target="slide10.xml"/><Relationship Id="rId17" Type="http://schemas.openxmlformats.org/officeDocument/2006/relationships/slide" Target="slide4.xml"/><Relationship Id="rId2" Type="http://schemas.openxmlformats.org/officeDocument/2006/relationships/notesSlide" Target="../notesSlides/notesSlide1.xml"/><Relationship Id="rId16" Type="http://schemas.openxmlformats.org/officeDocument/2006/relationships/slide" Target="slide73.xml"/><Relationship Id="rId20" Type="http://schemas.openxmlformats.org/officeDocument/2006/relationships/image" Target="../media/image20.png"/><Relationship Id="rId1" Type="http://schemas.openxmlformats.org/officeDocument/2006/relationships/slideLayout" Target="../slideLayouts/slideLayout13.xml"/><Relationship Id="rId6" Type="http://schemas.openxmlformats.org/officeDocument/2006/relationships/image" Target="../media/image13.png"/><Relationship Id="rId11" Type="http://schemas.openxmlformats.org/officeDocument/2006/relationships/slide" Target="slide7.xml"/><Relationship Id="rId5" Type="http://schemas.openxmlformats.org/officeDocument/2006/relationships/image" Target="../media/image17.svg"/><Relationship Id="rId15" Type="http://schemas.openxmlformats.org/officeDocument/2006/relationships/slide" Target="slide11.xml"/><Relationship Id="rId10" Type="http://schemas.openxmlformats.org/officeDocument/2006/relationships/image" Target="../media/image19.svg"/><Relationship Id="rId19" Type="http://schemas.microsoft.com/office/2017/06/relationships/model3d" Target="../media/model3d1.glb"/><Relationship Id="rId4" Type="http://schemas.openxmlformats.org/officeDocument/2006/relationships/image" Target="../media/image16.png"/><Relationship Id="rId9" Type="http://schemas.openxmlformats.org/officeDocument/2006/relationships/image" Target="../media/image18.png"/><Relationship Id="rId14" Type="http://schemas.openxmlformats.org/officeDocument/2006/relationships/slide" Target="slide8.xml"/></Relationships>
</file>

<file path=ppt/slides/_rels/slide30.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image" Target="../media/image50.jpg"/><Relationship Id="rId1" Type="http://schemas.openxmlformats.org/officeDocument/2006/relationships/slideLayout" Target="../slideLayouts/slideLayout11.xml"/><Relationship Id="rId4" Type="http://schemas.openxmlformats.org/officeDocument/2006/relationships/image" Target="../media/image52.jp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jpeg"/><Relationship Id="rId1" Type="http://schemas.openxmlformats.org/officeDocument/2006/relationships/slideLayout" Target="../slideLayouts/slideLayout11.xml"/><Relationship Id="rId5" Type="http://schemas.openxmlformats.org/officeDocument/2006/relationships/image" Target="../media/image56.png"/><Relationship Id="rId4" Type="http://schemas.openxmlformats.org/officeDocument/2006/relationships/image" Target="../media/image55.png"/></Relationships>
</file>

<file path=ppt/slides/_rels/slide35.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jpeg"/><Relationship Id="rId1" Type="http://schemas.openxmlformats.org/officeDocument/2006/relationships/slideLayout" Target="../slideLayouts/slideLayout11.xml"/></Relationships>
</file>

<file path=ppt/slides/_rels/slide36.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6.png"/><Relationship Id="rId1" Type="http://schemas.openxmlformats.org/officeDocument/2006/relationships/slideLayout" Target="../slideLayouts/slideLayout11.xml"/><Relationship Id="rId4" Type="http://schemas.openxmlformats.org/officeDocument/2006/relationships/image" Target="../media/image54.png"/></Relationships>
</file>

<file path=ppt/slides/_rels/slide37.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11.xml"/></Relationships>
</file>

<file path=ppt/slides/_rels/slide39.xml.rels><?xml version="1.0" encoding="UTF-8" standalone="yes"?>
<Relationships xmlns="http://schemas.openxmlformats.org/package/2006/relationships"><Relationship Id="rId3" Type="http://schemas.openxmlformats.org/officeDocument/2006/relationships/image" Target="../media/image59.svg"/><Relationship Id="rId2" Type="http://schemas.openxmlformats.org/officeDocument/2006/relationships/image" Target="../media/image58.png"/><Relationship Id="rId1" Type="http://schemas.openxmlformats.org/officeDocument/2006/relationships/slideLayout" Target="../slideLayouts/slideLayout11.xml"/></Relationships>
</file>

<file path=ppt/slides/_rels/slide4.xml.rels><?xml version="1.0" encoding="UTF-8" standalone="yes"?>
<Relationships xmlns="http://schemas.openxmlformats.org/package/2006/relationships"><Relationship Id="rId8" Type="http://schemas.openxmlformats.org/officeDocument/2006/relationships/image" Target="../media/image24.svg"/><Relationship Id="rId13" Type="http://schemas.openxmlformats.org/officeDocument/2006/relationships/image" Target="../media/image29.png"/><Relationship Id="rId18" Type="http://schemas.openxmlformats.org/officeDocument/2006/relationships/image" Target="../media/image34.png"/><Relationship Id="rId3" Type="http://schemas.openxmlformats.org/officeDocument/2006/relationships/image" Target="../media/image21.png"/><Relationship Id="rId7" Type="http://schemas.openxmlformats.org/officeDocument/2006/relationships/image" Target="../media/image23.png"/><Relationship Id="rId12" Type="http://schemas.openxmlformats.org/officeDocument/2006/relationships/image" Target="../media/image28.png"/><Relationship Id="rId17" Type="http://schemas.openxmlformats.org/officeDocument/2006/relationships/image" Target="../media/image33.png"/><Relationship Id="rId2" Type="http://schemas.openxmlformats.org/officeDocument/2006/relationships/audio" Target="../media/audio1.wav"/><Relationship Id="rId16" Type="http://schemas.openxmlformats.org/officeDocument/2006/relationships/image" Target="../media/image32.png"/><Relationship Id="rId1" Type="http://schemas.openxmlformats.org/officeDocument/2006/relationships/slideLayout" Target="../slideLayouts/slideLayout13.xml"/><Relationship Id="rId6" Type="http://schemas.openxmlformats.org/officeDocument/2006/relationships/slide" Target="slide3.xml"/><Relationship Id="rId11" Type="http://schemas.openxmlformats.org/officeDocument/2006/relationships/image" Target="../media/image27.png"/><Relationship Id="rId5" Type="http://schemas.openxmlformats.org/officeDocument/2006/relationships/slide" Target="slide12.xml"/><Relationship Id="rId15" Type="http://schemas.openxmlformats.org/officeDocument/2006/relationships/image" Target="../media/image31.png"/><Relationship Id="rId10" Type="http://schemas.openxmlformats.org/officeDocument/2006/relationships/image" Target="../media/image26.png"/><Relationship Id="rId19" Type="http://schemas.openxmlformats.org/officeDocument/2006/relationships/image" Target="../media/image35.jpeg"/><Relationship Id="rId4" Type="http://schemas.openxmlformats.org/officeDocument/2006/relationships/image" Target="../media/image22.svg"/><Relationship Id="rId9" Type="http://schemas.openxmlformats.org/officeDocument/2006/relationships/image" Target="../media/image25.png"/><Relationship Id="rId14" Type="http://schemas.openxmlformats.org/officeDocument/2006/relationships/image" Target="../media/image30.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59.svg"/><Relationship Id="rId2" Type="http://schemas.openxmlformats.org/officeDocument/2006/relationships/image" Target="../media/image58.png"/><Relationship Id="rId1" Type="http://schemas.openxmlformats.org/officeDocument/2006/relationships/slideLayout" Target="../slideLayouts/slideLayout1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11.xml"/><Relationship Id="rId6" Type="http://schemas.microsoft.com/office/2007/relationships/hdphoto" Target="../media/hdphoto2.wdp"/><Relationship Id="rId5" Type="http://schemas.openxmlformats.org/officeDocument/2006/relationships/image" Target="../media/image63.png"/><Relationship Id="rId4" Type="http://schemas.openxmlformats.org/officeDocument/2006/relationships/image" Target="../media/image62.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8.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notesSlide" Target="../notesSlides/notesSlide14.xml"/><Relationship Id="rId1" Type="http://schemas.openxmlformats.org/officeDocument/2006/relationships/slideLayout" Target="../slideLayouts/slideLayout12.xml"/><Relationship Id="rId5" Type="http://schemas.openxmlformats.org/officeDocument/2006/relationships/audio" Target="../media/audio4.wav"/><Relationship Id="rId4" Type="http://schemas.openxmlformats.org/officeDocument/2006/relationships/audio" Target="../media/audio2.wav"/></Relationships>
</file>

<file path=ppt/slides/_rels/slide49.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notesSlide" Target="../notesSlides/notesSlide15.xml"/><Relationship Id="rId1" Type="http://schemas.openxmlformats.org/officeDocument/2006/relationships/slideLayout" Target="../slideLayouts/slideLayout12.xml"/><Relationship Id="rId5" Type="http://schemas.openxmlformats.org/officeDocument/2006/relationships/audio" Target="../media/audio4.wav"/><Relationship Id="rId4" Type="http://schemas.openxmlformats.org/officeDocument/2006/relationships/audio" Target="../media/audio3.wav"/></Relationships>
</file>

<file path=ppt/slides/_rels/slide5.xml.rels><?xml version="1.0" encoding="UTF-8" standalone="yes"?>
<Relationships xmlns="http://schemas.openxmlformats.org/package/2006/relationships"><Relationship Id="rId8" Type="http://schemas.openxmlformats.org/officeDocument/2006/relationships/image" Target="../media/image24.svg"/><Relationship Id="rId13" Type="http://schemas.openxmlformats.org/officeDocument/2006/relationships/image" Target="../media/image29.png"/><Relationship Id="rId18" Type="http://schemas.openxmlformats.org/officeDocument/2006/relationships/image" Target="../media/image34.png"/><Relationship Id="rId3" Type="http://schemas.openxmlformats.org/officeDocument/2006/relationships/image" Target="../media/image21.png"/><Relationship Id="rId7" Type="http://schemas.openxmlformats.org/officeDocument/2006/relationships/image" Target="../media/image23.png"/><Relationship Id="rId12" Type="http://schemas.openxmlformats.org/officeDocument/2006/relationships/image" Target="../media/image28.png"/><Relationship Id="rId17" Type="http://schemas.openxmlformats.org/officeDocument/2006/relationships/image" Target="../media/image33.png"/><Relationship Id="rId2" Type="http://schemas.openxmlformats.org/officeDocument/2006/relationships/audio" Target="../media/audio1.wav"/><Relationship Id="rId16" Type="http://schemas.openxmlformats.org/officeDocument/2006/relationships/image" Target="../media/image32.png"/><Relationship Id="rId1" Type="http://schemas.openxmlformats.org/officeDocument/2006/relationships/slideLayout" Target="../slideLayouts/slideLayout13.xml"/><Relationship Id="rId6" Type="http://schemas.openxmlformats.org/officeDocument/2006/relationships/slide" Target="slide3.xml"/><Relationship Id="rId11" Type="http://schemas.openxmlformats.org/officeDocument/2006/relationships/image" Target="../media/image27.png"/><Relationship Id="rId5" Type="http://schemas.openxmlformats.org/officeDocument/2006/relationships/slide" Target="slide12.xml"/><Relationship Id="rId15" Type="http://schemas.openxmlformats.org/officeDocument/2006/relationships/image" Target="../media/image31.png"/><Relationship Id="rId10" Type="http://schemas.openxmlformats.org/officeDocument/2006/relationships/image" Target="../media/image26.png"/><Relationship Id="rId4" Type="http://schemas.openxmlformats.org/officeDocument/2006/relationships/image" Target="../media/image22.svg"/><Relationship Id="rId9" Type="http://schemas.openxmlformats.org/officeDocument/2006/relationships/image" Target="../media/image25.png"/><Relationship Id="rId14" Type="http://schemas.openxmlformats.org/officeDocument/2006/relationships/image" Target="../media/image30.png"/></Relationships>
</file>

<file path=ppt/slides/_rels/slide50.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notesSlide" Target="../notesSlides/notesSlide16.xml"/><Relationship Id="rId1" Type="http://schemas.openxmlformats.org/officeDocument/2006/relationships/slideLayout" Target="../slideLayouts/slideLayout12.xml"/><Relationship Id="rId5" Type="http://schemas.openxmlformats.org/officeDocument/2006/relationships/audio" Target="../media/audio4.wav"/><Relationship Id="rId4" Type="http://schemas.openxmlformats.org/officeDocument/2006/relationships/audio" Target="../media/audio2.wav"/></Relationships>
</file>

<file path=ppt/slides/_rels/slide51.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notesSlide" Target="../notesSlides/notesSlide17.xml"/><Relationship Id="rId1" Type="http://schemas.openxmlformats.org/officeDocument/2006/relationships/slideLayout" Target="../slideLayouts/slideLayout12.xml"/><Relationship Id="rId5" Type="http://schemas.openxmlformats.org/officeDocument/2006/relationships/audio" Target="../media/audio4.wav"/><Relationship Id="rId4" Type="http://schemas.openxmlformats.org/officeDocument/2006/relationships/audio" Target="../media/audio2.wav"/></Relationships>
</file>

<file path=ppt/slides/_rels/slide52.xml.rels><?xml version="1.0" encoding="UTF-8" standalone="yes"?>
<Relationships xmlns="http://schemas.openxmlformats.org/package/2006/relationships"><Relationship Id="rId2" Type="http://schemas.openxmlformats.org/officeDocument/2006/relationships/image" Target="../media/image470.png"/><Relationship Id="rId1" Type="http://schemas.openxmlformats.org/officeDocument/2006/relationships/slideLayout" Target="../slideLayouts/slideLayout1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11.xml"/></Relationships>
</file>

<file path=ppt/slides/_rels/slide58.xml.rels><?xml version="1.0" encoding="UTF-8" standalone="yes"?>
<Relationships xmlns="http://schemas.openxmlformats.org/package/2006/relationships"><Relationship Id="rId3" Type="http://schemas.openxmlformats.org/officeDocument/2006/relationships/image" Target="../media/image59.svg"/><Relationship Id="rId2" Type="http://schemas.openxmlformats.org/officeDocument/2006/relationships/image" Target="../media/image58.png"/><Relationship Id="rId1" Type="http://schemas.openxmlformats.org/officeDocument/2006/relationships/slideLayout" Target="../slideLayouts/slideLayout11.xml"/><Relationship Id="rId5" Type="http://schemas.openxmlformats.org/officeDocument/2006/relationships/image" Target="../media/image54.png"/><Relationship Id="rId4" Type="http://schemas.openxmlformats.org/officeDocument/2006/relationships/image" Target="../media/image57.png"/></Relationships>
</file>

<file path=ppt/slides/_rels/slide5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6.jpeg"/><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8" Type="http://schemas.openxmlformats.org/officeDocument/2006/relationships/image" Target="../media/image24.svg"/><Relationship Id="rId13" Type="http://schemas.openxmlformats.org/officeDocument/2006/relationships/image" Target="../media/image29.png"/><Relationship Id="rId18" Type="http://schemas.openxmlformats.org/officeDocument/2006/relationships/image" Target="../media/image34.png"/><Relationship Id="rId3" Type="http://schemas.openxmlformats.org/officeDocument/2006/relationships/image" Target="../media/image21.png"/><Relationship Id="rId7" Type="http://schemas.openxmlformats.org/officeDocument/2006/relationships/image" Target="../media/image23.png"/><Relationship Id="rId12" Type="http://schemas.openxmlformats.org/officeDocument/2006/relationships/image" Target="../media/image28.png"/><Relationship Id="rId17" Type="http://schemas.openxmlformats.org/officeDocument/2006/relationships/image" Target="../media/image33.png"/><Relationship Id="rId2" Type="http://schemas.openxmlformats.org/officeDocument/2006/relationships/audio" Target="../media/audio1.wav"/><Relationship Id="rId16" Type="http://schemas.openxmlformats.org/officeDocument/2006/relationships/image" Target="../media/image32.png"/><Relationship Id="rId1" Type="http://schemas.openxmlformats.org/officeDocument/2006/relationships/slideLayout" Target="../slideLayouts/slideLayout13.xml"/><Relationship Id="rId6" Type="http://schemas.openxmlformats.org/officeDocument/2006/relationships/slide" Target="slide3.xml"/><Relationship Id="rId11" Type="http://schemas.openxmlformats.org/officeDocument/2006/relationships/image" Target="../media/image27.png"/><Relationship Id="rId5" Type="http://schemas.openxmlformats.org/officeDocument/2006/relationships/slide" Target="slide12.xml"/><Relationship Id="rId15" Type="http://schemas.openxmlformats.org/officeDocument/2006/relationships/image" Target="../media/image31.png"/><Relationship Id="rId10" Type="http://schemas.openxmlformats.org/officeDocument/2006/relationships/image" Target="../media/image26.png"/><Relationship Id="rId19" Type="http://schemas.openxmlformats.org/officeDocument/2006/relationships/image" Target="../media/image36.jpeg"/><Relationship Id="rId4" Type="http://schemas.openxmlformats.org/officeDocument/2006/relationships/image" Target="../media/image22.svg"/><Relationship Id="rId9" Type="http://schemas.openxmlformats.org/officeDocument/2006/relationships/image" Target="../media/image25.png"/><Relationship Id="rId14" Type="http://schemas.openxmlformats.org/officeDocument/2006/relationships/image" Target="../media/image30.png"/></Relationships>
</file>

<file path=ppt/slides/_rels/slide60.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8.jpg"/><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2" Type="http://schemas.openxmlformats.org/officeDocument/2006/relationships/image" Target="../media/image70.jpg"/><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9.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55.png"/><Relationship Id="rId1" Type="http://schemas.openxmlformats.org/officeDocument/2006/relationships/slideLayout" Target="../slideLayouts/slideLayout1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74.png"/></Relationships>
</file>

<file path=ppt/slides/_rels/slide68.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8" Type="http://schemas.openxmlformats.org/officeDocument/2006/relationships/image" Target="../media/image24.svg"/><Relationship Id="rId13" Type="http://schemas.openxmlformats.org/officeDocument/2006/relationships/image" Target="../media/image29.png"/><Relationship Id="rId18" Type="http://schemas.openxmlformats.org/officeDocument/2006/relationships/image" Target="../media/image34.png"/><Relationship Id="rId3" Type="http://schemas.openxmlformats.org/officeDocument/2006/relationships/image" Target="../media/image21.png"/><Relationship Id="rId7" Type="http://schemas.openxmlformats.org/officeDocument/2006/relationships/image" Target="../media/image23.png"/><Relationship Id="rId12" Type="http://schemas.openxmlformats.org/officeDocument/2006/relationships/image" Target="../media/image28.png"/><Relationship Id="rId17" Type="http://schemas.openxmlformats.org/officeDocument/2006/relationships/image" Target="../media/image33.png"/><Relationship Id="rId2" Type="http://schemas.openxmlformats.org/officeDocument/2006/relationships/audio" Target="../media/audio1.wav"/><Relationship Id="rId16" Type="http://schemas.openxmlformats.org/officeDocument/2006/relationships/image" Target="../media/image32.png"/><Relationship Id="rId1" Type="http://schemas.openxmlformats.org/officeDocument/2006/relationships/slideLayout" Target="../slideLayouts/slideLayout13.xml"/><Relationship Id="rId6" Type="http://schemas.openxmlformats.org/officeDocument/2006/relationships/slide" Target="slide3.xml"/><Relationship Id="rId11" Type="http://schemas.openxmlformats.org/officeDocument/2006/relationships/image" Target="../media/image27.png"/><Relationship Id="rId5" Type="http://schemas.openxmlformats.org/officeDocument/2006/relationships/slide" Target="slide12.xml"/><Relationship Id="rId15" Type="http://schemas.openxmlformats.org/officeDocument/2006/relationships/image" Target="../media/image31.png"/><Relationship Id="rId10" Type="http://schemas.openxmlformats.org/officeDocument/2006/relationships/image" Target="../media/image26.png"/><Relationship Id="rId19" Type="http://schemas.openxmlformats.org/officeDocument/2006/relationships/image" Target="../media/image37.jpeg"/><Relationship Id="rId4" Type="http://schemas.openxmlformats.org/officeDocument/2006/relationships/image" Target="../media/image22.svg"/><Relationship Id="rId9" Type="http://schemas.openxmlformats.org/officeDocument/2006/relationships/image" Target="../media/image25.png"/><Relationship Id="rId14" Type="http://schemas.openxmlformats.org/officeDocument/2006/relationships/image" Target="../media/image30.png"/></Relationships>
</file>

<file path=ppt/slides/_rels/slide70.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1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3" Type="http://schemas.openxmlformats.org/officeDocument/2006/relationships/image" Target="../media/image77.jpg"/><Relationship Id="rId7" Type="http://schemas.openxmlformats.org/officeDocument/2006/relationships/image" Target="../media/image81.jpg"/><Relationship Id="rId2" Type="http://schemas.openxmlformats.org/officeDocument/2006/relationships/notesSlide" Target="../notesSlides/notesSlide23.xml"/><Relationship Id="rId1" Type="http://schemas.openxmlformats.org/officeDocument/2006/relationships/slideLayout" Target="../slideLayouts/slideLayout5.xml"/><Relationship Id="rId6" Type="http://schemas.openxmlformats.org/officeDocument/2006/relationships/image" Target="../media/image80.jpg"/><Relationship Id="rId5" Type="http://schemas.openxmlformats.org/officeDocument/2006/relationships/image" Target="../media/image79.jpg"/><Relationship Id="rId4" Type="http://schemas.openxmlformats.org/officeDocument/2006/relationships/image" Target="../media/image78.jpg"/></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1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8.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8" Type="http://schemas.openxmlformats.org/officeDocument/2006/relationships/image" Target="../media/image24.svg"/><Relationship Id="rId13" Type="http://schemas.openxmlformats.org/officeDocument/2006/relationships/image" Target="../media/image29.png"/><Relationship Id="rId18" Type="http://schemas.openxmlformats.org/officeDocument/2006/relationships/image" Target="../media/image34.png"/><Relationship Id="rId3" Type="http://schemas.openxmlformats.org/officeDocument/2006/relationships/image" Target="../media/image21.png"/><Relationship Id="rId7" Type="http://schemas.openxmlformats.org/officeDocument/2006/relationships/image" Target="../media/image23.png"/><Relationship Id="rId12" Type="http://schemas.openxmlformats.org/officeDocument/2006/relationships/image" Target="../media/image28.png"/><Relationship Id="rId17" Type="http://schemas.openxmlformats.org/officeDocument/2006/relationships/image" Target="../media/image33.png"/><Relationship Id="rId2" Type="http://schemas.openxmlformats.org/officeDocument/2006/relationships/audio" Target="../media/audio1.wav"/><Relationship Id="rId16" Type="http://schemas.openxmlformats.org/officeDocument/2006/relationships/image" Target="../media/image32.png"/><Relationship Id="rId1" Type="http://schemas.openxmlformats.org/officeDocument/2006/relationships/slideLayout" Target="../slideLayouts/slideLayout13.xml"/><Relationship Id="rId6" Type="http://schemas.openxmlformats.org/officeDocument/2006/relationships/slide" Target="slide3.xml"/><Relationship Id="rId11" Type="http://schemas.openxmlformats.org/officeDocument/2006/relationships/image" Target="../media/image27.png"/><Relationship Id="rId5" Type="http://schemas.openxmlformats.org/officeDocument/2006/relationships/slide" Target="slide12.xml"/><Relationship Id="rId15" Type="http://schemas.openxmlformats.org/officeDocument/2006/relationships/image" Target="../media/image31.png"/><Relationship Id="rId10" Type="http://schemas.openxmlformats.org/officeDocument/2006/relationships/image" Target="../media/image26.png"/><Relationship Id="rId4" Type="http://schemas.openxmlformats.org/officeDocument/2006/relationships/image" Target="../media/image22.svg"/><Relationship Id="rId9" Type="http://schemas.openxmlformats.org/officeDocument/2006/relationships/image" Target="../media/image25.png"/><Relationship Id="rId14" Type="http://schemas.openxmlformats.org/officeDocument/2006/relationships/image" Target="../media/image30.png"/></Relationships>
</file>

<file path=ppt/slides/_rels/slide9.xml.rels><?xml version="1.0" encoding="UTF-8" standalone="yes"?>
<Relationships xmlns="http://schemas.openxmlformats.org/package/2006/relationships"><Relationship Id="rId8" Type="http://schemas.openxmlformats.org/officeDocument/2006/relationships/image" Target="../media/image24.svg"/><Relationship Id="rId13" Type="http://schemas.openxmlformats.org/officeDocument/2006/relationships/image" Target="../media/image29.png"/><Relationship Id="rId18" Type="http://schemas.openxmlformats.org/officeDocument/2006/relationships/image" Target="../media/image34.png"/><Relationship Id="rId3" Type="http://schemas.openxmlformats.org/officeDocument/2006/relationships/image" Target="../media/image21.png"/><Relationship Id="rId7" Type="http://schemas.openxmlformats.org/officeDocument/2006/relationships/image" Target="../media/image23.png"/><Relationship Id="rId12" Type="http://schemas.openxmlformats.org/officeDocument/2006/relationships/image" Target="../media/image28.png"/><Relationship Id="rId17" Type="http://schemas.openxmlformats.org/officeDocument/2006/relationships/image" Target="../media/image33.png"/><Relationship Id="rId2" Type="http://schemas.openxmlformats.org/officeDocument/2006/relationships/audio" Target="../media/audio1.wav"/><Relationship Id="rId16" Type="http://schemas.openxmlformats.org/officeDocument/2006/relationships/image" Target="../media/image32.png"/><Relationship Id="rId1" Type="http://schemas.openxmlformats.org/officeDocument/2006/relationships/slideLayout" Target="../slideLayouts/slideLayout13.xml"/><Relationship Id="rId6" Type="http://schemas.openxmlformats.org/officeDocument/2006/relationships/slide" Target="slide3.xml"/><Relationship Id="rId11" Type="http://schemas.openxmlformats.org/officeDocument/2006/relationships/image" Target="../media/image27.png"/><Relationship Id="rId5" Type="http://schemas.openxmlformats.org/officeDocument/2006/relationships/slide" Target="slide12.xml"/><Relationship Id="rId15" Type="http://schemas.openxmlformats.org/officeDocument/2006/relationships/image" Target="../media/image31.png"/><Relationship Id="rId10" Type="http://schemas.openxmlformats.org/officeDocument/2006/relationships/image" Target="../media/image26.png"/><Relationship Id="rId4" Type="http://schemas.openxmlformats.org/officeDocument/2006/relationships/image" Target="../media/image22.svg"/><Relationship Id="rId9" Type="http://schemas.openxmlformats.org/officeDocument/2006/relationships/image" Target="../media/image25.png"/><Relationship Id="rId14" Type="http://schemas.openxmlformats.org/officeDocument/2006/relationships/image" Target="../media/image3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srcRect t="331" b="331"/>
          <a:stretch>
            <a:fillRect/>
          </a:stretch>
        </p:blipFill>
        <p:spPr>
          <a:xfrm>
            <a:off x="0" y="0"/>
            <a:ext cx="9144000" cy="5143500"/>
          </a:xfrm>
          <a:prstGeom prst="rect">
            <a:avLst/>
          </a:prstGeom>
        </p:spPr>
      </p:pic>
      <p:pic>
        <p:nvPicPr>
          <p:cNvPr id="3" name="Picture 3"/>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419695" y="0"/>
            <a:ext cx="10600795" cy="5143500"/>
          </a:xfrm>
          <a:prstGeom prst="rect">
            <a:avLst/>
          </a:prstGeom>
        </p:spPr>
      </p:pic>
      <p:grpSp>
        <p:nvGrpSpPr>
          <p:cNvPr id="4" name="Group 4"/>
          <p:cNvGrpSpPr/>
          <p:nvPr/>
        </p:nvGrpSpPr>
        <p:grpSpPr>
          <a:xfrm>
            <a:off x="1111749" y="1600324"/>
            <a:ext cx="6721262" cy="2605301"/>
            <a:chOff x="0" y="0"/>
            <a:chExt cx="3540418" cy="1372340"/>
          </a:xfrm>
        </p:grpSpPr>
        <p:sp>
          <p:nvSpPr>
            <p:cNvPr id="5" name="Freeform 5"/>
            <p:cNvSpPr/>
            <p:nvPr/>
          </p:nvSpPr>
          <p:spPr>
            <a:xfrm>
              <a:off x="0" y="0"/>
              <a:ext cx="3540418" cy="1372340"/>
            </a:xfrm>
            <a:custGeom>
              <a:avLst/>
              <a:gdLst/>
              <a:ahLst/>
              <a:cxnLst/>
              <a:rect l="l" t="t" r="r" b="b"/>
              <a:pathLst>
                <a:path w="3540418" h="1372340">
                  <a:moveTo>
                    <a:pt x="29372" y="0"/>
                  </a:moveTo>
                  <a:lnTo>
                    <a:pt x="3511045" y="0"/>
                  </a:lnTo>
                  <a:cubicBezTo>
                    <a:pt x="3518835" y="0"/>
                    <a:pt x="3526306" y="3095"/>
                    <a:pt x="3531815" y="8603"/>
                  </a:cubicBezTo>
                  <a:cubicBezTo>
                    <a:pt x="3537323" y="14111"/>
                    <a:pt x="3540418" y="21582"/>
                    <a:pt x="3540418" y="29372"/>
                  </a:cubicBezTo>
                  <a:lnTo>
                    <a:pt x="3540418" y="1342967"/>
                  </a:lnTo>
                  <a:cubicBezTo>
                    <a:pt x="3540418" y="1350757"/>
                    <a:pt x="3537323" y="1358228"/>
                    <a:pt x="3531815" y="1363737"/>
                  </a:cubicBezTo>
                  <a:cubicBezTo>
                    <a:pt x="3526306" y="1369245"/>
                    <a:pt x="3518835" y="1372340"/>
                    <a:pt x="3511045" y="1372340"/>
                  </a:cubicBezTo>
                  <a:lnTo>
                    <a:pt x="29372" y="1372340"/>
                  </a:lnTo>
                  <a:cubicBezTo>
                    <a:pt x="21582" y="1372340"/>
                    <a:pt x="14111" y="1369245"/>
                    <a:pt x="8603" y="1363737"/>
                  </a:cubicBezTo>
                  <a:cubicBezTo>
                    <a:pt x="3095" y="1358228"/>
                    <a:pt x="0" y="1350757"/>
                    <a:pt x="0" y="1342967"/>
                  </a:cubicBezTo>
                  <a:lnTo>
                    <a:pt x="0" y="29372"/>
                  </a:lnTo>
                  <a:cubicBezTo>
                    <a:pt x="0" y="21582"/>
                    <a:pt x="3095" y="14111"/>
                    <a:pt x="8603" y="8603"/>
                  </a:cubicBezTo>
                  <a:cubicBezTo>
                    <a:pt x="14111" y="3095"/>
                    <a:pt x="21582" y="0"/>
                    <a:pt x="29372" y="0"/>
                  </a:cubicBezTo>
                  <a:close/>
                </a:path>
              </a:pathLst>
            </a:custGeom>
            <a:solidFill>
              <a:srgbClr val="024A4A"/>
            </a:solidFill>
          </p:spPr>
        </p:sp>
        <p:sp>
          <p:nvSpPr>
            <p:cNvPr id="6" name="TextBox 6"/>
            <p:cNvSpPr txBox="1"/>
            <p:nvPr/>
          </p:nvSpPr>
          <p:spPr>
            <a:xfrm>
              <a:off x="0" y="-38100"/>
              <a:ext cx="812800" cy="850900"/>
            </a:xfrm>
            <a:prstGeom prst="rect">
              <a:avLst/>
            </a:prstGeom>
          </p:spPr>
          <p:txBody>
            <a:bodyPr lIns="25400" tIns="25400" rIns="25400" bIns="25400" rtlCol="0" anchor="ctr"/>
            <a:lstStyle/>
            <a:p>
              <a:pPr algn="ctr" defTabSz="457223">
                <a:lnSpc>
                  <a:spcPts val="1330"/>
                </a:lnSpc>
              </a:pPr>
              <a:endParaRPr sz="900">
                <a:solidFill>
                  <a:prstClr val="black"/>
                </a:solidFill>
                <a:latin typeface="Calibri"/>
              </a:endParaRPr>
            </a:p>
          </p:txBody>
        </p:sp>
      </p:grpSp>
      <p:sp>
        <p:nvSpPr>
          <p:cNvPr id="7" name="TextBox 7"/>
          <p:cNvSpPr txBox="1"/>
          <p:nvPr/>
        </p:nvSpPr>
        <p:spPr>
          <a:xfrm>
            <a:off x="1310991" y="1820238"/>
            <a:ext cx="6522020" cy="1910138"/>
          </a:xfrm>
          <a:prstGeom prst="rect">
            <a:avLst/>
          </a:prstGeom>
        </p:spPr>
        <p:txBody>
          <a:bodyPr lIns="0" tIns="0" rIns="0" bIns="0" rtlCol="0" anchor="t">
            <a:spAutoFit/>
          </a:bodyPr>
          <a:lstStyle/>
          <a:p>
            <a:pPr algn="ctr" defTabSz="457223">
              <a:lnSpc>
                <a:spcPts val="7700"/>
              </a:lnSpc>
            </a:pPr>
            <a:r>
              <a:rPr lang="en-US" sz="5501" b="1" dirty="0">
                <a:solidFill>
                  <a:srgbClr val="FFFFFF"/>
                </a:solidFill>
                <a:latin typeface="Times New Roman" panose="02020603050405020304" pitchFamily="18" charset="0"/>
                <a:cs typeface="Times New Roman" panose="02020603050405020304" pitchFamily="18" charset="0"/>
              </a:rPr>
              <a:t>CHÀO MỪNG</a:t>
            </a:r>
          </a:p>
          <a:p>
            <a:pPr algn="ctr" defTabSz="457223">
              <a:lnSpc>
                <a:spcPts val="7700"/>
              </a:lnSpc>
            </a:pPr>
            <a:r>
              <a:rPr lang="en-US" sz="5501" b="1" dirty="0">
                <a:solidFill>
                  <a:srgbClr val="FFFFFF"/>
                </a:solidFill>
                <a:latin typeface="Times New Roman" panose="02020603050405020304" pitchFamily="18" charset="0"/>
                <a:cs typeface="Times New Roman" panose="02020603050405020304" pitchFamily="18" charset="0"/>
              </a:rPr>
              <a:t>CÁC EM HỌC SINH </a:t>
            </a:r>
          </a:p>
        </p:txBody>
      </p:sp>
      <p:pic>
        <p:nvPicPr>
          <p:cNvPr id="8" name="Picture 8"/>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0" y="-440997"/>
            <a:ext cx="9144000" cy="2366010"/>
          </a:xfrm>
          <a:prstGeom prst="rect">
            <a:avLst/>
          </a:prstGeom>
        </p:spPr>
      </p:pic>
      <p:pic>
        <p:nvPicPr>
          <p:cNvPr id="9" name="Picture 9"/>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6746718" y="1114883"/>
            <a:ext cx="1882933" cy="2057400"/>
          </a:xfrm>
          <a:prstGeom prst="rect">
            <a:avLst/>
          </a:prstGeom>
        </p:spPr>
      </p:pic>
      <p:pic>
        <p:nvPicPr>
          <p:cNvPr id="10" name="Picture 10"/>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137290" y="2831475"/>
            <a:ext cx="1948919" cy="2057400"/>
          </a:xfrm>
          <a:prstGeom prst="rect">
            <a:avLst/>
          </a:prstGeom>
        </p:spPr>
      </p:pic>
      <p:pic>
        <p:nvPicPr>
          <p:cNvPr id="11" name="Picture 11"/>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a:fillRect/>
          </a:stretch>
        </p:blipFill>
        <p:spPr>
          <a:xfrm>
            <a:off x="514350" y="1209968"/>
            <a:ext cx="1674538" cy="1693007"/>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575C1F01-5F20-4F65-A85B-8ECBBFFA44E8}"/>
              </a:ext>
            </a:extLst>
          </p:cNvPr>
          <p:cNvGrpSpPr/>
          <p:nvPr/>
        </p:nvGrpSpPr>
        <p:grpSpPr>
          <a:xfrm>
            <a:off x="117670" y="118130"/>
            <a:ext cx="2206430" cy="496725"/>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92443"/>
            </a:xfrm>
            <a:prstGeom prst="rect">
              <a:avLst/>
            </a:prstGeom>
            <a:noFill/>
          </p:spPr>
          <p:txBody>
            <a:bodyPr wrap="square" rtlCol="0">
              <a:spAutoFit/>
            </a:bodyPr>
            <a:lstStyle/>
            <a:p>
              <a:pPr algn="ct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Câu</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hỏi</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số</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7</a:t>
              </a:r>
            </a:p>
          </p:txBody>
        </p:sp>
      </p:grpSp>
      <p:sp>
        <p:nvSpPr>
          <p:cNvPr id="7" name="!!MatThu1">
            <a:extLst>
              <a:ext uri="{FF2B5EF4-FFF2-40B4-BE49-F238E27FC236}">
                <a16:creationId xmlns:a16="http://schemas.microsoft.com/office/drawing/2014/main" id="{4CC2E6FF-770D-4CD7-BB82-1937CA04DF8F}"/>
              </a:ext>
            </a:extLst>
          </p:cNvPr>
          <p:cNvSpPr/>
          <p:nvPr/>
        </p:nvSpPr>
        <p:spPr>
          <a:xfrm>
            <a:off x="117670" y="118130"/>
            <a:ext cx="496725" cy="496725"/>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12752" y="270246"/>
            <a:ext cx="295865" cy="192491"/>
          </a:xfrm>
          <a:prstGeom prst="rect">
            <a:avLst/>
          </a:prstGeom>
        </p:spPr>
      </p:pic>
      <p:sp>
        <p:nvSpPr>
          <p:cNvPr id="29" name="Rectangle: Rounded Corners 28">
            <a:extLst>
              <a:ext uri="{FF2B5EF4-FFF2-40B4-BE49-F238E27FC236}">
                <a16:creationId xmlns:a16="http://schemas.microsoft.com/office/drawing/2014/main" id="{79081DE3-25B1-4AC5-88E2-CA1A582D540E}"/>
              </a:ext>
            </a:extLst>
          </p:cNvPr>
          <p:cNvSpPr/>
          <p:nvPr/>
        </p:nvSpPr>
        <p:spPr>
          <a:xfrm>
            <a:off x="1493446" y="772591"/>
            <a:ext cx="6349154" cy="2434625"/>
          </a:xfrm>
          <a:prstGeom prst="roundRect">
            <a:avLst>
              <a:gd name="adj" fmla="val 5556"/>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grpSp>
        <p:nvGrpSpPr>
          <p:cNvPr id="64" name="Group 63">
            <a:extLst>
              <a:ext uri="{FF2B5EF4-FFF2-40B4-BE49-F238E27FC236}">
                <a16:creationId xmlns:a16="http://schemas.microsoft.com/office/drawing/2014/main" id="{DC4D4389-3269-48E5-9314-DCEC10EC78A8}"/>
              </a:ext>
            </a:extLst>
          </p:cNvPr>
          <p:cNvGrpSpPr/>
          <p:nvPr/>
        </p:nvGrpSpPr>
        <p:grpSpPr>
          <a:xfrm>
            <a:off x="8595520" y="116545"/>
            <a:ext cx="497247" cy="497247"/>
            <a:chOff x="11409342" y="180900"/>
            <a:chExt cx="662996" cy="662996"/>
          </a:xfrm>
        </p:grpSpPr>
        <p:sp>
          <p:nvSpPr>
            <p:cNvPr id="61" name="!!MatThu1">
              <a:hlinkClick r:id="rId5"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63" name="Graphic 62">
              <a:hlinkClick r:id="rId6"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3412449" y="3463336"/>
            <a:ext cx="2466702" cy="660353"/>
            <a:chOff x="4037538" y="4547895"/>
            <a:chExt cx="3288936"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257189"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70" name="!!Quesion1">
              <a:extLst>
                <a:ext uri="{FF2B5EF4-FFF2-40B4-BE49-F238E27FC236}">
                  <a16:creationId xmlns:a16="http://schemas.microsoft.com/office/drawing/2014/main" id="{C4425022-16BA-4BDD-9D76-C5A7629E652F}"/>
                </a:ext>
              </a:extLst>
            </p:cNvPr>
            <p:cNvSpPr txBox="1"/>
            <p:nvPr/>
          </p:nvSpPr>
          <p:spPr>
            <a:xfrm>
              <a:off x="5073934" y="4726520"/>
              <a:ext cx="1895428" cy="538610"/>
            </a:xfrm>
            <a:prstGeom prst="rect">
              <a:avLst/>
            </a:prstGeom>
            <a:noFill/>
          </p:spPr>
          <p:txBody>
            <a:bodyPr wrap="square">
              <a:spAutoFit/>
            </a:bodyPr>
            <a:lstStyle/>
            <a:p>
              <a:pPr algn="ctr"/>
              <a:r>
                <a:rPr lang="en-US" sz="2025">
                  <a:solidFill>
                    <a:srgbClr val="EE4036"/>
                  </a:solidFill>
                  <a:latin typeface="Times New Roman" panose="02020603050405020304" pitchFamily="18" charset="0"/>
                  <a:cs typeface="Times New Roman" panose="02020603050405020304" pitchFamily="18" charset="0"/>
                </a:rPr>
                <a:t>Đây là gì?</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sz="1050" dirty="0">
                    <a:latin typeface="Times New Roman" panose="02020603050405020304" pitchFamily="18" charset="0"/>
                    <a:cs typeface="Times New Roman" panose="02020603050405020304" pitchFamily="18" charset="0"/>
                  </a:endParaRPr>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sz="1050" dirty="0">
                    <a:latin typeface="Times New Roman" panose="02020603050405020304" pitchFamily="18" charset="0"/>
                    <a:cs typeface="Times New Roman" panose="02020603050405020304" pitchFamily="18" charset="0"/>
                  </a:endParaRPr>
                </a:p>
              </p:txBody>
            </p:sp>
          </p:grpSp>
        </p:grpSp>
      </p:grpSp>
      <p:sp>
        <p:nvSpPr>
          <p:cNvPr id="37" name="!!o4b">
            <a:extLst>
              <a:ext uri="{FF2B5EF4-FFF2-40B4-BE49-F238E27FC236}">
                <a16:creationId xmlns:a16="http://schemas.microsoft.com/office/drawing/2014/main" id="{6F40FFA8-451A-4BC0-BD18-CD55C51FC9A2}"/>
              </a:ext>
            </a:extLst>
          </p:cNvPr>
          <p:cNvSpPr/>
          <p:nvPr/>
        </p:nvSpPr>
        <p:spPr>
          <a:xfrm>
            <a:off x="5071629" y="4283338"/>
            <a:ext cx="768290" cy="76829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latin typeface="Times New Roman" panose="02020603050405020304" pitchFamily="18" charset="0"/>
              <a:cs typeface="Times New Roman" panose="02020603050405020304" pitchFamily="18" charset="0"/>
            </a:endParaRPr>
          </a:p>
        </p:txBody>
      </p:sp>
      <p:sp>
        <p:nvSpPr>
          <p:cNvPr id="38" name="!!o4a">
            <a:extLst>
              <a:ext uri="{FF2B5EF4-FFF2-40B4-BE49-F238E27FC236}">
                <a16:creationId xmlns:a16="http://schemas.microsoft.com/office/drawing/2014/main" id="{03CD02AD-A0B0-4461-82E4-ADE45F3505A9}"/>
              </a:ext>
            </a:extLst>
          </p:cNvPr>
          <p:cNvSpPr/>
          <p:nvPr/>
        </p:nvSpPr>
        <p:spPr>
          <a:xfrm>
            <a:off x="4211366" y="4283338"/>
            <a:ext cx="768290" cy="76829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latin typeface="Times New Roman" panose="02020603050405020304" pitchFamily="18" charset="0"/>
              <a:cs typeface="Times New Roman" panose="02020603050405020304" pitchFamily="18" charset="0"/>
            </a:endParaRPr>
          </a:p>
        </p:txBody>
      </p:sp>
      <p:sp>
        <p:nvSpPr>
          <p:cNvPr id="49" name="!!4a">
            <a:extLst>
              <a:ext uri="{FF2B5EF4-FFF2-40B4-BE49-F238E27FC236}">
                <a16:creationId xmlns:a16="http://schemas.microsoft.com/office/drawing/2014/main" id="{7D7392F9-B328-40CF-A436-C3974F476E3C}"/>
              </a:ext>
            </a:extLst>
          </p:cNvPr>
          <p:cNvSpPr txBox="1"/>
          <p:nvPr/>
        </p:nvSpPr>
        <p:spPr>
          <a:xfrm>
            <a:off x="4342874" y="4321234"/>
            <a:ext cx="519123" cy="715581"/>
          </a:xfrm>
          <a:prstGeom prst="rect">
            <a:avLst/>
          </a:prstGeom>
          <a:noFill/>
        </p:spPr>
        <p:txBody>
          <a:bodyPr wrap="square" rtlCol="0">
            <a:spAutoFit/>
          </a:bodyPr>
          <a:lstStyle/>
          <a:p>
            <a:pPr algn="ctr"/>
            <a:r>
              <a:rPr lang="en-US" sz="405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Ế</a:t>
            </a:r>
          </a:p>
        </p:txBody>
      </p:sp>
      <p:sp>
        <p:nvSpPr>
          <p:cNvPr id="50" name="!!4b">
            <a:extLst>
              <a:ext uri="{FF2B5EF4-FFF2-40B4-BE49-F238E27FC236}">
                <a16:creationId xmlns:a16="http://schemas.microsoft.com/office/drawing/2014/main" id="{FF091EC5-DEE3-4725-BA96-0C98047169DD}"/>
              </a:ext>
            </a:extLst>
          </p:cNvPr>
          <p:cNvSpPr txBox="1"/>
          <p:nvPr/>
        </p:nvSpPr>
        <p:spPr>
          <a:xfrm>
            <a:off x="5201857" y="4321234"/>
            <a:ext cx="519123" cy="715581"/>
          </a:xfrm>
          <a:prstGeom prst="rect">
            <a:avLst/>
          </a:prstGeom>
          <a:noFill/>
        </p:spPr>
        <p:txBody>
          <a:bodyPr wrap="square" rtlCol="0">
            <a:spAutoFit/>
          </a:bodyPr>
          <a:lstStyle/>
          <a:p>
            <a:pPr algn="ctr"/>
            <a:r>
              <a:rPr lang="en-US" sz="405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U</a:t>
            </a:r>
          </a:p>
        </p:txBody>
      </p:sp>
      <p:pic>
        <p:nvPicPr>
          <p:cNvPr id="55" name="Picture 54">
            <a:extLst>
              <a:ext uri="{FF2B5EF4-FFF2-40B4-BE49-F238E27FC236}">
                <a16:creationId xmlns:a16="http://schemas.microsoft.com/office/drawing/2014/main" id="{9675DFE9-CA9A-4ECD-BA71-E68DA677B78E}"/>
              </a:ext>
            </a:extLst>
          </p:cNvPr>
          <p:cNvPicPr>
            <a:picLocks noChangeAspect="1"/>
          </p:cNvPicPr>
          <p:nvPr/>
        </p:nvPicPr>
        <p:blipFill>
          <a:blip r:embed="rId9"/>
          <a:stretch>
            <a:fillRect/>
          </a:stretch>
        </p:blipFill>
        <p:spPr>
          <a:xfrm>
            <a:off x="3223189" y="-473440"/>
            <a:ext cx="270000" cy="160961"/>
          </a:xfrm>
          <a:prstGeom prst="rect">
            <a:avLst/>
          </a:prstGeom>
        </p:spPr>
      </p:pic>
      <p:pic>
        <p:nvPicPr>
          <p:cNvPr id="56" name="Picture 55">
            <a:extLst>
              <a:ext uri="{FF2B5EF4-FFF2-40B4-BE49-F238E27FC236}">
                <a16:creationId xmlns:a16="http://schemas.microsoft.com/office/drawing/2014/main" id="{F0E72F9C-5ED5-4278-BAFD-A02E55A427D9}"/>
              </a:ext>
            </a:extLst>
          </p:cNvPr>
          <p:cNvPicPr>
            <a:picLocks noChangeAspect="1"/>
          </p:cNvPicPr>
          <p:nvPr/>
        </p:nvPicPr>
        <p:blipFill>
          <a:blip r:embed="rId10"/>
          <a:stretch>
            <a:fillRect/>
          </a:stretch>
        </p:blipFill>
        <p:spPr>
          <a:xfrm>
            <a:off x="1517167" y="-510292"/>
            <a:ext cx="270000" cy="160961"/>
          </a:xfrm>
          <a:prstGeom prst="rect">
            <a:avLst/>
          </a:prstGeom>
        </p:spPr>
      </p:pic>
      <p:pic>
        <p:nvPicPr>
          <p:cNvPr id="57" name="Picture 56">
            <a:extLst>
              <a:ext uri="{FF2B5EF4-FFF2-40B4-BE49-F238E27FC236}">
                <a16:creationId xmlns:a16="http://schemas.microsoft.com/office/drawing/2014/main" id="{5FE066A9-AE79-42AA-888F-CC57498EE90B}"/>
              </a:ext>
            </a:extLst>
          </p:cNvPr>
          <p:cNvPicPr>
            <a:picLocks noChangeAspect="1"/>
          </p:cNvPicPr>
          <p:nvPr/>
        </p:nvPicPr>
        <p:blipFill>
          <a:blip r:embed="rId11"/>
          <a:stretch>
            <a:fillRect/>
          </a:stretch>
        </p:blipFill>
        <p:spPr>
          <a:xfrm>
            <a:off x="2671803" y="-758170"/>
            <a:ext cx="270000" cy="163556"/>
          </a:xfrm>
          <a:prstGeom prst="rect">
            <a:avLst/>
          </a:prstGeom>
        </p:spPr>
      </p:pic>
      <p:pic>
        <p:nvPicPr>
          <p:cNvPr id="58" name="Picture 57">
            <a:extLst>
              <a:ext uri="{FF2B5EF4-FFF2-40B4-BE49-F238E27FC236}">
                <a16:creationId xmlns:a16="http://schemas.microsoft.com/office/drawing/2014/main" id="{4CC87EF8-774F-428A-9339-6A305457035E}"/>
              </a:ext>
            </a:extLst>
          </p:cNvPr>
          <p:cNvPicPr>
            <a:picLocks noChangeAspect="1"/>
          </p:cNvPicPr>
          <p:nvPr/>
        </p:nvPicPr>
        <p:blipFill>
          <a:blip r:embed="rId12"/>
          <a:stretch>
            <a:fillRect/>
          </a:stretch>
        </p:blipFill>
        <p:spPr>
          <a:xfrm>
            <a:off x="3997272" y="-539434"/>
            <a:ext cx="270000" cy="163556"/>
          </a:xfrm>
          <a:prstGeom prst="rect">
            <a:avLst/>
          </a:prstGeom>
        </p:spPr>
      </p:pic>
      <p:pic>
        <p:nvPicPr>
          <p:cNvPr id="59" name="Picture 58">
            <a:extLst>
              <a:ext uri="{FF2B5EF4-FFF2-40B4-BE49-F238E27FC236}">
                <a16:creationId xmlns:a16="http://schemas.microsoft.com/office/drawing/2014/main" id="{DC059A72-C368-464F-9166-ABEB1FCD0C8A}"/>
              </a:ext>
            </a:extLst>
          </p:cNvPr>
          <p:cNvPicPr>
            <a:picLocks noChangeAspect="1"/>
          </p:cNvPicPr>
          <p:nvPr/>
        </p:nvPicPr>
        <p:blipFill>
          <a:blip r:embed="rId13"/>
          <a:stretch>
            <a:fillRect/>
          </a:stretch>
        </p:blipFill>
        <p:spPr>
          <a:xfrm>
            <a:off x="7613711" y="-487142"/>
            <a:ext cx="270000" cy="160961"/>
          </a:xfrm>
          <a:prstGeom prst="rect">
            <a:avLst/>
          </a:prstGeom>
        </p:spPr>
      </p:pic>
      <p:pic>
        <p:nvPicPr>
          <p:cNvPr id="60" name="Picture 59">
            <a:extLst>
              <a:ext uri="{FF2B5EF4-FFF2-40B4-BE49-F238E27FC236}">
                <a16:creationId xmlns:a16="http://schemas.microsoft.com/office/drawing/2014/main" id="{187D1FDD-56BC-404A-80B8-700F878EAE82}"/>
              </a:ext>
            </a:extLst>
          </p:cNvPr>
          <p:cNvPicPr>
            <a:picLocks noChangeAspect="1"/>
          </p:cNvPicPr>
          <p:nvPr/>
        </p:nvPicPr>
        <p:blipFill>
          <a:blip r:embed="rId14"/>
          <a:stretch>
            <a:fillRect/>
          </a:stretch>
        </p:blipFill>
        <p:spPr>
          <a:xfrm>
            <a:off x="5609151" y="-826005"/>
            <a:ext cx="270000" cy="163556"/>
          </a:xfrm>
          <a:prstGeom prst="rect">
            <a:avLst/>
          </a:prstGeom>
        </p:spPr>
      </p:pic>
      <p:pic>
        <p:nvPicPr>
          <p:cNvPr id="62" name="Picture 61">
            <a:extLst>
              <a:ext uri="{FF2B5EF4-FFF2-40B4-BE49-F238E27FC236}">
                <a16:creationId xmlns:a16="http://schemas.microsoft.com/office/drawing/2014/main" id="{89E0D148-CF1A-4D3D-BC6C-E4ED4F8D8A3A}"/>
              </a:ext>
            </a:extLst>
          </p:cNvPr>
          <p:cNvPicPr>
            <a:picLocks noChangeAspect="1"/>
          </p:cNvPicPr>
          <p:nvPr/>
        </p:nvPicPr>
        <p:blipFill>
          <a:blip r:embed="rId15"/>
          <a:stretch>
            <a:fillRect/>
          </a:stretch>
        </p:blipFill>
        <p:spPr>
          <a:xfrm>
            <a:off x="6287767" y="-444772"/>
            <a:ext cx="270000" cy="160961"/>
          </a:xfrm>
          <a:prstGeom prst="rect">
            <a:avLst/>
          </a:prstGeom>
        </p:spPr>
      </p:pic>
      <p:pic>
        <p:nvPicPr>
          <p:cNvPr id="65" name="Picture 64">
            <a:extLst>
              <a:ext uri="{FF2B5EF4-FFF2-40B4-BE49-F238E27FC236}">
                <a16:creationId xmlns:a16="http://schemas.microsoft.com/office/drawing/2014/main" id="{7E2EB5AB-8BA8-4C6E-A4B1-E970107967EC}"/>
              </a:ext>
            </a:extLst>
          </p:cNvPr>
          <p:cNvPicPr>
            <a:picLocks noChangeAspect="1"/>
          </p:cNvPicPr>
          <p:nvPr/>
        </p:nvPicPr>
        <p:blipFill>
          <a:blip r:embed="rId16"/>
          <a:stretch>
            <a:fillRect/>
          </a:stretch>
        </p:blipFill>
        <p:spPr>
          <a:xfrm>
            <a:off x="6869317" y="-476035"/>
            <a:ext cx="270000" cy="163556"/>
          </a:xfrm>
          <a:prstGeom prst="rect">
            <a:avLst/>
          </a:prstGeom>
        </p:spPr>
      </p:pic>
      <p:pic>
        <p:nvPicPr>
          <p:cNvPr id="66" name="Picture 65">
            <a:extLst>
              <a:ext uri="{FF2B5EF4-FFF2-40B4-BE49-F238E27FC236}">
                <a16:creationId xmlns:a16="http://schemas.microsoft.com/office/drawing/2014/main" id="{E2ACEBE5-E6A1-4742-8F76-34CF0EE31CF1}"/>
              </a:ext>
            </a:extLst>
          </p:cNvPr>
          <p:cNvPicPr>
            <a:picLocks noChangeAspect="1"/>
          </p:cNvPicPr>
          <p:nvPr/>
        </p:nvPicPr>
        <p:blipFill>
          <a:blip r:embed="rId17"/>
          <a:stretch>
            <a:fillRect/>
          </a:stretch>
        </p:blipFill>
        <p:spPr>
          <a:xfrm>
            <a:off x="5185774" y="-417147"/>
            <a:ext cx="270000" cy="163556"/>
          </a:xfrm>
          <a:prstGeom prst="rect">
            <a:avLst/>
          </a:prstGeom>
        </p:spPr>
      </p:pic>
      <p:pic>
        <p:nvPicPr>
          <p:cNvPr id="67" name="Picture 66">
            <a:extLst>
              <a:ext uri="{FF2B5EF4-FFF2-40B4-BE49-F238E27FC236}">
                <a16:creationId xmlns:a16="http://schemas.microsoft.com/office/drawing/2014/main" id="{31FF0748-6D3A-4DC9-A5DA-C562E83EB93D}"/>
              </a:ext>
            </a:extLst>
          </p:cNvPr>
          <p:cNvPicPr>
            <a:picLocks noChangeAspect="1"/>
          </p:cNvPicPr>
          <p:nvPr/>
        </p:nvPicPr>
        <p:blipFill>
          <a:blip r:embed="rId18"/>
          <a:stretch>
            <a:fillRect/>
          </a:stretch>
        </p:blipFill>
        <p:spPr>
          <a:xfrm>
            <a:off x="2062406" y="-529233"/>
            <a:ext cx="270000" cy="163556"/>
          </a:xfrm>
          <a:prstGeom prst="rect">
            <a:avLst/>
          </a:prstGeom>
        </p:spPr>
      </p:pic>
      <p:pic>
        <p:nvPicPr>
          <p:cNvPr id="76" name="Picture 75">
            <a:extLst>
              <a:ext uri="{FF2B5EF4-FFF2-40B4-BE49-F238E27FC236}">
                <a16:creationId xmlns:a16="http://schemas.microsoft.com/office/drawing/2014/main" id="{50A915F1-2144-4B20-98CC-87F94380FE31}"/>
              </a:ext>
            </a:extLst>
          </p:cNvPr>
          <p:cNvPicPr>
            <a:picLocks noChangeAspect="1"/>
          </p:cNvPicPr>
          <p:nvPr/>
        </p:nvPicPr>
        <p:blipFill>
          <a:blip r:embed="rId10"/>
          <a:stretch>
            <a:fillRect/>
          </a:stretch>
        </p:blipFill>
        <p:spPr>
          <a:xfrm>
            <a:off x="5154519" y="-640108"/>
            <a:ext cx="270000" cy="160961"/>
          </a:xfrm>
          <a:prstGeom prst="rect">
            <a:avLst/>
          </a:prstGeom>
        </p:spPr>
      </p:pic>
      <p:pic>
        <p:nvPicPr>
          <p:cNvPr id="77" name="Picture 76">
            <a:extLst>
              <a:ext uri="{FF2B5EF4-FFF2-40B4-BE49-F238E27FC236}">
                <a16:creationId xmlns:a16="http://schemas.microsoft.com/office/drawing/2014/main" id="{8A88CF31-A1E3-415D-9BC4-1A3CC4C8606E}"/>
              </a:ext>
            </a:extLst>
          </p:cNvPr>
          <p:cNvPicPr>
            <a:picLocks noChangeAspect="1"/>
          </p:cNvPicPr>
          <p:nvPr/>
        </p:nvPicPr>
        <p:blipFill>
          <a:blip r:embed="rId11"/>
          <a:stretch>
            <a:fillRect/>
          </a:stretch>
        </p:blipFill>
        <p:spPr>
          <a:xfrm>
            <a:off x="6309155" y="-887986"/>
            <a:ext cx="270000" cy="163556"/>
          </a:xfrm>
          <a:prstGeom prst="rect">
            <a:avLst/>
          </a:prstGeom>
        </p:spPr>
      </p:pic>
      <p:pic>
        <p:nvPicPr>
          <p:cNvPr id="79" name="Picture 78">
            <a:extLst>
              <a:ext uri="{FF2B5EF4-FFF2-40B4-BE49-F238E27FC236}">
                <a16:creationId xmlns:a16="http://schemas.microsoft.com/office/drawing/2014/main" id="{009EFD73-92A3-41E8-80AA-A85DBFF0AFF5}"/>
              </a:ext>
            </a:extLst>
          </p:cNvPr>
          <p:cNvPicPr>
            <a:picLocks noChangeAspect="1"/>
          </p:cNvPicPr>
          <p:nvPr/>
        </p:nvPicPr>
        <p:blipFill>
          <a:blip r:embed="rId18"/>
          <a:stretch>
            <a:fillRect/>
          </a:stretch>
        </p:blipFill>
        <p:spPr>
          <a:xfrm>
            <a:off x="5699758" y="-659049"/>
            <a:ext cx="270000" cy="163556"/>
          </a:xfrm>
          <a:prstGeom prst="rect">
            <a:avLst/>
          </a:prstGeom>
        </p:spPr>
      </p:pic>
      <p:pic>
        <p:nvPicPr>
          <p:cNvPr id="80" name="Picture 79">
            <a:extLst>
              <a:ext uri="{FF2B5EF4-FFF2-40B4-BE49-F238E27FC236}">
                <a16:creationId xmlns:a16="http://schemas.microsoft.com/office/drawing/2014/main" id="{77E2F0CA-80C3-4FEE-B820-DDD06F9EB02D}"/>
              </a:ext>
            </a:extLst>
          </p:cNvPr>
          <p:cNvPicPr>
            <a:picLocks noChangeAspect="1"/>
          </p:cNvPicPr>
          <p:nvPr/>
        </p:nvPicPr>
        <p:blipFill>
          <a:blip r:embed="rId12"/>
          <a:stretch>
            <a:fillRect/>
          </a:stretch>
        </p:blipFill>
        <p:spPr>
          <a:xfrm>
            <a:off x="525251" y="-423583"/>
            <a:ext cx="270000" cy="163556"/>
          </a:xfrm>
          <a:prstGeom prst="rect">
            <a:avLst/>
          </a:prstGeom>
        </p:spPr>
      </p:pic>
      <p:pic>
        <p:nvPicPr>
          <p:cNvPr id="81" name="Picture 80">
            <a:extLst>
              <a:ext uri="{FF2B5EF4-FFF2-40B4-BE49-F238E27FC236}">
                <a16:creationId xmlns:a16="http://schemas.microsoft.com/office/drawing/2014/main" id="{71585584-3952-41B3-8147-354196B4D0B2}"/>
              </a:ext>
            </a:extLst>
          </p:cNvPr>
          <p:cNvPicPr>
            <a:picLocks noChangeAspect="1"/>
          </p:cNvPicPr>
          <p:nvPr/>
        </p:nvPicPr>
        <p:blipFill>
          <a:blip r:embed="rId13"/>
          <a:stretch>
            <a:fillRect/>
          </a:stretch>
        </p:blipFill>
        <p:spPr>
          <a:xfrm>
            <a:off x="1223445" y="-735054"/>
            <a:ext cx="270000" cy="160961"/>
          </a:xfrm>
          <a:prstGeom prst="rect">
            <a:avLst/>
          </a:prstGeom>
        </p:spPr>
      </p:pic>
      <p:pic>
        <p:nvPicPr>
          <p:cNvPr id="82" name="Picture 81">
            <a:extLst>
              <a:ext uri="{FF2B5EF4-FFF2-40B4-BE49-F238E27FC236}">
                <a16:creationId xmlns:a16="http://schemas.microsoft.com/office/drawing/2014/main" id="{275ACA86-3767-4A5F-A08E-27D330F593DA}"/>
              </a:ext>
            </a:extLst>
          </p:cNvPr>
          <p:cNvPicPr>
            <a:picLocks noChangeAspect="1"/>
          </p:cNvPicPr>
          <p:nvPr/>
        </p:nvPicPr>
        <p:blipFill>
          <a:blip r:embed="rId14"/>
          <a:stretch>
            <a:fillRect/>
          </a:stretch>
        </p:blipFill>
        <p:spPr>
          <a:xfrm>
            <a:off x="2137130" y="-710154"/>
            <a:ext cx="270000" cy="163556"/>
          </a:xfrm>
          <a:prstGeom prst="rect">
            <a:avLst/>
          </a:prstGeom>
        </p:spPr>
      </p:pic>
      <p:pic>
        <p:nvPicPr>
          <p:cNvPr id="83" name="Picture 82">
            <a:extLst>
              <a:ext uri="{FF2B5EF4-FFF2-40B4-BE49-F238E27FC236}">
                <a16:creationId xmlns:a16="http://schemas.microsoft.com/office/drawing/2014/main" id="{1AE351B7-0398-4233-9C0E-E8FAD81CB0C7}"/>
              </a:ext>
            </a:extLst>
          </p:cNvPr>
          <p:cNvPicPr>
            <a:picLocks noChangeAspect="1"/>
          </p:cNvPicPr>
          <p:nvPr/>
        </p:nvPicPr>
        <p:blipFill>
          <a:blip r:embed="rId10"/>
          <a:stretch>
            <a:fillRect/>
          </a:stretch>
        </p:blipFill>
        <p:spPr>
          <a:xfrm>
            <a:off x="1682498" y="-524257"/>
            <a:ext cx="270000" cy="160961"/>
          </a:xfrm>
          <a:prstGeom prst="rect">
            <a:avLst/>
          </a:prstGeom>
        </p:spPr>
      </p:pic>
      <p:pic>
        <p:nvPicPr>
          <p:cNvPr id="84" name="Picture 83">
            <a:extLst>
              <a:ext uri="{FF2B5EF4-FFF2-40B4-BE49-F238E27FC236}">
                <a16:creationId xmlns:a16="http://schemas.microsoft.com/office/drawing/2014/main" id="{06DAFDD2-10C5-4908-BFE4-4CFDC767966F}"/>
              </a:ext>
            </a:extLst>
          </p:cNvPr>
          <p:cNvPicPr>
            <a:picLocks noChangeAspect="1"/>
          </p:cNvPicPr>
          <p:nvPr/>
        </p:nvPicPr>
        <p:blipFill>
          <a:blip r:embed="rId11"/>
          <a:stretch>
            <a:fillRect/>
          </a:stretch>
        </p:blipFill>
        <p:spPr>
          <a:xfrm>
            <a:off x="2837135" y="-772135"/>
            <a:ext cx="270000" cy="163556"/>
          </a:xfrm>
          <a:prstGeom prst="rect">
            <a:avLst/>
          </a:prstGeom>
        </p:spPr>
      </p:pic>
      <p:pic>
        <p:nvPicPr>
          <p:cNvPr id="85" name="Picture 84">
            <a:extLst>
              <a:ext uri="{FF2B5EF4-FFF2-40B4-BE49-F238E27FC236}">
                <a16:creationId xmlns:a16="http://schemas.microsoft.com/office/drawing/2014/main" id="{73693C48-E9B6-4CDB-B670-9786AA89990B}"/>
              </a:ext>
            </a:extLst>
          </p:cNvPr>
          <p:cNvPicPr>
            <a:picLocks noChangeAspect="1"/>
          </p:cNvPicPr>
          <p:nvPr/>
        </p:nvPicPr>
        <p:blipFill>
          <a:blip r:embed="rId18"/>
          <a:stretch>
            <a:fillRect/>
          </a:stretch>
        </p:blipFill>
        <p:spPr>
          <a:xfrm>
            <a:off x="2227737" y="-543198"/>
            <a:ext cx="270000" cy="163556"/>
          </a:xfrm>
          <a:prstGeom prst="rect">
            <a:avLst/>
          </a:prstGeom>
        </p:spPr>
      </p:pic>
      <p:pic>
        <p:nvPicPr>
          <p:cNvPr id="86" name="Picture 85">
            <a:extLst>
              <a:ext uri="{FF2B5EF4-FFF2-40B4-BE49-F238E27FC236}">
                <a16:creationId xmlns:a16="http://schemas.microsoft.com/office/drawing/2014/main" id="{DB175582-052B-4A89-9812-57992605E5C4}"/>
              </a:ext>
            </a:extLst>
          </p:cNvPr>
          <p:cNvPicPr>
            <a:picLocks noChangeAspect="1"/>
          </p:cNvPicPr>
          <p:nvPr/>
        </p:nvPicPr>
        <p:blipFill>
          <a:blip r:embed="rId11"/>
          <a:stretch>
            <a:fillRect/>
          </a:stretch>
        </p:blipFill>
        <p:spPr>
          <a:xfrm>
            <a:off x="4485830" y="-756958"/>
            <a:ext cx="270000" cy="163556"/>
          </a:xfrm>
          <a:prstGeom prst="rect">
            <a:avLst/>
          </a:prstGeom>
        </p:spPr>
      </p:pic>
      <p:pic>
        <p:nvPicPr>
          <p:cNvPr id="87" name="Picture 86">
            <a:extLst>
              <a:ext uri="{FF2B5EF4-FFF2-40B4-BE49-F238E27FC236}">
                <a16:creationId xmlns:a16="http://schemas.microsoft.com/office/drawing/2014/main" id="{3C524276-F7C6-4ACB-9030-612780FA5A51}"/>
              </a:ext>
            </a:extLst>
          </p:cNvPr>
          <p:cNvPicPr>
            <a:picLocks noChangeAspect="1"/>
          </p:cNvPicPr>
          <p:nvPr/>
        </p:nvPicPr>
        <p:blipFill>
          <a:blip r:embed="rId13"/>
          <a:stretch>
            <a:fillRect/>
          </a:stretch>
        </p:blipFill>
        <p:spPr>
          <a:xfrm>
            <a:off x="3037472" y="-733842"/>
            <a:ext cx="270000" cy="160961"/>
          </a:xfrm>
          <a:prstGeom prst="rect">
            <a:avLst/>
          </a:prstGeom>
        </p:spPr>
      </p:pic>
      <p:pic>
        <p:nvPicPr>
          <p:cNvPr id="88" name="Picture 87">
            <a:extLst>
              <a:ext uri="{FF2B5EF4-FFF2-40B4-BE49-F238E27FC236}">
                <a16:creationId xmlns:a16="http://schemas.microsoft.com/office/drawing/2014/main" id="{5082D3B4-BAC8-445A-9D29-D26AF49E42E1}"/>
              </a:ext>
            </a:extLst>
          </p:cNvPr>
          <p:cNvPicPr>
            <a:picLocks noChangeAspect="1"/>
          </p:cNvPicPr>
          <p:nvPr/>
        </p:nvPicPr>
        <p:blipFill>
          <a:blip r:embed="rId14"/>
          <a:stretch>
            <a:fillRect/>
          </a:stretch>
        </p:blipFill>
        <p:spPr>
          <a:xfrm>
            <a:off x="3951157" y="-708942"/>
            <a:ext cx="270000" cy="163556"/>
          </a:xfrm>
          <a:prstGeom prst="rect">
            <a:avLst/>
          </a:prstGeom>
        </p:spPr>
      </p:pic>
      <p:pic>
        <p:nvPicPr>
          <p:cNvPr id="89" name="Picture 88">
            <a:extLst>
              <a:ext uri="{FF2B5EF4-FFF2-40B4-BE49-F238E27FC236}">
                <a16:creationId xmlns:a16="http://schemas.microsoft.com/office/drawing/2014/main" id="{E70A302C-A080-4FF0-B68E-48442E8DDA74}"/>
              </a:ext>
            </a:extLst>
          </p:cNvPr>
          <p:cNvPicPr>
            <a:picLocks noChangeAspect="1"/>
          </p:cNvPicPr>
          <p:nvPr/>
        </p:nvPicPr>
        <p:blipFill>
          <a:blip r:embed="rId11"/>
          <a:stretch>
            <a:fillRect/>
          </a:stretch>
        </p:blipFill>
        <p:spPr>
          <a:xfrm>
            <a:off x="4651161" y="-770923"/>
            <a:ext cx="270000" cy="163556"/>
          </a:xfrm>
          <a:prstGeom prst="rect">
            <a:avLst/>
          </a:prstGeom>
        </p:spPr>
      </p:pic>
      <p:pic>
        <p:nvPicPr>
          <p:cNvPr id="90" name="Picture 89">
            <a:extLst>
              <a:ext uri="{FF2B5EF4-FFF2-40B4-BE49-F238E27FC236}">
                <a16:creationId xmlns:a16="http://schemas.microsoft.com/office/drawing/2014/main" id="{26EB6412-86EC-4A0B-A327-E1DAE63882E9}"/>
              </a:ext>
            </a:extLst>
          </p:cNvPr>
          <p:cNvPicPr>
            <a:picLocks noChangeAspect="1"/>
          </p:cNvPicPr>
          <p:nvPr/>
        </p:nvPicPr>
        <p:blipFill>
          <a:blip r:embed="rId14"/>
          <a:stretch>
            <a:fillRect/>
          </a:stretch>
        </p:blipFill>
        <p:spPr>
          <a:xfrm>
            <a:off x="3870250" y="-433148"/>
            <a:ext cx="270000" cy="163556"/>
          </a:xfrm>
          <a:prstGeom prst="rect">
            <a:avLst/>
          </a:prstGeom>
        </p:spPr>
      </p:pic>
      <p:pic>
        <p:nvPicPr>
          <p:cNvPr id="91" name="Picture 90">
            <a:extLst>
              <a:ext uri="{FF2B5EF4-FFF2-40B4-BE49-F238E27FC236}">
                <a16:creationId xmlns:a16="http://schemas.microsoft.com/office/drawing/2014/main" id="{50077623-605A-4E4F-9EAB-70EBDF6C9543}"/>
              </a:ext>
            </a:extLst>
          </p:cNvPr>
          <p:cNvPicPr>
            <a:picLocks noChangeAspect="1"/>
          </p:cNvPicPr>
          <p:nvPr/>
        </p:nvPicPr>
        <p:blipFill>
          <a:blip r:embed="rId10"/>
          <a:stretch>
            <a:fillRect/>
          </a:stretch>
        </p:blipFill>
        <p:spPr>
          <a:xfrm>
            <a:off x="3415618" y="-247252"/>
            <a:ext cx="270000" cy="160961"/>
          </a:xfrm>
          <a:prstGeom prst="rect">
            <a:avLst/>
          </a:prstGeom>
        </p:spPr>
      </p:pic>
      <p:pic>
        <p:nvPicPr>
          <p:cNvPr id="92" name="Picture 91">
            <a:extLst>
              <a:ext uri="{FF2B5EF4-FFF2-40B4-BE49-F238E27FC236}">
                <a16:creationId xmlns:a16="http://schemas.microsoft.com/office/drawing/2014/main" id="{FD8FE783-5688-4994-A5B4-891DA846BDB2}"/>
              </a:ext>
            </a:extLst>
          </p:cNvPr>
          <p:cNvPicPr>
            <a:picLocks noChangeAspect="1"/>
          </p:cNvPicPr>
          <p:nvPr/>
        </p:nvPicPr>
        <p:blipFill>
          <a:blip r:embed="rId11"/>
          <a:stretch>
            <a:fillRect/>
          </a:stretch>
        </p:blipFill>
        <p:spPr>
          <a:xfrm>
            <a:off x="4570254" y="-495129"/>
            <a:ext cx="270000" cy="163556"/>
          </a:xfrm>
          <a:prstGeom prst="rect">
            <a:avLst/>
          </a:prstGeom>
        </p:spPr>
      </p:pic>
      <p:pic>
        <p:nvPicPr>
          <p:cNvPr id="93" name="Picture 92">
            <a:extLst>
              <a:ext uri="{FF2B5EF4-FFF2-40B4-BE49-F238E27FC236}">
                <a16:creationId xmlns:a16="http://schemas.microsoft.com/office/drawing/2014/main" id="{91DB4ABE-6263-42D1-9535-20AB27D3DB04}"/>
              </a:ext>
            </a:extLst>
          </p:cNvPr>
          <p:cNvPicPr>
            <a:picLocks noChangeAspect="1"/>
          </p:cNvPicPr>
          <p:nvPr/>
        </p:nvPicPr>
        <p:blipFill>
          <a:blip r:embed="rId18"/>
          <a:stretch>
            <a:fillRect/>
          </a:stretch>
        </p:blipFill>
        <p:spPr>
          <a:xfrm>
            <a:off x="3960857" y="-266192"/>
            <a:ext cx="270000" cy="163556"/>
          </a:xfrm>
          <a:prstGeom prst="rect">
            <a:avLst/>
          </a:prstGeom>
        </p:spPr>
      </p:pic>
      <p:pic>
        <p:nvPicPr>
          <p:cNvPr id="94" name="Picture 93">
            <a:extLst>
              <a:ext uri="{FF2B5EF4-FFF2-40B4-BE49-F238E27FC236}">
                <a16:creationId xmlns:a16="http://schemas.microsoft.com/office/drawing/2014/main" id="{5AC46BCB-B86D-49E7-8ED3-5AEA9D462F89}"/>
              </a:ext>
            </a:extLst>
          </p:cNvPr>
          <p:cNvPicPr>
            <a:picLocks noChangeAspect="1"/>
          </p:cNvPicPr>
          <p:nvPr/>
        </p:nvPicPr>
        <p:blipFill>
          <a:blip r:embed="rId11"/>
          <a:stretch>
            <a:fillRect/>
          </a:stretch>
        </p:blipFill>
        <p:spPr>
          <a:xfrm>
            <a:off x="2746928" y="-364101"/>
            <a:ext cx="270000" cy="163556"/>
          </a:xfrm>
          <a:prstGeom prst="rect">
            <a:avLst/>
          </a:prstGeom>
        </p:spPr>
      </p:pic>
      <p:pic>
        <p:nvPicPr>
          <p:cNvPr id="95" name="Picture 94">
            <a:extLst>
              <a:ext uri="{FF2B5EF4-FFF2-40B4-BE49-F238E27FC236}">
                <a16:creationId xmlns:a16="http://schemas.microsoft.com/office/drawing/2014/main" id="{CBDE6CB9-37C1-4F72-9F41-F52BA10A1836}"/>
              </a:ext>
            </a:extLst>
          </p:cNvPr>
          <p:cNvPicPr>
            <a:picLocks noChangeAspect="1"/>
          </p:cNvPicPr>
          <p:nvPr/>
        </p:nvPicPr>
        <p:blipFill>
          <a:blip r:embed="rId11"/>
          <a:stretch>
            <a:fillRect/>
          </a:stretch>
        </p:blipFill>
        <p:spPr>
          <a:xfrm>
            <a:off x="2912260" y="-378066"/>
            <a:ext cx="270000" cy="163556"/>
          </a:xfrm>
          <a:prstGeom prst="rect">
            <a:avLst/>
          </a:prstGeom>
        </p:spPr>
      </p:pic>
      <p:sp>
        <p:nvSpPr>
          <p:cNvPr id="96" name="!!o4a">
            <a:extLst>
              <a:ext uri="{FF2B5EF4-FFF2-40B4-BE49-F238E27FC236}">
                <a16:creationId xmlns:a16="http://schemas.microsoft.com/office/drawing/2014/main" id="{03CD02AD-A0B0-4461-82E4-ADE45F3505A9}"/>
              </a:ext>
            </a:extLst>
          </p:cNvPr>
          <p:cNvSpPr/>
          <p:nvPr/>
        </p:nvSpPr>
        <p:spPr>
          <a:xfrm>
            <a:off x="3373798" y="4283338"/>
            <a:ext cx="768290" cy="76829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latin typeface="Times New Roman" panose="02020603050405020304" pitchFamily="18" charset="0"/>
              <a:cs typeface="Times New Roman" panose="02020603050405020304" pitchFamily="18" charset="0"/>
            </a:endParaRPr>
          </a:p>
        </p:txBody>
      </p:sp>
      <p:sp>
        <p:nvSpPr>
          <p:cNvPr id="97" name="!!4a">
            <a:extLst>
              <a:ext uri="{FF2B5EF4-FFF2-40B4-BE49-F238E27FC236}">
                <a16:creationId xmlns:a16="http://schemas.microsoft.com/office/drawing/2014/main" id="{7D7392F9-B328-40CF-A436-C3974F476E3C}"/>
              </a:ext>
            </a:extLst>
          </p:cNvPr>
          <p:cNvSpPr txBox="1"/>
          <p:nvPr/>
        </p:nvSpPr>
        <p:spPr>
          <a:xfrm>
            <a:off x="3491987" y="4308535"/>
            <a:ext cx="519123" cy="715581"/>
          </a:xfrm>
          <a:prstGeom prst="rect">
            <a:avLst/>
          </a:prstGeom>
          <a:noFill/>
        </p:spPr>
        <p:txBody>
          <a:bodyPr wrap="square" rtlCol="0">
            <a:spAutoFit/>
          </a:bodyPr>
          <a:lstStyle/>
          <a:p>
            <a:pPr algn="ctr"/>
            <a:r>
              <a:rPr lang="en-US" sz="405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Y</a:t>
            </a:r>
          </a:p>
        </p:txBody>
      </p:sp>
      <p:sp>
        <p:nvSpPr>
          <p:cNvPr id="4" name="Rectangle 5"/>
          <p:cNvSpPr>
            <a:spLocks noChangeArrowheads="1"/>
          </p:cNvSpPr>
          <p:nvPr/>
        </p:nvSpPr>
        <p:spPr bwMode="auto">
          <a:xfrm>
            <a:off x="1787167" y="1455061"/>
            <a:ext cx="7463789" cy="5770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anchor="ctr" anchorCtr="0" compatLnSpc="1">
            <a:prstTxWarp prst="textNoShape">
              <a:avLst/>
            </a:prstTxWarp>
            <a:spAutoFit/>
          </a:bodyPr>
          <a:lstStyle/>
          <a:p>
            <a:pPr algn="ctr" fontAlgn="base">
              <a:spcBef>
                <a:spcPct val="0"/>
              </a:spcBef>
              <a:spcAft>
                <a:spcPct val="0"/>
              </a:spcAft>
              <a:buClrTx/>
            </a:pPr>
            <a:r>
              <a:rPr lang="en-US" sz="3300" dirty="0" err="1">
                <a:solidFill>
                  <a:srgbClr val="EE4036"/>
                </a:solidFill>
                <a:latin typeface="Times New Roman" panose="02020603050405020304" pitchFamily="18" charset="0"/>
                <a:cs typeface="Times New Roman" panose="02020603050405020304" pitchFamily="18" charset="0"/>
              </a:rPr>
              <a:t>HCl</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là</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một</a:t>
            </a:r>
            <a:r>
              <a:rPr lang="en-US" sz="3300" dirty="0">
                <a:solidFill>
                  <a:srgbClr val="EE4036"/>
                </a:solidFill>
                <a:latin typeface="Times New Roman" panose="02020603050405020304" pitchFamily="18" charset="0"/>
                <a:cs typeface="Times New Roman" panose="02020603050405020304" pitchFamily="18" charset="0"/>
              </a:rPr>
              <a:t> acid _____</a:t>
            </a:r>
            <a:endParaRPr lang="en-US" altLang="en-US" sz="3300" dirty="0">
              <a:solidFill>
                <a:srgbClr val="EE4036"/>
              </a:solidFill>
              <a:latin typeface="Times New Roman" panose="02020603050405020304" pitchFamily="18" charset="0"/>
              <a:cs typeface="Times New Roman" panose="02020603050405020304" pitchFamily="18" charset="0"/>
            </a:endParaRPr>
          </a:p>
        </p:txBody>
      </p:sp>
      <p:sp>
        <p:nvSpPr>
          <p:cNvPr id="5" name="Rectangle 6"/>
          <p:cNvSpPr>
            <a:spLocks noChangeArrowheads="1"/>
          </p:cNvSpPr>
          <p:nvPr/>
        </p:nvSpPr>
        <p:spPr bwMode="auto">
          <a:xfrm>
            <a:off x="1" y="999010"/>
            <a:ext cx="138564" cy="230832"/>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p>
            <a:endParaRPr lang="en-US" sz="1050">
              <a:latin typeface="Times New Roman" panose="02020603050405020304" pitchFamily="18" charset="0"/>
              <a:cs typeface="Times New Roman" panose="02020603050405020304" pitchFamily="18" charset="0"/>
            </a:endParaRPr>
          </a:p>
        </p:txBody>
      </p:sp>
      <p:pic>
        <p:nvPicPr>
          <p:cNvPr id="3074" name="Picture 2" descr="https://lh5.googleusercontent.com/proxy/ItP8tnuCLCnEhpNkgSRvUrAJq4s9NgwBoQxOiRZTMw4lCYQgyuRful8ogIlJtBAeFZhEbIG0FWb5KYvzcpbE86XL4MjGMzmF3OUfyIFtYp8Wukxy4Q=w1200-h630-p-k-no-nu"/>
          <p:cNvPicPr>
            <a:picLocks noChangeAspect="1" noChangeArrowheads="1"/>
          </p:cNvPicPr>
          <p:nvPr/>
        </p:nvPicPr>
        <p:blipFill rotWithShape="1">
          <a:blip r:embed="rId19">
            <a:extLst>
              <a:ext uri="{28A0092B-C50C-407E-A947-70E740481C1C}">
                <a14:useLocalDpi xmlns:a14="http://schemas.microsoft.com/office/drawing/2010/main" val="0"/>
              </a:ext>
            </a:extLst>
          </a:blip>
          <a:srcRect l="8720" t="5726" r="56626" b="17447"/>
          <a:stretch/>
        </p:blipFill>
        <p:spPr bwMode="auto">
          <a:xfrm>
            <a:off x="1746230" y="825708"/>
            <a:ext cx="1387994" cy="231027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2211839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10000" fill="hold" nodeType="withEffect">
                                  <p:stCondLst>
                                    <p:cond delay="1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6" dur="5000" fill="hold"/>
                                        <p:tgtEl>
                                          <p:spTgt spid="56"/>
                                        </p:tgtEl>
                                        <p:attrNameLst>
                                          <p:attrName>ppt_x</p:attrName>
                                          <p:attrName>ppt_y</p:attrName>
                                        </p:attrNameLst>
                                      </p:cBhvr>
                                    </p:animMotion>
                                  </p:childTnLst>
                                </p:cTn>
                              </p:par>
                              <p:par>
                                <p:cTn id="7" presetID="0" presetClass="path" presetSubtype="0" repeatCount="10000" fill="hold" nodeType="withEffect">
                                  <p:stCondLst>
                                    <p:cond delay="1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8" dur="8000" fill="hold"/>
                                        <p:tgtEl>
                                          <p:spTgt spid="67"/>
                                        </p:tgtEl>
                                        <p:attrNameLst>
                                          <p:attrName>ppt_x</p:attrName>
                                          <p:attrName>ppt_y</p:attrName>
                                        </p:attrNameLst>
                                      </p:cBhvr>
                                    </p:animMotion>
                                  </p:childTnLst>
                                </p:cTn>
                              </p:par>
                              <p:par>
                                <p:cTn id="9" presetID="0" presetClass="path" presetSubtype="0" repeatCount="10000" fill="hold" nodeType="withEffect">
                                  <p:stCondLst>
                                    <p:cond delay="1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0" dur="6000" fill="hold"/>
                                        <p:tgtEl>
                                          <p:spTgt spid="57"/>
                                        </p:tgtEl>
                                        <p:attrNameLst>
                                          <p:attrName>ppt_x</p:attrName>
                                          <p:attrName>ppt_y</p:attrName>
                                        </p:attrNameLst>
                                      </p:cBhvr>
                                    </p:animMotion>
                                  </p:childTnLst>
                                </p:cTn>
                              </p:par>
                              <p:par>
                                <p:cTn id="11" presetID="0" presetClass="path" presetSubtype="0" repeatCount="10000" fill="hold" nodeType="withEffect">
                                  <p:stCondLst>
                                    <p:cond delay="1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12" dur="7000" fill="hold"/>
                                        <p:tgtEl>
                                          <p:spTgt spid="55"/>
                                        </p:tgtEl>
                                        <p:attrNameLst>
                                          <p:attrName>ppt_x</p:attrName>
                                          <p:attrName>ppt_y</p:attrName>
                                        </p:attrNameLst>
                                      </p:cBhvr>
                                    </p:animMotion>
                                  </p:childTnLst>
                                </p:cTn>
                              </p:par>
                              <p:par>
                                <p:cTn id="13" presetID="0" presetClass="path" presetSubtype="0" repeatCount="10000" fill="hold" nodeType="withEffect">
                                  <p:stCondLst>
                                    <p:cond delay="1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14" dur="5000" fill="hold"/>
                                        <p:tgtEl>
                                          <p:spTgt spid="58"/>
                                        </p:tgtEl>
                                        <p:attrNameLst>
                                          <p:attrName>ppt_x</p:attrName>
                                          <p:attrName>ppt_y</p:attrName>
                                        </p:attrNameLst>
                                      </p:cBhvr>
                                    </p:animMotion>
                                  </p:childTnLst>
                                </p:cTn>
                              </p:par>
                              <p:par>
                                <p:cTn id="15" presetID="0" presetClass="path" presetSubtype="0" repeatCount="10000" fill="hold" nodeType="withEffect">
                                  <p:stCondLst>
                                    <p:cond delay="1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16" dur="5000" fill="hold"/>
                                        <p:tgtEl>
                                          <p:spTgt spid="59"/>
                                        </p:tgtEl>
                                        <p:attrNameLst>
                                          <p:attrName>ppt_x</p:attrName>
                                          <p:attrName>ppt_y</p:attrName>
                                        </p:attrNameLst>
                                      </p:cBhvr>
                                      <p:rCtr x="-4792" y="65810"/>
                                    </p:animMotion>
                                  </p:childTnLst>
                                </p:cTn>
                              </p:par>
                              <p:par>
                                <p:cTn id="17" presetID="0" presetClass="path" presetSubtype="0" repeatCount="10000" fill="hold" nodeType="withEffect">
                                  <p:stCondLst>
                                    <p:cond delay="1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18" dur="4000" fill="hold"/>
                                        <p:tgtEl>
                                          <p:spTgt spid="66"/>
                                        </p:tgtEl>
                                        <p:attrNameLst>
                                          <p:attrName>ppt_x</p:attrName>
                                          <p:attrName>ppt_y</p:attrName>
                                        </p:attrNameLst>
                                      </p:cBhvr>
                                    </p:animMotion>
                                  </p:childTnLst>
                                </p:cTn>
                              </p:par>
                              <p:par>
                                <p:cTn id="19" presetID="0" presetClass="path" presetSubtype="0" repeatCount="10000" fill="hold" nodeType="withEffect">
                                  <p:stCondLst>
                                    <p:cond delay="1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20" dur="6000" fill="hold"/>
                                        <p:tgtEl>
                                          <p:spTgt spid="60"/>
                                        </p:tgtEl>
                                        <p:attrNameLst>
                                          <p:attrName>ppt_x</p:attrName>
                                          <p:attrName>ppt_y</p:attrName>
                                        </p:attrNameLst>
                                      </p:cBhvr>
                                    </p:animMotion>
                                  </p:childTnLst>
                                </p:cTn>
                              </p:par>
                              <p:par>
                                <p:cTn id="21" presetID="0" presetClass="path" presetSubtype="0" repeatCount="10000" fill="hold" nodeType="withEffect">
                                  <p:stCondLst>
                                    <p:cond delay="1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22" dur="5000" fill="hold"/>
                                        <p:tgtEl>
                                          <p:spTgt spid="62"/>
                                        </p:tgtEl>
                                        <p:attrNameLst>
                                          <p:attrName>ppt_x</p:attrName>
                                          <p:attrName>ppt_y</p:attrName>
                                        </p:attrNameLst>
                                      </p:cBhvr>
                                    </p:animMotion>
                                  </p:childTnLst>
                                </p:cTn>
                              </p:par>
                              <p:par>
                                <p:cTn id="23" presetID="0" presetClass="path" presetSubtype="0" repeatCount="10000" fill="hold" nodeType="withEffect">
                                  <p:stCondLst>
                                    <p:cond delay="1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24" dur="5000" fill="hold"/>
                                        <p:tgtEl>
                                          <p:spTgt spid="65"/>
                                        </p:tgtEl>
                                        <p:attrNameLst>
                                          <p:attrName>ppt_x</p:attrName>
                                          <p:attrName>ppt_y</p:attrName>
                                        </p:attrNameLst>
                                      </p:cBhvr>
                                    </p:animMotion>
                                  </p:childTnLst>
                                </p:cTn>
                              </p:par>
                              <p:par>
                                <p:cTn id="25" presetID="0" presetClass="path" presetSubtype="0" repeatCount="10000" fill="hold" nodeType="withEffect">
                                  <p:stCondLst>
                                    <p:cond delay="1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26" dur="9000" fill="hold"/>
                                        <p:tgtEl>
                                          <p:spTgt spid="76"/>
                                        </p:tgtEl>
                                        <p:attrNameLst>
                                          <p:attrName>ppt_x</p:attrName>
                                          <p:attrName>ppt_y</p:attrName>
                                        </p:attrNameLst>
                                      </p:cBhvr>
                                    </p:animMotion>
                                  </p:childTnLst>
                                </p:cTn>
                              </p:par>
                              <p:par>
                                <p:cTn id="27" presetID="0" presetClass="path" presetSubtype="0" repeatCount="10000" fill="hold" nodeType="withEffect">
                                  <p:stCondLst>
                                    <p:cond delay="1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28" dur="6000" fill="hold"/>
                                        <p:tgtEl>
                                          <p:spTgt spid="79"/>
                                        </p:tgtEl>
                                        <p:attrNameLst>
                                          <p:attrName>ppt_x</p:attrName>
                                          <p:attrName>ppt_y</p:attrName>
                                        </p:attrNameLst>
                                      </p:cBhvr>
                                    </p:animMotion>
                                  </p:childTnLst>
                                </p:cTn>
                              </p:par>
                              <p:par>
                                <p:cTn id="29" presetID="0" presetClass="path" presetSubtype="0" repeatCount="10000" fill="hold" nodeType="withEffect">
                                  <p:stCondLst>
                                    <p:cond delay="1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30" dur="4000" fill="hold"/>
                                        <p:tgtEl>
                                          <p:spTgt spid="77"/>
                                        </p:tgtEl>
                                        <p:attrNameLst>
                                          <p:attrName>ppt_x</p:attrName>
                                          <p:attrName>ppt_y</p:attrName>
                                        </p:attrNameLst>
                                      </p:cBhvr>
                                    </p:animMotion>
                                  </p:childTnLst>
                                </p:cTn>
                              </p:par>
                              <p:par>
                                <p:cTn id="31" presetID="0" presetClass="path" presetSubtype="0" repeatCount="10000" fill="hold" nodeType="withEffect">
                                  <p:stCondLst>
                                    <p:cond delay="1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32" dur="5000" fill="hold"/>
                                        <p:tgtEl>
                                          <p:spTgt spid="80"/>
                                        </p:tgtEl>
                                        <p:attrNameLst>
                                          <p:attrName>ppt_x</p:attrName>
                                          <p:attrName>ppt_y</p:attrName>
                                        </p:attrNameLst>
                                      </p:cBhvr>
                                      <p:rCtr x="18750" y="58287"/>
                                    </p:animMotion>
                                  </p:childTnLst>
                                </p:cTn>
                              </p:par>
                              <p:par>
                                <p:cTn id="33" presetID="0" presetClass="path" presetSubtype="0" repeatCount="10000" fill="hold" nodeType="withEffect">
                                  <p:stCondLst>
                                    <p:cond delay="1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34" dur="5000" fill="hold"/>
                                        <p:tgtEl>
                                          <p:spTgt spid="81"/>
                                        </p:tgtEl>
                                        <p:attrNameLst>
                                          <p:attrName>ppt_x</p:attrName>
                                          <p:attrName>ppt_y</p:attrName>
                                        </p:attrNameLst>
                                      </p:cBhvr>
                                    </p:animMotion>
                                  </p:childTnLst>
                                </p:cTn>
                              </p:par>
                              <p:par>
                                <p:cTn id="35" presetID="0" presetClass="path" presetSubtype="0" repeatCount="10000" fill="hold" nodeType="withEffect">
                                  <p:stCondLst>
                                    <p:cond delay="1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36" dur="6000" fill="hold"/>
                                        <p:tgtEl>
                                          <p:spTgt spid="82"/>
                                        </p:tgtEl>
                                        <p:attrNameLst>
                                          <p:attrName>ppt_x</p:attrName>
                                          <p:attrName>ppt_y</p:attrName>
                                        </p:attrNameLst>
                                      </p:cBhvr>
                                    </p:animMotion>
                                  </p:childTnLst>
                                </p:cTn>
                              </p:par>
                              <p:par>
                                <p:cTn id="37" presetID="0" presetClass="path" presetSubtype="0" repeatCount="10000" fill="hold" nodeType="withEffect">
                                  <p:stCondLst>
                                    <p:cond delay="1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38" dur="9000" fill="hold"/>
                                        <p:tgtEl>
                                          <p:spTgt spid="83"/>
                                        </p:tgtEl>
                                        <p:attrNameLst>
                                          <p:attrName>ppt_x</p:attrName>
                                          <p:attrName>ppt_y</p:attrName>
                                        </p:attrNameLst>
                                      </p:cBhvr>
                                    </p:animMotion>
                                  </p:childTnLst>
                                </p:cTn>
                              </p:par>
                              <p:par>
                                <p:cTn id="39" presetID="0" presetClass="path" presetSubtype="0" repeatCount="10000" fill="hold" nodeType="withEffect">
                                  <p:stCondLst>
                                    <p:cond delay="1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40" dur="6000" fill="hold"/>
                                        <p:tgtEl>
                                          <p:spTgt spid="85"/>
                                        </p:tgtEl>
                                        <p:attrNameLst>
                                          <p:attrName>ppt_x</p:attrName>
                                          <p:attrName>ppt_y</p:attrName>
                                        </p:attrNameLst>
                                      </p:cBhvr>
                                    </p:animMotion>
                                  </p:childTnLst>
                                </p:cTn>
                              </p:par>
                              <p:par>
                                <p:cTn id="41" presetID="0" presetClass="path" presetSubtype="0" repeatCount="10000" fill="hold" nodeType="withEffect">
                                  <p:stCondLst>
                                    <p:cond delay="1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42" dur="4000" fill="hold"/>
                                        <p:tgtEl>
                                          <p:spTgt spid="84"/>
                                        </p:tgtEl>
                                        <p:attrNameLst>
                                          <p:attrName>ppt_x</p:attrName>
                                          <p:attrName>ppt_y</p:attrName>
                                        </p:attrNameLst>
                                      </p:cBhvr>
                                    </p:animMotion>
                                  </p:childTnLst>
                                </p:cTn>
                              </p:par>
                              <p:par>
                                <p:cTn id="43" presetID="0" presetClass="path" presetSubtype="0" repeatCount="10000" fill="hold" nodeType="withEffect">
                                  <p:stCondLst>
                                    <p:cond delay="1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44" dur="8000" fill="hold"/>
                                        <p:tgtEl>
                                          <p:spTgt spid="86"/>
                                        </p:tgtEl>
                                        <p:attrNameLst>
                                          <p:attrName>ppt_x</p:attrName>
                                          <p:attrName>ppt_y</p:attrName>
                                        </p:attrNameLst>
                                      </p:cBhvr>
                                    </p:animMotion>
                                  </p:childTnLst>
                                </p:cTn>
                              </p:par>
                              <p:par>
                                <p:cTn id="45" presetID="0" presetClass="path" presetSubtype="0" repeatCount="10000" fill="hold" nodeType="withEffect">
                                  <p:stCondLst>
                                    <p:cond delay="1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46" dur="9000" fill="hold"/>
                                        <p:tgtEl>
                                          <p:spTgt spid="87"/>
                                        </p:tgtEl>
                                        <p:attrNameLst>
                                          <p:attrName>ppt_x</p:attrName>
                                          <p:attrName>ppt_y</p:attrName>
                                        </p:attrNameLst>
                                      </p:cBhvr>
                                    </p:animMotion>
                                  </p:childTnLst>
                                </p:cTn>
                              </p:par>
                              <p:par>
                                <p:cTn id="47" presetID="0" presetClass="path" presetSubtype="0" repeatCount="10000" fill="hold" nodeType="withEffect">
                                  <p:stCondLst>
                                    <p:cond delay="1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48" dur="6000" fill="hold"/>
                                        <p:tgtEl>
                                          <p:spTgt spid="88"/>
                                        </p:tgtEl>
                                        <p:attrNameLst>
                                          <p:attrName>ppt_x</p:attrName>
                                          <p:attrName>ppt_y</p:attrName>
                                        </p:attrNameLst>
                                      </p:cBhvr>
                                    </p:animMotion>
                                  </p:childTnLst>
                                </p:cTn>
                              </p:par>
                              <p:par>
                                <p:cTn id="49" presetID="0" presetClass="path" presetSubtype="0" repeatCount="10000" fill="hold" nodeType="withEffect">
                                  <p:stCondLst>
                                    <p:cond delay="1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0" dur="10000" fill="hold"/>
                                        <p:tgtEl>
                                          <p:spTgt spid="89"/>
                                        </p:tgtEl>
                                        <p:attrNameLst>
                                          <p:attrName>ppt_x</p:attrName>
                                          <p:attrName>ppt_y</p:attrName>
                                        </p:attrNameLst>
                                      </p:cBhvr>
                                    </p:animMotion>
                                  </p:childTnLst>
                                </p:cTn>
                              </p:par>
                              <p:par>
                                <p:cTn id="51" presetID="0" presetClass="path" presetSubtype="0" repeatCount="10000" fill="hold" nodeType="withEffect">
                                  <p:stCondLst>
                                    <p:cond delay="1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52" dur="8000" fill="hold"/>
                                        <p:tgtEl>
                                          <p:spTgt spid="90"/>
                                        </p:tgtEl>
                                        <p:attrNameLst>
                                          <p:attrName>ppt_x</p:attrName>
                                          <p:attrName>ppt_y</p:attrName>
                                        </p:attrNameLst>
                                      </p:cBhvr>
                                    </p:animMotion>
                                  </p:childTnLst>
                                </p:cTn>
                              </p:par>
                              <p:par>
                                <p:cTn id="53" presetID="0" presetClass="path" presetSubtype="0" repeatCount="10000" fill="hold" nodeType="withEffect">
                                  <p:stCondLst>
                                    <p:cond delay="1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54" dur="9000" fill="hold"/>
                                        <p:tgtEl>
                                          <p:spTgt spid="91"/>
                                        </p:tgtEl>
                                        <p:attrNameLst>
                                          <p:attrName>ppt_x</p:attrName>
                                          <p:attrName>ppt_y</p:attrName>
                                        </p:attrNameLst>
                                      </p:cBhvr>
                                    </p:animMotion>
                                  </p:childTnLst>
                                </p:cTn>
                              </p:par>
                              <p:par>
                                <p:cTn id="55" presetID="0" presetClass="path" presetSubtype="0" repeatCount="10000" fill="hold" nodeType="withEffect">
                                  <p:stCondLst>
                                    <p:cond delay="1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56" dur="10000" fill="hold"/>
                                        <p:tgtEl>
                                          <p:spTgt spid="93"/>
                                        </p:tgtEl>
                                        <p:attrNameLst>
                                          <p:attrName>ppt_x</p:attrName>
                                          <p:attrName>ppt_y</p:attrName>
                                        </p:attrNameLst>
                                      </p:cBhvr>
                                    </p:animMotion>
                                  </p:childTnLst>
                                </p:cTn>
                              </p:par>
                              <p:par>
                                <p:cTn id="57" presetID="0" presetClass="path" presetSubtype="0" repeatCount="10000" fill="hold" nodeType="withEffect">
                                  <p:stCondLst>
                                    <p:cond delay="1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8" dur="6000" fill="hold"/>
                                        <p:tgtEl>
                                          <p:spTgt spid="92"/>
                                        </p:tgtEl>
                                        <p:attrNameLst>
                                          <p:attrName>ppt_x</p:attrName>
                                          <p:attrName>ppt_y</p:attrName>
                                        </p:attrNameLst>
                                      </p:cBhvr>
                                    </p:animMotion>
                                  </p:childTnLst>
                                </p:cTn>
                              </p:par>
                              <p:par>
                                <p:cTn id="59" presetID="0" presetClass="path" presetSubtype="0" repeatCount="10000" fill="hold" nodeType="withEffect">
                                  <p:stCondLst>
                                    <p:cond delay="1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0" dur="7000" fill="hold"/>
                                        <p:tgtEl>
                                          <p:spTgt spid="94"/>
                                        </p:tgtEl>
                                        <p:attrNameLst>
                                          <p:attrName>ppt_x</p:attrName>
                                          <p:attrName>ppt_y</p:attrName>
                                        </p:attrNameLst>
                                      </p:cBhvr>
                                    </p:animMotion>
                                  </p:childTnLst>
                                </p:cTn>
                              </p:par>
                              <p:par>
                                <p:cTn id="61" presetID="0" presetClass="path" presetSubtype="0" repeatCount="10000" fill="hold" nodeType="withEffect">
                                  <p:stCondLst>
                                    <p:cond delay="1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2" dur="9000" fill="hold"/>
                                        <p:tgtEl>
                                          <p:spTgt spid="9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63" restart="whenNotActive" fill="hold" evtFilter="cancelBubble" nodeType="interactiveSeq">
                <p:stCondLst>
                  <p:cond evt="onClick" delay="0">
                    <p:tgtEl>
                      <p:spTgt spid="38"/>
                    </p:tgtEl>
                  </p:cond>
                </p:stCondLst>
                <p:endSync evt="end" delay="0">
                  <p:rtn val="all"/>
                </p:endSync>
                <p:childTnLst>
                  <p:par>
                    <p:cTn id="64" fill="hold">
                      <p:stCondLst>
                        <p:cond delay="0"/>
                      </p:stCondLst>
                      <p:childTnLst>
                        <p:par>
                          <p:cTn id="65" fill="hold">
                            <p:stCondLst>
                              <p:cond delay="0"/>
                            </p:stCondLst>
                            <p:childTnLst>
                              <p:par>
                                <p:cTn id="66" presetID="53" presetClass="entr" presetSubtype="16" fill="hold" grpId="0" nodeType="withEffect">
                                  <p:stCondLst>
                                    <p:cond delay="0"/>
                                  </p:stCondLst>
                                  <p:childTnLst>
                                    <p:set>
                                      <p:cBhvr>
                                        <p:cTn id="67" dur="1" fill="hold">
                                          <p:stCondLst>
                                            <p:cond delay="0"/>
                                          </p:stCondLst>
                                        </p:cTn>
                                        <p:tgtEl>
                                          <p:spTgt spid="49"/>
                                        </p:tgtEl>
                                        <p:attrNameLst>
                                          <p:attrName>style.visibility</p:attrName>
                                        </p:attrNameLst>
                                      </p:cBhvr>
                                      <p:to>
                                        <p:strVal val="visible"/>
                                      </p:to>
                                    </p:set>
                                    <p:anim calcmode="lin" valueType="num">
                                      <p:cBhvr>
                                        <p:cTn id="68" dur="500" fill="hold"/>
                                        <p:tgtEl>
                                          <p:spTgt spid="49"/>
                                        </p:tgtEl>
                                        <p:attrNameLst>
                                          <p:attrName>ppt_w</p:attrName>
                                        </p:attrNameLst>
                                      </p:cBhvr>
                                      <p:tavLst>
                                        <p:tav tm="0">
                                          <p:val>
                                            <p:fltVal val="0"/>
                                          </p:val>
                                        </p:tav>
                                        <p:tav tm="100000">
                                          <p:val>
                                            <p:strVal val="#ppt_w"/>
                                          </p:val>
                                        </p:tav>
                                      </p:tavLst>
                                    </p:anim>
                                    <p:anim calcmode="lin" valueType="num">
                                      <p:cBhvr>
                                        <p:cTn id="69" dur="500" fill="hold"/>
                                        <p:tgtEl>
                                          <p:spTgt spid="49"/>
                                        </p:tgtEl>
                                        <p:attrNameLst>
                                          <p:attrName>ppt_h</p:attrName>
                                        </p:attrNameLst>
                                      </p:cBhvr>
                                      <p:tavLst>
                                        <p:tav tm="0">
                                          <p:val>
                                            <p:fltVal val="0"/>
                                          </p:val>
                                        </p:tav>
                                        <p:tav tm="100000">
                                          <p:val>
                                            <p:strVal val="#ppt_h"/>
                                          </p:val>
                                        </p:tav>
                                      </p:tavLst>
                                    </p:anim>
                                    <p:animEffect transition="in" filter="fade">
                                      <p:cBhvr>
                                        <p:cTn id="70" dur="500"/>
                                        <p:tgtEl>
                                          <p:spTgt spid="49"/>
                                        </p:tgtEl>
                                      </p:cBhvr>
                                    </p:animEffect>
                                  </p:childTnLst>
                                  <p:subTnLst>
                                    <p:audio>
                                      <p:cMediaNode>
                                        <p:cTn display="0" masterRel="sameClick">
                                          <p:stCondLst>
                                            <p:cond evt="begin" delay="0">
                                              <p:tn val="66"/>
                                            </p:cond>
                                          </p:stCondLst>
                                          <p:endCondLst>
                                            <p:cond evt="onStopAudio" delay="0">
                                              <p:tgtEl>
                                                <p:sldTgt/>
                                              </p:tgtEl>
                                            </p:cond>
                                          </p:endCondLst>
                                        </p:cTn>
                                        <p:tgtEl>
                                          <p:sndTgt r:embed="rId2" name="Bling.wav"/>
                                        </p:tgtEl>
                                      </p:cMediaNode>
                                    </p:audio>
                                  </p:subTnLst>
                                </p:cTn>
                              </p:par>
                              <p:par>
                                <p:cTn id="71" presetID="26" presetClass="emph" presetSubtype="0" fill="hold" grpId="1" nodeType="withEffect">
                                  <p:stCondLst>
                                    <p:cond delay="500"/>
                                  </p:stCondLst>
                                  <p:childTnLst>
                                    <p:animEffect transition="out" filter="fade">
                                      <p:cBhvr>
                                        <p:cTn id="72" dur="500" tmFilter="0, 0; .2, .5; .8, .5; 1, 0"/>
                                        <p:tgtEl>
                                          <p:spTgt spid="49"/>
                                        </p:tgtEl>
                                      </p:cBhvr>
                                    </p:animEffect>
                                    <p:animScale>
                                      <p:cBhvr>
                                        <p:cTn id="73" dur="250" autoRev="1" fill="hold"/>
                                        <p:tgtEl>
                                          <p:spTgt spid="49"/>
                                        </p:tgtEl>
                                      </p:cBhvr>
                                      <p:by x="105000" y="105000"/>
                                    </p:animScale>
                                  </p:childTnLst>
                                </p:cTn>
                              </p:par>
                            </p:childTnLst>
                          </p:cTn>
                        </p:par>
                      </p:childTnLst>
                    </p:cTn>
                  </p:par>
                </p:childTnLst>
              </p:cTn>
              <p:nextCondLst>
                <p:cond evt="onClick" delay="0">
                  <p:tgtEl>
                    <p:spTgt spid="38"/>
                  </p:tgtEl>
                </p:cond>
              </p:nextCondLst>
            </p:seq>
            <p:seq concurrent="1" nextAc="seek">
              <p:cTn id="74" restart="whenNotActive" fill="hold" evtFilter="cancelBubble" nodeType="interactiveSeq">
                <p:stCondLst>
                  <p:cond evt="onClick" delay="0">
                    <p:tgtEl>
                      <p:spTgt spid="37"/>
                    </p:tgtEl>
                  </p:cond>
                </p:stCondLst>
                <p:endSync evt="end" delay="0">
                  <p:rtn val="all"/>
                </p:endSync>
                <p:childTnLst>
                  <p:par>
                    <p:cTn id="75" fill="hold">
                      <p:stCondLst>
                        <p:cond delay="0"/>
                      </p:stCondLst>
                      <p:childTnLst>
                        <p:par>
                          <p:cTn id="76" fill="hold">
                            <p:stCondLst>
                              <p:cond delay="0"/>
                            </p:stCondLst>
                            <p:childTnLst>
                              <p:par>
                                <p:cTn id="77" presetID="53" presetClass="entr" presetSubtype="16" fill="hold" grpId="0" nodeType="withEffect">
                                  <p:stCondLst>
                                    <p:cond delay="0"/>
                                  </p:stCondLst>
                                  <p:childTnLst>
                                    <p:set>
                                      <p:cBhvr>
                                        <p:cTn id="78" dur="1" fill="hold">
                                          <p:stCondLst>
                                            <p:cond delay="0"/>
                                          </p:stCondLst>
                                        </p:cTn>
                                        <p:tgtEl>
                                          <p:spTgt spid="50"/>
                                        </p:tgtEl>
                                        <p:attrNameLst>
                                          <p:attrName>style.visibility</p:attrName>
                                        </p:attrNameLst>
                                      </p:cBhvr>
                                      <p:to>
                                        <p:strVal val="visible"/>
                                      </p:to>
                                    </p:set>
                                    <p:anim calcmode="lin" valueType="num">
                                      <p:cBhvr>
                                        <p:cTn id="79" dur="500" fill="hold"/>
                                        <p:tgtEl>
                                          <p:spTgt spid="50"/>
                                        </p:tgtEl>
                                        <p:attrNameLst>
                                          <p:attrName>ppt_w</p:attrName>
                                        </p:attrNameLst>
                                      </p:cBhvr>
                                      <p:tavLst>
                                        <p:tav tm="0">
                                          <p:val>
                                            <p:fltVal val="0"/>
                                          </p:val>
                                        </p:tav>
                                        <p:tav tm="100000">
                                          <p:val>
                                            <p:strVal val="#ppt_w"/>
                                          </p:val>
                                        </p:tav>
                                      </p:tavLst>
                                    </p:anim>
                                    <p:anim calcmode="lin" valueType="num">
                                      <p:cBhvr>
                                        <p:cTn id="80" dur="500" fill="hold"/>
                                        <p:tgtEl>
                                          <p:spTgt spid="50"/>
                                        </p:tgtEl>
                                        <p:attrNameLst>
                                          <p:attrName>ppt_h</p:attrName>
                                        </p:attrNameLst>
                                      </p:cBhvr>
                                      <p:tavLst>
                                        <p:tav tm="0">
                                          <p:val>
                                            <p:fltVal val="0"/>
                                          </p:val>
                                        </p:tav>
                                        <p:tav tm="100000">
                                          <p:val>
                                            <p:strVal val="#ppt_h"/>
                                          </p:val>
                                        </p:tav>
                                      </p:tavLst>
                                    </p:anim>
                                    <p:animEffect transition="in" filter="fade">
                                      <p:cBhvr>
                                        <p:cTn id="81" dur="500"/>
                                        <p:tgtEl>
                                          <p:spTgt spid="50"/>
                                        </p:tgtEl>
                                      </p:cBhvr>
                                    </p:animEffect>
                                  </p:childTnLst>
                                  <p:subTnLst>
                                    <p:audio>
                                      <p:cMediaNode>
                                        <p:cTn display="0" masterRel="sameClick">
                                          <p:stCondLst>
                                            <p:cond evt="begin" delay="0">
                                              <p:tn val="77"/>
                                            </p:cond>
                                          </p:stCondLst>
                                          <p:endCondLst>
                                            <p:cond evt="onStopAudio" delay="0">
                                              <p:tgtEl>
                                                <p:sldTgt/>
                                              </p:tgtEl>
                                            </p:cond>
                                          </p:endCondLst>
                                        </p:cTn>
                                        <p:tgtEl>
                                          <p:sndTgt r:embed="rId2" name="Bling.wav"/>
                                        </p:tgtEl>
                                      </p:cMediaNode>
                                    </p:audio>
                                  </p:subTnLst>
                                </p:cTn>
                              </p:par>
                              <p:par>
                                <p:cTn id="82" presetID="26" presetClass="emph" presetSubtype="0" fill="hold" grpId="1" nodeType="withEffect">
                                  <p:stCondLst>
                                    <p:cond delay="500"/>
                                  </p:stCondLst>
                                  <p:childTnLst>
                                    <p:animEffect transition="out" filter="fade">
                                      <p:cBhvr>
                                        <p:cTn id="83" dur="500" tmFilter="0, 0; .2, .5; .8, .5; 1, 0"/>
                                        <p:tgtEl>
                                          <p:spTgt spid="50"/>
                                        </p:tgtEl>
                                      </p:cBhvr>
                                    </p:animEffect>
                                    <p:animScale>
                                      <p:cBhvr>
                                        <p:cTn id="84" dur="250" autoRev="1" fill="hold"/>
                                        <p:tgtEl>
                                          <p:spTgt spid="50"/>
                                        </p:tgtEl>
                                      </p:cBhvr>
                                      <p:by x="105000" y="105000"/>
                                    </p:animScale>
                                  </p:childTnLst>
                                </p:cTn>
                              </p:par>
                            </p:childTnLst>
                          </p:cTn>
                        </p:par>
                      </p:childTnLst>
                    </p:cTn>
                  </p:par>
                </p:childTnLst>
              </p:cTn>
              <p:nextCondLst>
                <p:cond evt="onClick" delay="0">
                  <p:tgtEl>
                    <p:spTgt spid="37"/>
                  </p:tgtEl>
                </p:cond>
              </p:nextCondLst>
            </p:seq>
            <p:seq concurrent="1" nextAc="seek">
              <p:cTn id="85" restart="whenNotActive" fill="hold" evtFilter="cancelBubble" nodeType="interactiveSeq">
                <p:stCondLst>
                  <p:cond evt="onClick" delay="0">
                    <p:tgtEl>
                      <p:spTgt spid="96"/>
                    </p:tgtEl>
                  </p:cond>
                </p:stCondLst>
                <p:endSync evt="end" delay="0">
                  <p:rtn val="all"/>
                </p:endSync>
                <p:childTnLst>
                  <p:par>
                    <p:cTn id="86" fill="hold">
                      <p:stCondLst>
                        <p:cond delay="0"/>
                      </p:stCondLst>
                      <p:childTnLst>
                        <p:par>
                          <p:cTn id="87" fill="hold">
                            <p:stCondLst>
                              <p:cond delay="0"/>
                            </p:stCondLst>
                            <p:childTnLst>
                              <p:par>
                                <p:cTn id="88" presetID="53" presetClass="entr" presetSubtype="16" fill="hold" grpId="0" nodeType="withEffect">
                                  <p:stCondLst>
                                    <p:cond delay="0"/>
                                  </p:stCondLst>
                                  <p:childTnLst>
                                    <p:set>
                                      <p:cBhvr>
                                        <p:cTn id="89" dur="1" fill="hold">
                                          <p:stCondLst>
                                            <p:cond delay="0"/>
                                          </p:stCondLst>
                                        </p:cTn>
                                        <p:tgtEl>
                                          <p:spTgt spid="97"/>
                                        </p:tgtEl>
                                        <p:attrNameLst>
                                          <p:attrName>style.visibility</p:attrName>
                                        </p:attrNameLst>
                                      </p:cBhvr>
                                      <p:to>
                                        <p:strVal val="visible"/>
                                      </p:to>
                                    </p:set>
                                    <p:anim calcmode="lin" valueType="num">
                                      <p:cBhvr>
                                        <p:cTn id="90" dur="500" fill="hold"/>
                                        <p:tgtEl>
                                          <p:spTgt spid="97"/>
                                        </p:tgtEl>
                                        <p:attrNameLst>
                                          <p:attrName>ppt_w</p:attrName>
                                        </p:attrNameLst>
                                      </p:cBhvr>
                                      <p:tavLst>
                                        <p:tav tm="0">
                                          <p:val>
                                            <p:fltVal val="0"/>
                                          </p:val>
                                        </p:tav>
                                        <p:tav tm="100000">
                                          <p:val>
                                            <p:strVal val="#ppt_w"/>
                                          </p:val>
                                        </p:tav>
                                      </p:tavLst>
                                    </p:anim>
                                    <p:anim calcmode="lin" valueType="num">
                                      <p:cBhvr>
                                        <p:cTn id="91" dur="500" fill="hold"/>
                                        <p:tgtEl>
                                          <p:spTgt spid="97"/>
                                        </p:tgtEl>
                                        <p:attrNameLst>
                                          <p:attrName>ppt_h</p:attrName>
                                        </p:attrNameLst>
                                      </p:cBhvr>
                                      <p:tavLst>
                                        <p:tav tm="0">
                                          <p:val>
                                            <p:fltVal val="0"/>
                                          </p:val>
                                        </p:tav>
                                        <p:tav tm="100000">
                                          <p:val>
                                            <p:strVal val="#ppt_h"/>
                                          </p:val>
                                        </p:tav>
                                      </p:tavLst>
                                    </p:anim>
                                    <p:animEffect transition="in" filter="fade">
                                      <p:cBhvr>
                                        <p:cTn id="92" dur="500"/>
                                        <p:tgtEl>
                                          <p:spTgt spid="97"/>
                                        </p:tgtEl>
                                      </p:cBhvr>
                                    </p:animEffect>
                                  </p:childTnLst>
                                  <p:subTnLst>
                                    <p:audio>
                                      <p:cMediaNode>
                                        <p:cTn display="0" masterRel="sameClick">
                                          <p:stCondLst>
                                            <p:cond evt="begin" delay="0">
                                              <p:tn val="88"/>
                                            </p:cond>
                                          </p:stCondLst>
                                          <p:endCondLst>
                                            <p:cond evt="onStopAudio" delay="0">
                                              <p:tgtEl>
                                                <p:sldTgt/>
                                              </p:tgtEl>
                                            </p:cond>
                                          </p:endCondLst>
                                        </p:cTn>
                                        <p:tgtEl>
                                          <p:sndTgt r:embed="rId2" name="Bling.wav"/>
                                        </p:tgtEl>
                                      </p:cMediaNode>
                                    </p:audio>
                                  </p:subTnLst>
                                </p:cTn>
                              </p:par>
                              <p:par>
                                <p:cTn id="93" presetID="26" presetClass="emph" presetSubtype="0" fill="hold" grpId="1" nodeType="withEffect">
                                  <p:stCondLst>
                                    <p:cond delay="500"/>
                                  </p:stCondLst>
                                  <p:childTnLst>
                                    <p:animEffect transition="out" filter="fade">
                                      <p:cBhvr>
                                        <p:cTn id="94" dur="500" tmFilter="0, 0; .2, .5; .8, .5; 1, 0"/>
                                        <p:tgtEl>
                                          <p:spTgt spid="97"/>
                                        </p:tgtEl>
                                      </p:cBhvr>
                                    </p:animEffect>
                                    <p:animScale>
                                      <p:cBhvr>
                                        <p:cTn id="95" dur="250" autoRev="1" fill="hold"/>
                                        <p:tgtEl>
                                          <p:spTgt spid="97"/>
                                        </p:tgtEl>
                                      </p:cBhvr>
                                      <p:by x="105000" y="105000"/>
                                    </p:animScale>
                                  </p:childTnLst>
                                </p:cTn>
                              </p:par>
                            </p:childTnLst>
                          </p:cTn>
                        </p:par>
                      </p:childTnLst>
                    </p:cTn>
                  </p:par>
                </p:childTnLst>
              </p:cTn>
              <p:nextCondLst>
                <p:cond evt="onClick" delay="0">
                  <p:tgtEl>
                    <p:spTgt spid="96"/>
                  </p:tgtEl>
                </p:cond>
              </p:nextCondLst>
            </p:seq>
          </p:childTnLst>
        </p:cTn>
      </p:par>
    </p:tnLst>
    <p:bldLst>
      <p:bldP spid="49" grpId="0"/>
      <p:bldP spid="49" grpId="1"/>
      <p:bldP spid="50" grpId="0"/>
      <p:bldP spid="50" grpId="1"/>
      <p:bldP spid="97" grpId="0"/>
      <p:bldP spid="97" grpId="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575C1F01-5F20-4F65-A85B-8ECBBFFA44E8}"/>
              </a:ext>
            </a:extLst>
          </p:cNvPr>
          <p:cNvGrpSpPr/>
          <p:nvPr/>
        </p:nvGrpSpPr>
        <p:grpSpPr>
          <a:xfrm>
            <a:off x="117670" y="118130"/>
            <a:ext cx="2206430" cy="496725"/>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92443"/>
            </a:xfrm>
            <a:prstGeom prst="rect">
              <a:avLst/>
            </a:prstGeom>
            <a:noFill/>
          </p:spPr>
          <p:txBody>
            <a:bodyPr wrap="square" rtlCol="0">
              <a:spAutoFit/>
            </a:bodyPr>
            <a:lstStyle/>
            <a:p>
              <a:pPr algn="ct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Câu</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hỏi</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số</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vi-VN" sz="1800" b="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8</a:t>
              </a:r>
              <a:endPar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sp>
        <p:nvSpPr>
          <p:cNvPr id="7" name="!!MatThu1">
            <a:extLst>
              <a:ext uri="{FF2B5EF4-FFF2-40B4-BE49-F238E27FC236}">
                <a16:creationId xmlns:a16="http://schemas.microsoft.com/office/drawing/2014/main" id="{4CC2E6FF-770D-4CD7-BB82-1937CA04DF8F}"/>
              </a:ext>
            </a:extLst>
          </p:cNvPr>
          <p:cNvSpPr/>
          <p:nvPr/>
        </p:nvSpPr>
        <p:spPr>
          <a:xfrm>
            <a:off x="117670" y="118130"/>
            <a:ext cx="496725" cy="496725"/>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15229" y="268923"/>
            <a:ext cx="295865" cy="192491"/>
          </a:xfrm>
          <a:prstGeom prst="rect">
            <a:avLst/>
          </a:prstGeom>
        </p:spPr>
      </p:pic>
      <p:sp>
        <p:nvSpPr>
          <p:cNvPr id="29" name="Rectangle: Rounded Corners 28">
            <a:extLst>
              <a:ext uri="{FF2B5EF4-FFF2-40B4-BE49-F238E27FC236}">
                <a16:creationId xmlns:a16="http://schemas.microsoft.com/office/drawing/2014/main" id="{79081DE3-25B1-4AC5-88E2-CA1A582D540E}"/>
              </a:ext>
            </a:extLst>
          </p:cNvPr>
          <p:cNvSpPr/>
          <p:nvPr/>
        </p:nvSpPr>
        <p:spPr>
          <a:xfrm>
            <a:off x="1061897" y="939950"/>
            <a:ext cx="7178528" cy="2056646"/>
          </a:xfrm>
          <a:prstGeom prst="roundRect">
            <a:avLst>
              <a:gd name="adj" fmla="val 5556"/>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grpSp>
        <p:nvGrpSpPr>
          <p:cNvPr id="64" name="Group 63">
            <a:extLst>
              <a:ext uri="{FF2B5EF4-FFF2-40B4-BE49-F238E27FC236}">
                <a16:creationId xmlns:a16="http://schemas.microsoft.com/office/drawing/2014/main" id="{DC4D4389-3269-48E5-9314-DCEC10EC78A8}"/>
              </a:ext>
            </a:extLst>
          </p:cNvPr>
          <p:cNvGrpSpPr/>
          <p:nvPr/>
        </p:nvGrpSpPr>
        <p:grpSpPr>
          <a:xfrm>
            <a:off x="8595520" y="116545"/>
            <a:ext cx="497247" cy="497247"/>
            <a:chOff x="11409342" y="180900"/>
            <a:chExt cx="662996" cy="662996"/>
          </a:xfrm>
        </p:grpSpPr>
        <p:sp>
          <p:nvSpPr>
            <p:cNvPr id="61" name="!!MatThu1">
              <a:hlinkClick r:id="rId6"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63" name="Graphic 62">
              <a:hlinkClick r:id="rId7"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8" cstate="hq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3336903" y="3408547"/>
            <a:ext cx="2466702" cy="660353"/>
            <a:chOff x="4037538" y="4547895"/>
            <a:chExt cx="3288936"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257189"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70" name="!!Quesion1">
              <a:extLst>
                <a:ext uri="{FF2B5EF4-FFF2-40B4-BE49-F238E27FC236}">
                  <a16:creationId xmlns:a16="http://schemas.microsoft.com/office/drawing/2014/main" id="{C4425022-16BA-4BDD-9D76-C5A7629E652F}"/>
                </a:ext>
              </a:extLst>
            </p:cNvPr>
            <p:cNvSpPr txBox="1"/>
            <p:nvPr/>
          </p:nvSpPr>
          <p:spPr>
            <a:xfrm>
              <a:off x="5073934" y="4726520"/>
              <a:ext cx="1895428" cy="538610"/>
            </a:xfrm>
            <a:prstGeom prst="rect">
              <a:avLst/>
            </a:prstGeom>
            <a:noFill/>
          </p:spPr>
          <p:txBody>
            <a:bodyPr wrap="square">
              <a:spAutoFit/>
            </a:bodyPr>
            <a:lstStyle/>
            <a:p>
              <a:pPr algn="ctr"/>
              <a:r>
                <a:rPr lang="en-US" sz="2025">
                  <a:solidFill>
                    <a:srgbClr val="EE4036"/>
                  </a:solidFill>
                  <a:latin typeface="Times New Roman" panose="02020603050405020304" pitchFamily="18" charset="0"/>
                  <a:cs typeface="Times New Roman" panose="02020603050405020304" pitchFamily="18" charset="0"/>
                </a:rPr>
                <a:t>Đây là gì?</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sz="1050" dirty="0">
                    <a:latin typeface="Times New Roman" panose="02020603050405020304" pitchFamily="18" charset="0"/>
                    <a:cs typeface="Times New Roman" panose="02020603050405020304" pitchFamily="18" charset="0"/>
                  </a:endParaRPr>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sz="1050" dirty="0">
                    <a:latin typeface="Times New Roman" panose="02020603050405020304" pitchFamily="18" charset="0"/>
                    <a:cs typeface="Times New Roman" panose="02020603050405020304" pitchFamily="18" charset="0"/>
                  </a:endParaRPr>
                </a:p>
              </p:txBody>
            </p:sp>
          </p:grpSp>
        </p:grpSp>
      </p:grpSp>
      <p:sp>
        <p:nvSpPr>
          <p:cNvPr id="33" name="!!o5c">
            <a:extLst>
              <a:ext uri="{FF2B5EF4-FFF2-40B4-BE49-F238E27FC236}">
                <a16:creationId xmlns:a16="http://schemas.microsoft.com/office/drawing/2014/main" id="{673CAFDE-B68D-47CB-8AA3-41E1A1C1E46D}"/>
              </a:ext>
            </a:extLst>
          </p:cNvPr>
          <p:cNvSpPr/>
          <p:nvPr/>
        </p:nvSpPr>
        <p:spPr>
          <a:xfrm>
            <a:off x="2659513" y="4235753"/>
            <a:ext cx="755523" cy="755523"/>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latin typeface="Times New Roman" panose="02020603050405020304" pitchFamily="18" charset="0"/>
              <a:cs typeface="Times New Roman" panose="02020603050405020304" pitchFamily="18" charset="0"/>
            </a:endParaRPr>
          </a:p>
        </p:txBody>
      </p:sp>
      <p:sp>
        <p:nvSpPr>
          <p:cNvPr id="34" name="!!o5d">
            <a:extLst>
              <a:ext uri="{FF2B5EF4-FFF2-40B4-BE49-F238E27FC236}">
                <a16:creationId xmlns:a16="http://schemas.microsoft.com/office/drawing/2014/main" id="{121FEF90-E000-4BAD-8000-AD589BDE7A8A}"/>
              </a:ext>
            </a:extLst>
          </p:cNvPr>
          <p:cNvSpPr/>
          <p:nvPr/>
        </p:nvSpPr>
        <p:spPr>
          <a:xfrm>
            <a:off x="3485810" y="4235753"/>
            <a:ext cx="755523" cy="755523"/>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latin typeface="Times New Roman" panose="02020603050405020304" pitchFamily="18" charset="0"/>
              <a:cs typeface="Times New Roman" panose="02020603050405020304" pitchFamily="18" charset="0"/>
            </a:endParaRPr>
          </a:p>
        </p:txBody>
      </p:sp>
      <p:sp>
        <p:nvSpPr>
          <p:cNvPr id="35" name="!!o5b">
            <a:extLst>
              <a:ext uri="{FF2B5EF4-FFF2-40B4-BE49-F238E27FC236}">
                <a16:creationId xmlns:a16="http://schemas.microsoft.com/office/drawing/2014/main" id="{4022DC57-682F-48C9-B455-BC2F47B2A7CD}"/>
              </a:ext>
            </a:extLst>
          </p:cNvPr>
          <p:cNvSpPr/>
          <p:nvPr/>
        </p:nvSpPr>
        <p:spPr>
          <a:xfrm>
            <a:off x="1833188" y="4235753"/>
            <a:ext cx="755523" cy="755523"/>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latin typeface="Times New Roman" panose="02020603050405020304" pitchFamily="18" charset="0"/>
              <a:cs typeface="Times New Roman" panose="02020603050405020304" pitchFamily="18" charset="0"/>
            </a:endParaRPr>
          </a:p>
        </p:txBody>
      </p:sp>
      <p:sp>
        <p:nvSpPr>
          <p:cNvPr id="43" name="!!5b">
            <a:extLst>
              <a:ext uri="{FF2B5EF4-FFF2-40B4-BE49-F238E27FC236}">
                <a16:creationId xmlns:a16="http://schemas.microsoft.com/office/drawing/2014/main" id="{3A552431-BB66-4B10-8A03-6BFCCA0B77CF}"/>
              </a:ext>
            </a:extLst>
          </p:cNvPr>
          <p:cNvSpPr txBox="1"/>
          <p:nvPr/>
        </p:nvSpPr>
        <p:spPr>
          <a:xfrm>
            <a:off x="1973941" y="4267266"/>
            <a:ext cx="510497" cy="715581"/>
          </a:xfrm>
          <a:prstGeom prst="rect">
            <a:avLst/>
          </a:prstGeom>
          <a:noFill/>
        </p:spPr>
        <p:txBody>
          <a:bodyPr wrap="square" rtlCol="0">
            <a:spAutoFit/>
          </a:bodyPr>
          <a:lstStyle/>
          <a:p>
            <a:pPr algn="ctr"/>
            <a:r>
              <a:rPr lang="en-US" sz="405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K</a:t>
            </a:r>
          </a:p>
        </p:txBody>
      </p:sp>
      <p:sp>
        <p:nvSpPr>
          <p:cNvPr id="44" name="!!5c">
            <a:extLst>
              <a:ext uri="{FF2B5EF4-FFF2-40B4-BE49-F238E27FC236}">
                <a16:creationId xmlns:a16="http://schemas.microsoft.com/office/drawing/2014/main" id="{7F5B694B-2479-4CD2-9CE8-23E3C0878E32}"/>
              </a:ext>
            </a:extLst>
          </p:cNvPr>
          <p:cNvSpPr txBox="1"/>
          <p:nvPr/>
        </p:nvSpPr>
        <p:spPr>
          <a:xfrm>
            <a:off x="2790095" y="4267266"/>
            <a:ext cx="510497" cy="715581"/>
          </a:xfrm>
          <a:prstGeom prst="rect">
            <a:avLst/>
          </a:prstGeom>
          <a:noFill/>
        </p:spPr>
        <p:txBody>
          <a:bodyPr wrap="square" rtlCol="0">
            <a:spAutoFit/>
          </a:bodyPr>
          <a:lstStyle/>
          <a:p>
            <a:pPr algn="ctr"/>
            <a:r>
              <a:rPr lang="en-US" sz="405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Ế</a:t>
            </a:r>
          </a:p>
        </p:txBody>
      </p:sp>
      <p:sp>
        <p:nvSpPr>
          <p:cNvPr id="45" name="!!5d">
            <a:extLst>
              <a:ext uri="{FF2B5EF4-FFF2-40B4-BE49-F238E27FC236}">
                <a16:creationId xmlns:a16="http://schemas.microsoft.com/office/drawing/2014/main" id="{37AF6AB1-3E28-402A-A071-89E9E2974DE0}"/>
              </a:ext>
            </a:extLst>
          </p:cNvPr>
          <p:cNvSpPr txBox="1"/>
          <p:nvPr/>
        </p:nvSpPr>
        <p:spPr>
          <a:xfrm>
            <a:off x="3591499" y="4267266"/>
            <a:ext cx="510497" cy="715581"/>
          </a:xfrm>
          <a:prstGeom prst="rect">
            <a:avLst/>
          </a:prstGeom>
          <a:noFill/>
        </p:spPr>
        <p:txBody>
          <a:bodyPr wrap="square" rtlCol="0">
            <a:spAutoFit/>
          </a:bodyPr>
          <a:lstStyle/>
          <a:p>
            <a:pPr algn="ctr"/>
            <a:r>
              <a:rPr lang="en-US" sz="405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a:t>
            </a:r>
          </a:p>
        </p:txBody>
      </p:sp>
      <p:pic>
        <p:nvPicPr>
          <p:cNvPr id="46" name="Picture 45">
            <a:extLst>
              <a:ext uri="{FF2B5EF4-FFF2-40B4-BE49-F238E27FC236}">
                <a16:creationId xmlns:a16="http://schemas.microsoft.com/office/drawing/2014/main" id="{23104AC1-4DD7-4703-821A-AF37CE269952}"/>
              </a:ext>
            </a:extLst>
          </p:cNvPr>
          <p:cNvPicPr>
            <a:picLocks noChangeAspect="1"/>
          </p:cNvPicPr>
          <p:nvPr/>
        </p:nvPicPr>
        <p:blipFill>
          <a:blip r:embed="rId10"/>
          <a:stretch>
            <a:fillRect/>
          </a:stretch>
        </p:blipFill>
        <p:spPr>
          <a:xfrm>
            <a:off x="3223189" y="-473440"/>
            <a:ext cx="270000" cy="160961"/>
          </a:xfrm>
          <a:prstGeom prst="rect">
            <a:avLst/>
          </a:prstGeom>
        </p:spPr>
      </p:pic>
      <p:pic>
        <p:nvPicPr>
          <p:cNvPr id="47" name="Picture 46">
            <a:extLst>
              <a:ext uri="{FF2B5EF4-FFF2-40B4-BE49-F238E27FC236}">
                <a16:creationId xmlns:a16="http://schemas.microsoft.com/office/drawing/2014/main" id="{F8948557-C6A4-490D-8792-FBBC50FB7387}"/>
              </a:ext>
            </a:extLst>
          </p:cNvPr>
          <p:cNvPicPr>
            <a:picLocks noChangeAspect="1"/>
          </p:cNvPicPr>
          <p:nvPr/>
        </p:nvPicPr>
        <p:blipFill>
          <a:blip r:embed="rId11"/>
          <a:stretch>
            <a:fillRect/>
          </a:stretch>
        </p:blipFill>
        <p:spPr>
          <a:xfrm>
            <a:off x="1517167" y="-510292"/>
            <a:ext cx="270000" cy="160961"/>
          </a:xfrm>
          <a:prstGeom prst="rect">
            <a:avLst/>
          </a:prstGeom>
        </p:spPr>
      </p:pic>
      <p:pic>
        <p:nvPicPr>
          <p:cNvPr id="48" name="Picture 47">
            <a:extLst>
              <a:ext uri="{FF2B5EF4-FFF2-40B4-BE49-F238E27FC236}">
                <a16:creationId xmlns:a16="http://schemas.microsoft.com/office/drawing/2014/main" id="{5A696FA9-1C4E-4D23-9F9C-6929777A6FE1}"/>
              </a:ext>
            </a:extLst>
          </p:cNvPr>
          <p:cNvPicPr>
            <a:picLocks noChangeAspect="1"/>
          </p:cNvPicPr>
          <p:nvPr/>
        </p:nvPicPr>
        <p:blipFill>
          <a:blip r:embed="rId12"/>
          <a:stretch>
            <a:fillRect/>
          </a:stretch>
        </p:blipFill>
        <p:spPr>
          <a:xfrm>
            <a:off x="2671803" y="-758170"/>
            <a:ext cx="270000" cy="163556"/>
          </a:xfrm>
          <a:prstGeom prst="rect">
            <a:avLst/>
          </a:prstGeom>
        </p:spPr>
      </p:pic>
      <p:pic>
        <p:nvPicPr>
          <p:cNvPr id="55" name="Picture 54">
            <a:extLst>
              <a:ext uri="{FF2B5EF4-FFF2-40B4-BE49-F238E27FC236}">
                <a16:creationId xmlns:a16="http://schemas.microsoft.com/office/drawing/2014/main" id="{8DC349B9-04F9-4A79-8150-776CC0AEB043}"/>
              </a:ext>
            </a:extLst>
          </p:cNvPr>
          <p:cNvPicPr>
            <a:picLocks noChangeAspect="1"/>
          </p:cNvPicPr>
          <p:nvPr/>
        </p:nvPicPr>
        <p:blipFill>
          <a:blip r:embed="rId13"/>
          <a:stretch>
            <a:fillRect/>
          </a:stretch>
        </p:blipFill>
        <p:spPr>
          <a:xfrm>
            <a:off x="3997272" y="-539434"/>
            <a:ext cx="270000" cy="163556"/>
          </a:xfrm>
          <a:prstGeom prst="rect">
            <a:avLst/>
          </a:prstGeom>
        </p:spPr>
      </p:pic>
      <p:pic>
        <p:nvPicPr>
          <p:cNvPr id="56" name="Picture 55">
            <a:extLst>
              <a:ext uri="{FF2B5EF4-FFF2-40B4-BE49-F238E27FC236}">
                <a16:creationId xmlns:a16="http://schemas.microsoft.com/office/drawing/2014/main" id="{6EE27CDF-668F-4AE9-8136-B009934C3DB9}"/>
              </a:ext>
            </a:extLst>
          </p:cNvPr>
          <p:cNvPicPr>
            <a:picLocks noChangeAspect="1"/>
          </p:cNvPicPr>
          <p:nvPr/>
        </p:nvPicPr>
        <p:blipFill>
          <a:blip r:embed="rId14"/>
          <a:stretch>
            <a:fillRect/>
          </a:stretch>
        </p:blipFill>
        <p:spPr>
          <a:xfrm>
            <a:off x="7613711" y="-487142"/>
            <a:ext cx="270000" cy="160961"/>
          </a:xfrm>
          <a:prstGeom prst="rect">
            <a:avLst/>
          </a:prstGeom>
        </p:spPr>
      </p:pic>
      <p:pic>
        <p:nvPicPr>
          <p:cNvPr id="57" name="Picture 56">
            <a:extLst>
              <a:ext uri="{FF2B5EF4-FFF2-40B4-BE49-F238E27FC236}">
                <a16:creationId xmlns:a16="http://schemas.microsoft.com/office/drawing/2014/main" id="{317DFE88-6217-4B33-AD5C-45D692F55B5A}"/>
              </a:ext>
            </a:extLst>
          </p:cNvPr>
          <p:cNvPicPr>
            <a:picLocks noChangeAspect="1"/>
          </p:cNvPicPr>
          <p:nvPr/>
        </p:nvPicPr>
        <p:blipFill>
          <a:blip r:embed="rId15"/>
          <a:stretch>
            <a:fillRect/>
          </a:stretch>
        </p:blipFill>
        <p:spPr>
          <a:xfrm>
            <a:off x="5609151" y="-826005"/>
            <a:ext cx="270000" cy="163556"/>
          </a:xfrm>
          <a:prstGeom prst="rect">
            <a:avLst/>
          </a:prstGeom>
        </p:spPr>
      </p:pic>
      <p:pic>
        <p:nvPicPr>
          <p:cNvPr id="58" name="Picture 57">
            <a:extLst>
              <a:ext uri="{FF2B5EF4-FFF2-40B4-BE49-F238E27FC236}">
                <a16:creationId xmlns:a16="http://schemas.microsoft.com/office/drawing/2014/main" id="{6CDB765B-52D1-4EEE-884E-D6318077F9D6}"/>
              </a:ext>
            </a:extLst>
          </p:cNvPr>
          <p:cNvPicPr>
            <a:picLocks noChangeAspect="1"/>
          </p:cNvPicPr>
          <p:nvPr/>
        </p:nvPicPr>
        <p:blipFill>
          <a:blip r:embed="rId16"/>
          <a:stretch>
            <a:fillRect/>
          </a:stretch>
        </p:blipFill>
        <p:spPr>
          <a:xfrm>
            <a:off x="6287767" y="-444772"/>
            <a:ext cx="270000" cy="160961"/>
          </a:xfrm>
          <a:prstGeom prst="rect">
            <a:avLst/>
          </a:prstGeom>
        </p:spPr>
      </p:pic>
      <p:pic>
        <p:nvPicPr>
          <p:cNvPr id="59" name="Picture 58">
            <a:extLst>
              <a:ext uri="{FF2B5EF4-FFF2-40B4-BE49-F238E27FC236}">
                <a16:creationId xmlns:a16="http://schemas.microsoft.com/office/drawing/2014/main" id="{B40732CB-B63E-4852-A8BF-B7EC441C3D02}"/>
              </a:ext>
            </a:extLst>
          </p:cNvPr>
          <p:cNvPicPr>
            <a:picLocks noChangeAspect="1"/>
          </p:cNvPicPr>
          <p:nvPr/>
        </p:nvPicPr>
        <p:blipFill>
          <a:blip r:embed="rId17"/>
          <a:stretch>
            <a:fillRect/>
          </a:stretch>
        </p:blipFill>
        <p:spPr>
          <a:xfrm>
            <a:off x="6869317" y="-476035"/>
            <a:ext cx="270000" cy="163556"/>
          </a:xfrm>
          <a:prstGeom prst="rect">
            <a:avLst/>
          </a:prstGeom>
        </p:spPr>
      </p:pic>
      <p:pic>
        <p:nvPicPr>
          <p:cNvPr id="60" name="Picture 59">
            <a:extLst>
              <a:ext uri="{FF2B5EF4-FFF2-40B4-BE49-F238E27FC236}">
                <a16:creationId xmlns:a16="http://schemas.microsoft.com/office/drawing/2014/main" id="{A385E709-8E53-401E-A088-3C1244D679DA}"/>
              </a:ext>
            </a:extLst>
          </p:cNvPr>
          <p:cNvPicPr>
            <a:picLocks noChangeAspect="1"/>
          </p:cNvPicPr>
          <p:nvPr/>
        </p:nvPicPr>
        <p:blipFill>
          <a:blip r:embed="rId18"/>
          <a:stretch>
            <a:fillRect/>
          </a:stretch>
        </p:blipFill>
        <p:spPr>
          <a:xfrm>
            <a:off x="5185774" y="-417147"/>
            <a:ext cx="270000" cy="163556"/>
          </a:xfrm>
          <a:prstGeom prst="rect">
            <a:avLst/>
          </a:prstGeom>
        </p:spPr>
      </p:pic>
      <p:pic>
        <p:nvPicPr>
          <p:cNvPr id="62" name="Picture 61">
            <a:extLst>
              <a:ext uri="{FF2B5EF4-FFF2-40B4-BE49-F238E27FC236}">
                <a16:creationId xmlns:a16="http://schemas.microsoft.com/office/drawing/2014/main" id="{55D45EBB-8971-408B-8053-00B55FBCE8EA}"/>
              </a:ext>
            </a:extLst>
          </p:cNvPr>
          <p:cNvPicPr>
            <a:picLocks noChangeAspect="1"/>
          </p:cNvPicPr>
          <p:nvPr/>
        </p:nvPicPr>
        <p:blipFill>
          <a:blip r:embed="rId19"/>
          <a:stretch>
            <a:fillRect/>
          </a:stretch>
        </p:blipFill>
        <p:spPr>
          <a:xfrm>
            <a:off x="2062406" y="-529233"/>
            <a:ext cx="270000" cy="163556"/>
          </a:xfrm>
          <a:prstGeom prst="rect">
            <a:avLst/>
          </a:prstGeom>
        </p:spPr>
      </p:pic>
      <p:pic>
        <p:nvPicPr>
          <p:cNvPr id="65" name="Picture 64">
            <a:extLst>
              <a:ext uri="{FF2B5EF4-FFF2-40B4-BE49-F238E27FC236}">
                <a16:creationId xmlns:a16="http://schemas.microsoft.com/office/drawing/2014/main" id="{BAA86FC9-2CD1-4CA5-ABE7-28D6C3DC102C}"/>
              </a:ext>
            </a:extLst>
          </p:cNvPr>
          <p:cNvPicPr>
            <a:picLocks noChangeAspect="1"/>
          </p:cNvPicPr>
          <p:nvPr/>
        </p:nvPicPr>
        <p:blipFill>
          <a:blip r:embed="rId11"/>
          <a:stretch>
            <a:fillRect/>
          </a:stretch>
        </p:blipFill>
        <p:spPr>
          <a:xfrm>
            <a:off x="5154519" y="-640108"/>
            <a:ext cx="270000" cy="160961"/>
          </a:xfrm>
          <a:prstGeom prst="rect">
            <a:avLst/>
          </a:prstGeom>
        </p:spPr>
      </p:pic>
      <p:pic>
        <p:nvPicPr>
          <p:cNvPr id="66" name="Picture 65">
            <a:extLst>
              <a:ext uri="{FF2B5EF4-FFF2-40B4-BE49-F238E27FC236}">
                <a16:creationId xmlns:a16="http://schemas.microsoft.com/office/drawing/2014/main" id="{CDD77D6C-D602-4920-96B3-BDAF9F632E4C}"/>
              </a:ext>
            </a:extLst>
          </p:cNvPr>
          <p:cNvPicPr>
            <a:picLocks noChangeAspect="1"/>
          </p:cNvPicPr>
          <p:nvPr/>
        </p:nvPicPr>
        <p:blipFill>
          <a:blip r:embed="rId12"/>
          <a:stretch>
            <a:fillRect/>
          </a:stretch>
        </p:blipFill>
        <p:spPr>
          <a:xfrm>
            <a:off x="6309155" y="-887986"/>
            <a:ext cx="270000" cy="163556"/>
          </a:xfrm>
          <a:prstGeom prst="rect">
            <a:avLst/>
          </a:prstGeom>
        </p:spPr>
      </p:pic>
      <p:pic>
        <p:nvPicPr>
          <p:cNvPr id="67" name="Picture 66">
            <a:extLst>
              <a:ext uri="{FF2B5EF4-FFF2-40B4-BE49-F238E27FC236}">
                <a16:creationId xmlns:a16="http://schemas.microsoft.com/office/drawing/2014/main" id="{3A045BEB-19DD-4C55-B444-8F27948E27E7}"/>
              </a:ext>
            </a:extLst>
          </p:cNvPr>
          <p:cNvPicPr>
            <a:picLocks noChangeAspect="1"/>
          </p:cNvPicPr>
          <p:nvPr/>
        </p:nvPicPr>
        <p:blipFill>
          <a:blip r:embed="rId19"/>
          <a:stretch>
            <a:fillRect/>
          </a:stretch>
        </p:blipFill>
        <p:spPr>
          <a:xfrm>
            <a:off x="5699758" y="-659049"/>
            <a:ext cx="270000" cy="163556"/>
          </a:xfrm>
          <a:prstGeom prst="rect">
            <a:avLst/>
          </a:prstGeom>
        </p:spPr>
      </p:pic>
      <p:pic>
        <p:nvPicPr>
          <p:cNvPr id="76" name="Picture 75">
            <a:extLst>
              <a:ext uri="{FF2B5EF4-FFF2-40B4-BE49-F238E27FC236}">
                <a16:creationId xmlns:a16="http://schemas.microsoft.com/office/drawing/2014/main" id="{DC093378-E9AA-4262-9CE9-7FD57B748569}"/>
              </a:ext>
            </a:extLst>
          </p:cNvPr>
          <p:cNvPicPr>
            <a:picLocks noChangeAspect="1"/>
          </p:cNvPicPr>
          <p:nvPr/>
        </p:nvPicPr>
        <p:blipFill>
          <a:blip r:embed="rId13"/>
          <a:stretch>
            <a:fillRect/>
          </a:stretch>
        </p:blipFill>
        <p:spPr>
          <a:xfrm>
            <a:off x="525251" y="-423583"/>
            <a:ext cx="270000" cy="163556"/>
          </a:xfrm>
          <a:prstGeom prst="rect">
            <a:avLst/>
          </a:prstGeom>
        </p:spPr>
      </p:pic>
      <p:pic>
        <p:nvPicPr>
          <p:cNvPr id="77" name="Picture 76">
            <a:extLst>
              <a:ext uri="{FF2B5EF4-FFF2-40B4-BE49-F238E27FC236}">
                <a16:creationId xmlns:a16="http://schemas.microsoft.com/office/drawing/2014/main" id="{EB97D8F0-95C0-4F61-A4FA-2B5655B7481B}"/>
              </a:ext>
            </a:extLst>
          </p:cNvPr>
          <p:cNvPicPr>
            <a:picLocks noChangeAspect="1"/>
          </p:cNvPicPr>
          <p:nvPr/>
        </p:nvPicPr>
        <p:blipFill>
          <a:blip r:embed="rId14"/>
          <a:stretch>
            <a:fillRect/>
          </a:stretch>
        </p:blipFill>
        <p:spPr>
          <a:xfrm>
            <a:off x="1223445" y="-735054"/>
            <a:ext cx="270000" cy="160961"/>
          </a:xfrm>
          <a:prstGeom prst="rect">
            <a:avLst/>
          </a:prstGeom>
        </p:spPr>
      </p:pic>
      <p:pic>
        <p:nvPicPr>
          <p:cNvPr id="79" name="Picture 78">
            <a:extLst>
              <a:ext uri="{FF2B5EF4-FFF2-40B4-BE49-F238E27FC236}">
                <a16:creationId xmlns:a16="http://schemas.microsoft.com/office/drawing/2014/main" id="{4491E904-7744-4929-BB9C-9A0EE20189F8}"/>
              </a:ext>
            </a:extLst>
          </p:cNvPr>
          <p:cNvPicPr>
            <a:picLocks noChangeAspect="1"/>
          </p:cNvPicPr>
          <p:nvPr/>
        </p:nvPicPr>
        <p:blipFill>
          <a:blip r:embed="rId15"/>
          <a:stretch>
            <a:fillRect/>
          </a:stretch>
        </p:blipFill>
        <p:spPr>
          <a:xfrm>
            <a:off x="2137130" y="-710154"/>
            <a:ext cx="270000" cy="163556"/>
          </a:xfrm>
          <a:prstGeom prst="rect">
            <a:avLst/>
          </a:prstGeom>
        </p:spPr>
      </p:pic>
      <p:pic>
        <p:nvPicPr>
          <p:cNvPr id="80" name="Picture 79">
            <a:extLst>
              <a:ext uri="{FF2B5EF4-FFF2-40B4-BE49-F238E27FC236}">
                <a16:creationId xmlns:a16="http://schemas.microsoft.com/office/drawing/2014/main" id="{3DAF7F57-5990-447A-90FB-1A245B1945CB}"/>
              </a:ext>
            </a:extLst>
          </p:cNvPr>
          <p:cNvPicPr>
            <a:picLocks noChangeAspect="1"/>
          </p:cNvPicPr>
          <p:nvPr/>
        </p:nvPicPr>
        <p:blipFill>
          <a:blip r:embed="rId11"/>
          <a:stretch>
            <a:fillRect/>
          </a:stretch>
        </p:blipFill>
        <p:spPr>
          <a:xfrm>
            <a:off x="1682498" y="-524257"/>
            <a:ext cx="270000" cy="160961"/>
          </a:xfrm>
          <a:prstGeom prst="rect">
            <a:avLst/>
          </a:prstGeom>
        </p:spPr>
      </p:pic>
      <p:pic>
        <p:nvPicPr>
          <p:cNvPr id="81" name="Picture 80">
            <a:extLst>
              <a:ext uri="{FF2B5EF4-FFF2-40B4-BE49-F238E27FC236}">
                <a16:creationId xmlns:a16="http://schemas.microsoft.com/office/drawing/2014/main" id="{9BB7237D-8828-4DF4-B42D-4F81DBAB401A}"/>
              </a:ext>
            </a:extLst>
          </p:cNvPr>
          <p:cNvPicPr>
            <a:picLocks noChangeAspect="1"/>
          </p:cNvPicPr>
          <p:nvPr/>
        </p:nvPicPr>
        <p:blipFill>
          <a:blip r:embed="rId12"/>
          <a:stretch>
            <a:fillRect/>
          </a:stretch>
        </p:blipFill>
        <p:spPr>
          <a:xfrm>
            <a:off x="2837135" y="-772135"/>
            <a:ext cx="270000" cy="163556"/>
          </a:xfrm>
          <a:prstGeom prst="rect">
            <a:avLst/>
          </a:prstGeom>
        </p:spPr>
      </p:pic>
      <p:pic>
        <p:nvPicPr>
          <p:cNvPr id="82" name="Picture 81">
            <a:extLst>
              <a:ext uri="{FF2B5EF4-FFF2-40B4-BE49-F238E27FC236}">
                <a16:creationId xmlns:a16="http://schemas.microsoft.com/office/drawing/2014/main" id="{16EE5164-0E82-4559-8882-B85056CD4D51}"/>
              </a:ext>
            </a:extLst>
          </p:cNvPr>
          <p:cNvPicPr>
            <a:picLocks noChangeAspect="1"/>
          </p:cNvPicPr>
          <p:nvPr/>
        </p:nvPicPr>
        <p:blipFill>
          <a:blip r:embed="rId19"/>
          <a:stretch>
            <a:fillRect/>
          </a:stretch>
        </p:blipFill>
        <p:spPr>
          <a:xfrm>
            <a:off x="2227737" y="-543198"/>
            <a:ext cx="270000" cy="163556"/>
          </a:xfrm>
          <a:prstGeom prst="rect">
            <a:avLst/>
          </a:prstGeom>
        </p:spPr>
      </p:pic>
      <p:pic>
        <p:nvPicPr>
          <p:cNvPr id="83" name="Picture 82">
            <a:extLst>
              <a:ext uri="{FF2B5EF4-FFF2-40B4-BE49-F238E27FC236}">
                <a16:creationId xmlns:a16="http://schemas.microsoft.com/office/drawing/2014/main" id="{B91A96DF-5039-4CA0-9827-34A2DE74BB10}"/>
              </a:ext>
            </a:extLst>
          </p:cNvPr>
          <p:cNvPicPr>
            <a:picLocks noChangeAspect="1"/>
          </p:cNvPicPr>
          <p:nvPr/>
        </p:nvPicPr>
        <p:blipFill>
          <a:blip r:embed="rId12"/>
          <a:stretch>
            <a:fillRect/>
          </a:stretch>
        </p:blipFill>
        <p:spPr>
          <a:xfrm>
            <a:off x="4485830" y="-756958"/>
            <a:ext cx="270000" cy="163556"/>
          </a:xfrm>
          <a:prstGeom prst="rect">
            <a:avLst/>
          </a:prstGeom>
        </p:spPr>
      </p:pic>
      <p:pic>
        <p:nvPicPr>
          <p:cNvPr id="84" name="Picture 83">
            <a:extLst>
              <a:ext uri="{FF2B5EF4-FFF2-40B4-BE49-F238E27FC236}">
                <a16:creationId xmlns:a16="http://schemas.microsoft.com/office/drawing/2014/main" id="{6D9107B0-5E0B-48DA-BF56-18987A4824AD}"/>
              </a:ext>
            </a:extLst>
          </p:cNvPr>
          <p:cNvPicPr>
            <a:picLocks noChangeAspect="1"/>
          </p:cNvPicPr>
          <p:nvPr/>
        </p:nvPicPr>
        <p:blipFill>
          <a:blip r:embed="rId14"/>
          <a:stretch>
            <a:fillRect/>
          </a:stretch>
        </p:blipFill>
        <p:spPr>
          <a:xfrm>
            <a:off x="3037472" y="-733842"/>
            <a:ext cx="270000" cy="160961"/>
          </a:xfrm>
          <a:prstGeom prst="rect">
            <a:avLst/>
          </a:prstGeom>
        </p:spPr>
      </p:pic>
      <p:pic>
        <p:nvPicPr>
          <p:cNvPr id="85" name="Picture 84">
            <a:extLst>
              <a:ext uri="{FF2B5EF4-FFF2-40B4-BE49-F238E27FC236}">
                <a16:creationId xmlns:a16="http://schemas.microsoft.com/office/drawing/2014/main" id="{D3C7DDC3-2B02-4709-956D-B1606AE9C926}"/>
              </a:ext>
            </a:extLst>
          </p:cNvPr>
          <p:cNvPicPr>
            <a:picLocks noChangeAspect="1"/>
          </p:cNvPicPr>
          <p:nvPr/>
        </p:nvPicPr>
        <p:blipFill>
          <a:blip r:embed="rId15"/>
          <a:stretch>
            <a:fillRect/>
          </a:stretch>
        </p:blipFill>
        <p:spPr>
          <a:xfrm>
            <a:off x="3951157" y="-708942"/>
            <a:ext cx="270000" cy="163556"/>
          </a:xfrm>
          <a:prstGeom prst="rect">
            <a:avLst/>
          </a:prstGeom>
        </p:spPr>
      </p:pic>
      <p:pic>
        <p:nvPicPr>
          <p:cNvPr id="86" name="Picture 85">
            <a:extLst>
              <a:ext uri="{FF2B5EF4-FFF2-40B4-BE49-F238E27FC236}">
                <a16:creationId xmlns:a16="http://schemas.microsoft.com/office/drawing/2014/main" id="{3B8B71A2-ED97-4A71-9E01-69E43BAB527F}"/>
              </a:ext>
            </a:extLst>
          </p:cNvPr>
          <p:cNvPicPr>
            <a:picLocks noChangeAspect="1"/>
          </p:cNvPicPr>
          <p:nvPr/>
        </p:nvPicPr>
        <p:blipFill>
          <a:blip r:embed="rId12"/>
          <a:stretch>
            <a:fillRect/>
          </a:stretch>
        </p:blipFill>
        <p:spPr>
          <a:xfrm>
            <a:off x="4651161" y="-770923"/>
            <a:ext cx="270000" cy="163556"/>
          </a:xfrm>
          <a:prstGeom prst="rect">
            <a:avLst/>
          </a:prstGeom>
        </p:spPr>
      </p:pic>
      <p:pic>
        <p:nvPicPr>
          <p:cNvPr id="87" name="Picture 86">
            <a:extLst>
              <a:ext uri="{FF2B5EF4-FFF2-40B4-BE49-F238E27FC236}">
                <a16:creationId xmlns:a16="http://schemas.microsoft.com/office/drawing/2014/main" id="{ED99D13F-7F20-4C8A-9922-2C105B44F6AD}"/>
              </a:ext>
            </a:extLst>
          </p:cNvPr>
          <p:cNvPicPr>
            <a:picLocks noChangeAspect="1"/>
          </p:cNvPicPr>
          <p:nvPr/>
        </p:nvPicPr>
        <p:blipFill>
          <a:blip r:embed="rId15"/>
          <a:stretch>
            <a:fillRect/>
          </a:stretch>
        </p:blipFill>
        <p:spPr>
          <a:xfrm>
            <a:off x="3870250" y="-433148"/>
            <a:ext cx="270000" cy="163556"/>
          </a:xfrm>
          <a:prstGeom prst="rect">
            <a:avLst/>
          </a:prstGeom>
        </p:spPr>
      </p:pic>
      <p:pic>
        <p:nvPicPr>
          <p:cNvPr id="88" name="Picture 87">
            <a:extLst>
              <a:ext uri="{FF2B5EF4-FFF2-40B4-BE49-F238E27FC236}">
                <a16:creationId xmlns:a16="http://schemas.microsoft.com/office/drawing/2014/main" id="{A55C8C07-D841-40A4-BD74-1B859B5608E6}"/>
              </a:ext>
            </a:extLst>
          </p:cNvPr>
          <p:cNvPicPr>
            <a:picLocks noChangeAspect="1"/>
          </p:cNvPicPr>
          <p:nvPr/>
        </p:nvPicPr>
        <p:blipFill>
          <a:blip r:embed="rId11"/>
          <a:stretch>
            <a:fillRect/>
          </a:stretch>
        </p:blipFill>
        <p:spPr>
          <a:xfrm>
            <a:off x="3415618" y="-247252"/>
            <a:ext cx="270000" cy="160961"/>
          </a:xfrm>
          <a:prstGeom prst="rect">
            <a:avLst/>
          </a:prstGeom>
        </p:spPr>
      </p:pic>
      <p:pic>
        <p:nvPicPr>
          <p:cNvPr id="89" name="Picture 88">
            <a:extLst>
              <a:ext uri="{FF2B5EF4-FFF2-40B4-BE49-F238E27FC236}">
                <a16:creationId xmlns:a16="http://schemas.microsoft.com/office/drawing/2014/main" id="{55769337-913D-41DF-BE91-0AF2802513A2}"/>
              </a:ext>
            </a:extLst>
          </p:cNvPr>
          <p:cNvPicPr>
            <a:picLocks noChangeAspect="1"/>
          </p:cNvPicPr>
          <p:nvPr/>
        </p:nvPicPr>
        <p:blipFill>
          <a:blip r:embed="rId12"/>
          <a:stretch>
            <a:fillRect/>
          </a:stretch>
        </p:blipFill>
        <p:spPr>
          <a:xfrm>
            <a:off x="4570254" y="-495129"/>
            <a:ext cx="270000" cy="163556"/>
          </a:xfrm>
          <a:prstGeom prst="rect">
            <a:avLst/>
          </a:prstGeom>
        </p:spPr>
      </p:pic>
      <p:pic>
        <p:nvPicPr>
          <p:cNvPr id="90" name="Picture 89">
            <a:extLst>
              <a:ext uri="{FF2B5EF4-FFF2-40B4-BE49-F238E27FC236}">
                <a16:creationId xmlns:a16="http://schemas.microsoft.com/office/drawing/2014/main" id="{E98C0D1C-9304-470F-8B57-020D70B3DDFA}"/>
              </a:ext>
            </a:extLst>
          </p:cNvPr>
          <p:cNvPicPr>
            <a:picLocks noChangeAspect="1"/>
          </p:cNvPicPr>
          <p:nvPr/>
        </p:nvPicPr>
        <p:blipFill>
          <a:blip r:embed="rId19"/>
          <a:stretch>
            <a:fillRect/>
          </a:stretch>
        </p:blipFill>
        <p:spPr>
          <a:xfrm>
            <a:off x="3960857" y="-266192"/>
            <a:ext cx="270000" cy="163556"/>
          </a:xfrm>
          <a:prstGeom prst="rect">
            <a:avLst/>
          </a:prstGeom>
        </p:spPr>
      </p:pic>
      <p:pic>
        <p:nvPicPr>
          <p:cNvPr id="91" name="Picture 90">
            <a:extLst>
              <a:ext uri="{FF2B5EF4-FFF2-40B4-BE49-F238E27FC236}">
                <a16:creationId xmlns:a16="http://schemas.microsoft.com/office/drawing/2014/main" id="{0E3A9F78-AE31-4DDE-BFC6-34FB67FC635F}"/>
              </a:ext>
            </a:extLst>
          </p:cNvPr>
          <p:cNvPicPr>
            <a:picLocks noChangeAspect="1"/>
          </p:cNvPicPr>
          <p:nvPr/>
        </p:nvPicPr>
        <p:blipFill>
          <a:blip r:embed="rId12"/>
          <a:stretch>
            <a:fillRect/>
          </a:stretch>
        </p:blipFill>
        <p:spPr>
          <a:xfrm>
            <a:off x="2746928" y="-364101"/>
            <a:ext cx="270000" cy="163556"/>
          </a:xfrm>
          <a:prstGeom prst="rect">
            <a:avLst/>
          </a:prstGeom>
        </p:spPr>
      </p:pic>
      <p:pic>
        <p:nvPicPr>
          <p:cNvPr id="92" name="Picture 91">
            <a:extLst>
              <a:ext uri="{FF2B5EF4-FFF2-40B4-BE49-F238E27FC236}">
                <a16:creationId xmlns:a16="http://schemas.microsoft.com/office/drawing/2014/main" id="{8BC03C8B-E81B-4183-848B-BE560D8E45B5}"/>
              </a:ext>
            </a:extLst>
          </p:cNvPr>
          <p:cNvPicPr>
            <a:picLocks noChangeAspect="1"/>
          </p:cNvPicPr>
          <p:nvPr/>
        </p:nvPicPr>
        <p:blipFill>
          <a:blip r:embed="rId12"/>
          <a:stretch>
            <a:fillRect/>
          </a:stretch>
        </p:blipFill>
        <p:spPr>
          <a:xfrm>
            <a:off x="2912260" y="-378066"/>
            <a:ext cx="270000" cy="163556"/>
          </a:xfrm>
          <a:prstGeom prst="rect">
            <a:avLst/>
          </a:prstGeom>
        </p:spPr>
      </p:pic>
      <p:sp>
        <p:nvSpPr>
          <p:cNvPr id="95" name="!!o5a">
            <a:extLst>
              <a:ext uri="{FF2B5EF4-FFF2-40B4-BE49-F238E27FC236}">
                <a16:creationId xmlns:a16="http://schemas.microsoft.com/office/drawing/2014/main" id="{833194F5-FAA3-473A-80F3-5F6B4998B12A}"/>
              </a:ext>
            </a:extLst>
          </p:cNvPr>
          <p:cNvSpPr/>
          <p:nvPr/>
        </p:nvSpPr>
        <p:spPr>
          <a:xfrm>
            <a:off x="4964411" y="4246145"/>
            <a:ext cx="755523" cy="755523"/>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latin typeface="Times New Roman" panose="02020603050405020304" pitchFamily="18" charset="0"/>
              <a:cs typeface="Times New Roman" panose="02020603050405020304" pitchFamily="18" charset="0"/>
            </a:endParaRPr>
          </a:p>
        </p:txBody>
      </p:sp>
      <p:sp>
        <p:nvSpPr>
          <p:cNvPr id="96" name="!!o5c">
            <a:extLst>
              <a:ext uri="{FF2B5EF4-FFF2-40B4-BE49-F238E27FC236}">
                <a16:creationId xmlns:a16="http://schemas.microsoft.com/office/drawing/2014/main" id="{673CAFDE-B68D-47CB-8AA3-41E1A1C1E46D}"/>
              </a:ext>
            </a:extLst>
          </p:cNvPr>
          <p:cNvSpPr/>
          <p:nvPr/>
        </p:nvSpPr>
        <p:spPr>
          <a:xfrm>
            <a:off x="6626555" y="4242731"/>
            <a:ext cx="755523" cy="755523"/>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latin typeface="Times New Roman" panose="02020603050405020304" pitchFamily="18" charset="0"/>
              <a:cs typeface="Times New Roman" panose="02020603050405020304" pitchFamily="18" charset="0"/>
            </a:endParaRPr>
          </a:p>
        </p:txBody>
      </p:sp>
      <p:sp>
        <p:nvSpPr>
          <p:cNvPr id="98" name="!!o5b">
            <a:extLst>
              <a:ext uri="{FF2B5EF4-FFF2-40B4-BE49-F238E27FC236}">
                <a16:creationId xmlns:a16="http://schemas.microsoft.com/office/drawing/2014/main" id="{4022DC57-682F-48C9-B455-BC2F47B2A7CD}"/>
              </a:ext>
            </a:extLst>
          </p:cNvPr>
          <p:cNvSpPr/>
          <p:nvPr/>
        </p:nvSpPr>
        <p:spPr>
          <a:xfrm>
            <a:off x="5800231" y="4242731"/>
            <a:ext cx="755523" cy="755523"/>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latin typeface="Times New Roman" panose="02020603050405020304" pitchFamily="18" charset="0"/>
              <a:cs typeface="Times New Roman" panose="02020603050405020304" pitchFamily="18" charset="0"/>
            </a:endParaRPr>
          </a:p>
        </p:txBody>
      </p:sp>
      <p:pic>
        <p:nvPicPr>
          <p:cNvPr id="1026" name="Picture 2" descr="https://tse4.mm.bing.net/th?id=OIP.vhPkPJKgv69DtEubpn4udgHaGE&amp;pid=Api&amp;P=0"/>
          <p:cNvPicPr>
            <a:picLocks noChangeAspect="1" noChangeArrowheads="1"/>
          </p:cNvPicPr>
          <p:nvPr/>
        </p:nvPicPr>
        <p:blipFill rotWithShape="1">
          <a:blip r:embed="rId20">
            <a:extLst>
              <a:ext uri="{28A0092B-C50C-407E-A947-70E740481C1C}">
                <a14:useLocalDpi xmlns:a14="http://schemas.microsoft.com/office/drawing/2010/main" val="0"/>
              </a:ext>
            </a:extLst>
          </a:blip>
          <a:srcRect t="43685" r="50665"/>
          <a:stretch/>
        </p:blipFill>
        <p:spPr bwMode="auto">
          <a:xfrm>
            <a:off x="6555754" y="1424684"/>
            <a:ext cx="1563621" cy="1460994"/>
          </a:xfrm>
          <a:prstGeom prst="rect">
            <a:avLst/>
          </a:prstGeom>
          <a:noFill/>
          <a:extLst>
            <a:ext uri="{909E8E84-426E-40DD-AFC4-6F175D3DCCD1}">
              <a14:hiddenFill xmlns:a14="http://schemas.microsoft.com/office/drawing/2010/main">
                <a:solidFill>
                  <a:srgbClr val="FFFFFF"/>
                </a:solidFill>
              </a14:hiddenFill>
            </a:ext>
          </a:extLst>
        </p:spPr>
      </p:pic>
      <p:sp>
        <p:nvSpPr>
          <p:cNvPr id="99" name="!!5a">
            <a:extLst>
              <a:ext uri="{FF2B5EF4-FFF2-40B4-BE49-F238E27FC236}">
                <a16:creationId xmlns:a16="http://schemas.microsoft.com/office/drawing/2014/main" id="{B3001B51-02D0-44D7-9324-BE8EE43E5F35}"/>
              </a:ext>
            </a:extLst>
          </p:cNvPr>
          <p:cNvSpPr txBox="1"/>
          <p:nvPr/>
        </p:nvSpPr>
        <p:spPr>
          <a:xfrm>
            <a:off x="5094994" y="4267266"/>
            <a:ext cx="510497" cy="715581"/>
          </a:xfrm>
          <a:prstGeom prst="rect">
            <a:avLst/>
          </a:prstGeom>
          <a:noFill/>
        </p:spPr>
        <p:txBody>
          <a:bodyPr wrap="square" rtlCol="0">
            <a:spAutoFit/>
          </a:bodyPr>
          <a:lstStyle/>
          <a:p>
            <a:pPr algn="ctr"/>
            <a:r>
              <a:rPr lang="en-US" sz="405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a:t>
            </a:r>
          </a:p>
        </p:txBody>
      </p:sp>
      <p:sp>
        <p:nvSpPr>
          <p:cNvPr id="100" name="!!5b">
            <a:extLst>
              <a:ext uri="{FF2B5EF4-FFF2-40B4-BE49-F238E27FC236}">
                <a16:creationId xmlns:a16="http://schemas.microsoft.com/office/drawing/2014/main" id="{3A552431-BB66-4B10-8A03-6BFCCA0B77CF}"/>
              </a:ext>
            </a:extLst>
          </p:cNvPr>
          <p:cNvSpPr txBox="1"/>
          <p:nvPr/>
        </p:nvSpPr>
        <p:spPr>
          <a:xfrm>
            <a:off x="5940984" y="4274244"/>
            <a:ext cx="510497" cy="715581"/>
          </a:xfrm>
          <a:prstGeom prst="rect">
            <a:avLst/>
          </a:prstGeom>
          <a:noFill/>
        </p:spPr>
        <p:txBody>
          <a:bodyPr wrap="square" rtlCol="0">
            <a:spAutoFit/>
          </a:bodyPr>
          <a:lstStyle/>
          <a:p>
            <a:pPr algn="ctr"/>
            <a:r>
              <a:rPr lang="en-US" sz="405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Ủ</a:t>
            </a:r>
          </a:p>
        </p:txBody>
      </p:sp>
      <p:sp>
        <p:nvSpPr>
          <p:cNvPr id="101" name="!!5c">
            <a:extLst>
              <a:ext uri="{FF2B5EF4-FFF2-40B4-BE49-F238E27FC236}">
                <a16:creationId xmlns:a16="http://schemas.microsoft.com/office/drawing/2014/main" id="{7F5B694B-2479-4CD2-9CE8-23E3C0878E32}"/>
              </a:ext>
            </a:extLst>
          </p:cNvPr>
          <p:cNvSpPr txBox="1"/>
          <p:nvPr/>
        </p:nvSpPr>
        <p:spPr>
          <a:xfrm>
            <a:off x="6757138" y="4274244"/>
            <a:ext cx="510497" cy="715581"/>
          </a:xfrm>
          <a:prstGeom prst="rect">
            <a:avLst/>
          </a:prstGeom>
          <a:noFill/>
        </p:spPr>
        <p:txBody>
          <a:bodyPr wrap="square" rtlCol="0">
            <a:spAutoFit/>
          </a:bodyPr>
          <a:lstStyle/>
          <a:p>
            <a:pPr algn="ctr"/>
            <a:r>
              <a:rPr lang="en-US" sz="405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a:t>
            </a:r>
          </a:p>
        </p:txBody>
      </p:sp>
      <p:sp>
        <p:nvSpPr>
          <p:cNvPr id="78" name="TextBox 77">
            <a:extLst>
              <a:ext uri="{FF2B5EF4-FFF2-40B4-BE49-F238E27FC236}">
                <a16:creationId xmlns:a16="http://schemas.microsoft.com/office/drawing/2014/main" id="{32846A3D-BAE2-4FFE-B054-AE802C1398BF}"/>
              </a:ext>
            </a:extLst>
          </p:cNvPr>
          <p:cNvSpPr txBox="1"/>
          <p:nvPr/>
        </p:nvSpPr>
        <p:spPr>
          <a:xfrm>
            <a:off x="1191631" y="1408664"/>
            <a:ext cx="6078452" cy="1107996"/>
          </a:xfrm>
          <a:prstGeom prst="rect">
            <a:avLst/>
          </a:prstGeom>
          <a:noFill/>
          <a:ln>
            <a:noFill/>
          </a:ln>
        </p:spPr>
        <p:txBody>
          <a:bodyPr wrap="square">
            <a:spAutoFit/>
          </a:bodyPr>
          <a:lstStyle/>
          <a:p>
            <a:pPr algn="ctr"/>
            <a:r>
              <a:rPr lang="en-US" sz="3300" dirty="0" err="1">
                <a:solidFill>
                  <a:srgbClr val="EE4036"/>
                </a:solidFill>
                <a:latin typeface="Times New Roman" panose="02020603050405020304" pitchFamily="18" charset="0"/>
                <a:cs typeface="Times New Roman" panose="02020603050405020304" pitchFamily="18" charset="0"/>
              </a:rPr>
              <a:t>Có</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thể</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nhận</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biết</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gốc</a:t>
            </a:r>
            <a:r>
              <a:rPr lang="en-US" sz="3300" dirty="0">
                <a:solidFill>
                  <a:srgbClr val="EE4036"/>
                </a:solidFill>
                <a:latin typeface="Times New Roman" panose="02020603050405020304" pitchFamily="18" charset="0"/>
                <a:cs typeface="Times New Roman" panose="02020603050405020304" pitchFamily="18" charset="0"/>
              </a:rPr>
              <a:t> sulfate </a:t>
            </a:r>
            <a:r>
              <a:rPr lang="en-US" sz="3300" dirty="0" err="1">
                <a:solidFill>
                  <a:srgbClr val="EE4036"/>
                </a:solidFill>
                <a:latin typeface="Times New Roman" panose="02020603050405020304" pitchFamily="18" charset="0"/>
                <a:cs typeface="Times New Roman" panose="02020603050405020304" pitchFamily="18" charset="0"/>
              </a:rPr>
              <a:t>bằng</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cách</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tạo</a:t>
            </a:r>
            <a:r>
              <a:rPr lang="en-US" sz="3300" dirty="0">
                <a:solidFill>
                  <a:srgbClr val="EE4036"/>
                </a:solidFill>
                <a:latin typeface="Times New Roman" panose="02020603050405020304" pitchFamily="18" charset="0"/>
                <a:cs typeface="Times New Roman" panose="02020603050405020304" pitchFamily="18" charset="0"/>
              </a:rPr>
              <a:t>_________</a:t>
            </a:r>
          </a:p>
        </p:txBody>
      </p:sp>
    </p:spTree>
    <p:extLst>
      <p:ext uri="{BB962C8B-B14F-4D97-AF65-F5344CB8AC3E}">
        <p14:creationId xmlns:p14="http://schemas.microsoft.com/office/powerpoint/2010/main" val="17223232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1000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6" dur="5000" fill="hold"/>
                                        <p:tgtEl>
                                          <p:spTgt spid="47"/>
                                        </p:tgtEl>
                                        <p:attrNameLst>
                                          <p:attrName>ppt_x</p:attrName>
                                          <p:attrName>ppt_y</p:attrName>
                                        </p:attrNameLst>
                                      </p:cBhvr>
                                    </p:animMotion>
                                  </p:childTnLst>
                                </p:cTn>
                              </p:par>
                              <p:par>
                                <p:cTn id="7" presetID="0" presetClass="path" presetSubtype="0" repeatCount="1000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8" dur="8000" fill="hold"/>
                                        <p:tgtEl>
                                          <p:spTgt spid="62"/>
                                        </p:tgtEl>
                                        <p:attrNameLst>
                                          <p:attrName>ppt_x</p:attrName>
                                          <p:attrName>ppt_y</p:attrName>
                                        </p:attrNameLst>
                                      </p:cBhvr>
                                    </p:animMotion>
                                  </p:childTnLst>
                                </p:cTn>
                              </p:par>
                              <p:par>
                                <p:cTn id="9"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0" dur="6000" fill="hold"/>
                                        <p:tgtEl>
                                          <p:spTgt spid="48"/>
                                        </p:tgtEl>
                                        <p:attrNameLst>
                                          <p:attrName>ppt_x</p:attrName>
                                          <p:attrName>ppt_y</p:attrName>
                                        </p:attrNameLst>
                                      </p:cBhvr>
                                    </p:animMotion>
                                  </p:childTnLst>
                                </p:cTn>
                              </p:par>
                              <p:par>
                                <p:cTn id="11" presetID="0" presetClass="path" presetSubtype="0" repeatCount="10000" fill="hold" nodeType="withEffect">
                                  <p:stCondLst>
                                    <p:cond delay="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12" dur="7000" fill="hold"/>
                                        <p:tgtEl>
                                          <p:spTgt spid="46"/>
                                        </p:tgtEl>
                                        <p:attrNameLst>
                                          <p:attrName>ppt_x</p:attrName>
                                          <p:attrName>ppt_y</p:attrName>
                                        </p:attrNameLst>
                                      </p:cBhvr>
                                    </p:animMotion>
                                  </p:childTnLst>
                                </p:cTn>
                              </p:par>
                              <p:par>
                                <p:cTn id="13" presetID="0" presetClass="path" presetSubtype="0" repeatCount="10000" fill="hold" nodeType="withEffect">
                                  <p:stCondLst>
                                    <p:cond delay="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14" dur="5000" fill="hold"/>
                                        <p:tgtEl>
                                          <p:spTgt spid="55"/>
                                        </p:tgtEl>
                                        <p:attrNameLst>
                                          <p:attrName>ppt_x</p:attrName>
                                          <p:attrName>ppt_y</p:attrName>
                                        </p:attrNameLst>
                                      </p:cBhvr>
                                    </p:animMotion>
                                  </p:childTnLst>
                                </p:cTn>
                              </p:par>
                              <p:par>
                                <p:cTn id="15" presetID="0" presetClass="path" presetSubtype="0" repeatCount="10000" fill="hold" nodeType="withEffect">
                                  <p:stCondLst>
                                    <p:cond delay="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16" dur="5000" fill="hold"/>
                                        <p:tgtEl>
                                          <p:spTgt spid="56"/>
                                        </p:tgtEl>
                                        <p:attrNameLst>
                                          <p:attrName>ppt_x</p:attrName>
                                          <p:attrName>ppt_y</p:attrName>
                                        </p:attrNameLst>
                                      </p:cBhvr>
                                      <p:rCtr x="-4792" y="65810"/>
                                    </p:animMotion>
                                  </p:childTnLst>
                                </p:cTn>
                              </p:par>
                              <p:par>
                                <p:cTn id="17" presetID="0" presetClass="path" presetSubtype="0" repeatCount="10000" fill="hold" nodeType="withEffect">
                                  <p:stCondLst>
                                    <p:cond delay="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18" dur="4000" fill="hold"/>
                                        <p:tgtEl>
                                          <p:spTgt spid="60"/>
                                        </p:tgtEl>
                                        <p:attrNameLst>
                                          <p:attrName>ppt_x</p:attrName>
                                          <p:attrName>ppt_y</p:attrName>
                                        </p:attrNameLst>
                                      </p:cBhvr>
                                    </p:animMotion>
                                  </p:childTnLst>
                                </p:cTn>
                              </p:par>
                              <p:par>
                                <p:cTn id="19" presetID="0" presetClass="path" presetSubtype="0" repeatCount="1000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20" dur="6000" fill="hold"/>
                                        <p:tgtEl>
                                          <p:spTgt spid="57"/>
                                        </p:tgtEl>
                                        <p:attrNameLst>
                                          <p:attrName>ppt_x</p:attrName>
                                          <p:attrName>ppt_y</p:attrName>
                                        </p:attrNameLst>
                                      </p:cBhvr>
                                    </p:animMotion>
                                  </p:childTnLst>
                                </p:cTn>
                              </p:par>
                              <p:par>
                                <p:cTn id="21" presetID="0" presetClass="path" presetSubtype="0" repeatCount="10000" fill="hold" nodeType="withEffect">
                                  <p:stCondLst>
                                    <p:cond delay="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22" dur="5000" fill="hold"/>
                                        <p:tgtEl>
                                          <p:spTgt spid="58"/>
                                        </p:tgtEl>
                                        <p:attrNameLst>
                                          <p:attrName>ppt_x</p:attrName>
                                          <p:attrName>ppt_y</p:attrName>
                                        </p:attrNameLst>
                                      </p:cBhvr>
                                    </p:animMotion>
                                  </p:childTnLst>
                                </p:cTn>
                              </p:par>
                              <p:par>
                                <p:cTn id="23" presetID="0" presetClass="path" presetSubtype="0" repeatCount="10000" fill="hold" nodeType="withEffect">
                                  <p:stCondLst>
                                    <p:cond delay="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24" dur="5000" fill="hold"/>
                                        <p:tgtEl>
                                          <p:spTgt spid="59"/>
                                        </p:tgtEl>
                                        <p:attrNameLst>
                                          <p:attrName>ppt_x</p:attrName>
                                          <p:attrName>ppt_y</p:attrName>
                                        </p:attrNameLst>
                                      </p:cBhvr>
                                    </p:animMotion>
                                  </p:childTnLst>
                                </p:cTn>
                              </p:par>
                              <p:par>
                                <p:cTn id="25" presetID="0" presetClass="path" presetSubtype="0" repeatCount="1000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26" dur="9000" fill="hold"/>
                                        <p:tgtEl>
                                          <p:spTgt spid="65"/>
                                        </p:tgtEl>
                                        <p:attrNameLst>
                                          <p:attrName>ppt_x</p:attrName>
                                          <p:attrName>ppt_y</p:attrName>
                                        </p:attrNameLst>
                                      </p:cBhvr>
                                    </p:animMotion>
                                  </p:childTnLst>
                                </p:cTn>
                              </p:par>
                              <p:par>
                                <p:cTn id="27" presetID="0" presetClass="path" presetSubtype="0" repeatCount="1000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28" dur="6000" fill="hold"/>
                                        <p:tgtEl>
                                          <p:spTgt spid="67"/>
                                        </p:tgtEl>
                                        <p:attrNameLst>
                                          <p:attrName>ppt_x</p:attrName>
                                          <p:attrName>ppt_y</p:attrName>
                                        </p:attrNameLst>
                                      </p:cBhvr>
                                    </p:animMotion>
                                  </p:childTnLst>
                                </p:cTn>
                              </p:par>
                              <p:par>
                                <p:cTn id="29"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30" dur="4000" fill="hold"/>
                                        <p:tgtEl>
                                          <p:spTgt spid="66"/>
                                        </p:tgtEl>
                                        <p:attrNameLst>
                                          <p:attrName>ppt_x</p:attrName>
                                          <p:attrName>ppt_y</p:attrName>
                                        </p:attrNameLst>
                                      </p:cBhvr>
                                    </p:animMotion>
                                  </p:childTnLst>
                                </p:cTn>
                              </p:par>
                              <p:par>
                                <p:cTn id="31" presetID="0" presetClass="path" presetSubtype="0" repeatCount="10000" fill="hold" nodeType="withEffect">
                                  <p:stCondLst>
                                    <p:cond delay="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32" dur="5000" fill="hold"/>
                                        <p:tgtEl>
                                          <p:spTgt spid="76"/>
                                        </p:tgtEl>
                                        <p:attrNameLst>
                                          <p:attrName>ppt_x</p:attrName>
                                          <p:attrName>ppt_y</p:attrName>
                                        </p:attrNameLst>
                                      </p:cBhvr>
                                      <p:rCtr x="18750" y="58287"/>
                                    </p:animMotion>
                                  </p:childTnLst>
                                </p:cTn>
                              </p:par>
                              <p:par>
                                <p:cTn id="33" presetID="0" presetClass="path" presetSubtype="0" repeatCount="1000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34" dur="5000" fill="hold"/>
                                        <p:tgtEl>
                                          <p:spTgt spid="77"/>
                                        </p:tgtEl>
                                        <p:attrNameLst>
                                          <p:attrName>ppt_x</p:attrName>
                                          <p:attrName>ppt_y</p:attrName>
                                        </p:attrNameLst>
                                      </p:cBhvr>
                                    </p:animMotion>
                                  </p:childTnLst>
                                </p:cTn>
                              </p:par>
                              <p:par>
                                <p:cTn id="35" presetID="0" presetClass="path" presetSubtype="0" repeatCount="1000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36" dur="6000" fill="hold"/>
                                        <p:tgtEl>
                                          <p:spTgt spid="79"/>
                                        </p:tgtEl>
                                        <p:attrNameLst>
                                          <p:attrName>ppt_x</p:attrName>
                                          <p:attrName>ppt_y</p:attrName>
                                        </p:attrNameLst>
                                      </p:cBhvr>
                                    </p:animMotion>
                                  </p:childTnLst>
                                </p:cTn>
                              </p:par>
                              <p:par>
                                <p:cTn id="37" presetID="0" presetClass="path" presetSubtype="0" repeatCount="1000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38" dur="9000" fill="hold"/>
                                        <p:tgtEl>
                                          <p:spTgt spid="80"/>
                                        </p:tgtEl>
                                        <p:attrNameLst>
                                          <p:attrName>ppt_x</p:attrName>
                                          <p:attrName>ppt_y</p:attrName>
                                        </p:attrNameLst>
                                      </p:cBhvr>
                                    </p:animMotion>
                                  </p:childTnLst>
                                </p:cTn>
                              </p:par>
                              <p:par>
                                <p:cTn id="39" presetID="0" presetClass="path" presetSubtype="0" repeatCount="1000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40" dur="6000" fill="hold"/>
                                        <p:tgtEl>
                                          <p:spTgt spid="82"/>
                                        </p:tgtEl>
                                        <p:attrNameLst>
                                          <p:attrName>ppt_x</p:attrName>
                                          <p:attrName>ppt_y</p:attrName>
                                        </p:attrNameLst>
                                      </p:cBhvr>
                                    </p:animMotion>
                                  </p:childTnLst>
                                </p:cTn>
                              </p:par>
                              <p:par>
                                <p:cTn id="41"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42" dur="4000" fill="hold"/>
                                        <p:tgtEl>
                                          <p:spTgt spid="81"/>
                                        </p:tgtEl>
                                        <p:attrNameLst>
                                          <p:attrName>ppt_x</p:attrName>
                                          <p:attrName>ppt_y</p:attrName>
                                        </p:attrNameLst>
                                      </p:cBhvr>
                                    </p:animMotion>
                                  </p:childTnLst>
                                </p:cTn>
                              </p:par>
                              <p:par>
                                <p:cTn id="43"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44" dur="8000" fill="hold"/>
                                        <p:tgtEl>
                                          <p:spTgt spid="83"/>
                                        </p:tgtEl>
                                        <p:attrNameLst>
                                          <p:attrName>ppt_x</p:attrName>
                                          <p:attrName>ppt_y</p:attrName>
                                        </p:attrNameLst>
                                      </p:cBhvr>
                                    </p:animMotion>
                                  </p:childTnLst>
                                </p:cTn>
                              </p:par>
                              <p:par>
                                <p:cTn id="45" presetID="0" presetClass="path" presetSubtype="0" repeatCount="1000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46" dur="9000" fill="hold"/>
                                        <p:tgtEl>
                                          <p:spTgt spid="84"/>
                                        </p:tgtEl>
                                        <p:attrNameLst>
                                          <p:attrName>ppt_x</p:attrName>
                                          <p:attrName>ppt_y</p:attrName>
                                        </p:attrNameLst>
                                      </p:cBhvr>
                                    </p:animMotion>
                                  </p:childTnLst>
                                </p:cTn>
                              </p:par>
                              <p:par>
                                <p:cTn id="47" presetID="0" presetClass="path" presetSubtype="0" repeatCount="1000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48" dur="6000" fill="hold"/>
                                        <p:tgtEl>
                                          <p:spTgt spid="85"/>
                                        </p:tgtEl>
                                        <p:attrNameLst>
                                          <p:attrName>ppt_x</p:attrName>
                                          <p:attrName>ppt_y</p:attrName>
                                        </p:attrNameLst>
                                      </p:cBhvr>
                                    </p:animMotion>
                                  </p:childTnLst>
                                </p:cTn>
                              </p:par>
                              <p:par>
                                <p:cTn id="49"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0" dur="10000" fill="hold"/>
                                        <p:tgtEl>
                                          <p:spTgt spid="86"/>
                                        </p:tgtEl>
                                        <p:attrNameLst>
                                          <p:attrName>ppt_x</p:attrName>
                                          <p:attrName>ppt_y</p:attrName>
                                        </p:attrNameLst>
                                      </p:cBhvr>
                                    </p:animMotion>
                                  </p:childTnLst>
                                </p:cTn>
                              </p:par>
                              <p:par>
                                <p:cTn id="51" presetID="0" presetClass="path" presetSubtype="0" repeatCount="1000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52" dur="8000" fill="hold"/>
                                        <p:tgtEl>
                                          <p:spTgt spid="87"/>
                                        </p:tgtEl>
                                        <p:attrNameLst>
                                          <p:attrName>ppt_x</p:attrName>
                                          <p:attrName>ppt_y</p:attrName>
                                        </p:attrNameLst>
                                      </p:cBhvr>
                                    </p:animMotion>
                                  </p:childTnLst>
                                </p:cTn>
                              </p:par>
                              <p:par>
                                <p:cTn id="53" presetID="0" presetClass="path" presetSubtype="0" repeatCount="1000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54" dur="9000" fill="hold"/>
                                        <p:tgtEl>
                                          <p:spTgt spid="88"/>
                                        </p:tgtEl>
                                        <p:attrNameLst>
                                          <p:attrName>ppt_x</p:attrName>
                                          <p:attrName>ppt_y</p:attrName>
                                        </p:attrNameLst>
                                      </p:cBhvr>
                                    </p:animMotion>
                                  </p:childTnLst>
                                </p:cTn>
                              </p:par>
                              <p:par>
                                <p:cTn id="55" presetID="0" presetClass="path" presetSubtype="0" repeatCount="1000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56" dur="10000" fill="hold"/>
                                        <p:tgtEl>
                                          <p:spTgt spid="90"/>
                                        </p:tgtEl>
                                        <p:attrNameLst>
                                          <p:attrName>ppt_x</p:attrName>
                                          <p:attrName>ppt_y</p:attrName>
                                        </p:attrNameLst>
                                      </p:cBhvr>
                                    </p:animMotion>
                                  </p:childTnLst>
                                </p:cTn>
                              </p:par>
                              <p:par>
                                <p:cTn id="57"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8" dur="6000" fill="hold"/>
                                        <p:tgtEl>
                                          <p:spTgt spid="89"/>
                                        </p:tgtEl>
                                        <p:attrNameLst>
                                          <p:attrName>ppt_x</p:attrName>
                                          <p:attrName>ppt_y</p:attrName>
                                        </p:attrNameLst>
                                      </p:cBhvr>
                                    </p:animMotion>
                                  </p:childTnLst>
                                </p:cTn>
                              </p:par>
                              <p:par>
                                <p:cTn id="59"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0" dur="7000" fill="hold"/>
                                        <p:tgtEl>
                                          <p:spTgt spid="91"/>
                                        </p:tgtEl>
                                        <p:attrNameLst>
                                          <p:attrName>ppt_x</p:attrName>
                                          <p:attrName>ppt_y</p:attrName>
                                        </p:attrNameLst>
                                      </p:cBhvr>
                                    </p:animMotion>
                                  </p:childTnLst>
                                </p:cTn>
                              </p:par>
                              <p:par>
                                <p:cTn id="61"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2" dur="9000" fill="hold"/>
                                        <p:tgtEl>
                                          <p:spTgt spid="92"/>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63" restart="whenNotActive" fill="hold" evtFilter="cancelBubble" nodeType="interactiveSeq">
                <p:stCondLst>
                  <p:cond evt="onClick" delay="0">
                    <p:tgtEl>
                      <p:spTgt spid="35"/>
                    </p:tgtEl>
                  </p:cond>
                </p:stCondLst>
                <p:endSync evt="end" delay="0">
                  <p:rtn val="all"/>
                </p:endSync>
                <p:childTnLst>
                  <p:par>
                    <p:cTn id="64" fill="hold">
                      <p:stCondLst>
                        <p:cond delay="0"/>
                      </p:stCondLst>
                      <p:childTnLst>
                        <p:par>
                          <p:cTn id="65" fill="hold">
                            <p:stCondLst>
                              <p:cond delay="0"/>
                            </p:stCondLst>
                            <p:childTnLst>
                              <p:par>
                                <p:cTn id="66" presetID="53" presetClass="entr" presetSubtype="16" fill="hold" grpId="0" nodeType="withEffect">
                                  <p:stCondLst>
                                    <p:cond delay="0"/>
                                  </p:stCondLst>
                                  <p:childTnLst>
                                    <p:set>
                                      <p:cBhvr>
                                        <p:cTn id="67" dur="1" fill="hold">
                                          <p:stCondLst>
                                            <p:cond delay="0"/>
                                          </p:stCondLst>
                                        </p:cTn>
                                        <p:tgtEl>
                                          <p:spTgt spid="43"/>
                                        </p:tgtEl>
                                        <p:attrNameLst>
                                          <p:attrName>style.visibility</p:attrName>
                                        </p:attrNameLst>
                                      </p:cBhvr>
                                      <p:to>
                                        <p:strVal val="visible"/>
                                      </p:to>
                                    </p:set>
                                    <p:anim calcmode="lin" valueType="num">
                                      <p:cBhvr>
                                        <p:cTn id="68" dur="500" fill="hold"/>
                                        <p:tgtEl>
                                          <p:spTgt spid="43"/>
                                        </p:tgtEl>
                                        <p:attrNameLst>
                                          <p:attrName>ppt_w</p:attrName>
                                        </p:attrNameLst>
                                      </p:cBhvr>
                                      <p:tavLst>
                                        <p:tav tm="0">
                                          <p:val>
                                            <p:fltVal val="0"/>
                                          </p:val>
                                        </p:tav>
                                        <p:tav tm="100000">
                                          <p:val>
                                            <p:strVal val="#ppt_w"/>
                                          </p:val>
                                        </p:tav>
                                      </p:tavLst>
                                    </p:anim>
                                    <p:anim calcmode="lin" valueType="num">
                                      <p:cBhvr>
                                        <p:cTn id="69" dur="500" fill="hold"/>
                                        <p:tgtEl>
                                          <p:spTgt spid="43"/>
                                        </p:tgtEl>
                                        <p:attrNameLst>
                                          <p:attrName>ppt_h</p:attrName>
                                        </p:attrNameLst>
                                      </p:cBhvr>
                                      <p:tavLst>
                                        <p:tav tm="0">
                                          <p:val>
                                            <p:fltVal val="0"/>
                                          </p:val>
                                        </p:tav>
                                        <p:tav tm="100000">
                                          <p:val>
                                            <p:strVal val="#ppt_h"/>
                                          </p:val>
                                        </p:tav>
                                      </p:tavLst>
                                    </p:anim>
                                    <p:animEffect transition="in" filter="fade">
                                      <p:cBhvr>
                                        <p:cTn id="70" dur="500"/>
                                        <p:tgtEl>
                                          <p:spTgt spid="43"/>
                                        </p:tgtEl>
                                      </p:cBhvr>
                                    </p:animEffect>
                                  </p:childTnLst>
                                  <p:subTnLst>
                                    <p:audio>
                                      <p:cMediaNode>
                                        <p:cTn display="0" masterRel="sameClick">
                                          <p:stCondLst>
                                            <p:cond evt="begin" delay="0">
                                              <p:tn val="66"/>
                                            </p:cond>
                                          </p:stCondLst>
                                          <p:endCondLst>
                                            <p:cond evt="onStopAudio" delay="0">
                                              <p:tgtEl>
                                                <p:sldTgt/>
                                              </p:tgtEl>
                                            </p:cond>
                                          </p:endCondLst>
                                        </p:cTn>
                                        <p:tgtEl>
                                          <p:sndTgt r:embed="rId3" name="Bling.wav"/>
                                        </p:tgtEl>
                                      </p:cMediaNode>
                                    </p:audio>
                                  </p:subTnLst>
                                </p:cTn>
                              </p:par>
                              <p:par>
                                <p:cTn id="71" presetID="26" presetClass="emph" presetSubtype="0" fill="hold" grpId="1" nodeType="withEffect">
                                  <p:stCondLst>
                                    <p:cond delay="500"/>
                                  </p:stCondLst>
                                  <p:childTnLst>
                                    <p:animEffect transition="out" filter="fade">
                                      <p:cBhvr>
                                        <p:cTn id="72" dur="500" tmFilter="0, 0; .2, .5; .8, .5; 1, 0"/>
                                        <p:tgtEl>
                                          <p:spTgt spid="43"/>
                                        </p:tgtEl>
                                      </p:cBhvr>
                                    </p:animEffect>
                                    <p:animScale>
                                      <p:cBhvr>
                                        <p:cTn id="73" dur="250" autoRev="1" fill="hold"/>
                                        <p:tgtEl>
                                          <p:spTgt spid="43"/>
                                        </p:tgtEl>
                                      </p:cBhvr>
                                      <p:by x="105000" y="105000"/>
                                    </p:animScale>
                                  </p:childTnLst>
                                </p:cTn>
                              </p:par>
                            </p:childTnLst>
                          </p:cTn>
                        </p:par>
                      </p:childTnLst>
                    </p:cTn>
                  </p:par>
                </p:childTnLst>
              </p:cTn>
              <p:nextCondLst>
                <p:cond evt="onClick" delay="0">
                  <p:tgtEl>
                    <p:spTgt spid="35"/>
                  </p:tgtEl>
                </p:cond>
              </p:nextCondLst>
            </p:seq>
            <p:seq concurrent="1" nextAc="seek">
              <p:cTn id="74" restart="whenNotActive" fill="hold" evtFilter="cancelBubble" nodeType="interactiveSeq">
                <p:stCondLst>
                  <p:cond evt="onClick" delay="0">
                    <p:tgtEl>
                      <p:spTgt spid="33"/>
                    </p:tgtEl>
                  </p:cond>
                </p:stCondLst>
                <p:endSync evt="end" delay="0">
                  <p:rtn val="all"/>
                </p:endSync>
                <p:childTnLst>
                  <p:par>
                    <p:cTn id="75" fill="hold">
                      <p:stCondLst>
                        <p:cond delay="0"/>
                      </p:stCondLst>
                      <p:childTnLst>
                        <p:par>
                          <p:cTn id="76" fill="hold">
                            <p:stCondLst>
                              <p:cond delay="0"/>
                            </p:stCondLst>
                            <p:childTnLst>
                              <p:par>
                                <p:cTn id="77" presetID="53" presetClass="entr" presetSubtype="16" fill="hold" grpId="0" nodeType="withEffect">
                                  <p:stCondLst>
                                    <p:cond delay="0"/>
                                  </p:stCondLst>
                                  <p:childTnLst>
                                    <p:set>
                                      <p:cBhvr>
                                        <p:cTn id="78" dur="1" fill="hold">
                                          <p:stCondLst>
                                            <p:cond delay="0"/>
                                          </p:stCondLst>
                                        </p:cTn>
                                        <p:tgtEl>
                                          <p:spTgt spid="44"/>
                                        </p:tgtEl>
                                        <p:attrNameLst>
                                          <p:attrName>style.visibility</p:attrName>
                                        </p:attrNameLst>
                                      </p:cBhvr>
                                      <p:to>
                                        <p:strVal val="visible"/>
                                      </p:to>
                                    </p:set>
                                    <p:anim calcmode="lin" valueType="num">
                                      <p:cBhvr>
                                        <p:cTn id="79" dur="500" fill="hold"/>
                                        <p:tgtEl>
                                          <p:spTgt spid="44"/>
                                        </p:tgtEl>
                                        <p:attrNameLst>
                                          <p:attrName>ppt_w</p:attrName>
                                        </p:attrNameLst>
                                      </p:cBhvr>
                                      <p:tavLst>
                                        <p:tav tm="0">
                                          <p:val>
                                            <p:fltVal val="0"/>
                                          </p:val>
                                        </p:tav>
                                        <p:tav tm="100000">
                                          <p:val>
                                            <p:strVal val="#ppt_w"/>
                                          </p:val>
                                        </p:tav>
                                      </p:tavLst>
                                    </p:anim>
                                    <p:anim calcmode="lin" valueType="num">
                                      <p:cBhvr>
                                        <p:cTn id="80" dur="500" fill="hold"/>
                                        <p:tgtEl>
                                          <p:spTgt spid="44"/>
                                        </p:tgtEl>
                                        <p:attrNameLst>
                                          <p:attrName>ppt_h</p:attrName>
                                        </p:attrNameLst>
                                      </p:cBhvr>
                                      <p:tavLst>
                                        <p:tav tm="0">
                                          <p:val>
                                            <p:fltVal val="0"/>
                                          </p:val>
                                        </p:tav>
                                        <p:tav tm="100000">
                                          <p:val>
                                            <p:strVal val="#ppt_h"/>
                                          </p:val>
                                        </p:tav>
                                      </p:tavLst>
                                    </p:anim>
                                    <p:animEffect transition="in" filter="fade">
                                      <p:cBhvr>
                                        <p:cTn id="81" dur="500"/>
                                        <p:tgtEl>
                                          <p:spTgt spid="44"/>
                                        </p:tgtEl>
                                      </p:cBhvr>
                                    </p:animEffect>
                                  </p:childTnLst>
                                  <p:subTnLst>
                                    <p:audio>
                                      <p:cMediaNode>
                                        <p:cTn display="0" masterRel="sameClick">
                                          <p:stCondLst>
                                            <p:cond evt="begin" delay="0">
                                              <p:tn val="77"/>
                                            </p:cond>
                                          </p:stCondLst>
                                          <p:endCondLst>
                                            <p:cond evt="onStopAudio" delay="0">
                                              <p:tgtEl>
                                                <p:sldTgt/>
                                              </p:tgtEl>
                                            </p:cond>
                                          </p:endCondLst>
                                        </p:cTn>
                                        <p:tgtEl>
                                          <p:sndTgt r:embed="rId3" name="Bling.wav"/>
                                        </p:tgtEl>
                                      </p:cMediaNode>
                                    </p:audio>
                                  </p:subTnLst>
                                </p:cTn>
                              </p:par>
                              <p:par>
                                <p:cTn id="82" presetID="26" presetClass="emph" presetSubtype="0" fill="hold" grpId="1" nodeType="withEffect">
                                  <p:stCondLst>
                                    <p:cond delay="500"/>
                                  </p:stCondLst>
                                  <p:childTnLst>
                                    <p:animEffect transition="out" filter="fade">
                                      <p:cBhvr>
                                        <p:cTn id="83" dur="500" tmFilter="0, 0; .2, .5; .8, .5; 1, 0"/>
                                        <p:tgtEl>
                                          <p:spTgt spid="44"/>
                                        </p:tgtEl>
                                      </p:cBhvr>
                                    </p:animEffect>
                                    <p:animScale>
                                      <p:cBhvr>
                                        <p:cTn id="84" dur="250" autoRev="1" fill="hold"/>
                                        <p:tgtEl>
                                          <p:spTgt spid="44"/>
                                        </p:tgtEl>
                                      </p:cBhvr>
                                      <p:by x="105000" y="105000"/>
                                    </p:animScale>
                                  </p:childTnLst>
                                </p:cTn>
                              </p:par>
                            </p:childTnLst>
                          </p:cTn>
                        </p:par>
                      </p:childTnLst>
                    </p:cTn>
                  </p:par>
                </p:childTnLst>
              </p:cTn>
              <p:nextCondLst>
                <p:cond evt="onClick" delay="0">
                  <p:tgtEl>
                    <p:spTgt spid="33"/>
                  </p:tgtEl>
                </p:cond>
              </p:nextCondLst>
            </p:seq>
            <p:seq concurrent="1" nextAc="seek">
              <p:cTn id="85" restart="whenNotActive" fill="hold" evtFilter="cancelBubble" nodeType="interactiveSeq">
                <p:stCondLst>
                  <p:cond evt="onClick" delay="0">
                    <p:tgtEl>
                      <p:spTgt spid="34"/>
                    </p:tgtEl>
                  </p:cond>
                </p:stCondLst>
                <p:endSync evt="end" delay="0">
                  <p:rtn val="all"/>
                </p:endSync>
                <p:childTnLst>
                  <p:par>
                    <p:cTn id="86" fill="hold">
                      <p:stCondLst>
                        <p:cond delay="0"/>
                      </p:stCondLst>
                      <p:childTnLst>
                        <p:par>
                          <p:cTn id="87" fill="hold">
                            <p:stCondLst>
                              <p:cond delay="0"/>
                            </p:stCondLst>
                            <p:childTnLst>
                              <p:par>
                                <p:cTn id="88" presetID="53" presetClass="entr" presetSubtype="16" fill="hold" grpId="0" nodeType="withEffect">
                                  <p:stCondLst>
                                    <p:cond delay="0"/>
                                  </p:stCondLst>
                                  <p:childTnLst>
                                    <p:set>
                                      <p:cBhvr>
                                        <p:cTn id="89" dur="1" fill="hold">
                                          <p:stCondLst>
                                            <p:cond delay="0"/>
                                          </p:stCondLst>
                                        </p:cTn>
                                        <p:tgtEl>
                                          <p:spTgt spid="45"/>
                                        </p:tgtEl>
                                        <p:attrNameLst>
                                          <p:attrName>style.visibility</p:attrName>
                                        </p:attrNameLst>
                                      </p:cBhvr>
                                      <p:to>
                                        <p:strVal val="visible"/>
                                      </p:to>
                                    </p:set>
                                    <p:anim calcmode="lin" valueType="num">
                                      <p:cBhvr>
                                        <p:cTn id="90" dur="500" fill="hold"/>
                                        <p:tgtEl>
                                          <p:spTgt spid="45"/>
                                        </p:tgtEl>
                                        <p:attrNameLst>
                                          <p:attrName>ppt_w</p:attrName>
                                        </p:attrNameLst>
                                      </p:cBhvr>
                                      <p:tavLst>
                                        <p:tav tm="0">
                                          <p:val>
                                            <p:fltVal val="0"/>
                                          </p:val>
                                        </p:tav>
                                        <p:tav tm="100000">
                                          <p:val>
                                            <p:strVal val="#ppt_w"/>
                                          </p:val>
                                        </p:tav>
                                      </p:tavLst>
                                    </p:anim>
                                    <p:anim calcmode="lin" valueType="num">
                                      <p:cBhvr>
                                        <p:cTn id="91" dur="500" fill="hold"/>
                                        <p:tgtEl>
                                          <p:spTgt spid="45"/>
                                        </p:tgtEl>
                                        <p:attrNameLst>
                                          <p:attrName>ppt_h</p:attrName>
                                        </p:attrNameLst>
                                      </p:cBhvr>
                                      <p:tavLst>
                                        <p:tav tm="0">
                                          <p:val>
                                            <p:fltVal val="0"/>
                                          </p:val>
                                        </p:tav>
                                        <p:tav tm="100000">
                                          <p:val>
                                            <p:strVal val="#ppt_h"/>
                                          </p:val>
                                        </p:tav>
                                      </p:tavLst>
                                    </p:anim>
                                    <p:animEffect transition="in" filter="fade">
                                      <p:cBhvr>
                                        <p:cTn id="92" dur="500"/>
                                        <p:tgtEl>
                                          <p:spTgt spid="45"/>
                                        </p:tgtEl>
                                      </p:cBhvr>
                                    </p:animEffect>
                                  </p:childTnLst>
                                  <p:subTnLst>
                                    <p:audio>
                                      <p:cMediaNode>
                                        <p:cTn display="0" masterRel="sameClick">
                                          <p:stCondLst>
                                            <p:cond evt="begin" delay="0">
                                              <p:tn val="88"/>
                                            </p:cond>
                                          </p:stCondLst>
                                          <p:endCondLst>
                                            <p:cond evt="onStopAudio" delay="0">
                                              <p:tgtEl>
                                                <p:sldTgt/>
                                              </p:tgtEl>
                                            </p:cond>
                                          </p:endCondLst>
                                        </p:cTn>
                                        <p:tgtEl>
                                          <p:sndTgt r:embed="rId3" name="Bling.wav"/>
                                        </p:tgtEl>
                                      </p:cMediaNode>
                                    </p:audio>
                                  </p:subTnLst>
                                </p:cTn>
                              </p:par>
                              <p:par>
                                <p:cTn id="93" presetID="26" presetClass="emph" presetSubtype="0" fill="hold" grpId="1" nodeType="withEffect">
                                  <p:stCondLst>
                                    <p:cond delay="500"/>
                                  </p:stCondLst>
                                  <p:childTnLst>
                                    <p:animEffect transition="out" filter="fade">
                                      <p:cBhvr>
                                        <p:cTn id="94" dur="500" tmFilter="0, 0; .2, .5; .8, .5; 1, 0"/>
                                        <p:tgtEl>
                                          <p:spTgt spid="45"/>
                                        </p:tgtEl>
                                      </p:cBhvr>
                                    </p:animEffect>
                                    <p:animScale>
                                      <p:cBhvr>
                                        <p:cTn id="95" dur="250" autoRev="1" fill="hold"/>
                                        <p:tgtEl>
                                          <p:spTgt spid="45"/>
                                        </p:tgtEl>
                                      </p:cBhvr>
                                      <p:by x="105000" y="105000"/>
                                    </p:animScale>
                                  </p:childTnLst>
                                </p:cTn>
                              </p:par>
                            </p:childTnLst>
                          </p:cTn>
                        </p:par>
                      </p:childTnLst>
                    </p:cTn>
                  </p:par>
                </p:childTnLst>
              </p:cTn>
              <p:nextCondLst>
                <p:cond evt="onClick" delay="0">
                  <p:tgtEl>
                    <p:spTgt spid="34"/>
                  </p:tgtEl>
                </p:cond>
              </p:nextCondLst>
            </p:seq>
            <p:seq concurrent="1" nextAc="seek">
              <p:cTn id="96" restart="whenNotActive" fill="hold" evtFilter="cancelBubble" nodeType="interactiveSeq">
                <p:stCondLst>
                  <p:cond evt="onClick" delay="0">
                    <p:tgtEl>
                      <p:spTgt spid="95"/>
                    </p:tgtEl>
                  </p:cond>
                </p:stCondLst>
                <p:endSync evt="end" delay="0">
                  <p:rtn val="all"/>
                </p:endSync>
                <p:childTnLst>
                  <p:par>
                    <p:cTn id="97" fill="hold">
                      <p:stCondLst>
                        <p:cond delay="0"/>
                      </p:stCondLst>
                      <p:childTnLst>
                        <p:par>
                          <p:cTn id="98" fill="hold">
                            <p:stCondLst>
                              <p:cond delay="0"/>
                            </p:stCondLst>
                            <p:childTnLst>
                              <p:par>
                                <p:cTn id="99" presetID="53" presetClass="entr" presetSubtype="16" fill="hold" grpId="0" nodeType="withEffect">
                                  <p:stCondLst>
                                    <p:cond delay="0"/>
                                  </p:stCondLst>
                                  <p:childTnLst>
                                    <p:set>
                                      <p:cBhvr>
                                        <p:cTn id="100" dur="1" fill="hold">
                                          <p:stCondLst>
                                            <p:cond delay="0"/>
                                          </p:stCondLst>
                                        </p:cTn>
                                        <p:tgtEl>
                                          <p:spTgt spid="99"/>
                                        </p:tgtEl>
                                        <p:attrNameLst>
                                          <p:attrName>style.visibility</p:attrName>
                                        </p:attrNameLst>
                                      </p:cBhvr>
                                      <p:to>
                                        <p:strVal val="visible"/>
                                      </p:to>
                                    </p:set>
                                    <p:anim calcmode="lin" valueType="num">
                                      <p:cBhvr>
                                        <p:cTn id="101" dur="500" fill="hold"/>
                                        <p:tgtEl>
                                          <p:spTgt spid="99"/>
                                        </p:tgtEl>
                                        <p:attrNameLst>
                                          <p:attrName>ppt_w</p:attrName>
                                        </p:attrNameLst>
                                      </p:cBhvr>
                                      <p:tavLst>
                                        <p:tav tm="0">
                                          <p:val>
                                            <p:fltVal val="0"/>
                                          </p:val>
                                        </p:tav>
                                        <p:tav tm="100000">
                                          <p:val>
                                            <p:strVal val="#ppt_w"/>
                                          </p:val>
                                        </p:tav>
                                      </p:tavLst>
                                    </p:anim>
                                    <p:anim calcmode="lin" valueType="num">
                                      <p:cBhvr>
                                        <p:cTn id="102" dur="500" fill="hold"/>
                                        <p:tgtEl>
                                          <p:spTgt spid="99"/>
                                        </p:tgtEl>
                                        <p:attrNameLst>
                                          <p:attrName>ppt_h</p:attrName>
                                        </p:attrNameLst>
                                      </p:cBhvr>
                                      <p:tavLst>
                                        <p:tav tm="0">
                                          <p:val>
                                            <p:fltVal val="0"/>
                                          </p:val>
                                        </p:tav>
                                        <p:tav tm="100000">
                                          <p:val>
                                            <p:strVal val="#ppt_h"/>
                                          </p:val>
                                        </p:tav>
                                      </p:tavLst>
                                    </p:anim>
                                    <p:animEffect transition="in" filter="fade">
                                      <p:cBhvr>
                                        <p:cTn id="103" dur="500"/>
                                        <p:tgtEl>
                                          <p:spTgt spid="99"/>
                                        </p:tgtEl>
                                      </p:cBhvr>
                                    </p:animEffect>
                                  </p:childTnLst>
                                  <p:subTnLst>
                                    <p:audio>
                                      <p:cMediaNode>
                                        <p:cTn display="0" masterRel="sameClick">
                                          <p:stCondLst>
                                            <p:cond evt="begin" delay="0">
                                              <p:tn val="99"/>
                                            </p:cond>
                                          </p:stCondLst>
                                          <p:endCondLst>
                                            <p:cond evt="onStopAudio" delay="0">
                                              <p:tgtEl>
                                                <p:sldTgt/>
                                              </p:tgtEl>
                                            </p:cond>
                                          </p:endCondLst>
                                        </p:cTn>
                                        <p:tgtEl>
                                          <p:sndTgt r:embed="rId3" name="Bling.wav"/>
                                        </p:tgtEl>
                                      </p:cMediaNode>
                                    </p:audio>
                                  </p:subTnLst>
                                </p:cTn>
                              </p:par>
                              <p:par>
                                <p:cTn id="104" presetID="26" presetClass="emph" presetSubtype="0" fill="hold" grpId="1" nodeType="withEffect">
                                  <p:stCondLst>
                                    <p:cond delay="500"/>
                                  </p:stCondLst>
                                  <p:childTnLst>
                                    <p:animEffect transition="out" filter="fade">
                                      <p:cBhvr>
                                        <p:cTn id="105" dur="500" tmFilter="0, 0; .2, .5; .8, .5; 1, 0"/>
                                        <p:tgtEl>
                                          <p:spTgt spid="99"/>
                                        </p:tgtEl>
                                      </p:cBhvr>
                                    </p:animEffect>
                                    <p:animScale>
                                      <p:cBhvr>
                                        <p:cTn id="106" dur="250" autoRev="1" fill="hold"/>
                                        <p:tgtEl>
                                          <p:spTgt spid="99"/>
                                        </p:tgtEl>
                                      </p:cBhvr>
                                      <p:by x="105000" y="105000"/>
                                    </p:animScale>
                                  </p:childTnLst>
                                </p:cTn>
                              </p:par>
                            </p:childTnLst>
                          </p:cTn>
                        </p:par>
                      </p:childTnLst>
                    </p:cTn>
                  </p:par>
                </p:childTnLst>
              </p:cTn>
              <p:nextCondLst>
                <p:cond evt="onClick" delay="0">
                  <p:tgtEl>
                    <p:spTgt spid="95"/>
                  </p:tgtEl>
                </p:cond>
              </p:nextCondLst>
            </p:seq>
            <p:seq concurrent="1" nextAc="seek">
              <p:cTn id="107" restart="whenNotActive" fill="hold" evtFilter="cancelBubble" nodeType="interactiveSeq">
                <p:stCondLst>
                  <p:cond evt="onClick" delay="0">
                    <p:tgtEl>
                      <p:spTgt spid="98"/>
                    </p:tgtEl>
                  </p:cond>
                </p:stCondLst>
                <p:endSync evt="end" delay="0">
                  <p:rtn val="all"/>
                </p:endSync>
                <p:childTnLst>
                  <p:par>
                    <p:cTn id="108" fill="hold">
                      <p:stCondLst>
                        <p:cond delay="0"/>
                      </p:stCondLst>
                      <p:childTnLst>
                        <p:par>
                          <p:cTn id="109" fill="hold">
                            <p:stCondLst>
                              <p:cond delay="0"/>
                            </p:stCondLst>
                            <p:childTnLst>
                              <p:par>
                                <p:cTn id="110" presetID="53" presetClass="entr" presetSubtype="16"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 calcmode="lin" valueType="num">
                                      <p:cBhvr>
                                        <p:cTn id="112" dur="500" fill="hold"/>
                                        <p:tgtEl>
                                          <p:spTgt spid="100"/>
                                        </p:tgtEl>
                                        <p:attrNameLst>
                                          <p:attrName>ppt_w</p:attrName>
                                        </p:attrNameLst>
                                      </p:cBhvr>
                                      <p:tavLst>
                                        <p:tav tm="0">
                                          <p:val>
                                            <p:fltVal val="0"/>
                                          </p:val>
                                        </p:tav>
                                        <p:tav tm="100000">
                                          <p:val>
                                            <p:strVal val="#ppt_w"/>
                                          </p:val>
                                        </p:tav>
                                      </p:tavLst>
                                    </p:anim>
                                    <p:anim calcmode="lin" valueType="num">
                                      <p:cBhvr>
                                        <p:cTn id="113" dur="500" fill="hold"/>
                                        <p:tgtEl>
                                          <p:spTgt spid="100"/>
                                        </p:tgtEl>
                                        <p:attrNameLst>
                                          <p:attrName>ppt_h</p:attrName>
                                        </p:attrNameLst>
                                      </p:cBhvr>
                                      <p:tavLst>
                                        <p:tav tm="0">
                                          <p:val>
                                            <p:fltVal val="0"/>
                                          </p:val>
                                        </p:tav>
                                        <p:tav tm="100000">
                                          <p:val>
                                            <p:strVal val="#ppt_h"/>
                                          </p:val>
                                        </p:tav>
                                      </p:tavLst>
                                    </p:anim>
                                    <p:animEffect transition="in" filter="fade">
                                      <p:cBhvr>
                                        <p:cTn id="114" dur="500"/>
                                        <p:tgtEl>
                                          <p:spTgt spid="100"/>
                                        </p:tgtEl>
                                      </p:cBhvr>
                                    </p:animEffect>
                                  </p:childTnLst>
                                  <p:subTnLst>
                                    <p:audio>
                                      <p:cMediaNode>
                                        <p:cTn display="0" masterRel="sameClick">
                                          <p:stCondLst>
                                            <p:cond evt="begin" delay="0">
                                              <p:tn val="110"/>
                                            </p:cond>
                                          </p:stCondLst>
                                          <p:endCondLst>
                                            <p:cond evt="onStopAudio" delay="0">
                                              <p:tgtEl>
                                                <p:sldTgt/>
                                              </p:tgtEl>
                                            </p:cond>
                                          </p:endCondLst>
                                        </p:cTn>
                                        <p:tgtEl>
                                          <p:sndTgt r:embed="rId3" name="Bling.wav"/>
                                        </p:tgtEl>
                                      </p:cMediaNode>
                                    </p:audio>
                                  </p:subTnLst>
                                </p:cTn>
                              </p:par>
                              <p:par>
                                <p:cTn id="115" presetID="26" presetClass="emph" presetSubtype="0" fill="hold" grpId="1" nodeType="withEffect">
                                  <p:stCondLst>
                                    <p:cond delay="500"/>
                                  </p:stCondLst>
                                  <p:childTnLst>
                                    <p:animEffect transition="out" filter="fade">
                                      <p:cBhvr>
                                        <p:cTn id="116" dur="500" tmFilter="0, 0; .2, .5; .8, .5; 1, 0"/>
                                        <p:tgtEl>
                                          <p:spTgt spid="100"/>
                                        </p:tgtEl>
                                      </p:cBhvr>
                                    </p:animEffect>
                                    <p:animScale>
                                      <p:cBhvr>
                                        <p:cTn id="117" dur="250" autoRev="1" fill="hold"/>
                                        <p:tgtEl>
                                          <p:spTgt spid="100"/>
                                        </p:tgtEl>
                                      </p:cBhvr>
                                      <p:by x="105000" y="105000"/>
                                    </p:animScale>
                                  </p:childTnLst>
                                </p:cTn>
                              </p:par>
                            </p:childTnLst>
                          </p:cTn>
                        </p:par>
                      </p:childTnLst>
                    </p:cTn>
                  </p:par>
                </p:childTnLst>
              </p:cTn>
              <p:nextCondLst>
                <p:cond evt="onClick" delay="0">
                  <p:tgtEl>
                    <p:spTgt spid="98"/>
                  </p:tgtEl>
                </p:cond>
              </p:nextCondLst>
            </p:seq>
            <p:seq concurrent="1" nextAc="seek">
              <p:cTn id="118" restart="whenNotActive" fill="hold" evtFilter="cancelBubble" nodeType="interactiveSeq">
                <p:stCondLst>
                  <p:cond evt="onClick" delay="0">
                    <p:tgtEl>
                      <p:spTgt spid="96"/>
                    </p:tgtEl>
                  </p:cond>
                </p:stCondLst>
                <p:endSync evt="end" delay="0">
                  <p:rtn val="all"/>
                </p:endSync>
                <p:childTnLst>
                  <p:par>
                    <p:cTn id="119" fill="hold">
                      <p:stCondLst>
                        <p:cond delay="0"/>
                      </p:stCondLst>
                      <p:childTnLst>
                        <p:par>
                          <p:cTn id="120" fill="hold">
                            <p:stCondLst>
                              <p:cond delay="0"/>
                            </p:stCondLst>
                            <p:childTnLst>
                              <p:par>
                                <p:cTn id="121" presetID="53" presetClass="entr" presetSubtype="16" fill="hold" grpId="0" nodeType="withEffect">
                                  <p:stCondLst>
                                    <p:cond delay="0"/>
                                  </p:stCondLst>
                                  <p:childTnLst>
                                    <p:set>
                                      <p:cBhvr>
                                        <p:cTn id="122" dur="1" fill="hold">
                                          <p:stCondLst>
                                            <p:cond delay="0"/>
                                          </p:stCondLst>
                                        </p:cTn>
                                        <p:tgtEl>
                                          <p:spTgt spid="101"/>
                                        </p:tgtEl>
                                        <p:attrNameLst>
                                          <p:attrName>style.visibility</p:attrName>
                                        </p:attrNameLst>
                                      </p:cBhvr>
                                      <p:to>
                                        <p:strVal val="visible"/>
                                      </p:to>
                                    </p:set>
                                    <p:anim calcmode="lin" valueType="num">
                                      <p:cBhvr>
                                        <p:cTn id="123" dur="500" fill="hold"/>
                                        <p:tgtEl>
                                          <p:spTgt spid="101"/>
                                        </p:tgtEl>
                                        <p:attrNameLst>
                                          <p:attrName>ppt_w</p:attrName>
                                        </p:attrNameLst>
                                      </p:cBhvr>
                                      <p:tavLst>
                                        <p:tav tm="0">
                                          <p:val>
                                            <p:fltVal val="0"/>
                                          </p:val>
                                        </p:tav>
                                        <p:tav tm="100000">
                                          <p:val>
                                            <p:strVal val="#ppt_w"/>
                                          </p:val>
                                        </p:tav>
                                      </p:tavLst>
                                    </p:anim>
                                    <p:anim calcmode="lin" valueType="num">
                                      <p:cBhvr>
                                        <p:cTn id="124" dur="500" fill="hold"/>
                                        <p:tgtEl>
                                          <p:spTgt spid="101"/>
                                        </p:tgtEl>
                                        <p:attrNameLst>
                                          <p:attrName>ppt_h</p:attrName>
                                        </p:attrNameLst>
                                      </p:cBhvr>
                                      <p:tavLst>
                                        <p:tav tm="0">
                                          <p:val>
                                            <p:fltVal val="0"/>
                                          </p:val>
                                        </p:tav>
                                        <p:tav tm="100000">
                                          <p:val>
                                            <p:strVal val="#ppt_h"/>
                                          </p:val>
                                        </p:tav>
                                      </p:tavLst>
                                    </p:anim>
                                    <p:animEffect transition="in" filter="fade">
                                      <p:cBhvr>
                                        <p:cTn id="125" dur="500"/>
                                        <p:tgtEl>
                                          <p:spTgt spid="101"/>
                                        </p:tgtEl>
                                      </p:cBhvr>
                                    </p:animEffect>
                                  </p:childTnLst>
                                  <p:subTnLst>
                                    <p:audio>
                                      <p:cMediaNode>
                                        <p:cTn display="0" masterRel="sameClick">
                                          <p:stCondLst>
                                            <p:cond evt="begin" delay="0">
                                              <p:tn val="121"/>
                                            </p:cond>
                                          </p:stCondLst>
                                          <p:endCondLst>
                                            <p:cond evt="onStopAudio" delay="0">
                                              <p:tgtEl>
                                                <p:sldTgt/>
                                              </p:tgtEl>
                                            </p:cond>
                                          </p:endCondLst>
                                        </p:cTn>
                                        <p:tgtEl>
                                          <p:sndTgt r:embed="rId3" name="Bling.wav"/>
                                        </p:tgtEl>
                                      </p:cMediaNode>
                                    </p:audio>
                                  </p:subTnLst>
                                </p:cTn>
                              </p:par>
                              <p:par>
                                <p:cTn id="126" presetID="26" presetClass="emph" presetSubtype="0" fill="hold" grpId="1" nodeType="withEffect">
                                  <p:stCondLst>
                                    <p:cond delay="500"/>
                                  </p:stCondLst>
                                  <p:childTnLst>
                                    <p:animEffect transition="out" filter="fade">
                                      <p:cBhvr>
                                        <p:cTn id="127" dur="500" tmFilter="0, 0; .2, .5; .8, .5; 1, 0"/>
                                        <p:tgtEl>
                                          <p:spTgt spid="101"/>
                                        </p:tgtEl>
                                      </p:cBhvr>
                                    </p:animEffect>
                                    <p:animScale>
                                      <p:cBhvr>
                                        <p:cTn id="128" dur="250" autoRev="1" fill="hold"/>
                                        <p:tgtEl>
                                          <p:spTgt spid="101"/>
                                        </p:tgtEl>
                                      </p:cBhvr>
                                      <p:by x="105000" y="105000"/>
                                    </p:animScale>
                                  </p:childTnLst>
                                </p:cTn>
                              </p:par>
                            </p:childTnLst>
                          </p:cTn>
                        </p:par>
                      </p:childTnLst>
                    </p:cTn>
                  </p:par>
                </p:childTnLst>
              </p:cTn>
              <p:nextCondLst>
                <p:cond evt="onClick" delay="0">
                  <p:tgtEl>
                    <p:spTgt spid="96"/>
                  </p:tgtEl>
                </p:cond>
              </p:nextCondLst>
            </p:seq>
          </p:childTnLst>
        </p:cTn>
      </p:par>
    </p:tnLst>
    <p:bldLst>
      <p:bldP spid="43" grpId="0"/>
      <p:bldP spid="43" grpId="1"/>
      <p:bldP spid="44" grpId="0"/>
      <p:bldP spid="44" grpId="1"/>
      <p:bldP spid="45" grpId="0"/>
      <p:bldP spid="45" grpId="1"/>
      <p:bldP spid="99" grpId="0"/>
      <p:bldP spid="99" grpId="1"/>
      <p:bldP spid="100" grpId="0"/>
      <p:bldP spid="100" grpId="1"/>
      <p:bldP spid="101" grpId="0"/>
      <p:bldP spid="101" grpId="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81"/>
        <p:cNvGrpSpPr/>
        <p:nvPr/>
      </p:nvGrpSpPr>
      <p:grpSpPr>
        <a:xfrm>
          <a:off x="0" y="0"/>
          <a:ext cx="0" cy="0"/>
          <a:chOff x="0" y="0"/>
          <a:chExt cx="0" cy="0"/>
        </a:xfrm>
      </p:grpSpPr>
      <p:sp>
        <p:nvSpPr>
          <p:cNvPr id="183" name="Google Shape;183;p23"/>
          <p:cNvSpPr txBox="1">
            <a:spLocks noGrp="1"/>
          </p:cNvSpPr>
          <p:nvPr>
            <p:ph type="ctrTitle"/>
          </p:nvPr>
        </p:nvSpPr>
        <p:spPr>
          <a:xfrm>
            <a:off x="432073" y="1571358"/>
            <a:ext cx="4955100" cy="178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5500" dirty="0" err="1">
                <a:solidFill>
                  <a:srgbClr val="FF7C3E"/>
                </a:solidFill>
                <a:latin typeface="Times New Roman" panose="02020603050405020304" pitchFamily="18" charset="0"/>
                <a:cs typeface="Times New Roman" panose="02020603050405020304" pitchFamily="18" charset="0"/>
              </a:rPr>
              <a:t>Tiết</a:t>
            </a:r>
            <a:r>
              <a:rPr lang="en-US" sz="5500" dirty="0">
                <a:solidFill>
                  <a:srgbClr val="FF7C3E"/>
                </a:solidFill>
                <a:latin typeface="Times New Roman" panose="02020603050405020304" pitchFamily="18" charset="0"/>
                <a:cs typeface="Times New Roman" panose="02020603050405020304" pitchFamily="18" charset="0"/>
              </a:rPr>
              <a:t> 2</a:t>
            </a:r>
            <a:r>
              <a:rPr lang="en-US" dirty="0">
                <a:latin typeface="Times New Roman" panose="02020603050405020304" pitchFamily="18" charset="0"/>
                <a:cs typeface="Times New Roman" panose="02020603050405020304" pitchFamily="18" charset="0"/>
              </a:rPr>
              <a:t>4+2</a:t>
            </a:r>
            <a:r>
              <a:rPr lang="en-US" sz="5500" dirty="0">
                <a:solidFill>
                  <a:srgbClr val="FF7C3E"/>
                </a:solidFill>
                <a:latin typeface="Times New Roman" panose="02020603050405020304" pitchFamily="18" charset="0"/>
                <a:cs typeface="Times New Roman" panose="02020603050405020304" pitchFamily="18" charset="0"/>
              </a:rPr>
              <a:t>5+26: </a:t>
            </a:r>
            <a:r>
              <a:rPr lang="en-US" sz="5500" dirty="0" err="1">
                <a:solidFill>
                  <a:srgbClr val="FF7C3E"/>
                </a:solidFill>
                <a:latin typeface="Times New Roman" panose="02020603050405020304" pitchFamily="18" charset="0"/>
                <a:cs typeface="Times New Roman" panose="02020603050405020304" pitchFamily="18" charset="0"/>
              </a:rPr>
              <a:t>Bài</a:t>
            </a:r>
            <a:r>
              <a:rPr lang="en-US" sz="5500" dirty="0">
                <a:solidFill>
                  <a:srgbClr val="FF7C3E"/>
                </a:solidFill>
                <a:latin typeface="Times New Roman" panose="02020603050405020304" pitchFamily="18" charset="0"/>
                <a:cs typeface="Times New Roman" panose="02020603050405020304" pitchFamily="18" charset="0"/>
              </a:rPr>
              <a:t> 8: </a:t>
            </a:r>
            <a:br>
              <a:rPr lang="en-US" sz="5500" dirty="0">
                <a:solidFill>
                  <a:srgbClr val="FF7C3E"/>
                </a:solidFill>
                <a:latin typeface="Times New Roman" panose="02020603050405020304" pitchFamily="18" charset="0"/>
                <a:cs typeface="Times New Roman" panose="02020603050405020304" pitchFamily="18" charset="0"/>
              </a:rPr>
            </a:br>
            <a:r>
              <a:rPr lang="en-US" sz="11500" dirty="0">
                <a:solidFill>
                  <a:srgbClr val="FF7C3E"/>
                </a:solidFill>
                <a:latin typeface="Times New Roman" panose="02020603050405020304" pitchFamily="18" charset="0"/>
                <a:cs typeface="Times New Roman" panose="02020603050405020304" pitchFamily="18" charset="0"/>
              </a:rPr>
              <a:t>ACID</a:t>
            </a:r>
            <a:endParaRPr sz="5500" dirty="0">
              <a:solidFill>
                <a:srgbClr val="FF7C3E"/>
              </a:solidFill>
              <a:latin typeface="Times New Roman" panose="02020603050405020304" pitchFamily="18" charset="0"/>
              <a:cs typeface="Times New Roman" panose="02020603050405020304" pitchFamily="18" charset="0"/>
            </a:endParaRPr>
          </a:p>
        </p:txBody>
      </p:sp>
      <p:sp>
        <p:nvSpPr>
          <p:cNvPr id="185" name="Google Shape;185;p23"/>
          <p:cNvSpPr/>
          <p:nvPr/>
        </p:nvSpPr>
        <p:spPr>
          <a:xfrm flipH="1">
            <a:off x="5561239" y="847364"/>
            <a:ext cx="2694273" cy="3983228"/>
          </a:xfrm>
          <a:custGeom>
            <a:avLst/>
            <a:gdLst/>
            <a:ahLst/>
            <a:cxnLst/>
            <a:rect l="l" t="t" r="r" b="b"/>
            <a:pathLst>
              <a:path w="39964" h="59083" extrusionOk="0">
                <a:moveTo>
                  <a:pt x="24766" y="0"/>
                </a:moveTo>
                <a:cubicBezTo>
                  <a:pt x="24741" y="0"/>
                  <a:pt x="24716" y="0"/>
                  <a:pt x="24691" y="0"/>
                </a:cubicBezTo>
                <a:cubicBezTo>
                  <a:pt x="22227" y="17"/>
                  <a:pt x="19851" y="902"/>
                  <a:pt x="17591" y="1885"/>
                </a:cubicBezTo>
                <a:cubicBezTo>
                  <a:pt x="15966" y="2591"/>
                  <a:pt x="14365" y="3355"/>
                  <a:pt x="12795" y="4175"/>
                </a:cubicBezTo>
                <a:cubicBezTo>
                  <a:pt x="10811" y="5213"/>
                  <a:pt x="8832" y="6370"/>
                  <a:pt x="7367" y="8066"/>
                </a:cubicBezTo>
                <a:cubicBezTo>
                  <a:pt x="4397" y="11511"/>
                  <a:pt x="4114" y="16723"/>
                  <a:pt x="5797" y="20949"/>
                </a:cubicBezTo>
                <a:cubicBezTo>
                  <a:pt x="6179" y="21908"/>
                  <a:pt x="6664" y="22902"/>
                  <a:pt x="6510" y="23926"/>
                </a:cubicBezTo>
                <a:cubicBezTo>
                  <a:pt x="6203" y="26005"/>
                  <a:pt x="3677" y="26790"/>
                  <a:pt x="2155" y="28241"/>
                </a:cubicBezTo>
                <a:cubicBezTo>
                  <a:pt x="369" y="29941"/>
                  <a:pt x="0" y="32767"/>
                  <a:pt x="748" y="35119"/>
                </a:cubicBezTo>
                <a:cubicBezTo>
                  <a:pt x="1492" y="37471"/>
                  <a:pt x="3179" y="39410"/>
                  <a:pt x="5032" y="41038"/>
                </a:cubicBezTo>
                <a:cubicBezTo>
                  <a:pt x="5469" y="41424"/>
                  <a:pt x="5927" y="41807"/>
                  <a:pt x="6231" y="42302"/>
                </a:cubicBezTo>
                <a:cubicBezTo>
                  <a:pt x="6862" y="43340"/>
                  <a:pt x="6708" y="44646"/>
                  <a:pt x="6776" y="45859"/>
                </a:cubicBezTo>
                <a:cubicBezTo>
                  <a:pt x="6916" y="48327"/>
                  <a:pt x="8067" y="50652"/>
                  <a:pt x="9603" y="52590"/>
                </a:cubicBezTo>
                <a:cubicBezTo>
                  <a:pt x="11136" y="54529"/>
                  <a:pt x="13812" y="57496"/>
                  <a:pt x="15706" y="59083"/>
                </a:cubicBezTo>
                <a:lnTo>
                  <a:pt x="29965" y="58834"/>
                </a:lnTo>
                <a:cubicBezTo>
                  <a:pt x="32194" y="57748"/>
                  <a:pt x="32085" y="54945"/>
                  <a:pt x="33788" y="53140"/>
                </a:cubicBezTo>
                <a:cubicBezTo>
                  <a:pt x="35297" y="51536"/>
                  <a:pt x="37527" y="50614"/>
                  <a:pt x="38656" y="48722"/>
                </a:cubicBezTo>
                <a:cubicBezTo>
                  <a:pt x="39554" y="47221"/>
                  <a:pt x="39953" y="45204"/>
                  <a:pt x="39957" y="43455"/>
                </a:cubicBezTo>
                <a:cubicBezTo>
                  <a:pt x="39964" y="40748"/>
                  <a:pt x="39537" y="38051"/>
                  <a:pt x="38086" y="35761"/>
                </a:cubicBezTo>
                <a:cubicBezTo>
                  <a:pt x="37492" y="34826"/>
                  <a:pt x="36676" y="34003"/>
                  <a:pt x="36325" y="32951"/>
                </a:cubicBezTo>
                <a:cubicBezTo>
                  <a:pt x="35877" y="31604"/>
                  <a:pt x="36273" y="30139"/>
                  <a:pt x="36629" y="28763"/>
                </a:cubicBezTo>
                <a:cubicBezTo>
                  <a:pt x="38022" y="23394"/>
                  <a:pt x="38803" y="17853"/>
                  <a:pt x="38745" y="12306"/>
                </a:cubicBezTo>
                <a:cubicBezTo>
                  <a:pt x="38715" y="9548"/>
                  <a:pt x="38400" y="6588"/>
                  <a:pt x="36615" y="4486"/>
                </a:cubicBezTo>
                <a:cubicBezTo>
                  <a:pt x="35075" y="2673"/>
                  <a:pt x="32713" y="1816"/>
                  <a:pt x="30443" y="1110"/>
                </a:cubicBezTo>
                <a:cubicBezTo>
                  <a:pt x="28596" y="533"/>
                  <a:pt x="26703" y="0"/>
                  <a:pt x="24766"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3"/>
          <p:cNvSpPr/>
          <p:nvPr/>
        </p:nvSpPr>
        <p:spPr>
          <a:xfrm flipH="1">
            <a:off x="5588138" y="876556"/>
            <a:ext cx="2611417" cy="3898821"/>
          </a:xfrm>
          <a:custGeom>
            <a:avLst/>
            <a:gdLst/>
            <a:ahLst/>
            <a:cxnLst/>
            <a:rect l="l" t="t" r="r" b="b"/>
            <a:pathLst>
              <a:path w="38735" h="57831" extrusionOk="0">
                <a:moveTo>
                  <a:pt x="24090" y="1"/>
                </a:moveTo>
                <a:cubicBezTo>
                  <a:pt x="21731" y="18"/>
                  <a:pt x="19403" y="891"/>
                  <a:pt x="17232" y="1837"/>
                </a:cubicBezTo>
                <a:cubicBezTo>
                  <a:pt x="15631" y="2533"/>
                  <a:pt x="14030" y="3298"/>
                  <a:pt x="12480" y="4107"/>
                </a:cubicBezTo>
                <a:cubicBezTo>
                  <a:pt x="10279" y="5254"/>
                  <a:pt x="8548" y="6330"/>
                  <a:pt x="7237" y="7852"/>
                </a:cubicBezTo>
                <a:cubicBezTo>
                  <a:pt x="5909" y="9388"/>
                  <a:pt x="5086" y="11395"/>
                  <a:pt x="4854" y="13655"/>
                </a:cubicBezTo>
                <a:cubicBezTo>
                  <a:pt x="4636" y="15775"/>
                  <a:pt x="4963" y="18062"/>
                  <a:pt x="5773" y="20093"/>
                </a:cubicBezTo>
                <a:cubicBezTo>
                  <a:pt x="5817" y="20206"/>
                  <a:pt x="5864" y="20319"/>
                  <a:pt x="5909" y="20434"/>
                </a:cubicBezTo>
                <a:cubicBezTo>
                  <a:pt x="6271" y="21319"/>
                  <a:pt x="6680" y="22323"/>
                  <a:pt x="6523" y="23394"/>
                </a:cubicBezTo>
                <a:cubicBezTo>
                  <a:pt x="6274" y="25070"/>
                  <a:pt x="4909" y="25981"/>
                  <a:pt x="3588" y="26865"/>
                </a:cubicBezTo>
                <a:cubicBezTo>
                  <a:pt x="2997" y="27262"/>
                  <a:pt x="2437" y="27634"/>
                  <a:pt x="1980" y="28067"/>
                </a:cubicBezTo>
                <a:cubicBezTo>
                  <a:pt x="502" y="29481"/>
                  <a:pt x="0" y="31986"/>
                  <a:pt x="737" y="34308"/>
                </a:cubicBezTo>
                <a:cubicBezTo>
                  <a:pt x="1338" y="36205"/>
                  <a:pt x="2680" y="38048"/>
                  <a:pt x="4837" y="39947"/>
                </a:cubicBezTo>
                <a:lnTo>
                  <a:pt x="4939" y="40035"/>
                </a:lnTo>
                <a:cubicBezTo>
                  <a:pt x="5376" y="40418"/>
                  <a:pt x="5827" y="40813"/>
                  <a:pt x="6159" y="41357"/>
                </a:cubicBezTo>
                <a:cubicBezTo>
                  <a:pt x="6739" y="42309"/>
                  <a:pt x="6756" y="43378"/>
                  <a:pt x="6773" y="44412"/>
                </a:cubicBezTo>
                <a:cubicBezTo>
                  <a:pt x="6776" y="44685"/>
                  <a:pt x="6783" y="44944"/>
                  <a:pt x="6797" y="45201"/>
                </a:cubicBezTo>
                <a:cubicBezTo>
                  <a:pt x="6947" y="47853"/>
                  <a:pt x="8343" y="50133"/>
                  <a:pt x="9486" y="51580"/>
                </a:cubicBezTo>
                <a:cubicBezTo>
                  <a:pt x="10985" y="53475"/>
                  <a:pt x="13501" y="56261"/>
                  <a:pt x="15327" y="57831"/>
                </a:cubicBezTo>
                <a:lnTo>
                  <a:pt x="29204" y="57588"/>
                </a:lnTo>
                <a:cubicBezTo>
                  <a:pt x="30197" y="57046"/>
                  <a:pt x="30620" y="56042"/>
                  <a:pt x="31108" y="54884"/>
                </a:cubicBezTo>
                <a:cubicBezTo>
                  <a:pt x="31515" y="53922"/>
                  <a:pt x="31934" y="52932"/>
                  <a:pt x="32727" y="52089"/>
                </a:cubicBezTo>
                <a:cubicBezTo>
                  <a:pt x="33379" y="51396"/>
                  <a:pt x="34140" y="50833"/>
                  <a:pt x="34880" y="50290"/>
                </a:cubicBezTo>
                <a:cubicBezTo>
                  <a:pt x="35922" y="49522"/>
                  <a:pt x="36905" y="48795"/>
                  <a:pt x="37516" y="47777"/>
                </a:cubicBezTo>
                <a:cubicBezTo>
                  <a:pt x="38270" y="46515"/>
                  <a:pt x="38724" y="44668"/>
                  <a:pt x="38728" y="42831"/>
                </a:cubicBezTo>
                <a:cubicBezTo>
                  <a:pt x="38734" y="39776"/>
                  <a:pt x="38154" y="37369"/>
                  <a:pt x="36952" y="35475"/>
                </a:cubicBezTo>
                <a:cubicBezTo>
                  <a:pt x="36771" y="35188"/>
                  <a:pt x="36566" y="34911"/>
                  <a:pt x="36352" y="34618"/>
                </a:cubicBezTo>
                <a:cubicBezTo>
                  <a:pt x="35881" y="33987"/>
                  <a:pt x="35396" y="33328"/>
                  <a:pt x="35126" y="32526"/>
                </a:cubicBezTo>
                <a:cubicBezTo>
                  <a:pt x="34631" y="31027"/>
                  <a:pt x="35038" y="29454"/>
                  <a:pt x="35399" y="28064"/>
                </a:cubicBezTo>
                <a:lnTo>
                  <a:pt x="35419" y="27985"/>
                </a:lnTo>
                <a:cubicBezTo>
                  <a:pt x="36864" y="22411"/>
                  <a:pt x="37570" y="16929"/>
                  <a:pt x="37512" y="11688"/>
                </a:cubicBezTo>
                <a:cubicBezTo>
                  <a:pt x="37485" y="9142"/>
                  <a:pt x="37229" y="6268"/>
                  <a:pt x="35533" y="4268"/>
                </a:cubicBezTo>
                <a:cubicBezTo>
                  <a:pt x="34091" y="2571"/>
                  <a:pt x="31838" y="1762"/>
                  <a:pt x="29651" y="1083"/>
                </a:cubicBezTo>
                <a:cubicBezTo>
                  <a:pt x="27896" y="537"/>
                  <a:pt x="26029" y="1"/>
                  <a:pt x="24155" y="1"/>
                </a:cubicBezTo>
                <a:close/>
              </a:path>
            </a:pathLst>
          </a:cu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3"/>
          <p:cNvSpPr/>
          <p:nvPr/>
        </p:nvSpPr>
        <p:spPr>
          <a:xfrm flipH="1">
            <a:off x="4078565" y="4687238"/>
            <a:ext cx="4209122" cy="179235"/>
          </a:xfrm>
          <a:custGeom>
            <a:avLst/>
            <a:gdLst/>
            <a:ahLst/>
            <a:cxnLst/>
            <a:rect l="l" t="t" r="r" b="b"/>
            <a:pathLst>
              <a:path w="73786" h="3142" extrusionOk="0">
                <a:moveTo>
                  <a:pt x="36891" y="1"/>
                </a:moveTo>
                <a:cubicBezTo>
                  <a:pt x="16515" y="1"/>
                  <a:pt x="0" y="704"/>
                  <a:pt x="0" y="1570"/>
                </a:cubicBezTo>
                <a:cubicBezTo>
                  <a:pt x="0" y="2438"/>
                  <a:pt x="16515" y="3141"/>
                  <a:pt x="36891" y="3141"/>
                </a:cubicBezTo>
                <a:cubicBezTo>
                  <a:pt x="57267" y="3141"/>
                  <a:pt x="73786" y="2438"/>
                  <a:pt x="73786" y="1570"/>
                </a:cubicBezTo>
                <a:cubicBezTo>
                  <a:pt x="73786" y="704"/>
                  <a:pt x="57267" y="1"/>
                  <a:pt x="36891"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 name="Google Shape;188;p23"/>
          <p:cNvGrpSpPr/>
          <p:nvPr/>
        </p:nvGrpSpPr>
        <p:grpSpPr>
          <a:xfrm>
            <a:off x="5921198" y="1938129"/>
            <a:ext cx="2158900" cy="2868100"/>
            <a:chOff x="5921198" y="1938129"/>
            <a:chExt cx="2158900" cy="2868100"/>
          </a:xfrm>
        </p:grpSpPr>
        <p:sp>
          <p:nvSpPr>
            <p:cNvPr id="189" name="Google Shape;189;p23"/>
            <p:cNvSpPr/>
            <p:nvPr/>
          </p:nvSpPr>
          <p:spPr>
            <a:xfrm flipH="1">
              <a:off x="7047405" y="2721884"/>
              <a:ext cx="605304" cy="614032"/>
            </a:xfrm>
            <a:custGeom>
              <a:avLst/>
              <a:gdLst/>
              <a:ahLst/>
              <a:cxnLst/>
              <a:rect l="l" t="t" r="r" b="b"/>
              <a:pathLst>
                <a:path w="10611" h="10764" extrusionOk="0">
                  <a:moveTo>
                    <a:pt x="9692" y="0"/>
                  </a:moveTo>
                  <a:cubicBezTo>
                    <a:pt x="7656" y="0"/>
                    <a:pt x="0" y="3688"/>
                    <a:pt x="1653" y="7106"/>
                  </a:cubicBezTo>
                  <a:cubicBezTo>
                    <a:pt x="3117" y="10123"/>
                    <a:pt x="5374" y="10763"/>
                    <a:pt x="6296" y="10763"/>
                  </a:cubicBezTo>
                  <a:cubicBezTo>
                    <a:pt x="6451" y="10763"/>
                    <a:pt x="6568" y="10745"/>
                    <a:pt x="6637" y="10717"/>
                  </a:cubicBezTo>
                  <a:cubicBezTo>
                    <a:pt x="7112" y="10519"/>
                    <a:pt x="7924" y="9888"/>
                    <a:pt x="7784" y="9365"/>
                  </a:cubicBezTo>
                  <a:cubicBezTo>
                    <a:pt x="7644" y="8840"/>
                    <a:pt x="5937" y="6491"/>
                    <a:pt x="7518" y="4979"/>
                  </a:cubicBezTo>
                  <a:cubicBezTo>
                    <a:pt x="9099" y="3466"/>
                    <a:pt x="10037" y="3384"/>
                    <a:pt x="10324" y="2097"/>
                  </a:cubicBezTo>
                  <a:cubicBezTo>
                    <a:pt x="10611" y="811"/>
                    <a:pt x="10337" y="80"/>
                    <a:pt x="9874" y="12"/>
                  </a:cubicBezTo>
                  <a:cubicBezTo>
                    <a:pt x="9820" y="4"/>
                    <a:pt x="9759" y="0"/>
                    <a:pt x="9692"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3"/>
            <p:cNvSpPr/>
            <p:nvPr/>
          </p:nvSpPr>
          <p:spPr>
            <a:xfrm flipH="1">
              <a:off x="7458478" y="4134913"/>
              <a:ext cx="621619" cy="603935"/>
            </a:xfrm>
            <a:custGeom>
              <a:avLst/>
              <a:gdLst/>
              <a:ahLst/>
              <a:cxnLst/>
              <a:rect l="l" t="t" r="r" b="b"/>
              <a:pathLst>
                <a:path w="10897" h="10587" extrusionOk="0">
                  <a:moveTo>
                    <a:pt x="4120" y="1"/>
                  </a:moveTo>
                  <a:lnTo>
                    <a:pt x="686" y="4538"/>
                  </a:lnTo>
                  <a:cubicBezTo>
                    <a:pt x="273" y="5135"/>
                    <a:pt x="0" y="7866"/>
                    <a:pt x="2239" y="9439"/>
                  </a:cubicBezTo>
                  <a:cubicBezTo>
                    <a:pt x="3470" y="10304"/>
                    <a:pt x="4559" y="10587"/>
                    <a:pt x="5432" y="10587"/>
                  </a:cubicBezTo>
                  <a:cubicBezTo>
                    <a:pt x="6595" y="10587"/>
                    <a:pt x="7375" y="10086"/>
                    <a:pt x="7599" y="9788"/>
                  </a:cubicBezTo>
                  <a:lnTo>
                    <a:pt x="10897" y="5436"/>
                  </a:lnTo>
                  <a:lnTo>
                    <a:pt x="4120" y="1"/>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3"/>
            <p:cNvSpPr/>
            <p:nvPr/>
          </p:nvSpPr>
          <p:spPr>
            <a:xfrm flipH="1">
              <a:off x="6228560" y="2838999"/>
              <a:ext cx="34512" cy="43468"/>
            </a:xfrm>
            <a:custGeom>
              <a:avLst/>
              <a:gdLst/>
              <a:ahLst/>
              <a:cxnLst/>
              <a:rect l="l" t="t" r="r" b="b"/>
              <a:pathLst>
                <a:path w="605" h="762" extrusionOk="0">
                  <a:moveTo>
                    <a:pt x="417" y="0"/>
                  </a:moveTo>
                  <a:lnTo>
                    <a:pt x="1" y="547"/>
                  </a:lnTo>
                  <a:lnTo>
                    <a:pt x="232" y="638"/>
                  </a:lnTo>
                  <a:cubicBezTo>
                    <a:pt x="246" y="646"/>
                    <a:pt x="256" y="663"/>
                    <a:pt x="250" y="679"/>
                  </a:cubicBezTo>
                  <a:lnTo>
                    <a:pt x="229" y="731"/>
                  </a:lnTo>
                  <a:lnTo>
                    <a:pt x="301" y="758"/>
                  </a:lnTo>
                  <a:cubicBezTo>
                    <a:pt x="305" y="761"/>
                    <a:pt x="311" y="761"/>
                    <a:pt x="314" y="761"/>
                  </a:cubicBezTo>
                  <a:cubicBezTo>
                    <a:pt x="325" y="761"/>
                    <a:pt x="338" y="755"/>
                    <a:pt x="346" y="741"/>
                  </a:cubicBezTo>
                  <a:lnTo>
                    <a:pt x="598" y="106"/>
                  </a:lnTo>
                  <a:cubicBezTo>
                    <a:pt x="604" y="89"/>
                    <a:pt x="595" y="72"/>
                    <a:pt x="581" y="65"/>
                  </a:cubicBezTo>
                  <a:lnTo>
                    <a:pt x="417" y="0"/>
                  </a:lnTo>
                  <a:close/>
                </a:path>
              </a:pathLst>
            </a:custGeom>
            <a:solidFill>
              <a:srgbClr val="F4D1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3"/>
            <p:cNvSpPr/>
            <p:nvPr/>
          </p:nvSpPr>
          <p:spPr>
            <a:xfrm flipH="1">
              <a:off x="6249952" y="2874197"/>
              <a:ext cx="35938" cy="40958"/>
            </a:xfrm>
            <a:custGeom>
              <a:avLst/>
              <a:gdLst/>
              <a:ahLst/>
              <a:cxnLst/>
              <a:rect l="l" t="t" r="r" b="b"/>
              <a:pathLst>
                <a:path w="630" h="718" extrusionOk="0">
                  <a:moveTo>
                    <a:pt x="346" y="1"/>
                  </a:moveTo>
                  <a:lnTo>
                    <a:pt x="1" y="456"/>
                  </a:lnTo>
                  <a:lnTo>
                    <a:pt x="141" y="510"/>
                  </a:lnTo>
                  <a:cubicBezTo>
                    <a:pt x="158" y="517"/>
                    <a:pt x="169" y="537"/>
                    <a:pt x="161" y="554"/>
                  </a:cubicBezTo>
                  <a:lnTo>
                    <a:pt x="131" y="629"/>
                  </a:lnTo>
                  <a:lnTo>
                    <a:pt x="353" y="718"/>
                  </a:lnTo>
                  <a:lnTo>
                    <a:pt x="366" y="718"/>
                  </a:lnTo>
                  <a:cubicBezTo>
                    <a:pt x="380" y="718"/>
                    <a:pt x="390" y="711"/>
                    <a:pt x="397" y="697"/>
                  </a:cubicBezTo>
                  <a:lnTo>
                    <a:pt x="629" y="114"/>
                  </a:lnTo>
                  <a:lnTo>
                    <a:pt x="346" y="1"/>
                  </a:lnTo>
                  <a:close/>
                </a:path>
              </a:pathLst>
            </a:custGeom>
            <a:solidFill>
              <a:srgbClr val="F4D1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3"/>
            <p:cNvSpPr/>
            <p:nvPr/>
          </p:nvSpPr>
          <p:spPr>
            <a:xfrm flipH="1">
              <a:off x="6248412" y="2870146"/>
              <a:ext cx="17798" cy="10553"/>
            </a:xfrm>
            <a:custGeom>
              <a:avLst/>
              <a:gdLst/>
              <a:ahLst/>
              <a:cxnLst/>
              <a:rect l="l" t="t" r="r" b="b"/>
              <a:pathLst>
                <a:path w="312" h="185" extrusionOk="0">
                  <a:moveTo>
                    <a:pt x="56" y="1"/>
                  </a:moveTo>
                  <a:lnTo>
                    <a:pt x="1" y="72"/>
                  </a:lnTo>
                  <a:lnTo>
                    <a:pt x="284" y="185"/>
                  </a:lnTo>
                  <a:lnTo>
                    <a:pt x="305" y="133"/>
                  </a:lnTo>
                  <a:cubicBezTo>
                    <a:pt x="311" y="117"/>
                    <a:pt x="301" y="100"/>
                    <a:pt x="287" y="92"/>
                  </a:cubicBezTo>
                  <a:lnTo>
                    <a:pt x="56" y="1"/>
                  </a:lnTo>
                  <a:close/>
                </a:path>
              </a:pathLst>
            </a:custGeom>
            <a:solidFill>
              <a:srgbClr val="F4B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3"/>
            <p:cNvSpPr/>
            <p:nvPr/>
          </p:nvSpPr>
          <p:spPr>
            <a:xfrm flipH="1">
              <a:off x="6278361" y="2905401"/>
              <a:ext cx="34170" cy="37821"/>
            </a:xfrm>
            <a:custGeom>
              <a:avLst/>
              <a:gdLst/>
              <a:ahLst/>
              <a:cxnLst/>
              <a:rect l="l" t="t" r="r" b="b"/>
              <a:pathLst>
                <a:path w="599" h="663" extrusionOk="0">
                  <a:moveTo>
                    <a:pt x="400" y="0"/>
                  </a:moveTo>
                  <a:lnTo>
                    <a:pt x="1" y="526"/>
                  </a:lnTo>
                  <a:lnTo>
                    <a:pt x="332" y="659"/>
                  </a:lnTo>
                  <a:cubicBezTo>
                    <a:pt x="335" y="659"/>
                    <a:pt x="338" y="662"/>
                    <a:pt x="345" y="662"/>
                  </a:cubicBezTo>
                  <a:cubicBezTo>
                    <a:pt x="356" y="662"/>
                    <a:pt x="369" y="652"/>
                    <a:pt x="373" y="642"/>
                  </a:cubicBezTo>
                  <a:lnTo>
                    <a:pt x="598" y="82"/>
                  </a:lnTo>
                  <a:lnTo>
                    <a:pt x="400" y="0"/>
                  </a:lnTo>
                  <a:close/>
                </a:path>
              </a:pathLst>
            </a:custGeom>
            <a:solidFill>
              <a:srgbClr val="F4D1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3"/>
            <p:cNvSpPr/>
            <p:nvPr/>
          </p:nvSpPr>
          <p:spPr>
            <a:xfrm flipH="1">
              <a:off x="6276250" y="2900153"/>
              <a:ext cx="13520" cy="9983"/>
            </a:xfrm>
            <a:custGeom>
              <a:avLst/>
              <a:gdLst/>
              <a:ahLst/>
              <a:cxnLst/>
              <a:rect l="l" t="t" r="r" b="b"/>
              <a:pathLst>
                <a:path w="237" h="175" extrusionOk="0">
                  <a:moveTo>
                    <a:pt x="69" y="1"/>
                  </a:moveTo>
                  <a:lnTo>
                    <a:pt x="1" y="92"/>
                  </a:lnTo>
                  <a:lnTo>
                    <a:pt x="199" y="174"/>
                  </a:lnTo>
                  <a:lnTo>
                    <a:pt x="229" y="99"/>
                  </a:lnTo>
                  <a:cubicBezTo>
                    <a:pt x="237" y="82"/>
                    <a:pt x="226" y="62"/>
                    <a:pt x="209" y="55"/>
                  </a:cubicBezTo>
                  <a:lnTo>
                    <a:pt x="69" y="1"/>
                  </a:lnTo>
                  <a:close/>
                </a:path>
              </a:pathLst>
            </a:custGeom>
            <a:solidFill>
              <a:srgbClr val="F4B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3"/>
            <p:cNvSpPr/>
            <p:nvPr/>
          </p:nvSpPr>
          <p:spPr>
            <a:xfrm flipH="1">
              <a:off x="6109190" y="2262949"/>
              <a:ext cx="1787676" cy="2241811"/>
            </a:xfrm>
            <a:custGeom>
              <a:avLst/>
              <a:gdLst/>
              <a:ahLst/>
              <a:cxnLst/>
              <a:rect l="l" t="t" r="r" b="b"/>
              <a:pathLst>
                <a:path w="31338" h="39299" extrusionOk="0">
                  <a:moveTo>
                    <a:pt x="26787" y="1"/>
                  </a:moveTo>
                  <a:lnTo>
                    <a:pt x="110" y="34444"/>
                  </a:lnTo>
                  <a:cubicBezTo>
                    <a:pt x="1" y="35547"/>
                    <a:pt x="308" y="37291"/>
                    <a:pt x="1926" y="38432"/>
                  </a:cubicBezTo>
                  <a:cubicBezTo>
                    <a:pt x="2509" y="38841"/>
                    <a:pt x="3062" y="39121"/>
                    <a:pt x="3574" y="39298"/>
                  </a:cubicBezTo>
                  <a:lnTo>
                    <a:pt x="31338" y="3455"/>
                  </a:lnTo>
                  <a:lnTo>
                    <a:pt x="26787" y="1"/>
                  </a:lnTo>
                  <a:close/>
                </a:path>
              </a:pathLst>
            </a:custGeom>
            <a:solidFill>
              <a:srgbClr val="FFBD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3"/>
            <p:cNvSpPr/>
            <p:nvPr/>
          </p:nvSpPr>
          <p:spPr>
            <a:xfrm flipH="1">
              <a:off x="6011092" y="2458252"/>
              <a:ext cx="1683683" cy="2060522"/>
            </a:xfrm>
            <a:custGeom>
              <a:avLst/>
              <a:gdLst/>
              <a:ahLst/>
              <a:cxnLst/>
              <a:rect l="l" t="t" r="r" b="b"/>
              <a:pathLst>
                <a:path w="29515" h="36121" extrusionOk="0">
                  <a:moveTo>
                    <a:pt x="27764" y="0"/>
                  </a:moveTo>
                  <a:lnTo>
                    <a:pt x="0" y="35843"/>
                  </a:lnTo>
                  <a:cubicBezTo>
                    <a:pt x="567" y="36042"/>
                    <a:pt x="1085" y="36120"/>
                    <a:pt x="1543" y="36120"/>
                  </a:cubicBezTo>
                  <a:cubicBezTo>
                    <a:pt x="2705" y="36120"/>
                    <a:pt x="3486" y="35621"/>
                    <a:pt x="3711" y="35325"/>
                  </a:cubicBezTo>
                  <a:lnTo>
                    <a:pt x="3714" y="35321"/>
                  </a:lnTo>
                  <a:lnTo>
                    <a:pt x="29514" y="1332"/>
                  </a:lnTo>
                  <a:lnTo>
                    <a:pt x="27764" y="0"/>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3"/>
            <p:cNvSpPr/>
            <p:nvPr/>
          </p:nvSpPr>
          <p:spPr>
            <a:xfrm flipH="1">
              <a:off x="6367011" y="2238271"/>
              <a:ext cx="1521847" cy="1991384"/>
            </a:xfrm>
            <a:custGeom>
              <a:avLst/>
              <a:gdLst/>
              <a:ahLst/>
              <a:cxnLst/>
              <a:rect l="l" t="t" r="r" b="b"/>
              <a:pathLst>
                <a:path w="26678" h="34909" extrusionOk="0">
                  <a:moveTo>
                    <a:pt x="26063" y="1"/>
                  </a:moveTo>
                  <a:lnTo>
                    <a:pt x="260" y="33990"/>
                  </a:lnTo>
                  <a:lnTo>
                    <a:pt x="260" y="33993"/>
                  </a:lnTo>
                  <a:cubicBezTo>
                    <a:pt x="147" y="34157"/>
                    <a:pt x="42" y="34485"/>
                    <a:pt x="1" y="34908"/>
                  </a:cubicBezTo>
                  <a:lnTo>
                    <a:pt x="26678" y="465"/>
                  </a:lnTo>
                  <a:lnTo>
                    <a:pt x="26063" y="1"/>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3"/>
            <p:cNvSpPr/>
            <p:nvPr/>
          </p:nvSpPr>
          <p:spPr>
            <a:xfrm flipH="1">
              <a:off x="6222913" y="2821030"/>
              <a:ext cx="80490" cy="55619"/>
            </a:xfrm>
            <a:custGeom>
              <a:avLst/>
              <a:gdLst/>
              <a:ahLst/>
              <a:cxnLst/>
              <a:rect l="l" t="t" r="r" b="b"/>
              <a:pathLst>
                <a:path w="1411" h="975" extrusionOk="0">
                  <a:moveTo>
                    <a:pt x="422" y="1"/>
                  </a:moveTo>
                  <a:cubicBezTo>
                    <a:pt x="273" y="1"/>
                    <a:pt x="133" y="91"/>
                    <a:pt x="76" y="236"/>
                  </a:cubicBezTo>
                  <a:cubicBezTo>
                    <a:pt x="1" y="428"/>
                    <a:pt x="93" y="646"/>
                    <a:pt x="284" y="721"/>
                  </a:cubicBezTo>
                  <a:lnTo>
                    <a:pt x="851" y="947"/>
                  </a:lnTo>
                  <a:cubicBezTo>
                    <a:pt x="896" y="965"/>
                    <a:pt x="944" y="974"/>
                    <a:pt x="990" y="974"/>
                  </a:cubicBezTo>
                  <a:cubicBezTo>
                    <a:pt x="1138" y="974"/>
                    <a:pt x="1279" y="884"/>
                    <a:pt x="1336" y="739"/>
                  </a:cubicBezTo>
                  <a:cubicBezTo>
                    <a:pt x="1411" y="548"/>
                    <a:pt x="1319" y="329"/>
                    <a:pt x="1127" y="254"/>
                  </a:cubicBezTo>
                  <a:lnTo>
                    <a:pt x="561" y="28"/>
                  </a:lnTo>
                  <a:cubicBezTo>
                    <a:pt x="515" y="10"/>
                    <a:pt x="468" y="1"/>
                    <a:pt x="422" y="1"/>
                  </a:cubicBez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3"/>
            <p:cNvSpPr/>
            <p:nvPr/>
          </p:nvSpPr>
          <p:spPr>
            <a:xfrm flipH="1">
              <a:off x="6242594" y="2854915"/>
              <a:ext cx="77695" cy="54535"/>
            </a:xfrm>
            <a:custGeom>
              <a:avLst/>
              <a:gdLst/>
              <a:ahLst/>
              <a:cxnLst/>
              <a:rect l="l" t="t" r="r" b="b"/>
              <a:pathLst>
                <a:path w="1362" h="956" extrusionOk="0">
                  <a:moveTo>
                    <a:pt x="421" y="1"/>
                  </a:moveTo>
                  <a:cubicBezTo>
                    <a:pt x="273" y="1"/>
                    <a:pt x="132" y="91"/>
                    <a:pt x="75" y="236"/>
                  </a:cubicBezTo>
                  <a:cubicBezTo>
                    <a:pt x="0" y="428"/>
                    <a:pt x="92" y="646"/>
                    <a:pt x="283" y="721"/>
                  </a:cubicBezTo>
                  <a:lnTo>
                    <a:pt x="799" y="930"/>
                  </a:lnTo>
                  <a:cubicBezTo>
                    <a:pt x="843" y="947"/>
                    <a:pt x="889" y="955"/>
                    <a:pt x="934" y="955"/>
                  </a:cubicBezTo>
                  <a:cubicBezTo>
                    <a:pt x="1083" y="955"/>
                    <a:pt x="1226" y="865"/>
                    <a:pt x="1284" y="718"/>
                  </a:cubicBezTo>
                  <a:cubicBezTo>
                    <a:pt x="1362" y="527"/>
                    <a:pt x="1267" y="309"/>
                    <a:pt x="1075" y="233"/>
                  </a:cubicBezTo>
                  <a:lnTo>
                    <a:pt x="560" y="28"/>
                  </a:lnTo>
                  <a:cubicBezTo>
                    <a:pt x="514" y="10"/>
                    <a:pt x="467" y="1"/>
                    <a:pt x="421" y="1"/>
                  </a:cubicBez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3"/>
            <p:cNvSpPr/>
            <p:nvPr/>
          </p:nvSpPr>
          <p:spPr>
            <a:xfrm flipH="1">
              <a:off x="6270603" y="2888173"/>
              <a:ext cx="64347" cy="49116"/>
            </a:xfrm>
            <a:custGeom>
              <a:avLst/>
              <a:gdLst/>
              <a:ahLst/>
              <a:cxnLst/>
              <a:rect l="l" t="t" r="r" b="b"/>
              <a:pathLst>
                <a:path w="1128" h="861" extrusionOk="0">
                  <a:moveTo>
                    <a:pt x="429" y="0"/>
                  </a:moveTo>
                  <a:cubicBezTo>
                    <a:pt x="278" y="0"/>
                    <a:pt x="134" y="91"/>
                    <a:pt x="76" y="238"/>
                  </a:cubicBezTo>
                  <a:cubicBezTo>
                    <a:pt x="1" y="428"/>
                    <a:pt x="93" y="647"/>
                    <a:pt x="284" y="723"/>
                  </a:cubicBezTo>
                  <a:lnTo>
                    <a:pt x="564" y="835"/>
                  </a:lnTo>
                  <a:cubicBezTo>
                    <a:pt x="609" y="853"/>
                    <a:pt x="656" y="861"/>
                    <a:pt x="702" y="861"/>
                  </a:cubicBezTo>
                  <a:cubicBezTo>
                    <a:pt x="852" y="861"/>
                    <a:pt x="995" y="773"/>
                    <a:pt x="1053" y="627"/>
                  </a:cubicBezTo>
                  <a:cubicBezTo>
                    <a:pt x="1127" y="436"/>
                    <a:pt x="1035" y="217"/>
                    <a:pt x="844" y="138"/>
                  </a:cubicBezTo>
                  <a:lnTo>
                    <a:pt x="564" y="26"/>
                  </a:lnTo>
                  <a:cubicBezTo>
                    <a:pt x="520" y="9"/>
                    <a:pt x="474" y="0"/>
                    <a:pt x="429" y="0"/>
                  </a:cubicBez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3"/>
            <p:cNvSpPr/>
            <p:nvPr/>
          </p:nvSpPr>
          <p:spPr>
            <a:xfrm flipH="1">
              <a:off x="5943378" y="2073638"/>
              <a:ext cx="496468" cy="505990"/>
            </a:xfrm>
            <a:custGeom>
              <a:avLst/>
              <a:gdLst/>
              <a:ahLst/>
              <a:cxnLst/>
              <a:rect l="l" t="t" r="r" b="b"/>
              <a:pathLst>
                <a:path w="8843" h="9013" extrusionOk="0">
                  <a:moveTo>
                    <a:pt x="5718" y="0"/>
                  </a:moveTo>
                  <a:cubicBezTo>
                    <a:pt x="3497" y="1127"/>
                    <a:pt x="926" y="2619"/>
                    <a:pt x="683" y="2967"/>
                  </a:cubicBezTo>
                  <a:cubicBezTo>
                    <a:pt x="274" y="3561"/>
                    <a:pt x="1" y="6295"/>
                    <a:pt x="2240" y="7869"/>
                  </a:cubicBezTo>
                  <a:cubicBezTo>
                    <a:pt x="3468" y="8731"/>
                    <a:pt x="4556" y="9013"/>
                    <a:pt x="5429" y="9013"/>
                  </a:cubicBezTo>
                  <a:cubicBezTo>
                    <a:pt x="6592" y="9013"/>
                    <a:pt x="7373" y="8513"/>
                    <a:pt x="7599" y="8217"/>
                  </a:cubicBezTo>
                  <a:cubicBezTo>
                    <a:pt x="7828" y="7913"/>
                    <a:pt x="8470" y="4909"/>
                    <a:pt x="8842" y="2359"/>
                  </a:cubicBezTo>
                  <a:cubicBezTo>
                    <a:pt x="6326" y="2222"/>
                    <a:pt x="5818" y="720"/>
                    <a:pt x="5718" y="0"/>
                  </a:cubicBezTo>
                  <a:close/>
                </a:path>
              </a:pathLst>
            </a:custGeom>
            <a:solidFill>
              <a:srgbClr val="FDDF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3"/>
            <p:cNvSpPr/>
            <p:nvPr/>
          </p:nvSpPr>
          <p:spPr>
            <a:xfrm flipH="1">
              <a:off x="5943347" y="2201749"/>
              <a:ext cx="253820" cy="379843"/>
            </a:xfrm>
            <a:custGeom>
              <a:avLst/>
              <a:gdLst/>
              <a:ahLst/>
              <a:cxnLst/>
              <a:rect l="l" t="t" r="r" b="b"/>
              <a:pathLst>
                <a:path w="4521" h="6766" extrusionOk="0">
                  <a:moveTo>
                    <a:pt x="3684" y="0"/>
                  </a:moveTo>
                  <a:cubicBezTo>
                    <a:pt x="2868" y="2396"/>
                    <a:pt x="1659" y="5165"/>
                    <a:pt x="0" y="6619"/>
                  </a:cubicBezTo>
                  <a:cubicBezTo>
                    <a:pt x="400" y="6721"/>
                    <a:pt x="772" y="6766"/>
                    <a:pt x="1110" y="6766"/>
                  </a:cubicBezTo>
                  <a:cubicBezTo>
                    <a:pt x="2271" y="6766"/>
                    <a:pt x="3052" y="6263"/>
                    <a:pt x="3277" y="5967"/>
                  </a:cubicBezTo>
                  <a:cubicBezTo>
                    <a:pt x="3506" y="5663"/>
                    <a:pt x="4148" y="2659"/>
                    <a:pt x="4520" y="109"/>
                  </a:cubicBezTo>
                  <a:cubicBezTo>
                    <a:pt x="4213" y="92"/>
                    <a:pt x="3933" y="54"/>
                    <a:pt x="3684" y="0"/>
                  </a:cubicBezTo>
                  <a:close/>
                </a:path>
              </a:pathLst>
            </a:custGeom>
            <a:solidFill>
              <a:srgbClr val="FBC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3"/>
            <p:cNvSpPr/>
            <p:nvPr/>
          </p:nvSpPr>
          <p:spPr>
            <a:xfrm flipH="1">
              <a:off x="5921198" y="2000316"/>
              <a:ext cx="197622" cy="205753"/>
            </a:xfrm>
            <a:custGeom>
              <a:avLst/>
              <a:gdLst/>
              <a:ahLst/>
              <a:cxnLst/>
              <a:rect l="l" t="t" r="r" b="b"/>
              <a:pathLst>
                <a:path w="3520" h="3665" extrusionOk="0">
                  <a:moveTo>
                    <a:pt x="3144" y="1"/>
                  </a:moveTo>
                  <a:cubicBezTo>
                    <a:pt x="2739" y="1"/>
                    <a:pt x="1444" y="575"/>
                    <a:pt x="0" y="1306"/>
                  </a:cubicBezTo>
                  <a:cubicBezTo>
                    <a:pt x="100" y="2026"/>
                    <a:pt x="608" y="3528"/>
                    <a:pt x="3124" y="3665"/>
                  </a:cubicBezTo>
                  <a:cubicBezTo>
                    <a:pt x="3394" y="1801"/>
                    <a:pt x="3520" y="180"/>
                    <a:pt x="3240" y="19"/>
                  </a:cubicBezTo>
                  <a:cubicBezTo>
                    <a:pt x="3218" y="7"/>
                    <a:pt x="3186" y="1"/>
                    <a:pt x="3144"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3"/>
            <p:cNvSpPr/>
            <p:nvPr/>
          </p:nvSpPr>
          <p:spPr>
            <a:xfrm flipH="1">
              <a:off x="6768162" y="4692652"/>
              <a:ext cx="332858" cy="72846"/>
            </a:xfrm>
            <a:custGeom>
              <a:avLst/>
              <a:gdLst/>
              <a:ahLst/>
              <a:cxnLst/>
              <a:rect l="l" t="t" r="r" b="b"/>
              <a:pathLst>
                <a:path w="5835" h="1277" extrusionOk="0">
                  <a:moveTo>
                    <a:pt x="342" y="1"/>
                  </a:moveTo>
                  <a:cubicBezTo>
                    <a:pt x="342" y="1"/>
                    <a:pt x="130" y="96"/>
                    <a:pt x="141" y="280"/>
                  </a:cubicBezTo>
                  <a:cubicBezTo>
                    <a:pt x="151" y="461"/>
                    <a:pt x="1" y="936"/>
                    <a:pt x="677" y="936"/>
                  </a:cubicBezTo>
                  <a:cubicBezTo>
                    <a:pt x="1257" y="936"/>
                    <a:pt x="3726" y="1276"/>
                    <a:pt x="4705" y="1276"/>
                  </a:cubicBezTo>
                  <a:cubicBezTo>
                    <a:pt x="4873" y="1276"/>
                    <a:pt x="4997" y="1266"/>
                    <a:pt x="5060" y="1243"/>
                  </a:cubicBezTo>
                  <a:cubicBezTo>
                    <a:pt x="5262" y="1226"/>
                    <a:pt x="5667" y="1127"/>
                    <a:pt x="5705" y="943"/>
                  </a:cubicBezTo>
                  <a:cubicBezTo>
                    <a:pt x="5835" y="352"/>
                    <a:pt x="5561" y="260"/>
                    <a:pt x="5561" y="260"/>
                  </a:cubicBezTo>
                  <a:lnTo>
                    <a:pt x="342" y="1"/>
                  </a:lnTo>
                  <a:close/>
                </a:path>
              </a:pathLst>
            </a:custGeom>
            <a:solidFill>
              <a:srgbClr val="E1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3"/>
            <p:cNvSpPr/>
            <p:nvPr/>
          </p:nvSpPr>
          <p:spPr>
            <a:xfrm flipH="1">
              <a:off x="6864910" y="4531440"/>
              <a:ext cx="227553" cy="194752"/>
            </a:xfrm>
            <a:custGeom>
              <a:avLst/>
              <a:gdLst/>
              <a:ahLst/>
              <a:cxnLst/>
              <a:rect l="l" t="t" r="r" b="b"/>
              <a:pathLst>
                <a:path w="3989" h="3414" extrusionOk="0">
                  <a:moveTo>
                    <a:pt x="2432" y="0"/>
                  </a:moveTo>
                  <a:lnTo>
                    <a:pt x="455" y="136"/>
                  </a:lnTo>
                  <a:cubicBezTo>
                    <a:pt x="455" y="136"/>
                    <a:pt x="520" y="1110"/>
                    <a:pt x="325" y="1812"/>
                  </a:cubicBezTo>
                  <a:cubicBezTo>
                    <a:pt x="134" y="2512"/>
                    <a:pt x="1" y="3233"/>
                    <a:pt x="1045" y="3274"/>
                  </a:cubicBezTo>
                  <a:lnTo>
                    <a:pt x="2859" y="3413"/>
                  </a:lnTo>
                  <a:cubicBezTo>
                    <a:pt x="2859" y="3413"/>
                    <a:pt x="2824" y="1574"/>
                    <a:pt x="3988" y="1468"/>
                  </a:cubicBezTo>
                  <a:cubicBezTo>
                    <a:pt x="3988" y="1468"/>
                    <a:pt x="2506" y="1185"/>
                    <a:pt x="2432"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3"/>
            <p:cNvSpPr/>
            <p:nvPr/>
          </p:nvSpPr>
          <p:spPr>
            <a:xfrm flipH="1">
              <a:off x="6773065" y="4614784"/>
              <a:ext cx="165944" cy="124073"/>
            </a:xfrm>
            <a:custGeom>
              <a:avLst/>
              <a:gdLst/>
              <a:ahLst/>
              <a:cxnLst/>
              <a:rect l="l" t="t" r="r" b="b"/>
              <a:pathLst>
                <a:path w="2909" h="2175" extrusionOk="0">
                  <a:moveTo>
                    <a:pt x="1501" y="1"/>
                  </a:moveTo>
                  <a:cubicBezTo>
                    <a:pt x="1302" y="1"/>
                    <a:pt x="1076" y="59"/>
                    <a:pt x="810" y="178"/>
                  </a:cubicBezTo>
                  <a:cubicBezTo>
                    <a:pt x="1" y="536"/>
                    <a:pt x="100" y="1813"/>
                    <a:pt x="100" y="1813"/>
                  </a:cubicBezTo>
                  <a:cubicBezTo>
                    <a:pt x="116" y="2096"/>
                    <a:pt x="726" y="2175"/>
                    <a:pt x="1317" y="2175"/>
                  </a:cubicBezTo>
                  <a:cubicBezTo>
                    <a:pt x="1759" y="2175"/>
                    <a:pt x="2191" y="2131"/>
                    <a:pt x="2356" y="2096"/>
                  </a:cubicBezTo>
                  <a:cubicBezTo>
                    <a:pt x="2735" y="2014"/>
                    <a:pt x="2909" y="1386"/>
                    <a:pt x="2483" y="703"/>
                  </a:cubicBezTo>
                  <a:cubicBezTo>
                    <a:pt x="2199" y="243"/>
                    <a:pt x="1907" y="1"/>
                    <a:pt x="1501" y="1"/>
                  </a:cubicBezTo>
                  <a:close/>
                </a:path>
              </a:pathLst>
            </a:custGeom>
            <a:solidFill>
              <a:srgbClr val="DC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3"/>
            <p:cNvSpPr/>
            <p:nvPr/>
          </p:nvSpPr>
          <p:spPr>
            <a:xfrm flipH="1">
              <a:off x="6892804" y="4541936"/>
              <a:ext cx="122533" cy="84769"/>
            </a:xfrm>
            <a:custGeom>
              <a:avLst/>
              <a:gdLst/>
              <a:ahLst/>
              <a:cxnLst/>
              <a:rect l="l" t="t" r="r" b="b"/>
              <a:pathLst>
                <a:path w="2148" h="1486" extrusionOk="0">
                  <a:moveTo>
                    <a:pt x="155" y="1"/>
                  </a:moveTo>
                  <a:lnTo>
                    <a:pt x="1" y="28"/>
                  </a:lnTo>
                  <a:cubicBezTo>
                    <a:pt x="7" y="75"/>
                    <a:pt x="209" y="1206"/>
                    <a:pt x="831" y="1403"/>
                  </a:cubicBezTo>
                  <a:cubicBezTo>
                    <a:pt x="1008" y="1458"/>
                    <a:pt x="1179" y="1485"/>
                    <a:pt x="1332" y="1485"/>
                  </a:cubicBezTo>
                  <a:cubicBezTo>
                    <a:pt x="1718" y="1485"/>
                    <a:pt x="2019" y="1335"/>
                    <a:pt x="2148" y="1137"/>
                  </a:cubicBezTo>
                  <a:lnTo>
                    <a:pt x="2014" y="1052"/>
                  </a:lnTo>
                  <a:cubicBezTo>
                    <a:pt x="1924" y="1191"/>
                    <a:pt x="1676" y="1327"/>
                    <a:pt x="1332" y="1327"/>
                  </a:cubicBezTo>
                  <a:cubicBezTo>
                    <a:pt x="1194" y="1327"/>
                    <a:pt x="1042" y="1305"/>
                    <a:pt x="878" y="1253"/>
                  </a:cubicBezTo>
                  <a:cubicBezTo>
                    <a:pt x="346" y="1086"/>
                    <a:pt x="158" y="10"/>
                    <a:pt x="15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3"/>
            <p:cNvSpPr/>
            <p:nvPr/>
          </p:nvSpPr>
          <p:spPr>
            <a:xfrm flipH="1">
              <a:off x="6912427" y="4565496"/>
              <a:ext cx="87507" cy="65317"/>
            </a:xfrm>
            <a:custGeom>
              <a:avLst/>
              <a:gdLst/>
              <a:ahLst/>
              <a:cxnLst/>
              <a:rect l="l" t="t" r="r" b="b"/>
              <a:pathLst>
                <a:path w="1534" h="1145" extrusionOk="0">
                  <a:moveTo>
                    <a:pt x="1194" y="1"/>
                  </a:moveTo>
                  <a:cubicBezTo>
                    <a:pt x="879" y="1"/>
                    <a:pt x="275" y="115"/>
                    <a:pt x="24" y="939"/>
                  </a:cubicBezTo>
                  <a:cubicBezTo>
                    <a:pt x="0" y="1025"/>
                    <a:pt x="49" y="1113"/>
                    <a:pt x="131" y="1137"/>
                  </a:cubicBezTo>
                  <a:cubicBezTo>
                    <a:pt x="147" y="1144"/>
                    <a:pt x="161" y="1144"/>
                    <a:pt x="178" y="1144"/>
                  </a:cubicBezTo>
                  <a:cubicBezTo>
                    <a:pt x="243" y="1144"/>
                    <a:pt x="307" y="1100"/>
                    <a:pt x="328" y="1031"/>
                  </a:cubicBezTo>
                  <a:cubicBezTo>
                    <a:pt x="518" y="402"/>
                    <a:pt x="944" y="312"/>
                    <a:pt x="1175" y="312"/>
                  </a:cubicBezTo>
                  <a:cubicBezTo>
                    <a:pt x="1251" y="312"/>
                    <a:pt x="1306" y="321"/>
                    <a:pt x="1325" y="325"/>
                  </a:cubicBezTo>
                  <a:cubicBezTo>
                    <a:pt x="1337" y="328"/>
                    <a:pt x="1349" y="329"/>
                    <a:pt x="1361" y="329"/>
                  </a:cubicBezTo>
                  <a:cubicBezTo>
                    <a:pt x="1433" y="329"/>
                    <a:pt x="1498" y="278"/>
                    <a:pt x="1513" y="205"/>
                  </a:cubicBezTo>
                  <a:cubicBezTo>
                    <a:pt x="1533" y="120"/>
                    <a:pt x="1478" y="35"/>
                    <a:pt x="1393" y="18"/>
                  </a:cubicBezTo>
                  <a:cubicBezTo>
                    <a:pt x="1390" y="17"/>
                    <a:pt x="1313" y="1"/>
                    <a:pt x="1194"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3"/>
            <p:cNvSpPr/>
            <p:nvPr/>
          </p:nvSpPr>
          <p:spPr>
            <a:xfrm flipH="1">
              <a:off x="6889266" y="4585177"/>
              <a:ext cx="77182" cy="51055"/>
            </a:xfrm>
            <a:custGeom>
              <a:avLst/>
              <a:gdLst/>
              <a:ahLst/>
              <a:cxnLst/>
              <a:rect l="l" t="t" r="r" b="b"/>
              <a:pathLst>
                <a:path w="1353" h="895" extrusionOk="0">
                  <a:moveTo>
                    <a:pt x="1194" y="0"/>
                  </a:moveTo>
                  <a:cubicBezTo>
                    <a:pt x="1192" y="0"/>
                    <a:pt x="1190" y="0"/>
                    <a:pt x="1189" y="0"/>
                  </a:cubicBezTo>
                  <a:cubicBezTo>
                    <a:pt x="1154" y="4"/>
                    <a:pt x="325" y="27"/>
                    <a:pt x="35" y="673"/>
                  </a:cubicBezTo>
                  <a:cubicBezTo>
                    <a:pt x="1" y="755"/>
                    <a:pt x="38" y="847"/>
                    <a:pt x="117" y="881"/>
                  </a:cubicBezTo>
                  <a:cubicBezTo>
                    <a:pt x="137" y="891"/>
                    <a:pt x="161" y="894"/>
                    <a:pt x="182" y="894"/>
                  </a:cubicBezTo>
                  <a:cubicBezTo>
                    <a:pt x="243" y="894"/>
                    <a:pt x="301" y="861"/>
                    <a:pt x="325" y="802"/>
                  </a:cubicBezTo>
                  <a:cubicBezTo>
                    <a:pt x="530" y="341"/>
                    <a:pt x="1185" y="317"/>
                    <a:pt x="1198" y="317"/>
                  </a:cubicBezTo>
                  <a:cubicBezTo>
                    <a:pt x="1284" y="314"/>
                    <a:pt x="1352" y="243"/>
                    <a:pt x="1352" y="157"/>
                  </a:cubicBezTo>
                  <a:cubicBezTo>
                    <a:pt x="1349" y="70"/>
                    <a:pt x="1277" y="0"/>
                    <a:pt x="1194" y="0"/>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3"/>
            <p:cNvSpPr/>
            <p:nvPr/>
          </p:nvSpPr>
          <p:spPr>
            <a:xfrm flipH="1">
              <a:off x="6879116" y="4733725"/>
              <a:ext cx="332686" cy="72504"/>
            </a:xfrm>
            <a:custGeom>
              <a:avLst/>
              <a:gdLst/>
              <a:ahLst/>
              <a:cxnLst/>
              <a:rect l="l" t="t" r="r" b="b"/>
              <a:pathLst>
                <a:path w="5832" h="1271" extrusionOk="0">
                  <a:moveTo>
                    <a:pt x="342" y="1"/>
                  </a:moveTo>
                  <a:cubicBezTo>
                    <a:pt x="342" y="1"/>
                    <a:pt x="127" y="97"/>
                    <a:pt x="137" y="281"/>
                  </a:cubicBezTo>
                  <a:cubicBezTo>
                    <a:pt x="147" y="461"/>
                    <a:pt x="1" y="888"/>
                    <a:pt x="676" y="936"/>
                  </a:cubicBezTo>
                  <a:cubicBezTo>
                    <a:pt x="1285" y="977"/>
                    <a:pt x="3644" y="1271"/>
                    <a:pt x="4668" y="1271"/>
                  </a:cubicBezTo>
                  <a:cubicBezTo>
                    <a:pt x="4840" y="1271"/>
                    <a:pt x="4974" y="1263"/>
                    <a:pt x="5056" y="1244"/>
                  </a:cubicBezTo>
                  <a:cubicBezTo>
                    <a:pt x="5261" y="1226"/>
                    <a:pt x="5663" y="1127"/>
                    <a:pt x="5704" y="943"/>
                  </a:cubicBezTo>
                  <a:cubicBezTo>
                    <a:pt x="5831" y="352"/>
                    <a:pt x="5558" y="264"/>
                    <a:pt x="5558" y="264"/>
                  </a:cubicBezTo>
                  <a:lnTo>
                    <a:pt x="342" y="1"/>
                  </a:lnTo>
                  <a:close/>
                </a:path>
              </a:pathLst>
            </a:custGeom>
            <a:solidFill>
              <a:srgbClr val="E1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3"/>
            <p:cNvSpPr/>
            <p:nvPr/>
          </p:nvSpPr>
          <p:spPr>
            <a:xfrm flipH="1">
              <a:off x="6975750" y="4572513"/>
              <a:ext cx="227495" cy="194809"/>
            </a:xfrm>
            <a:custGeom>
              <a:avLst/>
              <a:gdLst/>
              <a:ahLst/>
              <a:cxnLst/>
              <a:rect l="l" t="t" r="r" b="b"/>
              <a:pathLst>
                <a:path w="3988" h="3415" extrusionOk="0">
                  <a:moveTo>
                    <a:pt x="2431" y="0"/>
                  </a:moveTo>
                  <a:lnTo>
                    <a:pt x="451" y="137"/>
                  </a:lnTo>
                  <a:cubicBezTo>
                    <a:pt x="451" y="137"/>
                    <a:pt x="516" y="1110"/>
                    <a:pt x="325" y="1813"/>
                  </a:cubicBezTo>
                  <a:cubicBezTo>
                    <a:pt x="131" y="2513"/>
                    <a:pt x="0" y="3233"/>
                    <a:pt x="1042" y="3277"/>
                  </a:cubicBezTo>
                  <a:lnTo>
                    <a:pt x="2855" y="3414"/>
                  </a:lnTo>
                  <a:cubicBezTo>
                    <a:pt x="2855" y="3414"/>
                    <a:pt x="2820" y="1577"/>
                    <a:pt x="3988" y="1472"/>
                  </a:cubicBezTo>
                  <a:cubicBezTo>
                    <a:pt x="3988" y="1472"/>
                    <a:pt x="2502" y="1185"/>
                    <a:pt x="2431" y="0"/>
                  </a:cubicBezTo>
                  <a:close/>
                </a:path>
              </a:pathLst>
            </a:custGeom>
            <a:solidFill>
              <a:srgbClr val="FF8E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3"/>
            <p:cNvSpPr/>
            <p:nvPr/>
          </p:nvSpPr>
          <p:spPr>
            <a:xfrm flipH="1">
              <a:off x="7138727" y="4677078"/>
              <a:ext cx="45636" cy="59840"/>
            </a:xfrm>
            <a:custGeom>
              <a:avLst/>
              <a:gdLst/>
              <a:ahLst/>
              <a:cxnLst/>
              <a:rect l="l" t="t" r="r" b="b"/>
              <a:pathLst>
                <a:path w="800" h="1049" extrusionOk="0">
                  <a:moveTo>
                    <a:pt x="373" y="0"/>
                  </a:moveTo>
                  <a:lnTo>
                    <a:pt x="236" y="311"/>
                  </a:lnTo>
                  <a:lnTo>
                    <a:pt x="0" y="311"/>
                  </a:lnTo>
                  <a:lnTo>
                    <a:pt x="141" y="574"/>
                  </a:lnTo>
                  <a:lnTo>
                    <a:pt x="55" y="942"/>
                  </a:lnTo>
                  <a:lnTo>
                    <a:pt x="349" y="731"/>
                  </a:lnTo>
                  <a:lnTo>
                    <a:pt x="608" y="1049"/>
                  </a:lnTo>
                  <a:lnTo>
                    <a:pt x="544" y="584"/>
                  </a:lnTo>
                  <a:lnTo>
                    <a:pt x="799" y="488"/>
                  </a:lnTo>
                  <a:lnTo>
                    <a:pt x="482" y="397"/>
                  </a:lnTo>
                  <a:lnTo>
                    <a:pt x="373" y="0"/>
                  </a:ln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3"/>
            <p:cNvSpPr/>
            <p:nvPr/>
          </p:nvSpPr>
          <p:spPr>
            <a:xfrm flipH="1">
              <a:off x="6884019" y="4655857"/>
              <a:ext cx="166001" cy="124130"/>
            </a:xfrm>
            <a:custGeom>
              <a:avLst/>
              <a:gdLst/>
              <a:ahLst/>
              <a:cxnLst/>
              <a:rect l="l" t="t" r="r" b="b"/>
              <a:pathLst>
                <a:path w="2910" h="2176" extrusionOk="0">
                  <a:moveTo>
                    <a:pt x="1503" y="1"/>
                  </a:moveTo>
                  <a:cubicBezTo>
                    <a:pt x="1304" y="1"/>
                    <a:pt x="1077" y="59"/>
                    <a:pt x="810" y="178"/>
                  </a:cubicBezTo>
                  <a:cubicBezTo>
                    <a:pt x="1" y="536"/>
                    <a:pt x="100" y="1816"/>
                    <a:pt x="100" y="1816"/>
                  </a:cubicBezTo>
                  <a:cubicBezTo>
                    <a:pt x="116" y="2097"/>
                    <a:pt x="726" y="2176"/>
                    <a:pt x="1318" y="2176"/>
                  </a:cubicBezTo>
                  <a:cubicBezTo>
                    <a:pt x="1762" y="2176"/>
                    <a:pt x="2195" y="2132"/>
                    <a:pt x="2360" y="2097"/>
                  </a:cubicBezTo>
                  <a:cubicBezTo>
                    <a:pt x="2739" y="2015"/>
                    <a:pt x="2909" y="1386"/>
                    <a:pt x="2486" y="704"/>
                  </a:cubicBezTo>
                  <a:cubicBezTo>
                    <a:pt x="2200" y="243"/>
                    <a:pt x="1909" y="1"/>
                    <a:pt x="1503"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3"/>
            <p:cNvSpPr/>
            <p:nvPr/>
          </p:nvSpPr>
          <p:spPr>
            <a:xfrm flipH="1">
              <a:off x="7003758" y="4583009"/>
              <a:ext cx="122590" cy="84769"/>
            </a:xfrm>
            <a:custGeom>
              <a:avLst/>
              <a:gdLst/>
              <a:ahLst/>
              <a:cxnLst/>
              <a:rect l="l" t="t" r="r" b="b"/>
              <a:pathLst>
                <a:path w="2149" h="1486" extrusionOk="0">
                  <a:moveTo>
                    <a:pt x="158" y="1"/>
                  </a:moveTo>
                  <a:lnTo>
                    <a:pt x="1" y="28"/>
                  </a:lnTo>
                  <a:cubicBezTo>
                    <a:pt x="8" y="76"/>
                    <a:pt x="209" y="1206"/>
                    <a:pt x="831" y="1403"/>
                  </a:cubicBezTo>
                  <a:cubicBezTo>
                    <a:pt x="1008" y="1461"/>
                    <a:pt x="1179" y="1485"/>
                    <a:pt x="1332" y="1485"/>
                  </a:cubicBezTo>
                  <a:cubicBezTo>
                    <a:pt x="1718" y="1485"/>
                    <a:pt x="2022" y="1335"/>
                    <a:pt x="2148" y="1141"/>
                  </a:cubicBezTo>
                  <a:lnTo>
                    <a:pt x="2015" y="1052"/>
                  </a:lnTo>
                  <a:cubicBezTo>
                    <a:pt x="1925" y="1191"/>
                    <a:pt x="1678" y="1327"/>
                    <a:pt x="1334" y="1327"/>
                  </a:cubicBezTo>
                  <a:cubicBezTo>
                    <a:pt x="1196" y="1327"/>
                    <a:pt x="1043" y="1305"/>
                    <a:pt x="878" y="1253"/>
                  </a:cubicBezTo>
                  <a:cubicBezTo>
                    <a:pt x="349" y="1086"/>
                    <a:pt x="158" y="11"/>
                    <a:pt x="158"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3"/>
            <p:cNvSpPr/>
            <p:nvPr/>
          </p:nvSpPr>
          <p:spPr>
            <a:xfrm flipH="1">
              <a:off x="7023438" y="4606569"/>
              <a:ext cx="87507" cy="65317"/>
            </a:xfrm>
            <a:custGeom>
              <a:avLst/>
              <a:gdLst/>
              <a:ahLst/>
              <a:cxnLst/>
              <a:rect l="l" t="t" r="r" b="b"/>
              <a:pathLst>
                <a:path w="1534" h="1145" extrusionOk="0">
                  <a:moveTo>
                    <a:pt x="1196" y="1"/>
                  </a:moveTo>
                  <a:cubicBezTo>
                    <a:pt x="882" y="1"/>
                    <a:pt x="279" y="116"/>
                    <a:pt x="28" y="943"/>
                  </a:cubicBezTo>
                  <a:cubicBezTo>
                    <a:pt x="0" y="1025"/>
                    <a:pt x="49" y="1113"/>
                    <a:pt x="131" y="1138"/>
                  </a:cubicBezTo>
                  <a:cubicBezTo>
                    <a:pt x="147" y="1144"/>
                    <a:pt x="161" y="1144"/>
                    <a:pt x="178" y="1144"/>
                  </a:cubicBezTo>
                  <a:cubicBezTo>
                    <a:pt x="246" y="1144"/>
                    <a:pt x="308" y="1103"/>
                    <a:pt x="328" y="1035"/>
                  </a:cubicBezTo>
                  <a:cubicBezTo>
                    <a:pt x="521" y="407"/>
                    <a:pt x="945" y="314"/>
                    <a:pt x="1177" y="314"/>
                  </a:cubicBezTo>
                  <a:cubicBezTo>
                    <a:pt x="1253" y="314"/>
                    <a:pt x="1309" y="324"/>
                    <a:pt x="1329" y="328"/>
                  </a:cubicBezTo>
                  <a:cubicBezTo>
                    <a:pt x="1339" y="330"/>
                    <a:pt x="1350" y="331"/>
                    <a:pt x="1360" y="331"/>
                  </a:cubicBezTo>
                  <a:cubicBezTo>
                    <a:pt x="1433" y="331"/>
                    <a:pt x="1498" y="280"/>
                    <a:pt x="1516" y="205"/>
                  </a:cubicBezTo>
                  <a:cubicBezTo>
                    <a:pt x="1533" y="120"/>
                    <a:pt x="1478" y="35"/>
                    <a:pt x="1393" y="18"/>
                  </a:cubicBezTo>
                  <a:cubicBezTo>
                    <a:pt x="1391" y="17"/>
                    <a:pt x="1314" y="1"/>
                    <a:pt x="1196"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3"/>
            <p:cNvSpPr/>
            <p:nvPr/>
          </p:nvSpPr>
          <p:spPr>
            <a:xfrm flipH="1">
              <a:off x="7000106" y="4626250"/>
              <a:ext cx="77353" cy="51283"/>
            </a:xfrm>
            <a:custGeom>
              <a:avLst/>
              <a:gdLst/>
              <a:ahLst/>
              <a:cxnLst/>
              <a:rect l="l" t="t" r="r" b="b"/>
              <a:pathLst>
                <a:path w="1356" h="899" extrusionOk="0">
                  <a:moveTo>
                    <a:pt x="1192" y="1"/>
                  </a:moveTo>
                  <a:cubicBezTo>
                    <a:pt x="1154" y="4"/>
                    <a:pt x="325" y="28"/>
                    <a:pt x="39" y="673"/>
                  </a:cubicBezTo>
                  <a:cubicBezTo>
                    <a:pt x="1" y="755"/>
                    <a:pt x="39" y="847"/>
                    <a:pt x="117" y="885"/>
                  </a:cubicBezTo>
                  <a:cubicBezTo>
                    <a:pt x="138" y="891"/>
                    <a:pt x="161" y="898"/>
                    <a:pt x="182" y="898"/>
                  </a:cubicBezTo>
                  <a:cubicBezTo>
                    <a:pt x="243" y="898"/>
                    <a:pt x="302" y="861"/>
                    <a:pt x="329" y="803"/>
                  </a:cubicBezTo>
                  <a:cubicBezTo>
                    <a:pt x="533" y="342"/>
                    <a:pt x="1192" y="318"/>
                    <a:pt x="1199" y="318"/>
                  </a:cubicBezTo>
                  <a:cubicBezTo>
                    <a:pt x="1285" y="318"/>
                    <a:pt x="1356" y="243"/>
                    <a:pt x="1353" y="158"/>
                  </a:cubicBezTo>
                  <a:cubicBezTo>
                    <a:pt x="1349" y="69"/>
                    <a:pt x="1277" y="4"/>
                    <a:pt x="1192"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3"/>
            <p:cNvSpPr/>
            <p:nvPr/>
          </p:nvSpPr>
          <p:spPr>
            <a:xfrm flipH="1">
              <a:off x="6709351" y="2692905"/>
              <a:ext cx="601368" cy="528750"/>
            </a:xfrm>
            <a:custGeom>
              <a:avLst/>
              <a:gdLst/>
              <a:ahLst/>
              <a:cxnLst/>
              <a:rect l="l" t="t" r="r" b="b"/>
              <a:pathLst>
                <a:path w="10542" h="9269" extrusionOk="0">
                  <a:moveTo>
                    <a:pt x="6645" y="1"/>
                  </a:moveTo>
                  <a:cubicBezTo>
                    <a:pt x="5506" y="1"/>
                    <a:pt x="4402" y="359"/>
                    <a:pt x="3879" y="520"/>
                  </a:cubicBezTo>
                  <a:cubicBezTo>
                    <a:pt x="2967" y="800"/>
                    <a:pt x="561" y="2227"/>
                    <a:pt x="280" y="4043"/>
                  </a:cubicBezTo>
                  <a:cubicBezTo>
                    <a:pt x="0" y="5862"/>
                    <a:pt x="2288" y="8873"/>
                    <a:pt x="2346" y="9228"/>
                  </a:cubicBezTo>
                  <a:cubicBezTo>
                    <a:pt x="2350" y="9256"/>
                    <a:pt x="2401" y="9269"/>
                    <a:pt x="2490" y="9269"/>
                  </a:cubicBezTo>
                  <a:cubicBezTo>
                    <a:pt x="3555" y="9269"/>
                    <a:pt x="10121" y="7453"/>
                    <a:pt x="10121" y="7453"/>
                  </a:cubicBezTo>
                  <a:cubicBezTo>
                    <a:pt x="10121" y="7453"/>
                    <a:pt x="10542" y="2227"/>
                    <a:pt x="8992" y="800"/>
                  </a:cubicBezTo>
                  <a:cubicBezTo>
                    <a:pt x="8336" y="194"/>
                    <a:pt x="7481" y="1"/>
                    <a:pt x="6645"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3"/>
            <p:cNvSpPr/>
            <p:nvPr/>
          </p:nvSpPr>
          <p:spPr>
            <a:xfrm flipH="1">
              <a:off x="7045060" y="2953319"/>
              <a:ext cx="214432" cy="254364"/>
            </a:xfrm>
            <a:custGeom>
              <a:avLst/>
              <a:gdLst/>
              <a:ahLst/>
              <a:cxnLst/>
              <a:rect l="l" t="t" r="r" b="b"/>
              <a:pathLst>
                <a:path w="3759" h="4459" extrusionOk="0">
                  <a:moveTo>
                    <a:pt x="1386" y="1"/>
                  </a:moveTo>
                  <a:cubicBezTo>
                    <a:pt x="1302" y="1"/>
                    <a:pt x="1220" y="23"/>
                    <a:pt x="1140" y="72"/>
                  </a:cubicBezTo>
                  <a:cubicBezTo>
                    <a:pt x="93" y="717"/>
                    <a:pt x="0" y="2048"/>
                    <a:pt x="0" y="2048"/>
                  </a:cubicBezTo>
                  <a:lnTo>
                    <a:pt x="1202" y="4458"/>
                  </a:lnTo>
                  <a:lnTo>
                    <a:pt x="3759" y="3400"/>
                  </a:lnTo>
                  <a:cubicBezTo>
                    <a:pt x="3759" y="3400"/>
                    <a:pt x="2416" y="1"/>
                    <a:pt x="1386" y="1"/>
                  </a:cubicBezTo>
                  <a:close/>
                </a:path>
              </a:pathLst>
            </a:custGeom>
            <a:solidFill>
              <a:srgbClr val="D16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3"/>
            <p:cNvSpPr/>
            <p:nvPr/>
          </p:nvSpPr>
          <p:spPr>
            <a:xfrm flipH="1">
              <a:off x="6668850" y="3103921"/>
              <a:ext cx="691328" cy="1379006"/>
            </a:xfrm>
            <a:custGeom>
              <a:avLst/>
              <a:gdLst/>
              <a:ahLst/>
              <a:cxnLst/>
              <a:rect l="l" t="t" r="r" b="b"/>
              <a:pathLst>
                <a:path w="12119" h="24174" extrusionOk="0">
                  <a:moveTo>
                    <a:pt x="9345" y="1"/>
                  </a:moveTo>
                  <a:cubicBezTo>
                    <a:pt x="6833" y="1"/>
                    <a:pt x="3500" y="1145"/>
                    <a:pt x="2779" y="1590"/>
                  </a:cubicBezTo>
                  <a:cubicBezTo>
                    <a:pt x="2608" y="1696"/>
                    <a:pt x="3213" y="2921"/>
                    <a:pt x="3213" y="2921"/>
                  </a:cubicBezTo>
                  <a:cubicBezTo>
                    <a:pt x="3213" y="2921"/>
                    <a:pt x="219" y="5798"/>
                    <a:pt x="127" y="10270"/>
                  </a:cubicBezTo>
                  <a:cubicBezTo>
                    <a:pt x="0" y="16230"/>
                    <a:pt x="2595" y="23498"/>
                    <a:pt x="2595" y="23498"/>
                  </a:cubicBezTo>
                  <a:cubicBezTo>
                    <a:pt x="2595" y="23498"/>
                    <a:pt x="2803" y="24174"/>
                    <a:pt x="3943" y="24174"/>
                  </a:cubicBezTo>
                  <a:cubicBezTo>
                    <a:pt x="5086" y="24174"/>
                    <a:pt x="5879" y="23662"/>
                    <a:pt x="5879" y="23662"/>
                  </a:cubicBezTo>
                  <a:cubicBezTo>
                    <a:pt x="5929" y="23664"/>
                    <a:pt x="5978" y="23665"/>
                    <a:pt x="6026" y="23665"/>
                  </a:cubicBezTo>
                  <a:cubicBezTo>
                    <a:pt x="7377" y="23665"/>
                    <a:pt x="7506" y="22754"/>
                    <a:pt x="7506" y="22754"/>
                  </a:cubicBezTo>
                  <a:cubicBezTo>
                    <a:pt x="7763" y="21962"/>
                    <a:pt x="10022" y="16534"/>
                    <a:pt x="11070" y="11574"/>
                  </a:cubicBezTo>
                  <a:cubicBezTo>
                    <a:pt x="12119" y="6614"/>
                    <a:pt x="11654" y="1959"/>
                    <a:pt x="11675" y="1655"/>
                  </a:cubicBezTo>
                  <a:cubicBezTo>
                    <a:pt x="11699" y="1351"/>
                    <a:pt x="11675" y="607"/>
                    <a:pt x="11675" y="607"/>
                  </a:cubicBezTo>
                  <a:cubicBezTo>
                    <a:pt x="11147" y="168"/>
                    <a:pt x="10306" y="1"/>
                    <a:pt x="9345"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3"/>
            <p:cNvSpPr/>
            <p:nvPr/>
          </p:nvSpPr>
          <p:spPr>
            <a:xfrm flipH="1">
              <a:off x="6700958" y="3139061"/>
              <a:ext cx="92185" cy="221049"/>
            </a:xfrm>
            <a:custGeom>
              <a:avLst/>
              <a:gdLst/>
              <a:ahLst/>
              <a:cxnLst/>
              <a:rect l="l" t="t" r="r" b="b"/>
              <a:pathLst>
                <a:path w="1616" h="3875" extrusionOk="0">
                  <a:moveTo>
                    <a:pt x="1524" y="1"/>
                  </a:moveTo>
                  <a:cubicBezTo>
                    <a:pt x="1478" y="1"/>
                    <a:pt x="1442" y="35"/>
                    <a:pt x="1445" y="79"/>
                  </a:cubicBezTo>
                  <a:cubicBezTo>
                    <a:pt x="1462" y="1721"/>
                    <a:pt x="1373" y="3486"/>
                    <a:pt x="1196" y="3605"/>
                  </a:cubicBezTo>
                  <a:cubicBezTo>
                    <a:pt x="1043" y="3695"/>
                    <a:pt x="747" y="3719"/>
                    <a:pt x="490" y="3719"/>
                  </a:cubicBezTo>
                  <a:cubicBezTo>
                    <a:pt x="327" y="3719"/>
                    <a:pt x="179" y="3709"/>
                    <a:pt x="93" y="3701"/>
                  </a:cubicBezTo>
                  <a:cubicBezTo>
                    <a:pt x="89" y="3701"/>
                    <a:pt x="84" y="3700"/>
                    <a:pt x="80" y="3700"/>
                  </a:cubicBezTo>
                  <a:cubicBezTo>
                    <a:pt x="42" y="3700"/>
                    <a:pt x="11" y="3729"/>
                    <a:pt x="8" y="3769"/>
                  </a:cubicBezTo>
                  <a:cubicBezTo>
                    <a:pt x="0" y="3813"/>
                    <a:pt x="35" y="3851"/>
                    <a:pt x="76" y="3858"/>
                  </a:cubicBezTo>
                  <a:cubicBezTo>
                    <a:pt x="93" y="3858"/>
                    <a:pt x="274" y="3875"/>
                    <a:pt x="499" y="3875"/>
                  </a:cubicBezTo>
                  <a:cubicBezTo>
                    <a:pt x="766" y="3875"/>
                    <a:pt x="1089" y="3851"/>
                    <a:pt x="1274" y="3742"/>
                  </a:cubicBezTo>
                  <a:cubicBezTo>
                    <a:pt x="1615" y="3547"/>
                    <a:pt x="1612" y="888"/>
                    <a:pt x="1601" y="79"/>
                  </a:cubicBezTo>
                  <a:cubicBezTo>
                    <a:pt x="1601" y="35"/>
                    <a:pt x="1564" y="1"/>
                    <a:pt x="1524"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3"/>
            <p:cNvSpPr/>
            <p:nvPr/>
          </p:nvSpPr>
          <p:spPr>
            <a:xfrm flipH="1">
              <a:off x="6709970" y="3134212"/>
              <a:ext cx="23388" cy="49116"/>
            </a:xfrm>
            <a:custGeom>
              <a:avLst/>
              <a:gdLst/>
              <a:ahLst/>
              <a:cxnLst/>
              <a:rect l="l" t="t" r="r" b="b"/>
              <a:pathLst>
                <a:path w="410" h="861" extrusionOk="0">
                  <a:moveTo>
                    <a:pt x="205" y="0"/>
                  </a:moveTo>
                  <a:cubicBezTo>
                    <a:pt x="93" y="0"/>
                    <a:pt x="0" y="191"/>
                    <a:pt x="0" y="431"/>
                  </a:cubicBezTo>
                  <a:cubicBezTo>
                    <a:pt x="0" y="666"/>
                    <a:pt x="93" y="861"/>
                    <a:pt x="205" y="861"/>
                  </a:cubicBezTo>
                  <a:cubicBezTo>
                    <a:pt x="318" y="861"/>
                    <a:pt x="410" y="666"/>
                    <a:pt x="410" y="431"/>
                  </a:cubicBezTo>
                  <a:cubicBezTo>
                    <a:pt x="410" y="191"/>
                    <a:pt x="318" y="0"/>
                    <a:pt x="205" y="0"/>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3"/>
            <p:cNvSpPr/>
            <p:nvPr/>
          </p:nvSpPr>
          <p:spPr>
            <a:xfrm flipH="1">
              <a:off x="6744375" y="3189946"/>
              <a:ext cx="437649" cy="85111"/>
            </a:xfrm>
            <a:custGeom>
              <a:avLst/>
              <a:gdLst/>
              <a:ahLst/>
              <a:cxnLst/>
              <a:rect l="l" t="t" r="r" b="b"/>
              <a:pathLst>
                <a:path w="7672" h="1492" extrusionOk="0">
                  <a:moveTo>
                    <a:pt x="6523" y="1"/>
                  </a:moveTo>
                  <a:cubicBezTo>
                    <a:pt x="3032" y="1"/>
                    <a:pt x="90" y="1325"/>
                    <a:pt x="59" y="1341"/>
                  </a:cubicBezTo>
                  <a:cubicBezTo>
                    <a:pt x="18" y="1358"/>
                    <a:pt x="0" y="1406"/>
                    <a:pt x="18" y="1444"/>
                  </a:cubicBezTo>
                  <a:cubicBezTo>
                    <a:pt x="32" y="1475"/>
                    <a:pt x="62" y="1491"/>
                    <a:pt x="90" y="1491"/>
                  </a:cubicBezTo>
                  <a:cubicBezTo>
                    <a:pt x="103" y="1491"/>
                    <a:pt x="113" y="1488"/>
                    <a:pt x="123" y="1484"/>
                  </a:cubicBezTo>
                  <a:cubicBezTo>
                    <a:pt x="155" y="1469"/>
                    <a:pt x="3067" y="158"/>
                    <a:pt x="6523" y="158"/>
                  </a:cubicBezTo>
                  <a:cubicBezTo>
                    <a:pt x="6871" y="158"/>
                    <a:pt x="7225" y="171"/>
                    <a:pt x="7583" y="201"/>
                  </a:cubicBezTo>
                  <a:cubicBezTo>
                    <a:pt x="7585" y="201"/>
                    <a:pt x="7588" y="201"/>
                    <a:pt x="7590" y="201"/>
                  </a:cubicBezTo>
                  <a:cubicBezTo>
                    <a:pt x="7631" y="201"/>
                    <a:pt x="7665" y="171"/>
                    <a:pt x="7668" y="129"/>
                  </a:cubicBezTo>
                  <a:cubicBezTo>
                    <a:pt x="7671" y="85"/>
                    <a:pt x="7640" y="47"/>
                    <a:pt x="7596" y="44"/>
                  </a:cubicBezTo>
                  <a:cubicBezTo>
                    <a:pt x="7234" y="14"/>
                    <a:pt x="6876" y="1"/>
                    <a:pt x="6523"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3"/>
            <p:cNvSpPr/>
            <p:nvPr/>
          </p:nvSpPr>
          <p:spPr>
            <a:xfrm flipH="1">
              <a:off x="7055555" y="3137521"/>
              <a:ext cx="79521" cy="118654"/>
            </a:xfrm>
            <a:custGeom>
              <a:avLst/>
              <a:gdLst/>
              <a:ahLst/>
              <a:cxnLst/>
              <a:rect l="l" t="t" r="r" b="b"/>
              <a:pathLst>
                <a:path w="1394" h="2080" extrusionOk="0">
                  <a:moveTo>
                    <a:pt x="1202" y="1"/>
                  </a:moveTo>
                  <a:lnTo>
                    <a:pt x="263" y="223"/>
                  </a:lnTo>
                  <a:cubicBezTo>
                    <a:pt x="1" y="1393"/>
                    <a:pt x="673" y="2079"/>
                    <a:pt x="673" y="2079"/>
                  </a:cubicBezTo>
                  <a:lnTo>
                    <a:pt x="1394" y="1878"/>
                  </a:lnTo>
                  <a:cubicBezTo>
                    <a:pt x="800" y="1226"/>
                    <a:pt x="1202" y="1"/>
                    <a:pt x="1202"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3"/>
            <p:cNvSpPr/>
            <p:nvPr/>
          </p:nvSpPr>
          <p:spPr>
            <a:xfrm flipH="1">
              <a:off x="7050706" y="3133071"/>
              <a:ext cx="89047" cy="127553"/>
            </a:xfrm>
            <a:custGeom>
              <a:avLst/>
              <a:gdLst/>
              <a:ahLst/>
              <a:cxnLst/>
              <a:rect l="l" t="t" r="r" b="b"/>
              <a:pathLst>
                <a:path w="1561" h="2236" extrusionOk="0">
                  <a:moveTo>
                    <a:pt x="1172" y="188"/>
                  </a:moveTo>
                  <a:lnTo>
                    <a:pt x="1172" y="188"/>
                  </a:lnTo>
                  <a:cubicBezTo>
                    <a:pt x="1090" y="512"/>
                    <a:pt x="929" y="1352"/>
                    <a:pt x="1339" y="1911"/>
                  </a:cubicBezTo>
                  <a:lnTo>
                    <a:pt x="779" y="2069"/>
                  </a:lnTo>
                  <a:cubicBezTo>
                    <a:pt x="660" y="1922"/>
                    <a:pt x="219" y="1314"/>
                    <a:pt x="410" y="365"/>
                  </a:cubicBezTo>
                  <a:lnTo>
                    <a:pt x="1172" y="188"/>
                  </a:lnTo>
                  <a:close/>
                  <a:moveTo>
                    <a:pt x="1287" y="1"/>
                  </a:moveTo>
                  <a:cubicBezTo>
                    <a:pt x="1280" y="1"/>
                    <a:pt x="1273" y="2"/>
                    <a:pt x="1267" y="3"/>
                  </a:cubicBezTo>
                  <a:lnTo>
                    <a:pt x="324" y="222"/>
                  </a:lnTo>
                  <a:cubicBezTo>
                    <a:pt x="297" y="228"/>
                    <a:pt x="274" y="252"/>
                    <a:pt x="267" y="283"/>
                  </a:cubicBezTo>
                  <a:cubicBezTo>
                    <a:pt x="1" y="1484"/>
                    <a:pt x="669" y="2181"/>
                    <a:pt x="697" y="2212"/>
                  </a:cubicBezTo>
                  <a:cubicBezTo>
                    <a:pt x="714" y="2226"/>
                    <a:pt x="734" y="2236"/>
                    <a:pt x="755" y="2236"/>
                  </a:cubicBezTo>
                  <a:cubicBezTo>
                    <a:pt x="762" y="2236"/>
                    <a:pt x="768" y="2236"/>
                    <a:pt x="775" y="2232"/>
                  </a:cubicBezTo>
                  <a:lnTo>
                    <a:pt x="1496" y="2031"/>
                  </a:lnTo>
                  <a:cubicBezTo>
                    <a:pt x="1523" y="2024"/>
                    <a:pt x="1544" y="2004"/>
                    <a:pt x="1553" y="1976"/>
                  </a:cubicBezTo>
                  <a:cubicBezTo>
                    <a:pt x="1561" y="1952"/>
                    <a:pt x="1553" y="1922"/>
                    <a:pt x="1533" y="1901"/>
                  </a:cubicBezTo>
                  <a:cubicBezTo>
                    <a:pt x="977" y="1294"/>
                    <a:pt x="1356" y="116"/>
                    <a:pt x="1359" y="102"/>
                  </a:cubicBezTo>
                  <a:cubicBezTo>
                    <a:pt x="1369" y="75"/>
                    <a:pt x="1362" y="47"/>
                    <a:pt x="1345" y="27"/>
                  </a:cubicBezTo>
                  <a:cubicBezTo>
                    <a:pt x="1330" y="9"/>
                    <a:pt x="1308" y="1"/>
                    <a:pt x="1287"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3"/>
            <p:cNvSpPr/>
            <p:nvPr/>
          </p:nvSpPr>
          <p:spPr>
            <a:xfrm flipH="1">
              <a:off x="6884988" y="3100498"/>
              <a:ext cx="73075" cy="118882"/>
            </a:xfrm>
            <a:custGeom>
              <a:avLst/>
              <a:gdLst/>
              <a:ahLst/>
              <a:cxnLst/>
              <a:rect l="l" t="t" r="r" b="b"/>
              <a:pathLst>
                <a:path w="1281" h="2084" extrusionOk="0">
                  <a:moveTo>
                    <a:pt x="1281" y="1"/>
                  </a:moveTo>
                  <a:lnTo>
                    <a:pt x="416" y="127"/>
                  </a:lnTo>
                  <a:cubicBezTo>
                    <a:pt x="416" y="127"/>
                    <a:pt x="0" y="984"/>
                    <a:pt x="403" y="2083"/>
                  </a:cubicBezTo>
                  <a:lnTo>
                    <a:pt x="1141" y="1950"/>
                  </a:lnTo>
                  <a:cubicBezTo>
                    <a:pt x="1141" y="1950"/>
                    <a:pt x="867" y="913"/>
                    <a:pt x="1281"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3"/>
            <p:cNvSpPr/>
            <p:nvPr/>
          </p:nvSpPr>
          <p:spPr>
            <a:xfrm flipH="1">
              <a:off x="6880310" y="3095991"/>
              <a:ext cx="82430" cy="128066"/>
            </a:xfrm>
            <a:custGeom>
              <a:avLst/>
              <a:gdLst/>
              <a:ahLst/>
              <a:cxnLst/>
              <a:rect l="l" t="t" r="r" b="b"/>
              <a:pathLst>
                <a:path w="1445" h="2245" extrusionOk="0">
                  <a:moveTo>
                    <a:pt x="1236" y="179"/>
                  </a:moveTo>
                  <a:lnTo>
                    <a:pt x="1236" y="179"/>
                  </a:lnTo>
                  <a:cubicBezTo>
                    <a:pt x="949" y="926"/>
                    <a:pt x="1072" y="1712"/>
                    <a:pt x="1127" y="1967"/>
                  </a:cubicBezTo>
                  <a:lnTo>
                    <a:pt x="539" y="2073"/>
                  </a:lnTo>
                  <a:cubicBezTo>
                    <a:pt x="232" y="1176"/>
                    <a:pt x="485" y="448"/>
                    <a:pt x="553" y="278"/>
                  </a:cubicBezTo>
                  <a:lnTo>
                    <a:pt x="1236" y="179"/>
                  </a:lnTo>
                  <a:close/>
                  <a:moveTo>
                    <a:pt x="1360" y="0"/>
                  </a:moveTo>
                  <a:cubicBezTo>
                    <a:pt x="1356" y="0"/>
                    <a:pt x="1352" y="1"/>
                    <a:pt x="1349" y="1"/>
                  </a:cubicBezTo>
                  <a:lnTo>
                    <a:pt x="489" y="127"/>
                  </a:lnTo>
                  <a:cubicBezTo>
                    <a:pt x="462" y="131"/>
                    <a:pt x="441" y="148"/>
                    <a:pt x="430" y="172"/>
                  </a:cubicBezTo>
                  <a:cubicBezTo>
                    <a:pt x="410" y="206"/>
                    <a:pt x="0" y="1069"/>
                    <a:pt x="413" y="2189"/>
                  </a:cubicBezTo>
                  <a:cubicBezTo>
                    <a:pt x="424" y="2224"/>
                    <a:pt x="454" y="2244"/>
                    <a:pt x="485" y="2244"/>
                  </a:cubicBezTo>
                  <a:cubicBezTo>
                    <a:pt x="492" y="2244"/>
                    <a:pt x="495" y="2244"/>
                    <a:pt x="503" y="2241"/>
                  </a:cubicBezTo>
                  <a:lnTo>
                    <a:pt x="1236" y="2107"/>
                  </a:lnTo>
                  <a:cubicBezTo>
                    <a:pt x="1256" y="2104"/>
                    <a:pt x="1277" y="2090"/>
                    <a:pt x="1287" y="2073"/>
                  </a:cubicBezTo>
                  <a:cubicBezTo>
                    <a:pt x="1301" y="2053"/>
                    <a:pt x="1305" y="2029"/>
                    <a:pt x="1297" y="2008"/>
                  </a:cubicBezTo>
                  <a:cubicBezTo>
                    <a:pt x="1294" y="1998"/>
                    <a:pt x="1038" y="984"/>
                    <a:pt x="1434" y="111"/>
                  </a:cubicBezTo>
                  <a:cubicBezTo>
                    <a:pt x="1445" y="86"/>
                    <a:pt x="1441" y="56"/>
                    <a:pt x="1424" y="32"/>
                  </a:cubicBezTo>
                  <a:cubicBezTo>
                    <a:pt x="1409" y="11"/>
                    <a:pt x="1386" y="0"/>
                    <a:pt x="1360" y="0"/>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3"/>
            <p:cNvSpPr/>
            <p:nvPr/>
          </p:nvSpPr>
          <p:spPr>
            <a:xfrm flipH="1">
              <a:off x="7010205" y="3297535"/>
              <a:ext cx="218768" cy="218768"/>
            </a:xfrm>
            <a:custGeom>
              <a:avLst/>
              <a:gdLst/>
              <a:ahLst/>
              <a:cxnLst/>
              <a:rect l="l" t="t" r="r" b="b"/>
              <a:pathLst>
                <a:path w="3835" h="3835" extrusionOk="0">
                  <a:moveTo>
                    <a:pt x="3043" y="1"/>
                  </a:moveTo>
                  <a:cubicBezTo>
                    <a:pt x="3035" y="1"/>
                    <a:pt x="3027" y="2"/>
                    <a:pt x="3019" y="5"/>
                  </a:cubicBezTo>
                  <a:cubicBezTo>
                    <a:pt x="2978" y="15"/>
                    <a:pt x="2950" y="60"/>
                    <a:pt x="2964" y="104"/>
                  </a:cubicBezTo>
                  <a:cubicBezTo>
                    <a:pt x="2994" y="203"/>
                    <a:pt x="3637" y="2595"/>
                    <a:pt x="66" y="3681"/>
                  </a:cubicBezTo>
                  <a:cubicBezTo>
                    <a:pt x="25" y="3695"/>
                    <a:pt x="1" y="3739"/>
                    <a:pt x="15" y="3780"/>
                  </a:cubicBezTo>
                  <a:cubicBezTo>
                    <a:pt x="25" y="3814"/>
                    <a:pt x="56" y="3835"/>
                    <a:pt x="90" y="3835"/>
                  </a:cubicBezTo>
                  <a:cubicBezTo>
                    <a:pt x="97" y="3835"/>
                    <a:pt x="103" y="3835"/>
                    <a:pt x="114" y="3832"/>
                  </a:cubicBezTo>
                  <a:cubicBezTo>
                    <a:pt x="3834" y="2702"/>
                    <a:pt x="3125" y="83"/>
                    <a:pt x="3117" y="60"/>
                  </a:cubicBezTo>
                  <a:cubicBezTo>
                    <a:pt x="3107" y="23"/>
                    <a:pt x="3076" y="1"/>
                    <a:pt x="3043"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3"/>
            <p:cNvSpPr/>
            <p:nvPr/>
          </p:nvSpPr>
          <p:spPr>
            <a:xfrm flipH="1">
              <a:off x="7128630" y="3256120"/>
              <a:ext cx="37593" cy="39418"/>
            </a:xfrm>
            <a:custGeom>
              <a:avLst/>
              <a:gdLst/>
              <a:ahLst/>
              <a:cxnLst/>
              <a:rect l="l" t="t" r="r" b="b"/>
              <a:pathLst>
                <a:path w="659" h="691" extrusionOk="0">
                  <a:moveTo>
                    <a:pt x="123" y="0"/>
                  </a:moveTo>
                  <a:lnTo>
                    <a:pt x="79" y="85"/>
                  </a:lnTo>
                  <a:cubicBezTo>
                    <a:pt x="0" y="233"/>
                    <a:pt x="62" y="564"/>
                    <a:pt x="72" y="628"/>
                  </a:cubicBezTo>
                  <a:cubicBezTo>
                    <a:pt x="79" y="666"/>
                    <a:pt x="113" y="690"/>
                    <a:pt x="150" y="690"/>
                  </a:cubicBezTo>
                  <a:lnTo>
                    <a:pt x="164" y="690"/>
                  </a:lnTo>
                  <a:cubicBezTo>
                    <a:pt x="208" y="683"/>
                    <a:pt x="235" y="638"/>
                    <a:pt x="229" y="597"/>
                  </a:cubicBezTo>
                  <a:cubicBezTo>
                    <a:pt x="208" y="502"/>
                    <a:pt x="194" y="365"/>
                    <a:pt x="199" y="266"/>
                  </a:cubicBezTo>
                  <a:lnTo>
                    <a:pt x="199" y="266"/>
                  </a:lnTo>
                  <a:cubicBezTo>
                    <a:pt x="335" y="386"/>
                    <a:pt x="481" y="543"/>
                    <a:pt x="495" y="625"/>
                  </a:cubicBezTo>
                  <a:cubicBezTo>
                    <a:pt x="501" y="665"/>
                    <a:pt x="535" y="691"/>
                    <a:pt x="574" y="691"/>
                  </a:cubicBezTo>
                  <a:cubicBezTo>
                    <a:pt x="579" y="691"/>
                    <a:pt x="583" y="691"/>
                    <a:pt x="588" y="690"/>
                  </a:cubicBezTo>
                  <a:cubicBezTo>
                    <a:pt x="629" y="683"/>
                    <a:pt x="659" y="642"/>
                    <a:pt x="652" y="597"/>
                  </a:cubicBezTo>
                  <a:cubicBezTo>
                    <a:pt x="618" y="400"/>
                    <a:pt x="270" y="113"/>
                    <a:pt x="199" y="58"/>
                  </a:cubicBezTo>
                  <a:lnTo>
                    <a:pt x="123" y="0"/>
                  </a:ln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3"/>
            <p:cNvSpPr/>
            <p:nvPr/>
          </p:nvSpPr>
          <p:spPr>
            <a:xfrm flipH="1">
              <a:off x="6847222" y="3191429"/>
              <a:ext cx="21278" cy="32630"/>
            </a:xfrm>
            <a:custGeom>
              <a:avLst/>
              <a:gdLst/>
              <a:ahLst/>
              <a:cxnLst/>
              <a:rect l="l" t="t" r="r" b="b"/>
              <a:pathLst>
                <a:path w="373" h="572" extrusionOk="0">
                  <a:moveTo>
                    <a:pt x="282" y="1"/>
                  </a:moveTo>
                  <a:cubicBezTo>
                    <a:pt x="267" y="1"/>
                    <a:pt x="251" y="5"/>
                    <a:pt x="236" y="15"/>
                  </a:cubicBezTo>
                  <a:cubicBezTo>
                    <a:pt x="223" y="25"/>
                    <a:pt x="93" y="121"/>
                    <a:pt x="11" y="472"/>
                  </a:cubicBezTo>
                  <a:cubicBezTo>
                    <a:pt x="1" y="516"/>
                    <a:pt x="28" y="557"/>
                    <a:pt x="69" y="568"/>
                  </a:cubicBezTo>
                  <a:cubicBezTo>
                    <a:pt x="75" y="568"/>
                    <a:pt x="83" y="571"/>
                    <a:pt x="86" y="571"/>
                  </a:cubicBezTo>
                  <a:cubicBezTo>
                    <a:pt x="124" y="571"/>
                    <a:pt x="157" y="543"/>
                    <a:pt x="165" y="510"/>
                  </a:cubicBezTo>
                  <a:cubicBezTo>
                    <a:pt x="233" y="223"/>
                    <a:pt x="329" y="144"/>
                    <a:pt x="325" y="144"/>
                  </a:cubicBezTo>
                  <a:cubicBezTo>
                    <a:pt x="362" y="121"/>
                    <a:pt x="373" y="69"/>
                    <a:pt x="346" y="35"/>
                  </a:cubicBezTo>
                  <a:cubicBezTo>
                    <a:pt x="331" y="12"/>
                    <a:pt x="307" y="1"/>
                    <a:pt x="282"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3"/>
            <p:cNvSpPr/>
            <p:nvPr/>
          </p:nvSpPr>
          <p:spPr>
            <a:xfrm flipH="1">
              <a:off x="6792690" y="3402385"/>
              <a:ext cx="237022" cy="1055846"/>
            </a:xfrm>
            <a:custGeom>
              <a:avLst/>
              <a:gdLst/>
              <a:ahLst/>
              <a:cxnLst/>
              <a:rect l="l" t="t" r="r" b="b"/>
              <a:pathLst>
                <a:path w="4155" h="18509" extrusionOk="0">
                  <a:moveTo>
                    <a:pt x="4068" y="1"/>
                  </a:moveTo>
                  <a:cubicBezTo>
                    <a:pt x="4059" y="1"/>
                    <a:pt x="4048" y="3"/>
                    <a:pt x="4039" y="7"/>
                  </a:cubicBezTo>
                  <a:cubicBezTo>
                    <a:pt x="3489" y="222"/>
                    <a:pt x="3349" y="713"/>
                    <a:pt x="3196" y="1437"/>
                  </a:cubicBezTo>
                  <a:cubicBezTo>
                    <a:pt x="3045" y="2154"/>
                    <a:pt x="273" y="15979"/>
                    <a:pt x="7" y="18420"/>
                  </a:cubicBezTo>
                  <a:cubicBezTo>
                    <a:pt x="0" y="18464"/>
                    <a:pt x="31" y="18505"/>
                    <a:pt x="75" y="18508"/>
                  </a:cubicBezTo>
                  <a:lnTo>
                    <a:pt x="86" y="18508"/>
                  </a:lnTo>
                  <a:cubicBezTo>
                    <a:pt x="123" y="18508"/>
                    <a:pt x="157" y="18478"/>
                    <a:pt x="164" y="18440"/>
                  </a:cubicBezTo>
                  <a:cubicBezTo>
                    <a:pt x="423" y="16057"/>
                    <a:pt x="3205" y="2157"/>
                    <a:pt x="3352" y="1471"/>
                  </a:cubicBezTo>
                  <a:cubicBezTo>
                    <a:pt x="3495" y="775"/>
                    <a:pt x="3618" y="341"/>
                    <a:pt x="4097" y="154"/>
                  </a:cubicBezTo>
                  <a:cubicBezTo>
                    <a:pt x="4138" y="140"/>
                    <a:pt x="4155" y="92"/>
                    <a:pt x="4141" y="51"/>
                  </a:cubicBezTo>
                  <a:cubicBezTo>
                    <a:pt x="4128" y="20"/>
                    <a:pt x="4099" y="1"/>
                    <a:pt x="4068"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3"/>
            <p:cNvSpPr/>
            <p:nvPr/>
          </p:nvSpPr>
          <p:spPr>
            <a:xfrm flipH="1">
              <a:off x="6909749" y="4378728"/>
              <a:ext cx="331888" cy="216486"/>
            </a:xfrm>
            <a:custGeom>
              <a:avLst/>
              <a:gdLst/>
              <a:ahLst/>
              <a:cxnLst/>
              <a:rect l="l" t="t" r="r" b="b"/>
              <a:pathLst>
                <a:path w="5818" h="3795" extrusionOk="0">
                  <a:moveTo>
                    <a:pt x="5576" y="1"/>
                  </a:moveTo>
                  <a:lnTo>
                    <a:pt x="5463" y="311"/>
                  </a:lnTo>
                  <a:cubicBezTo>
                    <a:pt x="5463" y="311"/>
                    <a:pt x="5149" y="772"/>
                    <a:pt x="4634" y="858"/>
                  </a:cubicBezTo>
                  <a:cubicBezTo>
                    <a:pt x="4566" y="869"/>
                    <a:pt x="4504" y="874"/>
                    <a:pt x="4446" y="874"/>
                  </a:cubicBezTo>
                  <a:cubicBezTo>
                    <a:pt x="4062" y="874"/>
                    <a:pt x="3889" y="659"/>
                    <a:pt x="3889" y="659"/>
                  </a:cubicBezTo>
                  <a:lnTo>
                    <a:pt x="3848" y="933"/>
                  </a:lnTo>
                  <a:cubicBezTo>
                    <a:pt x="3368" y="1402"/>
                    <a:pt x="2627" y="1597"/>
                    <a:pt x="1953" y="1597"/>
                  </a:cubicBezTo>
                  <a:cubicBezTo>
                    <a:pt x="1587" y="1597"/>
                    <a:pt x="1241" y="1540"/>
                    <a:pt x="968" y="1438"/>
                  </a:cubicBezTo>
                  <a:cubicBezTo>
                    <a:pt x="377" y="1216"/>
                    <a:pt x="431" y="913"/>
                    <a:pt x="431" y="913"/>
                  </a:cubicBezTo>
                  <a:cubicBezTo>
                    <a:pt x="431" y="913"/>
                    <a:pt x="429" y="912"/>
                    <a:pt x="425" y="912"/>
                  </a:cubicBezTo>
                  <a:cubicBezTo>
                    <a:pt x="393" y="912"/>
                    <a:pt x="243" y="921"/>
                    <a:pt x="131" y="1072"/>
                  </a:cubicBezTo>
                  <a:cubicBezTo>
                    <a:pt x="1" y="1247"/>
                    <a:pt x="288" y="2807"/>
                    <a:pt x="346" y="3281"/>
                  </a:cubicBezTo>
                  <a:cubicBezTo>
                    <a:pt x="386" y="3627"/>
                    <a:pt x="974" y="3795"/>
                    <a:pt x="1641" y="3795"/>
                  </a:cubicBezTo>
                  <a:cubicBezTo>
                    <a:pt x="1889" y="3795"/>
                    <a:pt x="2148" y="3771"/>
                    <a:pt x="2394" y="3725"/>
                  </a:cubicBezTo>
                  <a:cubicBezTo>
                    <a:pt x="3298" y="3555"/>
                    <a:pt x="3569" y="2752"/>
                    <a:pt x="3569" y="2752"/>
                  </a:cubicBezTo>
                  <a:cubicBezTo>
                    <a:pt x="3684" y="2880"/>
                    <a:pt x="4000" y="2943"/>
                    <a:pt x="4342" y="2943"/>
                  </a:cubicBezTo>
                  <a:cubicBezTo>
                    <a:pt x="4768" y="2943"/>
                    <a:pt x="5234" y="2845"/>
                    <a:pt x="5405" y="2649"/>
                  </a:cubicBezTo>
                  <a:cubicBezTo>
                    <a:pt x="5682" y="2336"/>
                    <a:pt x="5764" y="786"/>
                    <a:pt x="5791" y="445"/>
                  </a:cubicBezTo>
                  <a:cubicBezTo>
                    <a:pt x="5818" y="100"/>
                    <a:pt x="5576" y="1"/>
                    <a:pt x="5576"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3"/>
            <p:cNvSpPr/>
            <p:nvPr/>
          </p:nvSpPr>
          <p:spPr>
            <a:xfrm flipH="1">
              <a:off x="7013511" y="4402230"/>
              <a:ext cx="28865" cy="135482"/>
            </a:xfrm>
            <a:custGeom>
              <a:avLst/>
              <a:gdLst/>
              <a:ahLst/>
              <a:cxnLst/>
              <a:rect l="l" t="t" r="r" b="b"/>
              <a:pathLst>
                <a:path w="506" h="2375" extrusionOk="0">
                  <a:moveTo>
                    <a:pt x="422" y="1"/>
                  </a:moveTo>
                  <a:cubicBezTo>
                    <a:pt x="382" y="1"/>
                    <a:pt x="348" y="29"/>
                    <a:pt x="342" y="70"/>
                  </a:cubicBezTo>
                  <a:lnTo>
                    <a:pt x="7" y="2282"/>
                  </a:lnTo>
                  <a:cubicBezTo>
                    <a:pt x="0" y="2327"/>
                    <a:pt x="27" y="2368"/>
                    <a:pt x="72" y="2374"/>
                  </a:cubicBezTo>
                  <a:lnTo>
                    <a:pt x="82" y="2374"/>
                  </a:lnTo>
                  <a:cubicBezTo>
                    <a:pt x="123" y="2374"/>
                    <a:pt x="158" y="2347"/>
                    <a:pt x="161" y="2306"/>
                  </a:cubicBezTo>
                  <a:lnTo>
                    <a:pt x="498" y="94"/>
                  </a:lnTo>
                  <a:cubicBezTo>
                    <a:pt x="506" y="50"/>
                    <a:pt x="475" y="9"/>
                    <a:pt x="434" y="2"/>
                  </a:cubicBezTo>
                  <a:cubicBezTo>
                    <a:pt x="430" y="1"/>
                    <a:pt x="426" y="1"/>
                    <a:pt x="422"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3"/>
            <p:cNvSpPr/>
            <p:nvPr/>
          </p:nvSpPr>
          <p:spPr>
            <a:xfrm flipH="1">
              <a:off x="7234850" y="3369356"/>
              <a:ext cx="64803" cy="52196"/>
            </a:xfrm>
            <a:custGeom>
              <a:avLst/>
              <a:gdLst/>
              <a:ahLst/>
              <a:cxnLst/>
              <a:rect l="l" t="t" r="r" b="b"/>
              <a:pathLst>
                <a:path w="1136" h="915" extrusionOk="0">
                  <a:moveTo>
                    <a:pt x="403" y="1"/>
                  </a:moveTo>
                  <a:cubicBezTo>
                    <a:pt x="375" y="1"/>
                    <a:pt x="348" y="6"/>
                    <a:pt x="321" y="19"/>
                  </a:cubicBezTo>
                  <a:cubicBezTo>
                    <a:pt x="0" y="173"/>
                    <a:pt x="344" y="914"/>
                    <a:pt x="635" y="914"/>
                  </a:cubicBezTo>
                  <a:cubicBezTo>
                    <a:pt x="646" y="914"/>
                    <a:pt x="658" y="913"/>
                    <a:pt x="670" y="910"/>
                  </a:cubicBezTo>
                  <a:cubicBezTo>
                    <a:pt x="1136" y="809"/>
                    <a:pt x="734" y="1"/>
                    <a:pt x="403" y="1"/>
                  </a:cubicBezTo>
                  <a:close/>
                </a:path>
              </a:pathLst>
            </a:custGeom>
            <a:solidFill>
              <a:srgbClr val="FFA4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3"/>
            <p:cNvSpPr/>
            <p:nvPr/>
          </p:nvSpPr>
          <p:spPr>
            <a:xfrm flipH="1">
              <a:off x="7215911" y="3350531"/>
              <a:ext cx="65031" cy="52082"/>
            </a:xfrm>
            <a:custGeom>
              <a:avLst/>
              <a:gdLst/>
              <a:ahLst/>
              <a:cxnLst/>
              <a:rect l="l" t="t" r="r" b="b"/>
              <a:pathLst>
                <a:path w="1140" h="913" extrusionOk="0">
                  <a:moveTo>
                    <a:pt x="406" y="0"/>
                  </a:moveTo>
                  <a:cubicBezTo>
                    <a:pt x="378" y="0"/>
                    <a:pt x="351" y="6"/>
                    <a:pt x="325" y="18"/>
                  </a:cubicBezTo>
                  <a:cubicBezTo>
                    <a:pt x="0" y="172"/>
                    <a:pt x="343" y="912"/>
                    <a:pt x="638" y="912"/>
                  </a:cubicBezTo>
                  <a:cubicBezTo>
                    <a:pt x="650" y="912"/>
                    <a:pt x="662" y="911"/>
                    <a:pt x="673" y="909"/>
                  </a:cubicBezTo>
                  <a:cubicBezTo>
                    <a:pt x="1139" y="808"/>
                    <a:pt x="736" y="0"/>
                    <a:pt x="406" y="0"/>
                  </a:cubicBezTo>
                  <a:close/>
                </a:path>
              </a:pathLst>
            </a:custGeom>
            <a:solidFill>
              <a:srgbClr val="FFA4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 name="Google Shape;236;p23"/>
            <p:cNvGrpSpPr/>
            <p:nvPr/>
          </p:nvGrpSpPr>
          <p:grpSpPr>
            <a:xfrm rot="4341851">
              <a:off x="7192285" y="3340903"/>
              <a:ext cx="550320" cy="381933"/>
              <a:chOff x="3272250" y="2015375"/>
              <a:chExt cx="291025" cy="242300"/>
            </a:xfrm>
          </p:grpSpPr>
          <p:sp>
            <p:nvSpPr>
              <p:cNvPr id="237" name="Google Shape;237;p23"/>
              <p:cNvSpPr/>
              <p:nvPr/>
            </p:nvSpPr>
            <p:spPr>
              <a:xfrm>
                <a:off x="3272250" y="2015375"/>
                <a:ext cx="116175" cy="242300"/>
              </a:xfrm>
              <a:custGeom>
                <a:avLst/>
                <a:gdLst/>
                <a:ahLst/>
                <a:cxnLst/>
                <a:rect l="l" t="t" r="r" b="b"/>
                <a:pathLst>
                  <a:path w="4647" h="9692" extrusionOk="0">
                    <a:moveTo>
                      <a:pt x="4178" y="0"/>
                    </a:moveTo>
                    <a:cubicBezTo>
                      <a:pt x="4016" y="0"/>
                      <a:pt x="3864" y="96"/>
                      <a:pt x="3800" y="254"/>
                    </a:cubicBezTo>
                    <a:lnTo>
                      <a:pt x="89" y="9120"/>
                    </a:lnTo>
                    <a:cubicBezTo>
                      <a:pt x="0" y="9328"/>
                      <a:pt x="99" y="9570"/>
                      <a:pt x="311" y="9660"/>
                    </a:cubicBezTo>
                    <a:cubicBezTo>
                      <a:pt x="362" y="9682"/>
                      <a:pt x="416" y="9692"/>
                      <a:pt x="469" y="9692"/>
                    </a:cubicBezTo>
                    <a:cubicBezTo>
                      <a:pt x="630" y="9692"/>
                      <a:pt x="783" y="9596"/>
                      <a:pt x="850" y="9438"/>
                    </a:cubicBezTo>
                    <a:lnTo>
                      <a:pt x="4558" y="572"/>
                    </a:lnTo>
                    <a:cubicBezTo>
                      <a:pt x="4646" y="364"/>
                      <a:pt x="4547" y="122"/>
                      <a:pt x="4339" y="33"/>
                    </a:cubicBezTo>
                    <a:cubicBezTo>
                      <a:pt x="4286" y="11"/>
                      <a:pt x="4231" y="0"/>
                      <a:pt x="4178" y="0"/>
                    </a:cubicBezTo>
                    <a:close/>
                  </a:path>
                </a:pathLst>
              </a:custGeom>
              <a:solidFill>
                <a:srgbClr val="936F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3"/>
              <p:cNvSpPr/>
              <p:nvPr/>
            </p:nvSpPr>
            <p:spPr>
              <a:xfrm>
                <a:off x="3376100" y="2034525"/>
                <a:ext cx="182225" cy="86475"/>
              </a:xfrm>
              <a:custGeom>
                <a:avLst/>
                <a:gdLst/>
                <a:ahLst/>
                <a:cxnLst/>
                <a:rect l="l" t="t" r="r" b="b"/>
                <a:pathLst>
                  <a:path w="7289" h="3459" extrusionOk="0">
                    <a:moveTo>
                      <a:pt x="205" y="0"/>
                    </a:moveTo>
                    <a:lnTo>
                      <a:pt x="1" y="492"/>
                    </a:lnTo>
                    <a:lnTo>
                      <a:pt x="7084" y="3459"/>
                    </a:lnTo>
                    <a:lnTo>
                      <a:pt x="7289" y="2964"/>
                    </a:lnTo>
                    <a:lnTo>
                      <a:pt x="2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3"/>
              <p:cNvSpPr/>
              <p:nvPr/>
            </p:nvSpPr>
            <p:spPr>
              <a:xfrm>
                <a:off x="3380950" y="2022750"/>
                <a:ext cx="182325" cy="86475"/>
              </a:xfrm>
              <a:custGeom>
                <a:avLst/>
                <a:gdLst/>
                <a:ahLst/>
                <a:cxnLst/>
                <a:rect l="l" t="t" r="r" b="b"/>
                <a:pathLst>
                  <a:path w="7293" h="3459" extrusionOk="0">
                    <a:moveTo>
                      <a:pt x="210" y="0"/>
                    </a:moveTo>
                    <a:lnTo>
                      <a:pt x="1" y="492"/>
                    </a:lnTo>
                    <a:lnTo>
                      <a:pt x="7087" y="3458"/>
                    </a:lnTo>
                    <a:lnTo>
                      <a:pt x="7292" y="2964"/>
                    </a:lnTo>
                    <a:lnTo>
                      <a:pt x="210" y="0"/>
                    </a:ln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3"/>
              <p:cNvSpPr/>
              <p:nvPr/>
            </p:nvSpPr>
            <p:spPr>
              <a:xfrm>
                <a:off x="3370900" y="2046800"/>
                <a:ext cx="182300" cy="86500"/>
              </a:xfrm>
              <a:custGeom>
                <a:avLst/>
                <a:gdLst/>
                <a:ahLst/>
                <a:cxnLst/>
                <a:rect l="l" t="t" r="r" b="b"/>
                <a:pathLst>
                  <a:path w="7292" h="3460" extrusionOk="0">
                    <a:moveTo>
                      <a:pt x="209" y="1"/>
                    </a:moveTo>
                    <a:lnTo>
                      <a:pt x="0" y="497"/>
                    </a:lnTo>
                    <a:lnTo>
                      <a:pt x="7087" y="3459"/>
                    </a:lnTo>
                    <a:lnTo>
                      <a:pt x="7292" y="2968"/>
                    </a:lnTo>
                    <a:lnTo>
                      <a:pt x="209" y="1"/>
                    </a:ln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3"/>
              <p:cNvSpPr/>
              <p:nvPr/>
            </p:nvSpPr>
            <p:spPr>
              <a:xfrm>
                <a:off x="3365775" y="2059200"/>
                <a:ext cx="182325" cy="86450"/>
              </a:xfrm>
              <a:custGeom>
                <a:avLst/>
                <a:gdLst/>
                <a:ahLst/>
                <a:cxnLst/>
                <a:rect l="l" t="t" r="r" b="b"/>
                <a:pathLst>
                  <a:path w="7293" h="3458" extrusionOk="0">
                    <a:moveTo>
                      <a:pt x="205" y="1"/>
                    </a:moveTo>
                    <a:lnTo>
                      <a:pt x="1" y="492"/>
                    </a:lnTo>
                    <a:lnTo>
                      <a:pt x="7084" y="3458"/>
                    </a:lnTo>
                    <a:lnTo>
                      <a:pt x="7292" y="2963"/>
                    </a:lnTo>
                    <a:lnTo>
                      <a:pt x="20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3"/>
              <p:cNvSpPr/>
              <p:nvPr/>
            </p:nvSpPr>
            <p:spPr>
              <a:xfrm>
                <a:off x="3360575" y="2071500"/>
                <a:ext cx="182325" cy="86450"/>
              </a:xfrm>
              <a:custGeom>
                <a:avLst/>
                <a:gdLst/>
                <a:ahLst/>
                <a:cxnLst/>
                <a:rect l="l" t="t" r="r" b="b"/>
                <a:pathLst>
                  <a:path w="7293" h="3458" extrusionOk="0">
                    <a:moveTo>
                      <a:pt x="209" y="0"/>
                    </a:moveTo>
                    <a:lnTo>
                      <a:pt x="1" y="495"/>
                    </a:lnTo>
                    <a:lnTo>
                      <a:pt x="7087" y="3457"/>
                    </a:lnTo>
                    <a:lnTo>
                      <a:pt x="7292" y="2966"/>
                    </a:lnTo>
                    <a:lnTo>
                      <a:pt x="209" y="0"/>
                    </a:ln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3"/>
              <p:cNvSpPr/>
              <p:nvPr/>
            </p:nvSpPr>
            <p:spPr>
              <a:xfrm>
                <a:off x="3355450" y="2083875"/>
                <a:ext cx="182325" cy="86475"/>
              </a:xfrm>
              <a:custGeom>
                <a:avLst/>
                <a:gdLst/>
                <a:ahLst/>
                <a:cxnLst/>
                <a:rect l="l" t="t" r="r" b="b"/>
                <a:pathLst>
                  <a:path w="7293" h="3459" extrusionOk="0">
                    <a:moveTo>
                      <a:pt x="206" y="0"/>
                    </a:moveTo>
                    <a:lnTo>
                      <a:pt x="1" y="492"/>
                    </a:lnTo>
                    <a:lnTo>
                      <a:pt x="7083" y="3458"/>
                    </a:lnTo>
                    <a:lnTo>
                      <a:pt x="7292" y="2962"/>
                    </a:lnTo>
                    <a:lnTo>
                      <a:pt x="20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3"/>
              <p:cNvSpPr/>
              <p:nvPr/>
            </p:nvSpPr>
            <p:spPr>
              <a:xfrm>
                <a:off x="3350225" y="2096150"/>
                <a:ext cx="182325" cy="86475"/>
              </a:xfrm>
              <a:custGeom>
                <a:avLst/>
                <a:gdLst/>
                <a:ahLst/>
                <a:cxnLst/>
                <a:rect l="l" t="t" r="r" b="b"/>
                <a:pathLst>
                  <a:path w="7293" h="3459" extrusionOk="0">
                    <a:moveTo>
                      <a:pt x="210" y="1"/>
                    </a:moveTo>
                    <a:lnTo>
                      <a:pt x="1" y="495"/>
                    </a:lnTo>
                    <a:lnTo>
                      <a:pt x="7088" y="3459"/>
                    </a:lnTo>
                    <a:lnTo>
                      <a:pt x="7292" y="2967"/>
                    </a:lnTo>
                    <a:lnTo>
                      <a:pt x="210" y="1"/>
                    </a:ln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3"/>
              <p:cNvSpPr/>
              <p:nvPr/>
            </p:nvSpPr>
            <p:spPr>
              <a:xfrm>
                <a:off x="3345125" y="2108525"/>
                <a:ext cx="182300" cy="86475"/>
              </a:xfrm>
              <a:custGeom>
                <a:avLst/>
                <a:gdLst/>
                <a:ahLst/>
                <a:cxnLst/>
                <a:rect l="l" t="t" r="r" b="b"/>
                <a:pathLst>
                  <a:path w="7292" h="3459" extrusionOk="0">
                    <a:moveTo>
                      <a:pt x="205" y="0"/>
                    </a:moveTo>
                    <a:lnTo>
                      <a:pt x="0" y="492"/>
                    </a:lnTo>
                    <a:lnTo>
                      <a:pt x="7083" y="3459"/>
                    </a:lnTo>
                    <a:lnTo>
                      <a:pt x="7292" y="2964"/>
                    </a:lnTo>
                    <a:lnTo>
                      <a:pt x="2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3"/>
              <p:cNvSpPr/>
              <p:nvPr/>
            </p:nvSpPr>
            <p:spPr>
              <a:xfrm>
                <a:off x="3340000" y="2120800"/>
                <a:ext cx="182225" cy="86500"/>
              </a:xfrm>
              <a:custGeom>
                <a:avLst/>
                <a:gdLst/>
                <a:ahLst/>
                <a:cxnLst/>
                <a:rect l="l" t="t" r="r" b="b"/>
                <a:pathLst>
                  <a:path w="7289" h="3460" extrusionOk="0">
                    <a:moveTo>
                      <a:pt x="205" y="1"/>
                    </a:moveTo>
                    <a:lnTo>
                      <a:pt x="0" y="496"/>
                    </a:lnTo>
                    <a:lnTo>
                      <a:pt x="7084" y="3459"/>
                    </a:lnTo>
                    <a:lnTo>
                      <a:pt x="7288" y="2968"/>
                    </a:lnTo>
                    <a:lnTo>
                      <a:pt x="205" y="1"/>
                    </a:ln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3"/>
              <p:cNvSpPr/>
              <p:nvPr/>
            </p:nvSpPr>
            <p:spPr>
              <a:xfrm>
                <a:off x="3360010" y="2022342"/>
                <a:ext cx="86800" cy="86825"/>
              </a:xfrm>
              <a:custGeom>
                <a:avLst/>
                <a:gdLst/>
                <a:ahLst/>
                <a:cxnLst/>
                <a:rect l="l" t="t" r="r" b="b"/>
                <a:pathLst>
                  <a:path w="3472" h="3473" extrusionOk="0">
                    <a:moveTo>
                      <a:pt x="1028" y="1"/>
                    </a:moveTo>
                    <a:lnTo>
                      <a:pt x="1" y="2452"/>
                    </a:lnTo>
                    <a:lnTo>
                      <a:pt x="2444" y="3473"/>
                    </a:lnTo>
                    <a:lnTo>
                      <a:pt x="3472" y="1022"/>
                    </a:lnTo>
                    <a:lnTo>
                      <a:pt x="1028" y="1"/>
                    </a:ln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 name="Google Shape;248;p23"/>
            <p:cNvSpPr/>
            <p:nvPr/>
          </p:nvSpPr>
          <p:spPr>
            <a:xfrm flipH="1">
              <a:off x="7140497" y="3275972"/>
              <a:ext cx="148203" cy="145864"/>
            </a:xfrm>
            <a:custGeom>
              <a:avLst/>
              <a:gdLst/>
              <a:ahLst/>
              <a:cxnLst/>
              <a:rect l="l" t="t" r="r" b="b"/>
              <a:pathLst>
                <a:path w="2598" h="2557" extrusionOk="0">
                  <a:moveTo>
                    <a:pt x="1372" y="0"/>
                  </a:moveTo>
                  <a:cubicBezTo>
                    <a:pt x="1226" y="372"/>
                    <a:pt x="768" y="741"/>
                    <a:pt x="406" y="929"/>
                  </a:cubicBezTo>
                  <a:cubicBezTo>
                    <a:pt x="605" y="1735"/>
                    <a:pt x="0" y="2297"/>
                    <a:pt x="293" y="2499"/>
                  </a:cubicBezTo>
                  <a:cubicBezTo>
                    <a:pt x="354" y="2541"/>
                    <a:pt x="416" y="2557"/>
                    <a:pt x="476" y="2557"/>
                  </a:cubicBezTo>
                  <a:cubicBezTo>
                    <a:pt x="642" y="2557"/>
                    <a:pt x="785" y="2434"/>
                    <a:pt x="785" y="2434"/>
                  </a:cubicBezTo>
                  <a:cubicBezTo>
                    <a:pt x="785" y="2434"/>
                    <a:pt x="874" y="2542"/>
                    <a:pt x="1090" y="2542"/>
                  </a:cubicBezTo>
                  <a:cubicBezTo>
                    <a:pt x="1105" y="2542"/>
                    <a:pt x="1121" y="2541"/>
                    <a:pt x="1137" y="2540"/>
                  </a:cubicBezTo>
                  <a:cubicBezTo>
                    <a:pt x="1386" y="2523"/>
                    <a:pt x="1533" y="2223"/>
                    <a:pt x="1533" y="2223"/>
                  </a:cubicBezTo>
                  <a:cubicBezTo>
                    <a:pt x="1533" y="2223"/>
                    <a:pt x="1582" y="2238"/>
                    <a:pt x="1661" y="2238"/>
                  </a:cubicBezTo>
                  <a:cubicBezTo>
                    <a:pt x="1739" y="2238"/>
                    <a:pt x="1845" y="2223"/>
                    <a:pt x="1960" y="2161"/>
                  </a:cubicBezTo>
                  <a:cubicBezTo>
                    <a:pt x="2141" y="2066"/>
                    <a:pt x="2215" y="1656"/>
                    <a:pt x="2215" y="1656"/>
                  </a:cubicBezTo>
                  <a:cubicBezTo>
                    <a:pt x="2215" y="1656"/>
                    <a:pt x="2598" y="1448"/>
                    <a:pt x="2437" y="1147"/>
                  </a:cubicBezTo>
                  <a:cubicBezTo>
                    <a:pt x="2301" y="895"/>
                    <a:pt x="1639" y="287"/>
                    <a:pt x="1372" y="0"/>
                  </a:cubicBez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3"/>
            <p:cNvSpPr/>
            <p:nvPr/>
          </p:nvSpPr>
          <p:spPr>
            <a:xfrm flipH="1">
              <a:off x="6839639" y="2617946"/>
              <a:ext cx="276155" cy="104678"/>
            </a:xfrm>
            <a:custGeom>
              <a:avLst/>
              <a:gdLst/>
              <a:ahLst/>
              <a:cxnLst/>
              <a:rect l="l" t="t" r="r" b="b"/>
              <a:pathLst>
                <a:path w="4841" h="1835" extrusionOk="0">
                  <a:moveTo>
                    <a:pt x="3269" y="1"/>
                  </a:moveTo>
                  <a:cubicBezTo>
                    <a:pt x="2709" y="1"/>
                    <a:pt x="1908" y="23"/>
                    <a:pt x="1056" y="134"/>
                  </a:cubicBezTo>
                  <a:cubicBezTo>
                    <a:pt x="0" y="274"/>
                    <a:pt x="462" y="1834"/>
                    <a:pt x="462" y="1834"/>
                  </a:cubicBezTo>
                  <a:cubicBezTo>
                    <a:pt x="462" y="1834"/>
                    <a:pt x="4640" y="1776"/>
                    <a:pt x="4742" y="1584"/>
                  </a:cubicBezTo>
                  <a:cubicBezTo>
                    <a:pt x="4841" y="1394"/>
                    <a:pt x="4786" y="765"/>
                    <a:pt x="4615" y="414"/>
                  </a:cubicBezTo>
                  <a:cubicBezTo>
                    <a:pt x="4492" y="158"/>
                    <a:pt x="4295" y="18"/>
                    <a:pt x="3827" y="7"/>
                  </a:cubicBezTo>
                  <a:cubicBezTo>
                    <a:pt x="3691" y="4"/>
                    <a:pt x="3500" y="1"/>
                    <a:pt x="3269"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3"/>
            <p:cNvSpPr/>
            <p:nvPr/>
          </p:nvSpPr>
          <p:spPr>
            <a:xfrm flipH="1">
              <a:off x="6531532" y="2204306"/>
              <a:ext cx="127610" cy="109755"/>
            </a:xfrm>
            <a:custGeom>
              <a:avLst/>
              <a:gdLst/>
              <a:ahLst/>
              <a:cxnLst/>
              <a:rect l="l" t="t" r="r" b="b"/>
              <a:pathLst>
                <a:path w="2237" h="1924" extrusionOk="0">
                  <a:moveTo>
                    <a:pt x="2148" y="1"/>
                  </a:moveTo>
                  <a:cubicBezTo>
                    <a:pt x="2129" y="1"/>
                    <a:pt x="2110" y="8"/>
                    <a:pt x="2096" y="22"/>
                  </a:cubicBezTo>
                  <a:lnTo>
                    <a:pt x="38" y="1783"/>
                  </a:lnTo>
                  <a:cubicBezTo>
                    <a:pt x="4" y="1810"/>
                    <a:pt x="0" y="1862"/>
                    <a:pt x="27" y="1892"/>
                  </a:cubicBezTo>
                  <a:cubicBezTo>
                    <a:pt x="45" y="1913"/>
                    <a:pt x="65" y="1923"/>
                    <a:pt x="89" y="1923"/>
                  </a:cubicBezTo>
                  <a:cubicBezTo>
                    <a:pt x="106" y="1923"/>
                    <a:pt x="123" y="1917"/>
                    <a:pt x="140" y="1903"/>
                  </a:cubicBezTo>
                  <a:lnTo>
                    <a:pt x="2198" y="141"/>
                  </a:lnTo>
                  <a:cubicBezTo>
                    <a:pt x="2230" y="114"/>
                    <a:pt x="2236" y="63"/>
                    <a:pt x="2206" y="28"/>
                  </a:cubicBezTo>
                  <a:cubicBezTo>
                    <a:pt x="2191" y="10"/>
                    <a:pt x="2169" y="1"/>
                    <a:pt x="2148"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3"/>
            <p:cNvSpPr/>
            <p:nvPr/>
          </p:nvSpPr>
          <p:spPr>
            <a:xfrm flipH="1">
              <a:off x="6586081" y="1938129"/>
              <a:ext cx="960067" cy="990701"/>
            </a:xfrm>
            <a:custGeom>
              <a:avLst/>
              <a:gdLst/>
              <a:ahLst/>
              <a:cxnLst/>
              <a:rect l="l" t="t" r="r" b="b"/>
              <a:pathLst>
                <a:path w="16830" h="17367" extrusionOk="0">
                  <a:moveTo>
                    <a:pt x="10300" y="64"/>
                  </a:moveTo>
                  <a:cubicBezTo>
                    <a:pt x="10239" y="64"/>
                    <a:pt x="10178" y="64"/>
                    <a:pt x="10118" y="65"/>
                  </a:cubicBezTo>
                  <a:cubicBezTo>
                    <a:pt x="9135" y="83"/>
                    <a:pt x="1376" y="1"/>
                    <a:pt x="1083" y="4974"/>
                  </a:cubicBezTo>
                  <a:cubicBezTo>
                    <a:pt x="792" y="9945"/>
                    <a:pt x="1792" y="10405"/>
                    <a:pt x="894" y="13010"/>
                  </a:cubicBezTo>
                  <a:cubicBezTo>
                    <a:pt x="0" y="15615"/>
                    <a:pt x="1066" y="17096"/>
                    <a:pt x="1066" y="17096"/>
                  </a:cubicBezTo>
                  <a:lnTo>
                    <a:pt x="3065" y="17199"/>
                  </a:lnTo>
                  <a:lnTo>
                    <a:pt x="3380" y="16492"/>
                  </a:lnTo>
                  <a:lnTo>
                    <a:pt x="3380" y="17345"/>
                  </a:lnTo>
                  <a:lnTo>
                    <a:pt x="6534" y="17345"/>
                  </a:lnTo>
                  <a:lnTo>
                    <a:pt x="6886" y="16035"/>
                  </a:lnTo>
                  <a:cubicBezTo>
                    <a:pt x="6886" y="16035"/>
                    <a:pt x="7223" y="16994"/>
                    <a:pt x="7213" y="17219"/>
                  </a:cubicBezTo>
                  <a:cubicBezTo>
                    <a:pt x="7213" y="17219"/>
                    <a:pt x="7482" y="17366"/>
                    <a:pt x="7835" y="17366"/>
                  </a:cubicBezTo>
                  <a:cubicBezTo>
                    <a:pt x="8095" y="17366"/>
                    <a:pt x="8401" y="17286"/>
                    <a:pt x="8677" y="17008"/>
                  </a:cubicBezTo>
                  <a:cubicBezTo>
                    <a:pt x="9333" y="16356"/>
                    <a:pt x="9654" y="13478"/>
                    <a:pt x="8664" y="12044"/>
                  </a:cubicBezTo>
                  <a:lnTo>
                    <a:pt x="11371" y="11924"/>
                  </a:lnTo>
                  <a:cubicBezTo>
                    <a:pt x="11815" y="11955"/>
                    <a:pt x="12040" y="12020"/>
                    <a:pt x="12225" y="12570"/>
                  </a:cubicBezTo>
                  <a:cubicBezTo>
                    <a:pt x="12402" y="13092"/>
                    <a:pt x="12286" y="13501"/>
                    <a:pt x="12286" y="13501"/>
                  </a:cubicBezTo>
                  <a:cubicBezTo>
                    <a:pt x="13996" y="14249"/>
                    <a:pt x="14160" y="16871"/>
                    <a:pt x="14160" y="16871"/>
                  </a:cubicBezTo>
                  <a:cubicBezTo>
                    <a:pt x="14160" y="16871"/>
                    <a:pt x="14764" y="16717"/>
                    <a:pt x="15553" y="14788"/>
                  </a:cubicBezTo>
                  <a:cubicBezTo>
                    <a:pt x="16345" y="12857"/>
                    <a:pt x="15037" y="10966"/>
                    <a:pt x="15195" y="9965"/>
                  </a:cubicBezTo>
                  <a:cubicBezTo>
                    <a:pt x="15354" y="8965"/>
                    <a:pt x="16829" y="5620"/>
                    <a:pt x="16345" y="3186"/>
                  </a:cubicBezTo>
                  <a:cubicBezTo>
                    <a:pt x="15869" y="816"/>
                    <a:pt x="12578" y="64"/>
                    <a:pt x="10300" y="64"/>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3"/>
            <p:cNvSpPr/>
            <p:nvPr/>
          </p:nvSpPr>
          <p:spPr>
            <a:xfrm flipH="1">
              <a:off x="7032397" y="2546410"/>
              <a:ext cx="281460" cy="92641"/>
            </a:xfrm>
            <a:custGeom>
              <a:avLst/>
              <a:gdLst/>
              <a:ahLst/>
              <a:cxnLst/>
              <a:rect l="l" t="t" r="r" b="b"/>
              <a:pathLst>
                <a:path w="4934" h="1624" extrusionOk="0">
                  <a:moveTo>
                    <a:pt x="643" y="1"/>
                  </a:moveTo>
                  <a:cubicBezTo>
                    <a:pt x="249" y="1"/>
                    <a:pt x="1" y="61"/>
                    <a:pt x="35" y="210"/>
                  </a:cubicBezTo>
                  <a:cubicBezTo>
                    <a:pt x="164" y="761"/>
                    <a:pt x="1628" y="1133"/>
                    <a:pt x="2801" y="1133"/>
                  </a:cubicBezTo>
                  <a:cubicBezTo>
                    <a:pt x="2842" y="1133"/>
                    <a:pt x="2882" y="1133"/>
                    <a:pt x="2923" y="1132"/>
                  </a:cubicBezTo>
                  <a:cubicBezTo>
                    <a:pt x="2958" y="1131"/>
                    <a:pt x="2993" y="1131"/>
                    <a:pt x="3028" y="1131"/>
                  </a:cubicBezTo>
                  <a:cubicBezTo>
                    <a:pt x="4152" y="1131"/>
                    <a:pt x="4704" y="1545"/>
                    <a:pt x="4704" y="1545"/>
                  </a:cubicBezTo>
                  <a:lnTo>
                    <a:pt x="4742" y="1623"/>
                  </a:lnTo>
                  <a:cubicBezTo>
                    <a:pt x="4742" y="1623"/>
                    <a:pt x="4933" y="1248"/>
                    <a:pt x="4418" y="807"/>
                  </a:cubicBezTo>
                  <a:cubicBezTo>
                    <a:pt x="4035" y="483"/>
                    <a:pt x="1756" y="1"/>
                    <a:pt x="643"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3"/>
            <p:cNvSpPr/>
            <p:nvPr/>
          </p:nvSpPr>
          <p:spPr>
            <a:xfrm flipH="1">
              <a:off x="6600446" y="2014228"/>
              <a:ext cx="287336" cy="348032"/>
            </a:xfrm>
            <a:custGeom>
              <a:avLst/>
              <a:gdLst/>
              <a:ahLst/>
              <a:cxnLst/>
              <a:rect l="l" t="t" r="r" b="b"/>
              <a:pathLst>
                <a:path w="5037" h="6101" extrusionOk="0">
                  <a:moveTo>
                    <a:pt x="891" y="0"/>
                  </a:moveTo>
                  <a:cubicBezTo>
                    <a:pt x="415" y="0"/>
                    <a:pt x="68" y="50"/>
                    <a:pt x="0" y="59"/>
                  </a:cubicBezTo>
                  <a:lnTo>
                    <a:pt x="4497" y="4071"/>
                  </a:lnTo>
                  <a:cubicBezTo>
                    <a:pt x="4497" y="4071"/>
                    <a:pt x="4259" y="6100"/>
                    <a:pt x="4279" y="6100"/>
                  </a:cubicBezTo>
                  <a:cubicBezTo>
                    <a:pt x="4290" y="6100"/>
                    <a:pt x="4365" y="5587"/>
                    <a:pt x="4568" y="4044"/>
                  </a:cubicBezTo>
                  <a:cubicBezTo>
                    <a:pt x="5037" y="472"/>
                    <a:pt x="2355" y="0"/>
                    <a:pt x="891"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3"/>
            <p:cNvSpPr/>
            <p:nvPr/>
          </p:nvSpPr>
          <p:spPr>
            <a:xfrm flipH="1">
              <a:off x="7146143" y="2368883"/>
              <a:ext cx="33714" cy="164233"/>
            </a:xfrm>
            <a:custGeom>
              <a:avLst/>
              <a:gdLst/>
              <a:ahLst/>
              <a:cxnLst/>
              <a:rect l="l" t="t" r="r" b="b"/>
              <a:pathLst>
                <a:path w="591" h="2879" extrusionOk="0">
                  <a:moveTo>
                    <a:pt x="60" y="1"/>
                  </a:moveTo>
                  <a:cubicBezTo>
                    <a:pt x="59" y="1"/>
                    <a:pt x="59" y="1"/>
                    <a:pt x="58" y="1"/>
                  </a:cubicBezTo>
                  <a:cubicBezTo>
                    <a:pt x="0" y="547"/>
                    <a:pt x="123" y="1854"/>
                    <a:pt x="420" y="2878"/>
                  </a:cubicBezTo>
                  <a:cubicBezTo>
                    <a:pt x="590" y="2854"/>
                    <a:pt x="231" y="1"/>
                    <a:pt x="60"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3"/>
            <p:cNvSpPr/>
            <p:nvPr/>
          </p:nvSpPr>
          <p:spPr>
            <a:xfrm flipH="1">
              <a:off x="6603990" y="2017594"/>
              <a:ext cx="760638" cy="616942"/>
            </a:xfrm>
            <a:custGeom>
              <a:avLst/>
              <a:gdLst/>
              <a:ahLst/>
              <a:cxnLst/>
              <a:rect l="l" t="t" r="r" b="b"/>
              <a:pathLst>
                <a:path w="13334" h="10815" extrusionOk="0">
                  <a:moveTo>
                    <a:pt x="8359" y="0"/>
                  </a:moveTo>
                  <a:cubicBezTo>
                    <a:pt x="8359" y="0"/>
                    <a:pt x="6373" y="5141"/>
                    <a:pt x="3441" y="7398"/>
                  </a:cubicBezTo>
                  <a:cubicBezTo>
                    <a:pt x="3441" y="7398"/>
                    <a:pt x="2802" y="6968"/>
                    <a:pt x="2083" y="6968"/>
                  </a:cubicBezTo>
                  <a:cubicBezTo>
                    <a:pt x="1694" y="6968"/>
                    <a:pt x="1282" y="7093"/>
                    <a:pt x="935" y="7480"/>
                  </a:cubicBezTo>
                  <a:cubicBezTo>
                    <a:pt x="0" y="8525"/>
                    <a:pt x="764" y="10178"/>
                    <a:pt x="2687" y="10178"/>
                  </a:cubicBezTo>
                  <a:cubicBezTo>
                    <a:pt x="2793" y="10178"/>
                    <a:pt x="2902" y="10173"/>
                    <a:pt x="3014" y="10163"/>
                  </a:cubicBezTo>
                  <a:cubicBezTo>
                    <a:pt x="3391" y="10129"/>
                    <a:pt x="3708" y="10113"/>
                    <a:pt x="3977" y="10113"/>
                  </a:cubicBezTo>
                  <a:cubicBezTo>
                    <a:pt x="5246" y="10113"/>
                    <a:pt x="5420" y="10457"/>
                    <a:pt x="5594" y="10815"/>
                  </a:cubicBezTo>
                  <a:cubicBezTo>
                    <a:pt x="5594" y="10815"/>
                    <a:pt x="6711" y="10630"/>
                    <a:pt x="8169" y="10630"/>
                  </a:cubicBezTo>
                  <a:cubicBezTo>
                    <a:pt x="8169" y="10630"/>
                    <a:pt x="8032" y="9951"/>
                    <a:pt x="8940" y="9778"/>
                  </a:cubicBezTo>
                  <a:cubicBezTo>
                    <a:pt x="9848" y="9603"/>
                    <a:pt x="13313" y="8627"/>
                    <a:pt x="13327" y="6647"/>
                  </a:cubicBezTo>
                  <a:cubicBezTo>
                    <a:pt x="13333" y="5585"/>
                    <a:pt x="12862" y="4657"/>
                    <a:pt x="12927" y="3985"/>
                  </a:cubicBezTo>
                  <a:cubicBezTo>
                    <a:pt x="13043" y="2762"/>
                    <a:pt x="12418" y="254"/>
                    <a:pt x="8359" y="0"/>
                  </a:cubicBezTo>
                  <a:close/>
                </a:path>
              </a:pathLst>
            </a:custGeom>
            <a:solidFill>
              <a:srgbClr val="FF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3"/>
            <p:cNvSpPr/>
            <p:nvPr/>
          </p:nvSpPr>
          <p:spPr>
            <a:xfrm flipH="1">
              <a:off x="6913967" y="2228607"/>
              <a:ext cx="87963" cy="52767"/>
            </a:xfrm>
            <a:custGeom>
              <a:avLst/>
              <a:gdLst/>
              <a:ahLst/>
              <a:cxnLst/>
              <a:rect l="l" t="t" r="r" b="b"/>
              <a:pathLst>
                <a:path w="1542" h="925" extrusionOk="0">
                  <a:moveTo>
                    <a:pt x="1327" y="1"/>
                  </a:moveTo>
                  <a:cubicBezTo>
                    <a:pt x="996" y="1"/>
                    <a:pt x="0" y="708"/>
                    <a:pt x="145" y="866"/>
                  </a:cubicBezTo>
                  <a:cubicBezTo>
                    <a:pt x="182" y="907"/>
                    <a:pt x="236" y="925"/>
                    <a:pt x="301" y="925"/>
                  </a:cubicBezTo>
                  <a:cubicBezTo>
                    <a:pt x="704" y="925"/>
                    <a:pt x="1542" y="242"/>
                    <a:pt x="1418" y="40"/>
                  </a:cubicBezTo>
                  <a:cubicBezTo>
                    <a:pt x="1402" y="13"/>
                    <a:pt x="1370" y="1"/>
                    <a:pt x="1327"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3"/>
            <p:cNvSpPr/>
            <p:nvPr/>
          </p:nvSpPr>
          <p:spPr>
            <a:xfrm flipH="1">
              <a:off x="6625485" y="2209953"/>
              <a:ext cx="46435" cy="23788"/>
            </a:xfrm>
            <a:custGeom>
              <a:avLst/>
              <a:gdLst/>
              <a:ahLst/>
              <a:cxnLst/>
              <a:rect l="l" t="t" r="r" b="b"/>
              <a:pathLst>
                <a:path w="814" h="417" extrusionOk="0">
                  <a:moveTo>
                    <a:pt x="211" y="1"/>
                  </a:moveTo>
                  <a:cubicBezTo>
                    <a:pt x="141" y="1"/>
                    <a:pt x="87" y="23"/>
                    <a:pt x="67" y="77"/>
                  </a:cubicBezTo>
                  <a:cubicBezTo>
                    <a:pt x="0" y="257"/>
                    <a:pt x="407" y="416"/>
                    <a:pt x="599" y="416"/>
                  </a:cubicBezTo>
                  <a:cubicBezTo>
                    <a:pt x="643" y="416"/>
                    <a:pt x="675" y="408"/>
                    <a:pt x="689" y="391"/>
                  </a:cubicBezTo>
                  <a:cubicBezTo>
                    <a:pt x="814" y="229"/>
                    <a:pt x="435" y="1"/>
                    <a:pt x="211"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3"/>
            <p:cNvSpPr/>
            <p:nvPr/>
          </p:nvSpPr>
          <p:spPr>
            <a:xfrm flipH="1">
              <a:off x="6741689" y="2363350"/>
              <a:ext cx="100913" cy="45693"/>
            </a:xfrm>
            <a:custGeom>
              <a:avLst/>
              <a:gdLst/>
              <a:ahLst/>
              <a:cxnLst/>
              <a:rect l="l" t="t" r="r" b="b"/>
              <a:pathLst>
                <a:path w="1769" h="801" extrusionOk="0">
                  <a:moveTo>
                    <a:pt x="92" y="0"/>
                  </a:moveTo>
                  <a:cubicBezTo>
                    <a:pt x="83" y="0"/>
                    <a:pt x="74" y="2"/>
                    <a:pt x="65" y="5"/>
                  </a:cubicBezTo>
                  <a:cubicBezTo>
                    <a:pt x="24" y="19"/>
                    <a:pt x="1" y="63"/>
                    <a:pt x="18" y="104"/>
                  </a:cubicBezTo>
                  <a:cubicBezTo>
                    <a:pt x="21" y="115"/>
                    <a:pt x="274" y="801"/>
                    <a:pt x="1162" y="801"/>
                  </a:cubicBezTo>
                  <a:cubicBezTo>
                    <a:pt x="1321" y="801"/>
                    <a:pt x="1499" y="777"/>
                    <a:pt x="1701" y="726"/>
                  </a:cubicBezTo>
                  <a:cubicBezTo>
                    <a:pt x="1742" y="716"/>
                    <a:pt x="1769" y="671"/>
                    <a:pt x="1756" y="630"/>
                  </a:cubicBezTo>
                  <a:cubicBezTo>
                    <a:pt x="1747" y="593"/>
                    <a:pt x="1716" y="570"/>
                    <a:pt x="1679" y="570"/>
                  </a:cubicBezTo>
                  <a:cubicBezTo>
                    <a:pt x="1673" y="570"/>
                    <a:pt x="1666" y="571"/>
                    <a:pt x="1660" y="572"/>
                  </a:cubicBezTo>
                  <a:cubicBezTo>
                    <a:pt x="1470" y="621"/>
                    <a:pt x="1302" y="642"/>
                    <a:pt x="1155" y="642"/>
                  </a:cubicBezTo>
                  <a:cubicBezTo>
                    <a:pt x="389" y="642"/>
                    <a:pt x="176" y="82"/>
                    <a:pt x="165" y="54"/>
                  </a:cubicBezTo>
                  <a:cubicBezTo>
                    <a:pt x="154" y="22"/>
                    <a:pt x="124" y="0"/>
                    <a:pt x="92" y="0"/>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3"/>
            <p:cNvSpPr/>
            <p:nvPr/>
          </p:nvSpPr>
          <p:spPr>
            <a:xfrm flipH="1">
              <a:off x="6851675" y="2400087"/>
              <a:ext cx="212093" cy="129492"/>
            </a:xfrm>
            <a:custGeom>
              <a:avLst/>
              <a:gdLst/>
              <a:ahLst/>
              <a:cxnLst/>
              <a:rect l="l" t="t" r="r" b="b"/>
              <a:pathLst>
                <a:path w="3718" h="2270" extrusionOk="0">
                  <a:moveTo>
                    <a:pt x="273" y="0"/>
                  </a:moveTo>
                  <a:cubicBezTo>
                    <a:pt x="98" y="229"/>
                    <a:pt x="0" y="495"/>
                    <a:pt x="0" y="782"/>
                  </a:cubicBezTo>
                  <a:cubicBezTo>
                    <a:pt x="0" y="1604"/>
                    <a:pt x="833" y="2270"/>
                    <a:pt x="1857" y="2270"/>
                  </a:cubicBezTo>
                  <a:cubicBezTo>
                    <a:pt x="2884" y="2270"/>
                    <a:pt x="3717" y="1604"/>
                    <a:pt x="3717" y="782"/>
                  </a:cubicBezTo>
                  <a:cubicBezTo>
                    <a:pt x="3717" y="754"/>
                    <a:pt x="3717" y="730"/>
                    <a:pt x="3714" y="703"/>
                  </a:cubicBezTo>
                  <a:cubicBezTo>
                    <a:pt x="3325" y="938"/>
                    <a:pt x="2868" y="1075"/>
                    <a:pt x="2379" y="1075"/>
                  </a:cubicBezTo>
                  <a:cubicBezTo>
                    <a:pt x="1512" y="1075"/>
                    <a:pt x="747" y="652"/>
                    <a:pt x="273" y="0"/>
                  </a:cubicBezTo>
                  <a:close/>
                </a:path>
              </a:pathLst>
            </a:custGeom>
            <a:solidFill>
              <a:srgbClr val="FF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3"/>
            <p:cNvSpPr/>
            <p:nvPr/>
          </p:nvSpPr>
          <p:spPr>
            <a:xfrm flipH="1">
              <a:off x="6604550" y="2388564"/>
              <a:ext cx="95322" cy="62578"/>
            </a:xfrm>
            <a:custGeom>
              <a:avLst/>
              <a:gdLst/>
              <a:ahLst/>
              <a:cxnLst/>
              <a:rect l="l" t="t" r="r" b="b"/>
              <a:pathLst>
                <a:path w="1671" h="1097" extrusionOk="0">
                  <a:moveTo>
                    <a:pt x="11" y="1"/>
                  </a:moveTo>
                  <a:lnTo>
                    <a:pt x="11" y="1"/>
                  </a:lnTo>
                  <a:cubicBezTo>
                    <a:pt x="1" y="157"/>
                    <a:pt x="25" y="318"/>
                    <a:pt x="89" y="465"/>
                  </a:cubicBezTo>
                  <a:cubicBezTo>
                    <a:pt x="270" y="871"/>
                    <a:pt x="704" y="1096"/>
                    <a:pt x="1199" y="1096"/>
                  </a:cubicBezTo>
                  <a:cubicBezTo>
                    <a:pt x="1261" y="1096"/>
                    <a:pt x="1322" y="1093"/>
                    <a:pt x="1384" y="1086"/>
                  </a:cubicBezTo>
                  <a:cubicBezTo>
                    <a:pt x="1551" y="820"/>
                    <a:pt x="1656" y="526"/>
                    <a:pt x="1670" y="209"/>
                  </a:cubicBezTo>
                  <a:lnTo>
                    <a:pt x="1670" y="209"/>
                  </a:lnTo>
                  <a:cubicBezTo>
                    <a:pt x="1469" y="291"/>
                    <a:pt x="1253" y="335"/>
                    <a:pt x="1028" y="335"/>
                  </a:cubicBezTo>
                  <a:cubicBezTo>
                    <a:pt x="656" y="335"/>
                    <a:pt x="308" y="212"/>
                    <a:pt x="11" y="1"/>
                  </a:cubicBezTo>
                  <a:close/>
                </a:path>
              </a:pathLst>
            </a:custGeom>
            <a:solidFill>
              <a:srgbClr val="FF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3"/>
            <p:cNvSpPr/>
            <p:nvPr/>
          </p:nvSpPr>
          <p:spPr>
            <a:xfrm flipH="1">
              <a:off x="6645451" y="2267798"/>
              <a:ext cx="26925" cy="46606"/>
            </a:xfrm>
            <a:custGeom>
              <a:avLst/>
              <a:gdLst/>
              <a:ahLst/>
              <a:cxnLst/>
              <a:rect l="l" t="t" r="r" b="b"/>
              <a:pathLst>
                <a:path w="472" h="817" extrusionOk="0">
                  <a:moveTo>
                    <a:pt x="236" y="1"/>
                  </a:moveTo>
                  <a:cubicBezTo>
                    <a:pt x="106" y="1"/>
                    <a:pt x="0" y="182"/>
                    <a:pt x="0" y="407"/>
                  </a:cubicBezTo>
                  <a:cubicBezTo>
                    <a:pt x="0" y="636"/>
                    <a:pt x="106" y="817"/>
                    <a:pt x="236" y="817"/>
                  </a:cubicBezTo>
                  <a:cubicBezTo>
                    <a:pt x="365" y="817"/>
                    <a:pt x="472" y="636"/>
                    <a:pt x="472" y="407"/>
                  </a:cubicBezTo>
                  <a:cubicBezTo>
                    <a:pt x="472" y="182"/>
                    <a:pt x="365" y="1"/>
                    <a:pt x="236" y="1"/>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3"/>
            <p:cNvSpPr/>
            <p:nvPr/>
          </p:nvSpPr>
          <p:spPr>
            <a:xfrm flipH="1">
              <a:off x="6648417" y="2275556"/>
              <a:ext cx="6845" cy="11808"/>
            </a:xfrm>
            <a:custGeom>
              <a:avLst/>
              <a:gdLst/>
              <a:ahLst/>
              <a:cxnLst/>
              <a:rect l="l" t="t" r="r" b="b"/>
              <a:pathLst>
                <a:path w="120" h="207" extrusionOk="0">
                  <a:moveTo>
                    <a:pt x="51" y="1"/>
                  </a:moveTo>
                  <a:cubicBezTo>
                    <a:pt x="49" y="1"/>
                    <a:pt x="47" y="1"/>
                    <a:pt x="45" y="2"/>
                  </a:cubicBezTo>
                  <a:cubicBezTo>
                    <a:pt x="18" y="5"/>
                    <a:pt x="0" y="53"/>
                    <a:pt x="8" y="107"/>
                  </a:cubicBezTo>
                  <a:cubicBezTo>
                    <a:pt x="14" y="163"/>
                    <a:pt x="39" y="207"/>
                    <a:pt x="69" y="207"/>
                  </a:cubicBezTo>
                  <a:cubicBezTo>
                    <a:pt x="70" y="207"/>
                    <a:pt x="71" y="207"/>
                    <a:pt x="72" y="206"/>
                  </a:cubicBezTo>
                  <a:cubicBezTo>
                    <a:pt x="99" y="203"/>
                    <a:pt x="120" y="152"/>
                    <a:pt x="110" y="97"/>
                  </a:cubicBezTo>
                  <a:cubicBezTo>
                    <a:pt x="103" y="43"/>
                    <a:pt x="79" y="1"/>
                    <a:pt x="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3"/>
            <p:cNvSpPr/>
            <p:nvPr/>
          </p:nvSpPr>
          <p:spPr>
            <a:xfrm flipH="1">
              <a:off x="6888695" y="2291016"/>
              <a:ext cx="39361" cy="59042"/>
            </a:xfrm>
            <a:custGeom>
              <a:avLst/>
              <a:gdLst/>
              <a:ahLst/>
              <a:cxnLst/>
              <a:rect l="l" t="t" r="r" b="b"/>
              <a:pathLst>
                <a:path w="690" h="1035" extrusionOk="0">
                  <a:moveTo>
                    <a:pt x="345" y="0"/>
                  </a:moveTo>
                  <a:cubicBezTo>
                    <a:pt x="153" y="0"/>
                    <a:pt x="0" y="233"/>
                    <a:pt x="0" y="520"/>
                  </a:cubicBezTo>
                  <a:cubicBezTo>
                    <a:pt x="0" y="802"/>
                    <a:pt x="153" y="1035"/>
                    <a:pt x="345" y="1035"/>
                  </a:cubicBezTo>
                  <a:cubicBezTo>
                    <a:pt x="533" y="1035"/>
                    <a:pt x="689" y="802"/>
                    <a:pt x="689" y="520"/>
                  </a:cubicBezTo>
                  <a:cubicBezTo>
                    <a:pt x="689" y="233"/>
                    <a:pt x="533" y="0"/>
                    <a:pt x="345" y="0"/>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3"/>
            <p:cNvSpPr/>
            <p:nvPr/>
          </p:nvSpPr>
          <p:spPr>
            <a:xfrm flipH="1">
              <a:off x="6894342" y="2302653"/>
              <a:ext cx="7815" cy="13406"/>
            </a:xfrm>
            <a:custGeom>
              <a:avLst/>
              <a:gdLst/>
              <a:ahLst/>
              <a:cxnLst/>
              <a:rect l="l" t="t" r="r" b="b"/>
              <a:pathLst>
                <a:path w="137" h="235" extrusionOk="0">
                  <a:moveTo>
                    <a:pt x="58" y="1"/>
                  </a:moveTo>
                  <a:cubicBezTo>
                    <a:pt x="57" y="1"/>
                    <a:pt x="56" y="1"/>
                    <a:pt x="55" y="1"/>
                  </a:cubicBezTo>
                  <a:cubicBezTo>
                    <a:pt x="21" y="4"/>
                    <a:pt x="0" y="62"/>
                    <a:pt x="10" y="124"/>
                  </a:cubicBezTo>
                  <a:cubicBezTo>
                    <a:pt x="17" y="185"/>
                    <a:pt x="47" y="234"/>
                    <a:pt x="77" y="234"/>
                  </a:cubicBezTo>
                  <a:cubicBezTo>
                    <a:pt x="78" y="234"/>
                    <a:pt x="80" y="234"/>
                    <a:pt x="82" y="234"/>
                  </a:cubicBezTo>
                  <a:cubicBezTo>
                    <a:pt x="116" y="230"/>
                    <a:pt x="137" y="175"/>
                    <a:pt x="126" y="111"/>
                  </a:cubicBezTo>
                  <a:cubicBezTo>
                    <a:pt x="120" y="47"/>
                    <a:pt x="88" y="1"/>
                    <a:pt x="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3"/>
            <p:cNvSpPr/>
            <p:nvPr/>
          </p:nvSpPr>
          <p:spPr>
            <a:xfrm flipH="1">
              <a:off x="6968731" y="2186621"/>
              <a:ext cx="107701" cy="157444"/>
            </a:xfrm>
            <a:custGeom>
              <a:avLst/>
              <a:gdLst/>
              <a:ahLst/>
              <a:cxnLst/>
              <a:rect l="l" t="t" r="r" b="b"/>
              <a:pathLst>
                <a:path w="1888" h="2760" extrusionOk="0">
                  <a:moveTo>
                    <a:pt x="1888" y="1"/>
                  </a:moveTo>
                  <a:lnTo>
                    <a:pt x="1888" y="1"/>
                  </a:lnTo>
                  <a:cubicBezTo>
                    <a:pt x="799" y="274"/>
                    <a:pt x="0" y="1028"/>
                    <a:pt x="0" y="2216"/>
                  </a:cubicBezTo>
                  <a:cubicBezTo>
                    <a:pt x="0" y="2404"/>
                    <a:pt x="21" y="2585"/>
                    <a:pt x="58" y="2759"/>
                  </a:cubicBezTo>
                  <a:cubicBezTo>
                    <a:pt x="768" y="1879"/>
                    <a:pt x="1385" y="899"/>
                    <a:pt x="1888" y="1"/>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3"/>
            <p:cNvSpPr/>
            <p:nvPr/>
          </p:nvSpPr>
          <p:spPr>
            <a:xfrm flipH="1">
              <a:off x="6779627" y="2179833"/>
              <a:ext cx="293497" cy="260410"/>
            </a:xfrm>
            <a:custGeom>
              <a:avLst/>
              <a:gdLst/>
              <a:ahLst/>
              <a:cxnLst/>
              <a:rect l="l" t="t" r="r" b="b"/>
              <a:pathLst>
                <a:path w="5145" h="4565" extrusionOk="0">
                  <a:moveTo>
                    <a:pt x="2574" y="857"/>
                  </a:moveTo>
                  <a:cubicBezTo>
                    <a:pt x="2618" y="857"/>
                    <a:pt x="2649" y="867"/>
                    <a:pt x="2666" y="895"/>
                  </a:cubicBezTo>
                  <a:cubicBezTo>
                    <a:pt x="2789" y="1096"/>
                    <a:pt x="1953" y="1782"/>
                    <a:pt x="1550" y="1782"/>
                  </a:cubicBezTo>
                  <a:cubicBezTo>
                    <a:pt x="1482" y="1782"/>
                    <a:pt x="1427" y="1762"/>
                    <a:pt x="1393" y="1721"/>
                  </a:cubicBezTo>
                  <a:cubicBezTo>
                    <a:pt x="1250" y="1563"/>
                    <a:pt x="2243" y="857"/>
                    <a:pt x="2574" y="857"/>
                  </a:cubicBezTo>
                  <a:close/>
                  <a:moveTo>
                    <a:pt x="4097" y="632"/>
                  </a:moveTo>
                  <a:cubicBezTo>
                    <a:pt x="4138" y="632"/>
                    <a:pt x="4179" y="646"/>
                    <a:pt x="4219" y="676"/>
                  </a:cubicBezTo>
                  <a:cubicBezTo>
                    <a:pt x="4718" y="1027"/>
                    <a:pt x="4748" y="1690"/>
                    <a:pt x="4721" y="2247"/>
                  </a:cubicBezTo>
                  <a:cubicBezTo>
                    <a:pt x="4714" y="2400"/>
                    <a:pt x="4591" y="2475"/>
                    <a:pt x="4472" y="2475"/>
                  </a:cubicBezTo>
                  <a:cubicBezTo>
                    <a:pt x="4352" y="2475"/>
                    <a:pt x="4240" y="2400"/>
                    <a:pt x="4247" y="2247"/>
                  </a:cubicBezTo>
                  <a:cubicBezTo>
                    <a:pt x="4264" y="1902"/>
                    <a:pt x="4308" y="1318"/>
                    <a:pt x="3980" y="1086"/>
                  </a:cubicBezTo>
                  <a:cubicBezTo>
                    <a:pt x="3775" y="942"/>
                    <a:pt x="3902" y="632"/>
                    <a:pt x="4097" y="632"/>
                  </a:cubicBezTo>
                  <a:close/>
                  <a:moveTo>
                    <a:pt x="2888" y="1949"/>
                  </a:moveTo>
                  <a:cubicBezTo>
                    <a:pt x="3076" y="1949"/>
                    <a:pt x="3232" y="2182"/>
                    <a:pt x="3232" y="2469"/>
                  </a:cubicBezTo>
                  <a:cubicBezTo>
                    <a:pt x="3232" y="2751"/>
                    <a:pt x="3076" y="2984"/>
                    <a:pt x="2888" y="2984"/>
                  </a:cubicBezTo>
                  <a:cubicBezTo>
                    <a:pt x="2696" y="2984"/>
                    <a:pt x="2543" y="2751"/>
                    <a:pt x="2543" y="2469"/>
                  </a:cubicBezTo>
                  <a:cubicBezTo>
                    <a:pt x="2543" y="2182"/>
                    <a:pt x="2696" y="1949"/>
                    <a:pt x="2888" y="1949"/>
                  </a:cubicBezTo>
                  <a:close/>
                  <a:moveTo>
                    <a:pt x="4527" y="2656"/>
                  </a:moveTo>
                  <a:cubicBezTo>
                    <a:pt x="4834" y="2656"/>
                    <a:pt x="4830" y="3131"/>
                    <a:pt x="4527" y="3131"/>
                  </a:cubicBezTo>
                  <a:cubicBezTo>
                    <a:pt x="4219" y="3131"/>
                    <a:pt x="4219" y="2656"/>
                    <a:pt x="4527" y="2656"/>
                  </a:cubicBezTo>
                  <a:close/>
                  <a:moveTo>
                    <a:pt x="2909" y="0"/>
                  </a:moveTo>
                  <a:cubicBezTo>
                    <a:pt x="2792" y="0"/>
                    <a:pt x="2669" y="3"/>
                    <a:pt x="2543" y="11"/>
                  </a:cubicBezTo>
                  <a:cubicBezTo>
                    <a:pt x="2294" y="27"/>
                    <a:pt x="2055" y="62"/>
                    <a:pt x="1830" y="120"/>
                  </a:cubicBezTo>
                  <a:cubicBezTo>
                    <a:pt x="1327" y="1018"/>
                    <a:pt x="710" y="1998"/>
                    <a:pt x="0" y="2878"/>
                  </a:cubicBezTo>
                  <a:cubicBezTo>
                    <a:pt x="75" y="3240"/>
                    <a:pt x="229" y="3575"/>
                    <a:pt x="437" y="3861"/>
                  </a:cubicBezTo>
                  <a:cubicBezTo>
                    <a:pt x="765" y="3438"/>
                    <a:pt x="1352" y="3154"/>
                    <a:pt x="2021" y="3154"/>
                  </a:cubicBezTo>
                  <a:cubicBezTo>
                    <a:pt x="3018" y="3154"/>
                    <a:pt x="3830" y="3779"/>
                    <a:pt x="3878" y="4564"/>
                  </a:cubicBezTo>
                  <a:cubicBezTo>
                    <a:pt x="4168" y="4394"/>
                    <a:pt x="4420" y="4164"/>
                    <a:pt x="4622" y="3895"/>
                  </a:cubicBezTo>
                  <a:cubicBezTo>
                    <a:pt x="4199" y="3701"/>
                    <a:pt x="4059" y="3329"/>
                    <a:pt x="4059" y="3321"/>
                  </a:cubicBezTo>
                  <a:cubicBezTo>
                    <a:pt x="4042" y="3280"/>
                    <a:pt x="4065" y="3236"/>
                    <a:pt x="4106" y="3222"/>
                  </a:cubicBezTo>
                  <a:cubicBezTo>
                    <a:pt x="4113" y="3219"/>
                    <a:pt x="4124" y="3216"/>
                    <a:pt x="4133" y="3216"/>
                  </a:cubicBezTo>
                  <a:cubicBezTo>
                    <a:pt x="4165" y="3216"/>
                    <a:pt x="4195" y="3236"/>
                    <a:pt x="4206" y="3271"/>
                  </a:cubicBezTo>
                  <a:cubicBezTo>
                    <a:pt x="4215" y="3291"/>
                    <a:pt x="4335" y="3608"/>
                    <a:pt x="4714" y="3769"/>
                  </a:cubicBezTo>
                  <a:cubicBezTo>
                    <a:pt x="4984" y="3356"/>
                    <a:pt x="5144" y="2864"/>
                    <a:pt x="5144" y="2335"/>
                  </a:cubicBezTo>
                  <a:cubicBezTo>
                    <a:pt x="5144" y="980"/>
                    <a:pt x="4803" y="0"/>
                    <a:pt x="2909" y="0"/>
                  </a:cubicBezTo>
                  <a:close/>
                </a:path>
              </a:pathLst>
            </a:custGeom>
            <a:solidFill>
              <a:srgbClr val="D1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3"/>
            <p:cNvSpPr/>
            <p:nvPr/>
          </p:nvSpPr>
          <p:spPr>
            <a:xfrm flipH="1">
              <a:off x="6913967" y="2228721"/>
              <a:ext cx="87906" cy="52824"/>
            </a:xfrm>
            <a:custGeom>
              <a:avLst/>
              <a:gdLst/>
              <a:ahLst/>
              <a:cxnLst/>
              <a:rect l="l" t="t" r="r" b="b"/>
              <a:pathLst>
                <a:path w="1541" h="926" extrusionOk="0">
                  <a:moveTo>
                    <a:pt x="1325" y="0"/>
                  </a:moveTo>
                  <a:cubicBezTo>
                    <a:pt x="994" y="0"/>
                    <a:pt x="1" y="706"/>
                    <a:pt x="144" y="864"/>
                  </a:cubicBezTo>
                  <a:cubicBezTo>
                    <a:pt x="178" y="905"/>
                    <a:pt x="233" y="925"/>
                    <a:pt x="301" y="925"/>
                  </a:cubicBezTo>
                  <a:cubicBezTo>
                    <a:pt x="704" y="925"/>
                    <a:pt x="1540" y="239"/>
                    <a:pt x="1417" y="38"/>
                  </a:cubicBezTo>
                  <a:cubicBezTo>
                    <a:pt x="1400" y="10"/>
                    <a:pt x="1369" y="0"/>
                    <a:pt x="1325"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3"/>
            <p:cNvSpPr/>
            <p:nvPr/>
          </p:nvSpPr>
          <p:spPr>
            <a:xfrm flipH="1">
              <a:off x="6804153" y="2363236"/>
              <a:ext cx="38448" cy="38791"/>
            </a:xfrm>
            <a:custGeom>
              <a:avLst/>
              <a:gdLst/>
              <a:ahLst/>
              <a:cxnLst/>
              <a:rect l="l" t="t" r="r" b="b"/>
              <a:pathLst>
                <a:path w="674" h="680" extrusionOk="0">
                  <a:moveTo>
                    <a:pt x="92" y="1"/>
                  </a:moveTo>
                  <a:cubicBezTo>
                    <a:pt x="83" y="1"/>
                    <a:pt x="72" y="4"/>
                    <a:pt x="65" y="7"/>
                  </a:cubicBezTo>
                  <a:cubicBezTo>
                    <a:pt x="24" y="21"/>
                    <a:pt x="1" y="65"/>
                    <a:pt x="18" y="106"/>
                  </a:cubicBezTo>
                  <a:cubicBezTo>
                    <a:pt x="18" y="114"/>
                    <a:pt x="158" y="486"/>
                    <a:pt x="581" y="680"/>
                  </a:cubicBezTo>
                  <a:cubicBezTo>
                    <a:pt x="612" y="639"/>
                    <a:pt x="642" y="595"/>
                    <a:pt x="673" y="554"/>
                  </a:cubicBezTo>
                  <a:cubicBezTo>
                    <a:pt x="294" y="393"/>
                    <a:pt x="174" y="76"/>
                    <a:pt x="165" y="56"/>
                  </a:cubicBezTo>
                  <a:cubicBezTo>
                    <a:pt x="154" y="21"/>
                    <a:pt x="124" y="1"/>
                    <a:pt x="92"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3"/>
            <p:cNvSpPr/>
            <p:nvPr/>
          </p:nvSpPr>
          <p:spPr>
            <a:xfrm flipH="1">
              <a:off x="6851903" y="2359756"/>
              <a:ext cx="196349" cy="101711"/>
            </a:xfrm>
            <a:custGeom>
              <a:avLst/>
              <a:gdLst/>
              <a:ahLst/>
              <a:cxnLst/>
              <a:rect l="l" t="t" r="r" b="b"/>
              <a:pathLst>
                <a:path w="3442" h="1783" extrusionOk="0">
                  <a:moveTo>
                    <a:pt x="1585" y="0"/>
                  </a:moveTo>
                  <a:cubicBezTo>
                    <a:pt x="916" y="0"/>
                    <a:pt x="329" y="284"/>
                    <a:pt x="1" y="707"/>
                  </a:cubicBezTo>
                  <a:cubicBezTo>
                    <a:pt x="475" y="1359"/>
                    <a:pt x="1240" y="1782"/>
                    <a:pt x="2107" y="1782"/>
                  </a:cubicBezTo>
                  <a:cubicBezTo>
                    <a:pt x="2596" y="1782"/>
                    <a:pt x="3053" y="1645"/>
                    <a:pt x="3442" y="1410"/>
                  </a:cubicBezTo>
                  <a:cubicBezTo>
                    <a:pt x="3394" y="625"/>
                    <a:pt x="2582" y="0"/>
                    <a:pt x="1585" y="0"/>
                  </a:cubicBezTo>
                  <a:close/>
                </a:path>
              </a:pathLst>
            </a:custGeom>
            <a:solidFill>
              <a:srgbClr val="D1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3"/>
            <p:cNvSpPr/>
            <p:nvPr/>
          </p:nvSpPr>
          <p:spPr>
            <a:xfrm flipH="1">
              <a:off x="6888695" y="2291016"/>
              <a:ext cx="39361" cy="59042"/>
            </a:xfrm>
            <a:custGeom>
              <a:avLst/>
              <a:gdLst/>
              <a:ahLst/>
              <a:cxnLst/>
              <a:rect l="l" t="t" r="r" b="b"/>
              <a:pathLst>
                <a:path w="690" h="1035" extrusionOk="0">
                  <a:moveTo>
                    <a:pt x="512" y="205"/>
                  </a:moveTo>
                  <a:cubicBezTo>
                    <a:pt x="543" y="205"/>
                    <a:pt x="574" y="253"/>
                    <a:pt x="580" y="315"/>
                  </a:cubicBezTo>
                  <a:cubicBezTo>
                    <a:pt x="591" y="379"/>
                    <a:pt x="570" y="434"/>
                    <a:pt x="536" y="438"/>
                  </a:cubicBezTo>
                  <a:lnTo>
                    <a:pt x="533" y="438"/>
                  </a:lnTo>
                  <a:cubicBezTo>
                    <a:pt x="502" y="438"/>
                    <a:pt x="471" y="393"/>
                    <a:pt x="464" y="328"/>
                  </a:cubicBezTo>
                  <a:cubicBezTo>
                    <a:pt x="454" y="266"/>
                    <a:pt x="475" y="208"/>
                    <a:pt x="509" y="205"/>
                  </a:cubicBezTo>
                  <a:close/>
                  <a:moveTo>
                    <a:pt x="345" y="0"/>
                  </a:moveTo>
                  <a:cubicBezTo>
                    <a:pt x="153" y="0"/>
                    <a:pt x="0" y="233"/>
                    <a:pt x="0" y="520"/>
                  </a:cubicBezTo>
                  <a:cubicBezTo>
                    <a:pt x="0" y="802"/>
                    <a:pt x="153" y="1035"/>
                    <a:pt x="345" y="1035"/>
                  </a:cubicBezTo>
                  <a:cubicBezTo>
                    <a:pt x="533" y="1035"/>
                    <a:pt x="689" y="802"/>
                    <a:pt x="689" y="520"/>
                  </a:cubicBezTo>
                  <a:cubicBezTo>
                    <a:pt x="689" y="233"/>
                    <a:pt x="533" y="0"/>
                    <a:pt x="345" y="0"/>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3"/>
            <p:cNvSpPr/>
            <p:nvPr/>
          </p:nvSpPr>
          <p:spPr>
            <a:xfrm flipH="1">
              <a:off x="6894342" y="2302653"/>
              <a:ext cx="7815" cy="13349"/>
            </a:xfrm>
            <a:custGeom>
              <a:avLst/>
              <a:gdLst/>
              <a:ahLst/>
              <a:cxnLst/>
              <a:rect l="l" t="t" r="r" b="b"/>
              <a:pathLst>
                <a:path w="137" h="234" extrusionOk="0">
                  <a:moveTo>
                    <a:pt x="55" y="1"/>
                  </a:moveTo>
                  <a:cubicBezTo>
                    <a:pt x="21" y="4"/>
                    <a:pt x="0" y="62"/>
                    <a:pt x="10" y="124"/>
                  </a:cubicBezTo>
                  <a:cubicBezTo>
                    <a:pt x="17" y="189"/>
                    <a:pt x="48" y="234"/>
                    <a:pt x="79" y="234"/>
                  </a:cubicBezTo>
                  <a:lnTo>
                    <a:pt x="82" y="234"/>
                  </a:lnTo>
                  <a:cubicBezTo>
                    <a:pt x="116" y="230"/>
                    <a:pt x="137" y="175"/>
                    <a:pt x="126" y="111"/>
                  </a:cubicBezTo>
                  <a:cubicBezTo>
                    <a:pt x="120" y="49"/>
                    <a:pt x="89" y="1"/>
                    <a:pt x="58" y="1"/>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3"/>
            <p:cNvSpPr/>
            <p:nvPr/>
          </p:nvSpPr>
          <p:spPr>
            <a:xfrm flipH="1">
              <a:off x="7171644" y="2476244"/>
              <a:ext cx="107758" cy="68967"/>
            </a:xfrm>
            <a:custGeom>
              <a:avLst/>
              <a:gdLst/>
              <a:ahLst/>
              <a:cxnLst/>
              <a:rect l="l" t="t" r="r" b="b"/>
              <a:pathLst>
                <a:path w="1889" h="1209" extrusionOk="0">
                  <a:moveTo>
                    <a:pt x="977" y="0"/>
                  </a:moveTo>
                  <a:cubicBezTo>
                    <a:pt x="867" y="0"/>
                    <a:pt x="770" y="18"/>
                    <a:pt x="697" y="38"/>
                  </a:cubicBezTo>
                  <a:cubicBezTo>
                    <a:pt x="360" y="133"/>
                    <a:pt x="76" y="392"/>
                    <a:pt x="12" y="673"/>
                  </a:cubicBezTo>
                  <a:cubicBezTo>
                    <a:pt x="1" y="714"/>
                    <a:pt x="28" y="758"/>
                    <a:pt x="69" y="764"/>
                  </a:cubicBezTo>
                  <a:cubicBezTo>
                    <a:pt x="77" y="767"/>
                    <a:pt x="85" y="768"/>
                    <a:pt x="92" y="768"/>
                  </a:cubicBezTo>
                  <a:cubicBezTo>
                    <a:pt x="127" y="768"/>
                    <a:pt x="157" y="743"/>
                    <a:pt x="165" y="706"/>
                  </a:cubicBezTo>
                  <a:cubicBezTo>
                    <a:pt x="220" y="484"/>
                    <a:pt x="458" y="269"/>
                    <a:pt x="738" y="191"/>
                  </a:cubicBezTo>
                  <a:cubicBezTo>
                    <a:pt x="800" y="173"/>
                    <a:pt x="882" y="158"/>
                    <a:pt x="975" y="158"/>
                  </a:cubicBezTo>
                  <a:cubicBezTo>
                    <a:pt x="1118" y="158"/>
                    <a:pt x="1288" y="194"/>
                    <a:pt x="1462" y="314"/>
                  </a:cubicBezTo>
                  <a:cubicBezTo>
                    <a:pt x="1277" y="324"/>
                    <a:pt x="1028" y="365"/>
                    <a:pt x="878" y="505"/>
                  </a:cubicBezTo>
                  <a:cubicBezTo>
                    <a:pt x="790" y="591"/>
                    <a:pt x="749" y="700"/>
                    <a:pt x="755" y="829"/>
                  </a:cubicBezTo>
                  <a:cubicBezTo>
                    <a:pt x="762" y="983"/>
                    <a:pt x="817" y="1092"/>
                    <a:pt x="919" y="1157"/>
                  </a:cubicBezTo>
                  <a:cubicBezTo>
                    <a:pt x="984" y="1194"/>
                    <a:pt x="1059" y="1208"/>
                    <a:pt x="1131" y="1208"/>
                  </a:cubicBezTo>
                  <a:cubicBezTo>
                    <a:pt x="1291" y="1208"/>
                    <a:pt x="1441" y="1144"/>
                    <a:pt x="1466" y="1133"/>
                  </a:cubicBezTo>
                  <a:cubicBezTo>
                    <a:pt x="1503" y="1116"/>
                    <a:pt x="1523" y="1068"/>
                    <a:pt x="1503" y="1027"/>
                  </a:cubicBezTo>
                  <a:cubicBezTo>
                    <a:pt x="1491" y="1000"/>
                    <a:pt x="1462" y="982"/>
                    <a:pt x="1432" y="982"/>
                  </a:cubicBezTo>
                  <a:cubicBezTo>
                    <a:pt x="1421" y="982"/>
                    <a:pt x="1410" y="984"/>
                    <a:pt x="1400" y="990"/>
                  </a:cubicBezTo>
                  <a:cubicBezTo>
                    <a:pt x="1353" y="1011"/>
                    <a:pt x="1235" y="1051"/>
                    <a:pt x="1130" y="1051"/>
                  </a:cubicBezTo>
                  <a:cubicBezTo>
                    <a:pt x="1082" y="1051"/>
                    <a:pt x="1036" y="1043"/>
                    <a:pt x="1001" y="1021"/>
                  </a:cubicBezTo>
                  <a:cubicBezTo>
                    <a:pt x="946" y="986"/>
                    <a:pt x="916" y="922"/>
                    <a:pt x="913" y="822"/>
                  </a:cubicBezTo>
                  <a:cubicBezTo>
                    <a:pt x="909" y="737"/>
                    <a:pt x="933" y="673"/>
                    <a:pt x="987" y="621"/>
                  </a:cubicBezTo>
                  <a:cubicBezTo>
                    <a:pt x="1116" y="498"/>
                    <a:pt x="1380" y="469"/>
                    <a:pt x="1554" y="469"/>
                  </a:cubicBezTo>
                  <a:cubicBezTo>
                    <a:pt x="1603" y="469"/>
                    <a:pt x="1644" y="471"/>
                    <a:pt x="1674" y="474"/>
                  </a:cubicBezTo>
                  <a:lnTo>
                    <a:pt x="1888" y="495"/>
                  </a:lnTo>
                  <a:lnTo>
                    <a:pt x="1888" y="495"/>
                  </a:lnTo>
                  <a:lnTo>
                    <a:pt x="1735" y="341"/>
                  </a:lnTo>
                  <a:cubicBezTo>
                    <a:pt x="1471" y="71"/>
                    <a:pt x="1196" y="0"/>
                    <a:pt x="977" y="0"/>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3"/>
            <p:cNvSpPr/>
            <p:nvPr/>
          </p:nvSpPr>
          <p:spPr>
            <a:xfrm flipH="1">
              <a:off x="6528223" y="2152964"/>
              <a:ext cx="93154" cy="247518"/>
            </a:xfrm>
            <a:custGeom>
              <a:avLst/>
              <a:gdLst/>
              <a:ahLst/>
              <a:cxnLst/>
              <a:rect l="l" t="t" r="r" b="b"/>
              <a:pathLst>
                <a:path w="1633" h="4339" extrusionOk="0">
                  <a:moveTo>
                    <a:pt x="212" y="0"/>
                  </a:moveTo>
                  <a:lnTo>
                    <a:pt x="212" y="0"/>
                  </a:lnTo>
                  <a:cubicBezTo>
                    <a:pt x="263" y="669"/>
                    <a:pt x="202" y="1379"/>
                    <a:pt x="79" y="2079"/>
                  </a:cubicBezTo>
                  <a:lnTo>
                    <a:pt x="786" y="1475"/>
                  </a:lnTo>
                  <a:cubicBezTo>
                    <a:pt x="741" y="1290"/>
                    <a:pt x="656" y="1113"/>
                    <a:pt x="536" y="956"/>
                  </a:cubicBezTo>
                  <a:cubicBezTo>
                    <a:pt x="403" y="782"/>
                    <a:pt x="571" y="614"/>
                    <a:pt x="745" y="614"/>
                  </a:cubicBezTo>
                  <a:cubicBezTo>
                    <a:pt x="816" y="614"/>
                    <a:pt x="892" y="646"/>
                    <a:pt x="946" y="717"/>
                  </a:cubicBezTo>
                  <a:cubicBezTo>
                    <a:pt x="1045" y="846"/>
                    <a:pt x="1124" y="990"/>
                    <a:pt x="1178" y="1137"/>
                  </a:cubicBezTo>
                  <a:lnTo>
                    <a:pt x="1434" y="922"/>
                  </a:lnTo>
                  <a:cubicBezTo>
                    <a:pt x="1445" y="908"/>
                    <a:pt x="1462" y="905"/>
                    <a:pt x="1475" y="901"/>
                  </a:cubicBezTo>
                  <a:cubicBezTo>
                    <a:pt x="1298" y="400"/>
                    <a:pt x="929" y="68"/>
                    <a:pt x="212" y="0"/>
                  </a:cubicBezTo>
                  <a:close/>
                  <a:moveTo>
                    <a:pt x="697" y="2844"/>
                  </a:moveTo>
                  <a:cubicBezTo>
                    <a:pt x="1004" y="2844"/>
                    <a:pt x="1004" y="3318"/>
                    <a:pt x="697" y="3318"/>
                  </a:cubicBezTo>
                  <a:cubicBezTo>
                    <a:pt x="393" y="3318"/>
                    <a:pt x="393" y="2844"/>
                    <a:pt x="697" y="2844"/>
                  </a:cubicBezTo>
                  <a:close/>
                  <a:moveTo>
                    <a:pt x="1523" y="1051"/>
                  </a:moveTo>
                  <a:lnTo>
                    <a:pt x="1232" y="1301"/>
                  </a:lnTo>
                  <a:cubicBezTo>
                    <a:pt x="1339" y="1697"/>
                    <a:pt x="1301" y="2120"/>
                    <a:pt x="1130" y="2513"/>
                  </a:cubicBezTo>
                  <a:cubicBezTo>
                    <a:pt x="1089" y="2601"/>
                    <a:pt x="1024" y="2636"/>
                    <a:pt x="956" y="2636"/>
                  </a:cubicBezTo>
                  <a:cubicBezTo>
                    <a:pt x="802" y="2636"/>
                    <a:pt x="635" y="2461"/>
                    <a:pt x="720" y="2274"/>
                  </a:cubicBezTo>
                  <a:cubicBezTo>
                    <a:pt x="806" y="2069"/>
                    <a:pt x="837" y="1861"/>
                    <a:pt x="816" y="1656"/>
                  </a:cubicBezTo>
                  <a:lnTo>
                    <a:pt x="816" y="1656"/>
                  </a:lnTo>
                  <a:lnTo>
                    <a:pt x="35" y="2328"/>
                  </a:lnTo>
                  <a:cubicBezTo>
                    <a:pt x="24" y="2379"/>
                    <a:pt x="11" y="2434"/>
                    <a:pt x="0" y="2485"/>
                  </a:cubicBezTo>
                  <a:cubicBezTo>
                    <a:pt x="24" y="2584"/>
                    <a:pt x="49" y="2686"/>
                    <a:pt x="76" y="2789"/>
                  </a:cubicBezTo>
                  <a:cubicBezTo>
                    <a:pt x="147" y="3090"/>
                    <a:pt x="222" y="3414"/>
                    <a:pt x="267" y="3751"/>
                  </a:cubicBezTo>
                  <a:lnTo>
                    <a:pt x="267" y="3759"/>
                  </a:lnTo>
                  <a:lnTo>
                    <a:pt x="267" y="3762"/>
                  </a:lnTo>
                  <a:lnTo>
                    <a:pt x="267" y="3765"/>
                  </a:lnTo>
                  <a:lnTo>
                    <a:pt x="267" y="3769"/>
                  </a:lnTo>
                  <a:lnTo>
                    <a:pt x="267" y="3775"/>
                  </a:lnTo>
                  <a:cubicBezTo>
                    <a:pt x="267" y="3779"/>
                    <a:pt x="267" y="3779"/>
                    <a:pt x="270" y="3779"/>
                  </a:cubicBezTo>
                  <a:lnTo>
                    <a:pt x="270" y="3783"/>
                  </a:lnTo>
                  <a:lnTo>
                    <a:pt x="270" y="3786"/>
                  </a:lnTo>
                  <a:lnTo>
                    <a:pt x="270" y="3789"/>
                  </a:lnTo>
                  <a:lnTo>
                    <a:pt x="270" y="3792"/>
                  </a:lnTo>
                  <a:lnTo>
                    <a:pt x="270" y="3796"/>
                  </a:lnTo>
                  <a:lnTo>
                    <a:pt x="270" y="3803"/>
                  </a:lnTo>
                  <a:lnTo>
                    <a:pt x="270" y="3806"/>
                  </a:lnTo>
                  <a:lnTo>
                    <a:pt x="270" y="3810"/>
                  </a:lnTo>
                  <a:cubicBezTo>
                    <a:pt x="274" y="3810"/>
                    <a:pt x="274" y="3813"/>
                    <a:pt x="274" y="3813"/>
                  </a:cubicBezTo>
                  <a:lnTo>
                    <a:pt x="274" y="3816"/>
                  </a:lnTo>
                  <a:lnTo>
                    <a:pt x="274" y="3820"/>
                  </a:lnTo>
                  <a:lnTo>
                    <a:pt x="274" y="3827"/>
                  </a:lnTo>
                  <a:lnTo>
                    <a:pt x="274" y="3833"/>
                  </a:lnTo>
                  <a:cubicBezTo>
                    <a:pt x="290" y="3977"/>
                    <a:pt x="298" y="4123"/>
                    <a:pt x="298" y="4274"/>
                  </a:cubicBezTo>
                  <a:lnTo>
                    <a:pt x="298" y="4281"/>
                  </a:lnTo>
                  <a:lnTo>
                    <a:pt x="298" y="4284"/>
                  </a:lnTo>
                  <a:cubicBezTo>
                    <a:pt x="298" y="4301"/>
                    <a:pt x="298" y="4322"/>
                    <a:pt x="294" y="4339"/>
                  </a:cubicBezTo>
                  <a:cubicBezTo>
                    <a:pt x="1073" y="4021"/>
                    <a:pt x="1632" y="3140"/>
                    <a:pt x="1632" y="2106"/>
                  </a:cubicBezTo>
                  <a:cubicBezTo>
                    <a:pt x="1632" y="1714"/>
                    <a:pt x="1605" y="1355"/>
                    <a:pt x="1523" y="1051"/>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3"/>
            <p:cNvSpPr/>
            <p:nvPr/>
          </p:nvSpPr>
          <p:spPr>
            <a:xfrm flipH="1">
              <a:off x="6534441" y="2204363"/>
              <a:ext cx="84997" cy="81460"/>
            </a:xfrm>
            <a:custGeom>
              <a:avLst/>
              <a:gdLst/>
              <a:ahLst/>
              <a:cxnLst/>
              <a:rect l="l" t="t" r="r" b="b"/>
              <a:pathLst>
                <a:path w="1490" h="1428" extrusionOk="0">
                  <a:moveTo>
                    <a:pt x="1441" y="0"/>
                  </a:moveTo>
                  <a:cubicBezTo>
                    <a:pt x="1428" y="4"/>
                    <a:pt x="1411" y="7"/>
                    <a:pt x="1400" y="21"/>
                  </a:cubicBezTo>
                  <a:lnTo>
                    <a:pt x="1144" y="236"/>
                  </a:lnTo>
                  <a:cubicBezTo>
                    <a:pt x="1165" y="290"/>
                    <a:pt x="1185" y="345"/>
                    <a:pt x="1198" y="400"/>
                  </a:cubicBezTo>
                  <a:lnTo>
                    <a:pt x="1489" y="150"/>
                  </a:lnTo>
                  <a:cubicBezTo>
                    <a:pt x="1475" y="99"/>
                    <a:pt x="1458" y="48"/>
                    <a:pt x="1441" y="0"/>
                  </a:cubicBezTo>
                  <a:close/>
                  <a:moveTo>
                    <a:pt x="752" y="574"/>
                  </a:moveTo>
                  <a:lnTo>
                    <a:pt x="45" y="1178"/>
                  </a:lnTo>
                  <a:cubicBezTo>
                    <a:pt x="31" y="1260"/>
                    <a:pt x="15" y="1345"/>
                    <a:pt x="1" y="1427"/>
                  </a:cubicBezTo>
                  <a:lnTo>
                    <a:pt x="782" y="755"/>
                  </a:lnTo>
                  <a:cubicBezTo>
                    <a:pt x="779" y="693"/>
                    <a:pt x="765" y="632"/>
                    <a:pt x="752" y="574"/>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3"/>
            <p:cNvSpPr/>
            <p:nvPr/>
          </p:nvSpPr>
          <p:spPr>
            <a:xfrm flipH="1">
              <a:off x="6606318" y="2152394"/>
              <a:ext cx="22248" cy="142327"/>
            </a:xfrm>
            <a:custGeom>
              <a:avLst/>
              <a:gdLst/>
              <a:ahLst/>
              <a:cxnLst/>
              <a:rect l="l" t="t" r="r" b="b"/>
              <a:pathLst>
                <a:path w="390" h="2495" extrusionOk="0">
                  <a:moveTo>
                    <a:pt x="0" y="0"/>
                  </a:moveTo>
                  <a:cubicBezTo>
                    <a:pt x="93" y="451"/>
                    <a:pt x="106" y="987"/>
                    <a:pt x="24" y="1622"/>
                  </a:cubicBezTo>
                  <a:cubicBezTo>
                    <a:pt x="0" y="1877"/>
                    <a:pt x="52" y="2171"/>
                    <a:pt x="126" y="2495"/>
                  </a:cubicBezTo>
                  <a:cubicBezTo>
                    <a:pt x="137" y="2444"/>
                    <a:pt x="150" y="2389"/>
                    <a:pt x="161" y="2338"/>
                  </a:cubicBezTo>
                  <a:cubicBezTo>
                    <a:pt x="175" y="2256"/>
                    <a:pt x="191" y="2171"/>
                    <a:pt x="205" y="2089"/>
                  </a:cubicBezTo>
                  <a:cubicBezTo>
                    <a:pt x="328" y="1389"/>
                    <a:pt x="389" y="679"/>
                    <a:pt x="338" y="10"/>
                  </a:cubicBezTo>
                  <a:cubicBezTo>
                    <a:pt x="249" y="3"/>
                    <a:pt x="157" y="0"/>
                    <a:pt x="58"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3"/>
            <p:cNvSpPr/>
            <p:nvPr/>
          </p:nvSpPr>
          <p:spPr>
            <a:xfrm flipH="1">
              <a:off x="6622519" y="2152394"/>
              <a:ext cx="20080" cy="92527"/>
            </a:xfrm>
            <a:custGeom>
              <a:avLst/>
              <a:gdLst/>
              <a:ahLst/>
              <a:cxnLst/>
              <a:rect l="l" t="t" r="r" b="b"/>
              <a:pathLst>
                <a:path w="352" h="1622" extrusionOk="0">
                  <a:moveTo>
                    <a:pt x="246" y="0"/>
                  </a:moveTo>
                  <a:cubicBezTo>
                    <a:pt x="175" y="0"/>
                    <a:pt x="103" y="3"/>
                    <a:pt x="24" y="10"/>
                  </a:cubicBezTo>
                  <a:lnTo>
                    <a:pt x="0" y="10"/>
                  </a:lnTo>
                  <a:cubicBezTo>
                    <a:pt x="260" y="604"/>
                    <a:pt x="311" y="1191"/>
                    <a:pt x="270" y="1622"/>
                  </a:cubicBezTo>
                  <a:cubicBezTo>
                    <a:pt x="352" y="987"/>
                    <a:pt x="339" y="451"/>
                    <a:pt x="246"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3"/>
            <p:cNvSpPr/>
            <p:nvPr/>
          </p:nvSpPr>
          <p:spPr>
            <a:xfrm flipH="1">
              <a:off x="6617044" y="2152964"/>
              <a:ext cx="137136" cy="235653"/>
            </a:xfrm>
            <a:custGeom>
              <a:avLst/>
              <a:gdLst/>
              <a:ahLst/>
              <a:cxnLst/>
              <a:rect l="l" t="t" r="r" b="b"/>
              <a:pathLst>
                <a:path w="2404" h="4131" extrusionOk="0">
                  <a:moveTo>
                    <a:pt x="1652" y="1000"/>
                  </a:moveTo>
                  <a:cubicBezTo>
                    <a:pt x="1878" y="1000"/>
                    <a:pt x="2257" y="1229"/>
                    <a:pt x="2131" y="1390"/>
                  </a:cubicBezTo>
                  <a:cubicBezTo>
                    <a:pt x="2117" y="1407"/>
                    <a:pt x="2083" y="1413"/>
                    <a:pt x="2038" y="1413"/>
                  </a:cubicBezTo>
                  <a:cubicBezTo>
                    <a:pt x="1847" y="1413"/>
                    <a:pt x="1444" y="1256"/>
                    <a:pt x="1509" y="1076"/>
                  </a:cubicBezTo>
                  <a:cubicBezTo>
                    <a:pt x="1530" y="1021"/>
                    <a:pt x="1584" y="1000"/>
                    <a:pt x="1652" y="1000"/>
                  </a:cubicBezTo>
                  <a:close/>
                  <a:moveTo>
                    <a:pt x="1670" y="2014"/>
                  </a:moveTo>
                  <a:cubicBezTo>
                    <a:pt x="1799" y="2014"/>
                    <a:pt x="1906" y="2195"/>
                    <a:pt x="1906" y="2420"/>
                  </a:cubicBezTo>
                  <a:cubicBezTo>
                    <a:pt x="1906" y="2649"/>
                    <a:pt x="1799" y="2830"/>
                    <a:pt x="1670" y="2830"/>
                  </a:cubicBezTo>
                  <a:cubicBezTo>
                    <a:pt x="1540" y="2830"/>
                    <a:pt x="1434" y="2649"/>
                    <a:pt x="1434" y="2420"/>
                  </a:cubicBezTo>
                  <a:cubicBezTo>
                    <a:pt x="1434" y="2195"/>
                    <a:pt x="1540" y="2014"/>
                    <a:pt x="1670" y="2014"/>
                  </a:cubicBezTo>
                  <a:close/>
                  <a:moveTo>
                    <a:pt x="1956" y="0"/>
                  </a:moveTo>
                  <a:cubicBezTo>
                    <a:pt x="877" y="85"/>
                    <a:pt x="1" y="813"/>
                    <a:pt x="1" y="2106"/>
                  </a:cubicBezTo>
                  <a:cubicBezTo>
                    <a:pt x="1" y="2967"/>
                    <a:pt x="386" y="3718"/>
                    <a:pt x="963" y="4131"/>
                  </a:cubicBezTo>
                  <a:cubicBezTo>
                    <a:pt x="997" y="3656"/>
                    <a:pt x="1356" y="3175"/>
                    <a:pt x="1912" y="2929"/>
                  </a:cubicBezTo>
                  <a:cubicBezTo>
                    <a:pt x="2076" y="2858"/>
                    <a:pt x="2240" y="2813"/>
                    <a:pt x="2404" y="2789"/>
                  </a:cubicBezTo>
                  <a:cubicBezTo>
                    <a:pt x="2377" y="2686"/>
                    <a:pt x="2352" y="2584"/>
                    <a:pt x="2328" y="2485"/>
                  </a:cubicBezTo>
                  <a:cubicBezTo>
                    <a:pt x="2254" y="2161"/>
                    <a:pt x="2202" y="1867"/>
                    <a:pt x="2226" y="1612"/>
                  </a:cubicBezTo>
                  <a:cubicBezTo>
                    <a:pt x="2267" y="1181"/>
                    <a:pt x="2216" y="594"/>
                    <a:pt x="1956" y="0"/>
                  </a:cubicBezTo>
                  <a:close/>
                </a:path>
              </a:pathLst>
            </a:custGeom>
            <a:solidFill>
              <a:srgbClr val="D1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3"/>
            <p:cNvSpPr/>
            <p:nvPr/>
          </p:nvSpPr>
          <p:spPr>
            <a:xfrm flipH="1">
              <a:off x="6625371" y="2210010"/>
              <a:ext cx="46435" cy="23617"/>
            </a:xfrm>
            <a:custGeom>
              <a:avLst/>
              <a:gdLst/>
              <a:ahLst/>
              <a:cxnLst/>
              <a:rect l="l" t="t" r="r" b="b"/>
              <a:pathLst>
                <a:path w="814" h="414" extrusionOk="0">
                  <a:moveTo>
                    <a:pt x="208" y="0"/>
                  </a:moveTo>
                  <a:cubicBezTo>
                    <a:pt x="140" y="0"/>
                    <a:pt x="86" y="21"/>
                    <a:pt x="65" y="76"/>
                  </a:cubicBezTo>
                  <a:cubicBezTo>
                    <a:pt x="0" y="256"/>
                    <a:pt x="403" y="413"/>
                    <a:pt x="594" y="413"/>
                  </a:cubicBezTo>
                  <a:cubicBezTo>
                    <a:pt x="639" y="413"/>
                    <a:pt x="673" y="407"/>
                    <a:pt x="687" y="390"/>
                  </a:cubicBezTo>
                  <a:cubicBezTo>
                    <a:pt x="813" y="229"/>
                    <a:pt x="434" y="0"/>
                    <a:pt x="208"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3"/>
            <p:cNvSpPr/>
            <p:nvPr/>
          </p:nvSpPr>
          <p:spPr>
            <a:xfrm flipH="1">
              <a:off x="6604378" y="2312008"/>
              <a:ext cx="12721" cy="85339"/>
            </a:xfrm>
            <a:custGeom>
              <a:avLst/>
              <a:gdLst/>
              <a:ahLst/>
              <a:cxnLst/>
              <a:rect l="l" t="t" r="r" b="b"/>
              <a:pathLst>
                <a:path w="223" h="1496" extrusionOk="0">
                  <a:moveTo>
                    <a:pt x="223" y="1493"/>
                  </a:moveTo>
                  <a:lnTo>
                    <a:pt x="223" y="1496"/>
                  </a:lnTo>
                  <a:lnTo>
                    <a:pt x="223" y="1493"/>
                  </a:lnTo>
                  <a:close/>
                  <a:moveTo>
                    <a:pt x="223" y="1486"/>
                  </a:moveTo>
                  <a:lnTo>
                    <a:pt x="223" y="1493"/>
                  </a:lnTo>
                  <a:lnTo>
                    <a:pt x="223" y="1486"/>
                  </a:lnTo>
                  <a:close/>
                  <a:moveTo>
                    <a:pt x="199" y="1045"/>
                  </a:moveTo>
                  <a:lnTo>
                    <a:pt x="199" y="1045"/>
                  </a:lnTo>
                  <a:lnTo>
                    <a:pt x="199" y="1045"/>
                  </a:lnTo>
                  <a:close/>
                  <a:moveTo>
                    <a:pt x="199" y="1039"/>
                  </a:moveTo>
                  <a:lnTo>
                    <a:pt x="199" y="1039"/>
                  </a:lnTo>
                  <a:lnTo>
                    <a:pt x="199" y="1039"/>
                  </a:lnTo>
                  <a:close/>
                  <a:moveTo>
                    <a:pt x="199" y="1032"/>
                  </a:moveTo>
                  <a:lnTo>
                    <a:pt x="199" y="1032"/>
                  </a:lnTo>
                  <a:lnTo>
                    <a:pt x="199" y="1032"/>
                  </a:lnTo>
                  <a:close/>
                  <a:moveTo>
                    <a:pt x="199" y="1025"/>
                  </a:moveTo>
                  <a:lnTo>
                    <a:pt x="199" y="1028"/>
                  </a:lnTo>
                  <a:lnTo>
                    <a:pt x="199" y="1025"/>
                  </a:lnTo>
                  <a:close/>
                  <a:moveTo>
                    <a:pt x="195" y="1018"/>
                  </a:moveTo>
                  <a:lnTo>
                    <a:pt x="195" y="1022"/>
                  </a:lnTo>
                  <a:lnTo>
                    <a:pt x="195" y="1018"/>
                  </a:lnTo>
                  <a:close/>
                  <a:moveTo>
                    <a:pt x="195" y="1015"/>
                  </a:moveTo>
                  <a:lnTo>
                    <a:pt x="195" y="1015"/>
                  </a:lnTo>
                  <a:lnTo>
                    <a:pt x="195" y="1015"/>
                  </a:lnTo>
                  <a:close/>
                  <a:moveTo>
                    <a:pt x="195" y="1008"/>
                  </a:moveTo>
                  <a:lnTo>
                    <a:pt x="195" y="1008"/>
                  </a:lnTo>
                  <a:lnTo>
                    <a:pt x="195" y="1008"/>
                  </a:lnTo>
                  <a:close/>
                  <a:moveTo>
                    <a:pt x="195" y="1001"/>
                  </a:moveTo>
                  <a:lnTo>
                    <a:pt x="195" y="1004"/>
                  </a:lnTo>
                  <a:lnTo>
                    <a:pt x="195" y="1001"/>
                  </a:lnTo>
                  <a:close/>
                  <a:moveTo>
                    <a:pt x="195" y="995"/>
                  </a:moveTo>
                  <a:lnTo>
                    <a:pt x="195" y="998"/>
                  </a:lnTo>
                  <a:lnTo>
                    <a:pt x="195" y="995"/>
                  </a:lnTo>
                  <a:close/>
                  <a:moveTo>
                    <a:pt x="192" y="987"/>
                  </a:moveTo>
                  <a:cubicBezTo>
                    <a:pt x="192" y="991"/>
                    <a:pt x="192" y="991"/>
                    <a:pt x="195" y="991"/>
                  </a:cubicBezTo>
                  <a:cubicBezTo>
                    <a:pt x="192" y="991"/>
                    <a:pt x="192" y="991"/>
                    <a:pt x="192" y="987"/>
                  </a:cubicBezTo>
                  <a:close/>
                  <a:moveTo>
                    <a:pt x="192" y="981"/>
                  </a:moveTo>
                  <a:lnTo>
                    <a:pt x="192" y="987"/>
                  </a:lnTo>
                  <a:lnTo>
                    <a:pt x="192" y="981"/>
                  </a:lnTo>
                  <a:close/>
                  <a:moveTo>
                    <a:pt x="192" y="977"/>
                  </a:moveTo>
                  <a:lnTo>
                    <a:pt x="192" y="981"/>
                  </a:lnTo>
                  <a:lnTo>
                    <a:pt x="192" y="977"/>
                  </a:lnTo>
                  <a:close/>
                  <a:moveTo>
                    <a:pt x="192" y="971"/>
                  </a:moveTo>
                  <a:lnTo>
                    <a:pt x="192" y="974"/>
                  </a:lnTo>
                  <a:lnTo>
                    <a:pt x="192" y="971"/>
                  </a:lnTo>
                  <a:close/>
                  <a:moveTo>
                    <a:pt x="192" y="963"/>
                  </a:moveTo>
                  <a:lnTo>
                    <a:pt x="192" y="971"/>
                  </a:lnTo>
                  <a:lnTo>
                    <a:pt x="192" y="963"/>
                  </a:lnTo>
                  <a:close/>
                  <a:moveTo>
                    <a:pt x="1" y="1"/>
                  </a:moveTo>
                  <a:lnTo>
                    <a:pt x="1" y="1"/>
                  </a:lnTo>
                  <a:cubicBezTo>
                    <a:pt x="72" y="302"/>
                    <a:pt x="147" y="626"/>
                    <a:pt x="192" y="963"/>
                  </a:cubicBezTo>
                  <a:cubicBezTo>
                    <a:pt x="147" y="626"/>
                    <a:pt x="72" y="302"/>
                    <a:pt x="1" y="1"/>
                  </a:cubicBezTo>
                  <a:close/>
                </a:path>
              </a:pathLst>
            </a:custGeom>
            <a:solidFill>
              <a:srgbClr val="D2C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3"/>
            <p:cNvSpPr/>
            <p:nvPr/>
          </p:nvSpPr>
          <p:spPr>
            <a:xfrm flipH="1">
              <a:off x="6604379" y="2312008"/>
              <a:ext cx="94866" cy="95722"/>
            </a:xfrm>
            <a:custGeom>
              <a:avLst/>
              <a:gdLst/>
              <a:ahLst/>
              <a:cxnLst/>
              <a:rect l="l" t="t" r="r" b="b"/>
              <a:pathLst>
                <a:path w="1663" h="1678" extrusionOk="0">
                  <a:moveTo>
                    <a:pt x="1441" y="1"/>
                  </a:moveTo>
                  <a:cubicBezTo>
                    <a:pt x="1277" y="25"/>
                    <a:pt x="1113" y="70"/>
                    <a:pt x="949" y="141"/>
                  </a:cubicBezTo>
                  <a:cubicBezTo>
                    <a:pt x="393" y="387"/>
                    <a:pt x="34" y="868"/>
                    <a:pt x="0" y="1343"/>
                  </a:cubicBezTo>
                  <a:cubicBezTo>
                    <a:pt x="297" y="1554"/>
                    <a:pt x="645" y="1677"/>
                    <a:pt x="1017" y="1677"/>
                  </a:cubicBezTo>
                  <a:cubicBezTo>
                    <a:pt x="1242" y="1677"/>
                    <a:pt x="1458" y="1633"/>
                    <a:pt x="1659" y="1551"/>
                  </a:cubicBezTo>
                  <a:cubicBezTo>
                    <a:pt x="1663" y="1534"/>
                    <a:pt x="1663" y="1513"/>
                    <a:pt x="1663" y="1496"/>
                  </a:cubicBezTo>
                  <a:lnTo>
                    <a:pt x="1663" y="1493"/>
                  </a:lnTo>
                  <a:lnTo>
                    <a:pt x="1663" y="1486"/>
                  </a:lnTo>
                  <a:cubicBezTo>
                    <a:pt x="1663" y="1335"/>
                    <a:pt x="1655" y="1189"/>
                    <a:pt x="1639" y="1045"/>
                  </a:cubicBezTo>
                  <a:lnTo>
                    <a:pt x="1639" y="1039"/>
                  </a:lnTo>
                  <a:lnTo>
                    <a:pt x="1639" y="1032"/>
                  </a:lnTo>
                  <a:lnTo>
                    <a:pt x="1639" y="1028"/>
                  </a:lnTo>
                  <a:lnTo>
                    <a:pt x="1639" y="1025"/>
                  </a:lnTo>
                  <a:cubicBezTo>
                    <a:pt x="1639" y="1025"/>
                    <a:pt x="1639" y="1022"/>
                    <a:pt x="1635" y="1022"/>
                  </a:cubicBezTo>
                  <a:lnTo>
                    <a:pt x="1635" y="1018"/>
                  </a:lnTo>
                  <a:lnTo>
                    <a:pt x="1635" y="1015"/>
                  </a:lnTo>
                  <a:lnTo>
                    <a:pt x="1635" y="1008"/>
                  </a:lnTo>
                  <a:lnTo>
                    <a:pt x="1635" y="1004"/>
                  </a:lnTo>
                  <a:lnTo>
                    <a:pt x="1635" y="1001"/>
                  </a:lnTo>
                  <a:lnTo>
                    <a:pt x="1635" y="998"/>
                  </a:lnTo>
                  <a:lnTo>
                    <a:pt x="1635" y="995"/>
                  </a:lnTo>
                  <a:lnTo>
                    <a:pt x="1635" y="991"/>
                  </a:lnTo>
                  <a:cubicBezTo>
                    <a:pt x="1632" y="991"/>
                    <a:pt x="1632" y="991"/>
                    <a:pt x="1632" y="987"/>
                  </a:cubicBezTo>
                  <a:lnTo>
                    <a:pt x="1632" y="981"/>
                  </a:lnTo>
                  <a:lnTo>
                    <a:pt x="1632" y="977"/>
                  </a:lnTo>
                  <a:lnTo>
                    <a:pt x="1632" y="974"/>
                  </a:lnTo>
                  <a:lnTo>
                    <a:pt x="1632" y="971"/>
                  </a:lnTo>
                  <a:lnTo>
                    <a:pt x="1632" y="963"/>
                  </a:lnTo>
                  <a:cubicBezTo>
                    <a:pt x="1587" y="626"/>
                    <a:pt x="1512" y="302"/>
                    <a:pt x="1441" y="1"/>
                  </a:cubicBezTo>
                  <a:close/>
                </a:path>
              </a:pathLst>
            </a:custGeom>
            <a:solidFill>
              <a:srgbClr val="D1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3"/>
            <p:cNvSpPr/>
            <p:nvPr/>
          </p:nvSpPr>
          <p:spPr>
            <a:xfrm flipH="1">
              <a:off x="6645451" y="2267798"/>
              <a:ext cx="26925" cy="46606"/>
            </a:xfrm>
            <a:custGeom>
              <a:avLst/>
              <a:gdLst/>
              <a:ahLst/>
              <a:cxnLst/>
              <a:rect l="l" t="t" r="r" b="b"/>
              <a:pathLst>
                <a:path w="472" h="817" extrusionOk="0">
                  <a:moveTo>
                    <a:pt x="349" y="134"/>
                  </a:moveTo>
                  <a:cubicBezTo>
                    <a:pt x="379" y="134"/>
                    <a:pt x="403" y="179"/>
                    <a:pt x="410" y="233"/>
                  </a:cubicBezTo>
                  <a:cubicBezTo>
                    <a:pt x="420" y="288"/>
                    <a:pt x="399" y="339"/>
                    <a:pt x="372" y="342"/>
                  </a:cubicBezTo>
                  <a:lnTo>
                    <a:pt x="369" y="342"/>
                  </a:lnTo>
                  <a:cubicBezTo>
                    <a:pt x="341" y="342"/>
                    <a:pt x="314" y="298"/>
                    <a:pt x="308" y="243"/>
                  </a:cubicBezTo>
                  <a:cubicBezTo>
                    <a:pt x="300" y="189"/>
                    <a:pt x="318" y="141"/>
                    <a:pt x="345" y="138"/>
                  </a:cubicBezTo>
                  <a:lnTo>
                    <a:pt x="349" y="134"/>
                  </a:lnTo>
                  <a:close/>
                  <a:moveTo>
                    <a:pt x="236" y="1"/>
                  </a:moveTo>
                  <a:cubicBezTo>
                    <a:pt x="106" y="1"/>
                    <a:pt x="0" y="182"/>
                    <a:pt x="0" y="407"/>
                  </a:cubicBezTo>
                  <a:cubicBezTo>
                    <a:pt x="0" y="636"/>
                    <a:pt x="106" y="817"/>
                    <a:pt x="236" y="817"/>
                  </a:cubicBezTo>
                  <a:cubicBezTo>
                    <a:pt x="365" y="817"/>
                    <a:pt x="472" y="636"/>
                    <a:pt x="472" y="407"/>
                  </a:cubicBezTo>
                  <a:cubicBezTo>
                    <a:pt x="472" y="182"/>
                    <a:pt x="365" y="1"/>
                    <a:pt x="236" y="1"/>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3"/>
            <p:cNvSpPr/>
            <p:nvPr/>
          </p:nvSpPr>
          <p:spPr>
            <a:xfrm flipH="1">
              <a:off x="6648417" y="2275442"/>
              <a:ext cx="6845" cy="11922"/>
            </a:xfrm>
            <a:custGeom>
              <a:avLst/>
              <a:gdLst/>
              <a:ahLst/>
              <a:cxnLst/>
              <a:rect l="l" t="t" r="r" b="b"/>
              <a:pathLst>
                <a:path w="120" h="209" extrusionOk="0">
                  <a:moveTo>
                    <a:pt x="49" y="0"/>
                  </a:moveTo>
                  <a:lnTo>
                    <a:pt x="45" y="4"/>
                  </a:lnTo>
                  <a:cubicBezTo>
                    <a:pt x="18" y="7"/>
                    <a:pt x="0" y="55"/>
                    <a:pt x="8" y="109"/>
                  </a:cubicBezTo>
                  <a:cubicBezTo>
                    <a:pt x="14" y="164"/>
                    <a:pt x="41" y="208"/>
                    <a:pt x="69" y="208"/>
                  </a:cubicBezTo>
                  <a:lnTo>
                    <a:pt x="72" y="208"/>
                  </a:lnTo>
                  <a:cubicBezTo>
                    <a:pt x="99" y="205"/>
                    <a:pt x="120" y="154"/>
                    <a:pt x="110" y="99"/>
                  </a:cubicBezTo>
                  <a:cubicBezTo>
                    <a:pt x="103" y="45"/>
                    <a:pt x="79" y="0"/>
                    <a:pt x="49" y="0"/>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3"/>
            <p:cNvSpPr/>
            <p:nvPr/>
          </p:nvSpPr>
          <p:spPr>
            <a:xfrm flipH="1">
              <a:off x="6544994" y="2187991"/>
              <a:ext cx="53394" cy="115345"/>
            </a:xfrm>
            <a:custGeom>
              <a:avLst/>
              <a:gdLst/>
              <a:ahLst/>
              <a:cxnLst/>
              <a:rect l="l" t="t" r="r" b="b"/>
              <a:pathLst>
                <a:path w="936" h="2022" extrusionOk="0">
                  <a:moveTo>
                    <a:pt x="342" y="0"/>
                  </a:moveTo>
                  <a:cubicBezTo>
                    <a:pt x="168" y="0"/>
                    <a:pt x="0" y="168"/>
                    <a:pt x="133" y="342"/>
                  </a:cubicBezTo>
                  <a:cubicBezTo>
                    <a:pt x="253" y="499"/>
                    <a:pt x="338" y="676"/>
                    <a:pt x="383" y="861"/>
                  </a:cubicBezTo>
                  <a:lnTo>
                    <a:pt x="775" y="523"/>
                  </a:lnTo>
                  <a:cubicBezTo>
                    <a:pt x="721" y="376"/>
                    <a:pt x="642" y="232"/>
                    <a:pt x="543" y="103"/>
                  </a:cubicBezTo>
                  <a:cubicBezTo>
                    <a:pt x="489" y="32"/>
                    <a:pt x="413" y="0"/>
                    <a:pt x="342" y="0"/>
                  </a:cubicBezTo>
                  <a:close/>
                  <a:moveTo>
                    <a:pt x="829" y="687"/>
                  </a:moveTo>
                  <a:lnTo>
                    <a:pt x="413" y="1042"/>
                  </a:lnTo>
                  <a:cubicBezTo>
                    <a:pt x="434" y="1247"/>
                    <a:pt x="403" y="1455"/>
                    <a:pt x="317" y="1660"/>
                  </a:cubicBezTo>
                  <a:cubicBezTo>
                    <a:pt x="232" y="1847"/>
                    <a:pt x="399" y="2022"/>
                    <a:pt x="553" y="2022"/>
                  </a:cubicBezTo>
                  <a:cubicBezTo>
                    <a:pt x="621" y="2022"/>
                    <a:pt x="686" y="1987"/>
                    <a:pt x="727" y="1899"/>
                  </a:cubicBezTo>
                  <a:cubicBezTo>
                    <a:pt x="898" y="1506"/>
                    <a:pt x="936" y="1083"/>
                    <a:pt x="829" y="687"/>
                  </a:cubicBezTo>
                  <a:close/>
                </a:path>
              </a:pathLst>
            </a:custGeom>
            <a:solidFill>
              <a:srgbClr val="EC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3"/>
            <p:cNvSpPr/>
            <p:nvPr/>
          </p:nvSpPr>
          <p:spPr>
            <a:xfrm flipH="1">
              <a:off x="6551040" y="2217826"/>
              <a:ext cx="25556" cy="29606"/>
            </a:xfrm>
            <a:custGeom>
              <a:avLst/>
              <a:gdLst/>
              <a:ahLst/>
              <a:cxnLst/>
              <a:rect l="l" t="t" r="r" b="b"/>
              <a:pathLst>
                <a:path w="448" h="519" extrusionOk="0">
                  <a:moveTo>
                    <a:pt x="393" y="0"/>
                  </a:moveTo>
                  <a:lnTo>
                    <a:pt x="1" y="338"/>
                  </a:lnTo>
                  <a:cubicBezTo>
                    <a:pt x="14" y="396"/>
                    <a:pt x="28" y="457"/>
                    <a:pt x="31" y="519"/>
                  </a:cubicBezTo>
                  <a:lnTo>
                    <a:pt x="447" y="164"/>
                  </a:lnTo>
                  <a:cubicBezTo>
                    <a:pt x="434" y="109"/>
                    <a:pt x="414" y="54"/>
                    <a:pt x="393" y="0"/>
                  </a:cubicBezTo>
                  <a:close/>
                </a:path>
              </a:pathLst>
            </a:custGeom>
            <a:solidFill>
              <a:srgbClr val="9AA2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3"/>
            <p:cNvSpPr/>
            <p:nvPr/>
          </p:nvSpPr>
          <p:spPr>
            <a:xfrm flipH="1">
              <a:off x="6802271" y="2215829"/>
              <a:ext cx="55505" cy="105248"/>
            </a:xfrm>
            <a:custGeom>
              <a:avLst/>
              <a:gdLst/>
              <a:ahLst/>
              <a:cxnLst/>
              <a:rect l="l" t="t" r="r" b="b"/>
              <a:pathLst>
                <a:path w="973" h="1845" extrusionOk="0">
                  <a:moveTo>
                    <a:pt x="322" y="1"/>
                  </a:moveTo>
                  <a:cubicBezTo>
                    <a:pt x="127" y="1"/>
                    <a:pt x="0" y="311"/>
                    <a:pt x="205" y="455"/>
                  </a:cubicBezTo>
                  <a:cubicBezTo>
                    <a:pt x="533" y="687"/>
                    <a:pt x="489" y="1271"/>
                    <a:pt x="472" y="1616"/>
                  </a:cubicBezTo>
                  <a:cubicBezTo>
                    <a:pt x="465" y="1769"/>
                    <a:pt x="577" y="1844"/>
                    <a:pt x="697" y="1844"/>
                  </a:cubicBezTo>
                  <a:cubicBezTo>
                    <a:pt x="816" y="1844"/>
                    <a:pt x="939" y="1769"/>
                    <a:pt x="946" y="1616"/>
                  </a:cubicBezTo>
                  <a:cubicBezTo>
                    <a:pt x="973" y="1059"/>
                    <a:pt x="943" y="396"/>
                    <a:pt x="444" y="45"/>
                  </a:cubicBezTo>
                  <a:cubicBezTo>
                    <a:pt x="404" y="15"/>
                    <a:pt x="363" y="1"/>
                    <a:pt x="322" y="1"/>
                  </a:cubicBezTo>
                  <a:close/>
                </a:path>
              </a:pathLst>
            </a:custGeom>
            <a:solidFill>
              <a:srgbClr val="EBD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3"/>
            <p:cNvSpPr/>
            <p:nvPr/>
          </p:nvSpPr>
          <p:spPr>
            <a:xfrm flipH="1">
              <a:off x="6564104" y="2315146"/>
              <a:ext cx="34912" cy="27153"/>
            </a:xfrm>
            <a:custGeom>
              <a:avLst/>
              <a:gdLst/>
              <a:ahLst/>
              <a:cxnLst/>
              <a:rect l="l" t="t" r="r" b="b"/>
              <a:pathLst>
                <a:path w="612" h="476" extrusionOk="0">
                  <a:moveTo>
                    <a:pt x="305" y="1"/>
                  </a:moveTo>
                  <a:cubicBezTo>
                    <a:pt x="1" y="1"/>
                    <a:pt x="1" y="475"/>
                    <a:pt x="305" y="475"/>
                  </a:cubicBezTo>
                  <a:cubicBezTo>
                    <a:pt x="612" y="475"/>
                    <a:pt x="612" y="1"/>
                    <a:pt x="305" y="1"/>
                  </a:cubicBezTo>
                  <a:close/>
                </a:path>
              </a:pathLst>
            </a:custGeom>
            <a:solidFill>
              <a:srgbClr val="EC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3"/>
            <p:cNvSpPr/>
            <p:nvPr/>
          </p:nvSpPr>
          <p:spPr>
            <a:xfrm flipH="1">
              <a:off x="6797364" y="2331347"/>
              <a:ext cx="35083" cy="27096"/>
            </a:xfrm>
            <a:custGeom>
              <a:avLst/>
              <a:gdLst/>
              <a:ahLst/>
              <a:cxnLst/>
              <a:rect l="l" t="t" r="r" b="b"/>
              <a:pathLst>
                <a:path w="615" h="475" extrusionOk="0">
                  <a:moveTo>
                    <a:pt x="308" y="0"/>
                  </a:moveTo>
                  <a:cubicBezTo>
                    <a:pt x="0" y="0"/>
                    <a:pt x="0" y="475"/>
                    <a:pt x="308" y="475"/>
                  </a:cubicBezTo>
                  <a:cubicBezTo>
                    <a:pt x="611" y="475"/>
                    <a:pt x="615" y="0"/>
                    <a:pt x="308" y="0"/>
                  </a:cubicBezTo>
                  <a:close/>
                </a:path>
              </a:pathLst>
            </a:custGeom>
            <a:solidFill>
              <a:srgbClr val="EBD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3"/>
            <p:cNvSpPr/>
            <p:nvPr/>
          </p:nvSpPr>
          <p:spPr>
            <a:xfrm flipH="1">
              <a:off x="7071928" y="2320394"/>
              <a:ext cx="125670" cy="106788"/>
            </a:xfrm>
            <a:custGeom>
              <a:avLst/>
              <a:gdLst/>
              <a:ahLst/>
              <a:cxnLst/>
              <a:rect l="l" t="t" r="r" b="b"/>
              <a:pathLst>
                <a:path w="2203" h="1872" extrusionOk="0">
                  <a:moveTo>
                    <a:pt x="2100" y="0"/>
                  </a:moveTo>
                  <a:lnTo>
                    <a:pt x="1" y="1796"/>
                  </a:lnTo>
                  <a:lnTo>
                    <a:pt x="155" y="1872"/>
                  </a:lnTo>
                  <a:lnTo>
                    <a:pt x="2203" y="120"/>
                  </a:lnTo>
                  <a:lnTo>
                    <a:pt x="2100" y="0"/>
                  </a:ln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3"/>
            <p:cNvSpPr/>
            <p:nvPr/>
          </p:nvSpPr>
          <p:spPr>
            <a:xfrm flipH="1">
              <a:off x="6775121" y="2175269"/>
              <a:ext cx="305818" cy="290644"/>
            </a:xfrm>
            <a:custGeom>
              <a:avLst/>
              <a:gdLst/>
              <a:ahLst/>
              <a:cxnLst/>
              <a:rect l="l" t="t" r="r" b="b"/>
              <a:pathLst>
                <a:path w="5361" h="5095" extrusionOk="0">
                  <a:moveTo>
                    <a:pt x="3046" y="159"/>
                  </a:moveTo>
                  <a:cubicBezTo>
                    <a:pt x="3799" y="159"/>
                    <a:pt x="4332" y="316"/>
                    <a:pt x="4674" y="636"/>
                  </a:cubicBezTo>
                  <a:cubicBezTo>
                    <a:pt x="5042" y="985"/>
                    <a:pt x="5200" y="1517"/>
                    <a:pt x="5200" y="2415"/>
                  </a:cubicBezTo>
                  <a:cubicBezTo>
                    <a:pt x="5200" y="3805"/>
                    <a:pt x="4070" y="4934"/>
                    <a:pt x="2680" y="4934"/>
                  </a:cubicBezTo>
                  <a:cubicBezTo>
                    <a:pt x="1291" y="4934"/>
                    <a:pt x="158" y="3805"/>
                    <a:pt x="158" y="2415"/>
                  </a:cubicBezTo>
                  <a:cubicBezTo>
                    <a:pt x="158" y="1142"/>
                    <a:pt x="1151" y="261"/>
                    <a:pt x="2684" y="169"/>
                  </a:cubicBezTo>
                  <a:cubicBezTo>
                    <a:pt x="2810" y="162"/>
                    <a:pt x="2929" y="159"/>
                    <a:pt x="3046" y="159"/>
                  </a:cubicBezTo>
                  <a:close/>
                  <a:moveTo>
                    <a:pt x="3044" y="1"/>
                  </a:moveTo>
                  <a:cubicBezTo>
                    <a:pt x="2927" y="1"/>
                    <a:pt x="2804" y="5"/>
                    <a:pt x="2677" y="12"/>
                  </a:cubicBezTo>
                  <a:cubicBezTo>
                    <a:pt x="1052" y="107"/>
                    <a:pt x="0" y="1049"/>
                    <a:pt x="0" y="2415"/>
                  </a:cubicBezTo>
                  <a:cubicBezTo>
                    <a:pt x="0" y="3893"/>
                    <a:pt x="1202" y="5095"/>
                    <a:pt x="2680" y="5095"/>
                  </a:cubicBezTo>
                  <a:cubicBezTo>
                    <a:pt x="4158" y="5095"/>
                    <a:pt x="5360" y="3893"/>
                    <a:pt x="5360" y="2415"/>
                  </a:cubicBezTo>
                  <a:cubicBezTo>
                    <a:pt x="5360" y="1750"/>
                    <a:pt x="5291" y="1002"/>
                    <a:pt x="4783" y="524"/>
                  </a:cubicBezTo>
                  <a:cubicBezTo>
                    <a:pt x="4411" y="173"/>
                    <a:pt x="3840" y="1"/>
                    <a:pt x="3044"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3"/>
            <p:cNvSpPr/>
            <p:nvPr/>
          </p:nvSpPr>
          <p:spPr>
            <a:xfrm flipH="1">
              <a:off x="6523775" y="2147716"/>
              <a:ext cx="234854" cy="264461"/>
            </a:xfrm>
            <a:custGeom>
              <a:avLst/>
              <a:gdLst/>
              <a:ahLst/>
              <a:cxnLst/>
              <a:rect l="l" t="t" r="r" b="b"/>
              <a:pathLst>
                <a:path w="4117" h="4636" extrusionOk="0">
                  <a:moveTo>
                    <a:pt x="2338" y="160"/>
                  </a:moveTo>
                  <a:cubicBezTo>
                    <a:pt x="2857" y="160"/>
                    <a:pt x="3233" y="276"/>
                    <a:pt x="3489" y="516"/>
                  </a:cubicBezTo>
                  <a:cubicBezTo>
                    <a:pt x="3820" y="823"/>
                    <a:pt x="3960" y="1324"/>
                    <a:pt x="3960" y="2198"/>
                  </a:cubicBezTo>
                  <a:cubicBezTo>
                    <a:pt x="3960" y="3454"/>
                    <a:pt x="3106" y="4478"/>
                    <a:pt x="2058" y="4478"/>
                  </a:cubicBezTo>
                  <a:cubicBezTo>
                    <a:pt x="1010" y="4478"/>
                    <a:pt x="161" y="3454"/>
                    <a:pt x="161" y="2198"/>
                  </a:cubicBezTo>
                  <a:cubicBezTo>
                    <a:pt x="161" y="1048"/>
                    <a:pt x="908" y="249"/>
                    <a:pt x="2065" y="171"/>
                  </a:cubicBezTo>
                  <a:cubicBezTo>
                    <a:pt x="2161" y="164"/>
                    <a:pt x="2253" y="160"/>
                    <a:pt x="2338" y="160"/>
                  </a:cubicBezTo>
                  <a:close/>
                  <a:moveTo>
                    <a:pt x="2331" y="0"/>
                  </a:moveTo>
                  <a:cubicBezTo>
                    <a:pt x="2243" y="0"/>
                    <a:pt x="2151" y="4"/>
                    <a:pt x="2055" y="10"/>
                  </a:cubicBezTo>
                  <a:cubicBezTo>
                    <a:pt x="805" y="99"/>
                    <a:pt x="0" y="956"/>
                    <a:pt x="0" y="2198"/>
                  </a:cubicBezTo>
                  <a:cubicBezTo>
                    <a:pt x="0" y="3544"/>
                    <a:pt x="925" y="4636"/>
                    <a:pt x="2058" y="4636"/>
                  </a:cubicBezTo>
                  <a:cubicBezTo>
                    <a:pt x="3195" y="4636"/>
                    <a:pt x="4117" y="3544"/>
                    <a:pt x="4117" y="2198"/>
                  </a:cubicBezTo>
                  <a:cubicBezTo>
                    <a:pt x="4117" y="1550"/>
                    <a:pt x="4055" y="826"/>
                    <a:pt x="3598" y="399"/>
                  </a:cubicBezTo>
                  <a:cubicBezTo>
                    <a:pt x="3309" y="131"/>
                    <a:pt x="2892" y="0"/>
                    <a:pt x="2331" y="0"/>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3"/>
            <p:cNvSpPr/>
            <p:nvPr/>
          </p:nvSpPr>
          <p:spPr>
            <a:xfrm flipH="1">
              <a:off x="6701927" y="2253593"/>
              <a:ext cx="63320" cy="117513"/>
            </a:xfrm>
            <a:custGeom>
              <a:avLst/>
              <a:gdLst/>
              <a:ahLst/>
              <a:cxnLst/>
              <a:rect l="l" t="t" r="r" b="b"/>
              <a:pathLst>
                <a:path w="1110" h="2060" extrusionOk="0">
                  <a:moveTo>
                    <a:pt x="37" y="1"/>
                  </a:moveTo>
                  <a:cubicBezTo>
                    <a:pt x="37" y="1"/>
                    <a:pt x="0" y="1384"/>
                    <a:pt x="192" y="1384"/>
                  </a:cubicBezTo>
                  <a:cubicBezTo>
                    <a:pt x="193" y="1384"/>
                    <a:pt x="194" y="1384"/>
                    <a:pt x="195" y="1384"/>
                  </a:cubicBezTo>
                  <a:cubicBezTo>
                    <a:pt x="224" y="1382"/>
                    <a:pt x="257" y="1373"/>
                    <a:pt x="294" y="1359"/>
                  </a:cubicBezTo>
                  <a:lnTo>
                    <a:pt x="294" y="1359"/>
                  </a:lnTo>
                  <a:lnTo>
                    <a:pt x="427" y="2060"/>
                  </a:lnTo>
                  <a:cubicBezTo>
                    <a:pt x="427" y="2060"/>
                    <a:pt x="1109" y="1554"/>
                    <a:pt x="966" y="1308"/>
                  </a:cubicBezTo>
                  <a:cubicBezTo>
                    <a:pt x="918" y="1229"/>
                    <a:pt x="851" y="1200"/>
                    <a:pt x="773" y="1200"/>
                  </a:cubicBezTo>
                  <a:cubicBezTo>
                    <a:pt x="622" y="1200"/>
                    <a:pt x="435" y="1309"/>
                    <a:pt x="294" y="1359"/>
                  </a:cubicBezTo>
                  <a:lnTo>
                    <a:pt x="294" y="1359"/>
                  </a:lnTo>
                  <a:lnTo>
                    <a:pt x="37" y="1"/>
                  </a:ln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3"/>
            <p:cNvSpPr/>
            <p:nvPr/>
          </p:nvSpPr>
          <p:spPr>
            <a:xfrm flipH="1">
              <a:off x="6696508" y="2249087"/>
              <a:ext cx="72276" cy="126526"/>
            </a:xfrm>
            <a:custGeom>
              <a:avLst/>
              <a:gdLst/>
              <a:ahLst/>
              <a:cxnLst/>
              <a:rect l="l" t="t" r="r" b="b"/>
              <a:pathLst>
                <a:path w="1267" h="2218" extrusionOk="0">
                  <a:moveTo>
                    <a:pt x="97" y="1"/>
                  </a:moveTo>
                  <a:cubicBezTo>
                    <a:pt x="58" y="1"/>
                    <a:pt x="21" y="34"/>
                    <a:pt x="21" y="76"/>
                  </a:cubicBezTo>
                  <a:cubicBezTo>
                    <a:pt x="14" y="370"/>
                    <a:pt x="0" y="1343"/>
                    <a:pt x="167" y="1507"/>
                  </a:cubicBezTo>
                  <a:cubicBezTo>
                    <a:pt x="197" y="1533"/>
                    <a:pt x="229" y="1542"/>
                    <a:pt x="252" y="1542"/>
                  </a:cubicBezTo>
                  <a:cubicBezTo>
                    <a:pt x="256" y="1542"/>
                    <a:pt x="260" y="1542"/>
                    <a:pt x="263" y="1541"/>
                  </a:cubicBezTo>
                  <a:cubicBezTo>
                    <a:pt x="339" y="1537"/>
                    <a:pt x="427" y="1496"/>
                    <a:pt x="523" y="1455"/>
                  </a:cubicBezTo>
                  <a:cubicBezTo>
                    <a:pt x="663" y="1394"/>
                    <a:pt x="764" y="1357"/>
                    <a:pt x="836" y="1357"/>
                  </a:cubicBezTo>
                  <a:cubicBezTo>
                    <a:pt x="892" y="1357"/>
                    <a:pt x="931" y="1379"/>
                    <a:pt x="960" y="1428"/>
                  </a:cubicBezTo>
                  <a:cubicBezTo>
                    <a:pt x="1028" y="1548"/>
                    <a:pt x="703" y="1882"/>
                    <a:pt x="441" y="2077"/>
                  </a:cubicBezTo>
                  <a:cubicBezTo>
                    <a:pt x="407" y="2101"/>
                    <a:pt x="400" y="2152"/>
                    <a:pt x="424" y="2186"/>
                  </a:cubicBezTo>
                  <a:cubicBezTo>
                    <a:pt x="441" y="2207"/>
                    <a:pt x="465" y="2217"/>
                    <a:pt x="489" y="2217"/>
                  </a:cubicBezTo>
                  <a:cubicBezTo>
                    <a:pt x="506" y="2217"/>
                    <a:pt x="523" y="2213"/>
                    <a:pt x="536" y="2203"/>
                  </a:cubicBezTo>
                  <a:cubicBezTo>
                    <a:pt x="659" y="2111"/>
                    <a:pt x="1267" y="1640"/>
                    <a:pt x="1097" y="1346"/>
                  </a:cubicBezTo>
                  <a:cubicBezTo>
                    <a:pt x="1031" y="1236"/>
                    <a:pt x="938" y="1199"/>
                    <a:pt x="837" y="1199"/>
                  </a:cubicBezTo>
                  <a:cubicBezTo>
                    <a:pt x="708" y="1199"/>
                    <a:pt x="567" y="1261"/>
                    <a:pt x="457" y="1309"/>
                  </a:cubicBezTo>
                  <a:cubicBezTo>
                    <a:pt x="389" y="1340"/>
                    <a:pt x="318" y="1373"/>
                    <a:pt x="270" y="1381"/>
                  </a:cubicBezTo>
                  <a:cubicBezTo>
                    <a:pt x="195" y="1271"/>
                    <a:pt x="164" y="633"/>
                    <a:pt x="178" y="80"/>
                  </a:cubicBezTo>
                  <a:cubicBezTo>
                    <a:pt x="181" y="39"/>
                    <a:pt x="147" y="1"/>
                    <a:pt x="103" y="1"/>
                  </a:cubicBezTo>
                  <a:cubicBezTo>
                    <a:pt x="101" y="1"/>
                    <a:pt x="99" y="1"/>
                    <a:pt x="97" y="1"/>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3"/>
            <p:cNvSpPr/>
            <p:nvPr/>
          </p:nvSpPr>
          <p:spPr>
            <a:xfrm flipH="1">
              <a:off x="6749047" y="2247318"/>
              <a:ext cx="39247" cy="23674"/>
            </a:xfrm>
            <a:custGeom>
              <a:avLst/>
              <a:gdLst/>
              <a:ahLst/>
              <a:cxnLst/>
              <a:rect l="l" t="t" r="r" b="b"/>
              <a:pathLst>
                <a:path w="688" h="415" extrusionOk="0">
                  <a:moveTo>
                    <a:pt x="387" y="1"/>
                  </a:moveTo>
                  <a:cubicBezTo>
                    <a:pt x="361" y="1"/>
                    <a:pt x="334" y="5"/>
                    <a:pt x="308" y="12"/>
                  </a:cubicBezTo>
                  <a:cubicBezTo>
                    <a:pt x="114" y="60"/>
                    <a:pt x="21" y="295"/>
                    <a:pt x="15" y="306"/>
                  </a:cubicBezTo>
                  <a:cubicBezTo>
                    <a:pt x="1" y="347"/>
                    <a:pt x="21" y="391"/>
                    <a:pt x="62" y="408"/>
                  </a:cubicBezTo>
                  <a:cubicBezTo>
                    <a:pt x="70" y="411"/>
                    <a:pt x="79" y="415"/>
                    <a:pt x="90" y="415"/>
                  </a:cubicBezTo>
                  <a:cubicBezTo>
                    <a:pt x="120" y="415"/>
                    <a:pt x="151" y="394"/>
                    <a:pt x="165" y="364"/>
                  </a:cubicBezTo>
                  <a:cubicBezTo>
                    <a:pt x="182" y="316"/>
                    <a:pt x="254" y="189"/>
                    <a:pt x="349" y="162"/>
                  </a:cubicBezTo>
                  <a:cubicBezTo>
                    <a:pt x="360" y="160"/>
                    <a:pt x="371" y="159"/>
                    <a:pt x="382" y="159"/>
                  </a:cubicBezTo>
                  <a:cubicBezTo>
                    <a:pt x="433" y="159"/>
                    <a:pt x="490" y="184"/>
                    <a:pt x="550" y="234"/>
                  </a:cubicBezTo>
                  <a:cubicBezTo>
                    <a:pt x="564" y="247"/>
                    <a:pt x="581" y="253"/>
                    <a:pt x="599" y="253"/>
                  </a:cubicBezTo>
                  <a:cubicBezTo>
                    <a:pt x="621" y="253"/>
                    <a:pt x="644" y="243"/>
                    <a:pt x="660" y="224"/>
                  </a:cubicBezTo>
                  <a:cubicBezTo>
                    <a:pt x="687" y="193"/>
                    <a:pt x="684" y="142"/>
                    <a:pt x="650" y="114"/>
                  </a:cubicBezTo>
                  <a:cubicBezTo>
                    <a:pt x="561" y="39"/>
                    <a:pt x="474" y="1"/>
                    <a:pt x="387"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 name="Google Shape;294;p23"/>
          <p:cNvGrpSpPr/>
          <p:nvPr/>
        </p:nvGrpSpPr>
        <p:grpSpPr>
          <a:xfrm>
            <a:off x="4765797" y="2778327"/>
            <a:ext cx="1787677" cy="1971829"/>
            <a:chOff x="4765797" y="2778327"/>
            <a:chExt cx="1787677" cy="1971829"/>
          </a:xfrm>
        </p:grpSpPr>
        <p:sp>
          <p:nvSpPr>
            <p:cNvPr id="295" name="Google Shape;295;p23"/>
            <p:cNvSpPr/>
            <p:nvPr/>
          </p:nvSpPr>
          <p:spPr>
            <a:xfrm>
              <a:off x="5094539" y="2778327"/>
              <a:ext cx="1458935" cy="990590"/>
            </a:xfrm>
            <a:custGeom>
              <a:avLst/>
              <a:gdLst/>
              <a:ahLst/>
              <a:cxnLst/>
              <a:rect l="l" t="t" r="r" b="b"/>
              <a:pathLst>
                <a:path w="46474" h="31555" extrusionOk="0">
                  <a:moveTo>
                    <a:pt x="37567" y="1"/>
                  </a:moveTo>
                  <a:cubicBezTo>
                    <a:pt x="35652" y="1"/>
                    <a:pt x="24308" y="1663"/>
                    <a:pt x="23717" y="2161"/>
                  </a:cubicBezTo>
                  <a:cubicBezTo>
                    <a:pt x="23090" y="2686"/>
                    <a:pt x="26383" y="7735"/>
                    <a:pt x="19936" y="9429"/>
                  </a:cubicBezTo>
                  <a:cubicBezTo>
                    <a:pt x="19251" y="9609"/>
                    <a:pt x="18656" y="9689"/>
                    <a:pt x="18136" y="9689"/>
                  </a:cubicBezTo>
                  <a:cubicBezTo>
                    <a:pt x="13767" y="9689"/>
                    <a:pt x="14790" y="3995"/>
                    <a:pt x="13602" y="3716"/>
                  </a:cubicBezTo>
                  <a:cubicBezTo>
                    <a:pt x="13480" y="3687"/>
                    <a:pt x="13267" y="3674"/>
                    <a:pt x="12980" y="3674"/>
                  </a:cubicBezTo>
                  <a:cubicBezTo>
                    <a:pt x="10126" y="3674"/>
                    <a:pt x="0" y="5003"/>
                    <a:pt x="145" y="6095"/>
                  </a:cubicBezTo>
                  <a:cubicBezTo>
                    <a:pt x="1040" y="12927"/>
                    <a:pt x="3344" y="30634"/>
                    <a:pt x="4116" y="31442"/>
                  </a:cubicBezTo>
                  <a:cubicBezTo>
                    <a:pt x="4190" y="31520"/>
                    <a:pt x="4581" y="31555"/>
                    <a:pt x="5227" y="31555"/>
                  </a:cubicBezTo>
                  <a:cubicBezTo>
                    <a:pt x="11300" y="31555"/>
                    <a:pt x="39957" y="28456"/>
                    <a:pt x="41094" y="28140"/>
                  </a:cubicBezTo>
                  <a:cubicBezTo>
                    <a:pt x="42350" y="27791"/>
                    <a:pt x="40082" y="18822"/>
                    <a:pt x="40082" y="18822"/>
                  </a:cubicBezTo>
                  <a:lnTo>
                    <a:pt x="40082" y="18822"/>
                  </a:lnTo>
                  <a:cubicBezTo>
                    <a:pt x="40082" y="18822"/>
                    <a:pt x="40225" y="18833"/>
                    <a:pt x="40465" y="18833"/>
                  </a:cubicBezTo>
                  <a:cubicBezTo>
                    <a:pt x="41855" y="18833"/>
                    <a:pt x="46473" y="18469"/>
                    <a:pt x="45221" y="13539"/>
                  </a:cubicBezTo>
                  <a:cubicBezTo>
                    <a:pt x="44455" y="10512"/>
                    <a:pt x="42769" y="9791"/>
                    <a:pt x="41337" y="9791"/>
                  </a:cubicBezTo>
                  <a:cubicBezTo>
                    <a:pt x="40033" y="9791"/>
                    <a:pt x="38938" y="10389"/>
                    <a:pt x="38938" y="10389"/>
                  </a:cubicBezTo>
                  <a:cubicBezTo>
                    <a:pt x="38938" y="10389"/>
                    <a:pt x="38519" y="246"/>
                    <a:pt x="37810" y="20"/>
                  </a:cubicBezTo>
                  <a:cubicBezTo>
                    <a:pt x="37768" y="7"/>
                    <a:pt x="37686" y="1"/>
                    <a:pt x="37567" y="1"/>
                  </a:cubicBezTo>
                  <a:close/>
                </a:path>
              </a:pathLst>
            </a:custGeom>
            <a:solidFill>
              <a:srgbClr val="2AB0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3"/>
            <p:cNvSpPr txBox="1"/>
            <p:nvPr/>
          </p:nvSpPr>
          <p:spPr>
            <a:xfrm rot="-378820">
              <a:off x="5347240" y="2992648"/>
              <a:ext cx="930242" cy="67309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2400" dirty="0">
                  <a:solidFill>
                    <a:srgbClr val="F4E9DF"/>
                  </a:solidFill>
                  <a:latin typeface="Anton"/>
                  <a:ea typeface="Anton"/>
                  <a:cs typeface="Anton"/>
                  <a:sym typeface="Anton"/>
                </a:rPr>
                <a:t>GREEN</a:t>
              </a:r>
              <a:endParaRPr sz="2400" dirty="0">
                <a:solidFill>
                  <a:srgbClr val="F4E9DF"/>
                </a:solidFill>
                <a:latin typeface="Anton"/>
                <a:ea typeface="Anton"/>
                <a:cs typeface="Anton"/>
                <a:sym typeface="Anton"/>
              </a:endParaRPr>
            </a:p>
          </p:txBody>
        </p:sp>
        <p:sp>
          <p:nvSpPr>
            <p:cNvPr id="297" name="Google Shape;297;p23"/>
            <p:cNvSpPr/>
            <p:nvPr/>
          </p:nvSpPr>
          <p:spPr>
            <a:xfrm>
              <a:off x="5406052" y="4627308"/>
              <a:ext cx="195409" cy="101658"/>
            </a:xfrm>
            <a:custGeom>
              <a:avLst/>
              <a:gdLst/>
              <a:ahLst/>
              <a:cxnLst/>
              <a:rect l="l" t="t" r="r" b="b"/>
              <a:pathLst>
                <a:path w="8750" h="4552" extrusionOk="0">
                  <a:moveTo>
                    <a:pt x="1007" y="1"/>
                  </a:moveTo>
                  <a:lnTo>
                    <a:pt x="1007" y="1"/>
                  </a:lnTo>
                  <a:cubicBezTo>
                    <a:pt x="1007" y="1"/>
                    <a:pt x="1048" y="356"/>
                    <a:pt x="525" y="1476"/>
                  </a:cubicBezTo>
                  <a:cubicBezTo>
                    <a:pt x="0" y="2599"/>
                    <a:pt x="140" y="4551"/>
                    <a:pt x="140" y="4551"/>
                  </a:cubicBezTo>
                  <a:lnTo>
                    <a:pt x="8278" y="4551"/>
                  </a:lnTo>
                  <a:cubicBezTo>
                    <a:pt x="8053" y="3551"/>
                    <a:pt x="8749" y="2114"/>
                    <a:pt x="8749" y="2114"/>
                  </a:cubicBezTo>
                  <a:lnTo>
                    <a:pt x="8749" y="2114"/>
                  </a:lnTo>
                  <a:cubicBezTo>
                    <a:pt x="8749" y="2114"/>
                    <a:pt x="8675" y="2121"/>
                    <a:pt x="8538" y="2121"/>
                  </a:cubicBezTo>
                  <a:cubicBezTo>
                    <a:pt x="8155" y="2121"/>
                    <a:pt x="7282" y="2069"/>
                    <a:pt x="6178" y="1674"/>
                  </a:cubicBezTo>
                  <a:cubicBezTo>
                    <a:pt x="4683" y="1138"/>
                    <a:pt x="4232" y="66"/>
                    <a:pt x="4232" y="66"/>
                  </a:cubicBezTo>
                  <a:lnTo>
                    <a:pt x="1007" y="1"/>
                  </a:ln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3"/>
            <p:cNvSpPr/>
            <p:nvPr/>
          </p:nvSpPr>
          <p:spPr>
            <a:xfrm>
              <a:off x="5571910" y="4661409"/>
              <a:ext cx="113762" cy="67556"/>
            </a:xfrm>
            <a:custGeom>
              <a:avLst/>
              <a:gdLst/>
              <a:ahLst/>
              <a:cxnLst/>
              <a:rect l="l" t="t" r="r" b="b"/>
              <a:pathLst>
                <a:path w="5094" h="3025" extrusionOk="0">
                  <a:moveTo>
                    <a:pt x="2820" y="0"/>
                  </a:moveTo>
                  <a:cubicBezTo>
                    <a:pt x="1" y="0"/>
                    <a:pt x="226" y="2854"/>
                    <a:pt x="301" y="3024"/>
                  </a:cubicBezTo>
                  <a:lnTo>
                    <a:pt x="5094" y="3024"/>
                  </a:lnTo>
                  <a:cubicBezTo>
                    <a:pt x="5094" y="3024"/>
                    <a:pt x="5043" y="0"/>
                    <a:pt x="2820" y="0"/>
                  </a:cubicBezTo>
                  <a:close/>
                </a:path>
              </a:pathLst>
            </a:custGeom>
            <a:solidFill>
              <a:srgbClr val="DC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3"/>
            <p:cNvSpPr/>
            <p:nvPr/>
          </p:nvSpPr>
          <p:spPr>
            <a:xfrm>
              <a:off x="5401384" y="4728940"/>
              <a:ext cx="291551" cy="21216"/>
            </a:xfrm>
            <a:custGeom>
              <a:avLst/>
              <a:gdLst/>
              <a:ahLst/>
              <a:cxnLst/>
              <a:rect l="l" t="t" r="r" b="b"/>
              <a:pathLst>
                <a:path w="13055" h="950" extrusionOk="0">
                  <a:moveTo>
                    <a:pt x="25" y="0"/>
                  </a:moveTo>
                  <a:cubicBezTo>
                    <a:pt x="11" y="0"/>
                    <a:pt x="1" y="11"/>
                    <a:pt x="1" y="24"/>
                  </a:cubicBezTo>
                  <a:lnTo>
                    <a:pt x="1" y="925"/>
                  </a:lnTo>
                  <a:cubicBezTo>
                    <a:pt x="1" y="939"/>
                    <a:pt x="11" y="950"/>
                    <a:pt x="25" y="950"/>
                  </a:cubicBezTo>
                  <a:lnTo>
                    <a:pt x="13031" y="950"/>
                  </a:lnTo>
                  <a:cubicBezTo>
                    <a:pt x="13044" y="950"/>
                    <a:pt x="13054" y="939"/>
                    <a:pt x="13054" y="925"/>
                  </a:cubicBezTo>
                  <a:lnTo>
                    <a:pt x="13054" y="24"/>
                  </a:lnTo>
                  <a:cubicBezTo>
                    <a:pt x="13054" y="11"/>
                    <a:pt x="13044" y="0"/>
                    <a:pt x="13031" y="0"/>
                  </a:cubicBezTo>
                  <a:close/>
                </a:path>
              </a:pathLst>
            </a:custGeom>
            <a:solidFill>
              <a:srgbClr val="E1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3"/>
            <p:cNvSpPr/>
            <p:nvPr/>
          </p:nvSpPr>
          <p:spPr>
            <a:xfrm>
              <a:off x="5499488" y="4646223"/>
              <a:ext cx="25727" cy="28094"/>
            </a:xfrm>
            <a:custGeom>
              <a:avLst/>
              <a:gdLst/>
              <a:ahLst/>
              <a:cxnLst/>
              <a:rect l="l" t="t" r="r" b="b"/>
              <a:pathLst>
                <a:path w="1152" h="1258" extrusionOk="0">
                  <a:moveTo>
                    <a:pt x="890" y="1"/>
                  </a:moveTo>
                  <a:cubicBezTo>
                    <a:pt x="849" y="1"/>
                    <a:pt x="807" y="12"/>
                    <a:pt x="769" y="35"/>
                  </a:cubicBezTo>
                  <a:cubicBezTo>
                    <a:pt x="752" y="45"/>
                    <a:pt x="343" y="304"/>
                    <a:pt x="53" y="942"/>
                  </a:cubicBezTo>
                  <a:cubicBezTo>
                    <a:pt x="1" y="1055"/>
                    <a:pt x="53" y="1188"/>
                    <a:pt x="168" y="1240"/>
                  </a:cubicBezTo>
                  <a:cubicBezTo>
                    <a:pt x="199" y="1250"/>
                    <a:pt x="229" y="1257"/>
                    <a:pt x="261" y="1257"/>
                  </a:cubicBezTo>
                  <a:cubicBezTo>
                    <a:pt x="349" y="1257"/>
                    <a:pt x="431" y="1209"/>
                    <a:pt x="469" y="1123"/>
                  </a:cubicBezTo>
                  <a:cubicBezTo>
                    <a:pt x="697" y="622"/>
                    <a:pt x="1004" y="421"/>
                    <a:pt x="1015" y="414"/>
                  </a:cubicBezTo>
                  <a:cubicBezTo>
                    <a:pt x="1121" y="345"/>
                    <a:pt x="1151" y="209"/>
                    <a:pt x="1086" y="107"/>
                  </a:cubicBezTo>
                  <a:cubicBezTo>
                    <a:pt x="1042" y="38"/>
                    <a:pt x="967" y="1"/>
                    <a:pt x="890"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3"/>
            <p:cNvSpPr/>
            <p:nvPr/>
          </p:nvSpPr>
          <p:spPr>
            <a:xfrm>
              <a:off x="5538055" y="4660404"/>
              <a:ext cx="16816" cy="20077"/>
            </a:xfrm>
            <a:custGeom>
              <a:avLst/>
              <a:gdLst/>
              <a:ahLst/>
              <a:cxnLst/>
              <a:rect l="l" t="t" r="r" b="b"/>
              <a:pathLst>
                <a:path w="753" h="899" extrusionOk="0">
                  <a:moveTo>
                    <a:pt x="492" y="0"/>
                  </a:moveTo>
                  <a:cubicBezTo>
                    <a:pt x="460" y="0"/>
                    <a:pt x="428" y="7"/>
                    <a:pt x="397" y="21"/>
                  </a:cubicBezTo>
                  <a:cubicBezTo>
                    <a:pt x="360" y="38"/>
                    <a:pt x="46" y="195"/>
                    <a:pt x="12" y="660"/>
                  </a:cubicBezTo>
                  <a:cubicBezTo>
                    <a:pt x="1" y="783"/>
                    <a:pt x="97" y="888"/>
                    <a:pt x="223" y="898"/>
                  </a:cubicBezTo>
                  <a:lnTo>
                    <a:pt x="240" y="898"/>
                  </a:lnTo>
                  <a:cubicBezTo>
                    <a:pt x="360" y="898"/>
                    <a:pt x="459" y="806"/>
                    <a:pt x="469" y="690"/>
                  </a:cubicBezTo>
                  <a:cubicBezTo>
                    <a:pt x="483" y="496"/>
                    <a:pt x="578" y="434"/>
                    <a:pt x="595" y="424"/>
                  </a:cubicBezTo>
                  <a:cubicBezTo>
                    <a:pt x="705" y="369"/>
                    <a:pt x="752" y="239"/>
                    <a:pt x="697" y="130"/>
                  </a:cubicBezTo>
                  <a:cubicBezTo>
                    <a:pt x="660" y="48"/>
                    <a:pt x="577" y="0"/>
                    <a:pt x="492" y="0"/>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3"/>
            <p:cNvSpPr/>
            <p:nvPr/>
          </p:nvSpPr>
          <p:spPr>
            <a:xfrm rot="3420117">
              <a:off x="5011254" y="4459690"/>
              <a:ext cx="195409" cy="101657"/>
            </a:xfrm>
            <a:custGeom>
              <a:avLst/>
              <a:gdLst/>
              <a:ahLst/>
              <a:cxnLst/>
              <a:rect l="l" t="t" r="r" b="b"/>
              <a:pathLst>
                <a:path w="8750" h="4552" extrusionOk="0">
                  <a:moveTo>
                    <a:pt x="1007" y="1"/>
                  </a:moveTo>
                  <a:lnTo>
                    <a:pt x="1007" y="1"/>
                  </a:lnTo>
                  <a:cubicBezTo>
                    <a:pt x="1007" y="1"/>
                    <a:pt x="1048" y="356"/>
                    <a:pt x="525" y="1476"/>
                  </a:cubicBezTo>
                  <a:cubicBezTo>
                    <a:pt x="0" y="2599"/>
                    <a:pt x="140" y="4551"/>
                    <a:pt x="140" y="4551"/>
                  </a:cubicBezTo>
                  <a:lnTo>
                    <a:pt x="8278" y="4551"/>
                  </a:lnTo>
                  <a:cubicBezTo>
                    <a:pt x="8053" y="3551"/>
                    <a:pt x="8749" y="2114"/>
                    <a:pt x="8749" y="2114"/>
                  </a:cubicBezTo>
                  <a:lnTo>
                    <a:pt x="8749" y="2114"/>
                  </a:lnTo>
                  <a:cubicBezTo>
                    <a:pt x="8749" y="2114"/>
                    <a:pt x="8675" y="2121"/>
                    <a:pt x="8538" y="2121"/>
                  </a:cubicBezTo>
                  <a:cubicBezTo>
                    <a:pt x="8155" y="2121"/>
                    <a:pt x="7282" y="2069"/>
                    <a:pt x="6178" y="1674"/>
                  </a:cubicBezTo>
                  <a:cubicBezTo>
                    <a:pt x="4683" y="1138"/>
                    <a:pt x="4232" y="66"/>
                    <a:pt x="4232" y="66"/>
                  </a:cubicBezTo>
                  <a:lnTo>
                    <a:pt x="1007" y="1"/>
                  </a:ln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3"/>
            <p:cNvSpPr/>
            <p:nvPr/>
          </p:nvSpPr>
          <p:spPr>
            <a:xfrm rot="3420117">
              <a:off x="5105880" y="4590889"/>
              <a:ext cx="113762" cy="67556"/>
            </a:xfrm>
            <a:custGeom>
              <a:avLst/>
              <a:gdLst/>
              <a:ahLst/>
              <a:cxnLst/>
              <a:rect l="l" t="t" r="r" b="b"/>
              <a:pathLst>
                <a:path w="5094" h="3025" extrusionOk="0">
                  <a:moveTo>
                    <a:pt x="2820" y="0"/>
                  </a:moveTo>
                  <a:cubicBezTo>
                    <a:pt x="1" y="0"/>
                    <a:pt x="226" y="2854"/>
                    <a:pt x="301" y="3024"/>
                  </a:cubicBezTo>
                  <a:lnTo>
                    <a:pt x="5094" y="3024"/>
                  </a:lnTo>
                  <a:cubicBezTo>
                    <a:pt x="5094" y="3024"/>
                    <a:pt x="5043" y="0"/>
                    <a:pt x="2820" y="0"/>
                  </a:cubicBezTo>
                  <a:close/>
                </a:path>
              </a:pathLst>
            </a:custGeom>
            <a:solidFill>
              <a:srgbClr val="DC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3"/>
            <p:cNvSpPr/>
            <p:nvPr/>
          </p:nvSpPr>
          <p:spPr>
            <a:xfrm rot="3420117">
              <a:off x="4935318" y="4569762"/>
              <a:ext cx="291550" cy="21216"/>
            </a:xfrm>
            <a:custGeom>
              <a:avLst/>
              <a:gdLst/>
              <a:ahLst/>
              <a:cxnLst/>
              <a:rect l="l" t="t" r="r" b="b"/>
              <a:pathLst>
                <a:path w="13055" h="950" extrusionOk="0">
                  <a:moveTo>
                    <a:pt x="25" y="0"/>
                  </a:moveTo>
                  <a:cubicBezTo>
                    <a:pt x="11" y="0"/>
                    <a:pt x="1" y="11"/>
                    <a:pt x="1" y="24"/>
                  </a:cubicBezTo>
                  <a:lnTo>
                    <a:pt x="1" y="925"/>
                  </a:lnTo>
                  <a:cubicBezTo>
                    <a:pt x="1" y="939"/>
                    <a:pt x="11" y="950"/>
                    <a:pt x="25" y="950"/>
                  </a:cubicBezTo>
                  <a:lnTo>
                    <a:pt x="13031" y="950"/>
                  </a:lnTo>
                  <a:cubicBezTo>
                    <a:pt x="13044" y="950"/>
                    <a:pt x="13054" y="939"/>
                    <a:pt x="13054" y="925"/>
                  </a:cubicBezTo>
                  <a:lnTo>
                    <a:pt x="13054" y="24"/>
                  </a:lnTo>
                  <a:cubicBezTo>
                    <a:pt x="13054" y="11"/>
                    <a:pt x="13044" y="0"/>
                    <a:pt x="13031" y="0"/>
                  </a:cubicBezTo>
                  <a:close/>
                </a:path>
              </a:pathLst>
            </a:custGeom>
            <a:solidFill>
              <a:srgbClr val="E1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3"/>
            <p:cNvSpPr/>
            <p:nvPr/>
          </p:nvSpPr>
          <p:spPr>
            <a:xfrm rot="3420117">
              <a:off x="5115764" y="4493949"/>
              <a:ext cx="25727" cy="28094"/>
            </a:xfrm>
            <a:custGeom>
              <a:avLst/>
              <a:gdLst/>
              <a:ahLst/>
              <a:cxnLst/>
              <a:rect l="l" t="t" r="r" b="b"/>
              <a:pathLst>
                <a:path w="1152" h="1258" extrusionOk="0">
                  <a:moveTo>
                    <a:pt x="890" y="1"/>
                  </a:moveTo>
                  <a:cubicBezTo>
                    <a:pt x="849" y="1"/>
                    <a:pt x="807" y="12"/>
                    <a:pt x="769" y="35"/>
                  </a:cubicBezTo>
                  <a:cubicBezTo>
                    <a:pt x="752" y="45"/>
                    <a:pt x="343" y="304"/>
                    <a:pt x="53" y="942"/>
                  </a:cubicBezTo>
                  <a:cubicBezTo>
                    <a:pt x="1" y="1055"/>
                    <a:pt x="53" y="1188"/>
                    <a:pt x="168" y="1240"/>
                  </a:cubicBezTo>
                  <a:cubicBezTo>
                    <a:pt x="199" y="1250"/>
                    <a:pt x="229" y="1257"/>
                    <a:pt x="261" y="1257"/>
                  </a:cubicBezTo>
                  <a:cubicBezTo>
                    <a:pt x="349" y="1257"/>
                    <a:pt x="431" y="1209"/>
                    <a:pt x="469" y="1123"/>
                  </a:cubicBezTo>
                  <a:cubicBezTo>
                    <a:pt x="697" y="622"/>
                    <a:pt x="1004" y="421"/>
                    <a:pt x="1015" y="414"/>
                  </a:cubicBezTo>
                  <a:cubicBezTo>
                    <a:pt x="1121" y="345"/>
                    <a:pt x="1151" y="209"/>
                    <a:pt x="1086" y="107"/>
                  </a:cubicBezTo>
                  <a:cubicBezTo>
                    <a:pt x="1042" y="38"/>
                    <a:pt x="967" y="1"/>
                    <a:pt x="890"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3"/>
            <p:cNvSpPr/>
            <p:nvPr/>
          </p:nvSpPr>
          <p:spPr>
            <a:xfrm rot="3420117">
              <a:off x="5130268" y="4532106"/>
              <a:ext cx="16816" cy="20077"/>
            </a:xfrm>
            <a:custGeom>
              <a:avLst/>
              <a:gdLst/>
              <a:ahLst/>
              <a:cxnLst/>
              <a:rect l="l" t="t" r="r" b="b"/>
              <a:pathLst>
                <a:path w="753" h="899" extrusionOk="0">
                  <a:moveTo>
                    <a:pt x="492" y="0"/>
                  </a:moveTo>
                  <a:cubicBezTo>
                    <a:pt x="460" y="0"/>
                    <a:pt x="428" y="7"/>
                    <a:pt x="397" y="21"/>
                  </a:cubicBezTo>
                  <a:cubicBezTo>
                    <a:pt x="360" y="38"/>
                    <a:pt x="46" y="195"/>
                    <a:pt x="12" y="660"/>
                  </a:cubicBezTo>
                  <a:cubicBezTo>
                    <a:pt x="1" y="783"/>
                    <a:pt x="97" y="888"/>
                    <a:pt x="223" y="898"/>
                  </a:cubicBezTo>
                  <a:lnTo>
                    <a:pt x="240" y="898"/>
                  </a:lnTo>
                  <a:cubicBezTo>
                    <a:pt x="360" y="898"/>
                    <a:pt x="459" y="806"/>
                    <a:pt x="469" y="690"/>
                  </a:cubicBezTo>
                  <a:cubicBezTo>
                    <a:pt x="483" y="496"/>
                    <a:pt x="578" y="434"/>
                    <a:pt x="595" y="424"/>
                  </a:cubicBezTo>
                  <a:cubicBezTo>
                    <a:pt x="705" y="369"/>
                    <a:pt x="752" y="239"/>
                    <a:pt x="697" y="130"/>
                  </a:cubicBezTo>
                  <a:cubicBezTo>
                    <a:pt x="660" y="48"/>
                    <a:pt x="577" y="0"/>
                    <a:pt x="492" y="0"/>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3"/>
            <p:cNvSpPr/>
            <p:nvPr/>
          </p:nvSpPr>
          <p:spPr>
            <a:xfrm>
              <a:off x="5105903" y="4129492"/>
              <a:ext cx="623863" cy="526515"/>
            </a:xfrm>
            <a:custGeom>
              <a:avLst/>
              <a:gdLst/>
              <a:ahLst/>
              <a:cxnLst/>
              <a:rect l="l" t="t" r="r" b="b"/>
              <a:pathLst>
                <a:path w="19873" h="16772" extrusionOk="0">
                  <a:moveTo>
                    <a:pt x="19873" y="0"/>
                  </a:moveTo>
                  <a:lnTo>
                    <a:pt x="4861" y="2535"/>
                  </a:lnTo>
                  <a:cubicBezTo>
                    <a:pt x="4861" y="2535"/>
                    <a:pt x="4578" y="7010"/>
                    <a:pt x="1" y="9064"/>
                  </a:cubicBezTo>
                  <a:cubicBezTo>
                    <a:pt x="1" y="9064"/>
                    <a:pt x="54" y="10381"/>
                    <a:pt x="235" y="10815"/>
                  </a:cubicBezTo>
                  <a:cubicBezTo>
                    <a:pt x="464" y="11369"/>
                    <a:pt x="1096" y="11697"/>
                    <a:pt x="1096" y="11697"/>
                  </a:cubicBezTo>
                  <a:cubicBezTo>
                    <a:pt x="1096" y="11697"/>
                    <a:pt x="6198" y="11583"/>
                    <a:pt x="10177" y="5484"/>
                  </a:cubicBezTo>
                  <a:cubicBezTo>
                    <a:pt x="10324" y="5259"/>
                    <a:pt x="10530" y="5156"/>
                    <a:pt x="10759" y="5156"/>
                  </a:cubicBezTo>
                  <a:cubicBezTo>
                    <a:pt x="11733" y="5156"/>
                    <a:pt x="13124" y="7016"/>
                    <a:pt x="12157" y="9289"/>
                  </a:cubicBezTo>
                  <a:cubicBezTo>
                    <a:pt x="10968" y="12100"/>
                    <a:pt x="9558" y="15791"/>
                    <a:pt x="9558" y="15791"/>
                  </a:cubicBezTo>
                  <a:cubicBezTo>
                    <a:pt x="9558" y="15791"/>
                    <a:pt x="9886" y="16697"/>
                    <a:pt x="11025" y="16767"/>
                  </a:cubicBezTo>
                  <a:cubicBezTo>
                    <a:pt x="11084" y="16770"/>
                    <a:pt x="11142" y="16772"/>
                    <a:pt x="11201" y="16772"/>
                  </a:cubicBezTo>
                  <a:cubicBezTo>
                    <a:pt x="12285" y="16772"/>
                    <a:pt x="13351" y="16189"/>
                    <a:pt x="13351" y="16189"/>
                  </a:cubicBezTo>
                  <a:cubicBezTo>
                    <a:pt x="13351" y="16189"/>
                    <a:pt x="19491" y="4413"/>
                    <a:pt x="19873"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3"/>
            <p:cNvSpPr/>
            <p:nvPr/>
          </p:nvSpPr>
          <p:spPr>
            <a:xfrm>
              <a:off x="5189345" y="3769074"/>
              <a:ext cx="555396" cy="483664"/>
            </a:xfrm>
            <a:custGeom>
              <a:avLst/>
              <a:gdLst/>
              <a:ahLst/>
              <a:cxnLst/>
              <a:rect l="l" t="t" r="r" b="b"/>
              <a:pathLst>
                <a:path w="17692" h="15407" extrusionOk="0">
                  <a:moveTo>
                    <a:pt x="10291" y="0"/>
                  </a:moveTo>
                  <a:lnTo>
                    <a:pt x="3720" y="3237"/>
                  </a:lnTo>
                  <a:cubicBezTo>
                    <a:pt x="3720" y="3237"/>
                    <a:pt x="3122" y="8810"/>
                    <a:pt x="1564" y="10951"/>
                  </a:cubicBezTo>
                  <a:cubicBezTo>
                    <a:pt x="0" y="13088"/>
                    <a:pt x="1571" y="15394"/>
                    <a:pt x="4922" y="15394"/>
                  </a:cubicBezTo>
                  <a:cubicBezTo>
                    <a:pt x="5443" y="15394"/>
                    <a:pt x="6110" y="15407"/>
                    <a:pt x="6865" y="15407"/>
                  </a:cubicBezTo>
                  <a:cubicBezTo>
                    <a:pt x="10973" y="15407"/>
                    <a:pt x="17692" y="15023"/>
                    <a:pt x="17658" y="10086"/>
                  </a:cubicBezTo>
                  <a:cubicBezTo>
                    <a:pt x="17616" y="4242"/>
                    <a:pt x="13802" y="805"/>
                    <a:pt x="10291" y="0"/>
                  </a:cubicBez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9" name="Google Shape;309;p23"/>
            <p:cNvGrpSpPr/>
            <p:nvPr/>
          </p:nvGrpSpPr>
          <p:grpSpPr>
            <a:xfrm>
              <a:off x="4765797" y="2931428"/>
              <a:ext cx="787826" cy="817869"/>
              <a:chOff x="34550" y="3406650"/>
              <a:chExt cx="627400" cy="651325"/>
            </a:xfrm>
          </p:grpSpPr>
          <p:sp>
            <p:nvSpPr>
              <p:cNvPr id="310" name="Google Shape;310;p23"/>
              <p:cNvSpPr/>
              <p:nvPr/>
            </p:nvSpPr>
            <p:spPr>
              <a:xfrm>
                <a:off x="145950" y="3574125"/>
                <a:ext cx="269825" cy="209975"/>
              </a:xfrm>
              <a:custGeom>
                <a:avLst/>
                <a:gdLst/>
                <a:ahLst/>
                <a:cxnLst/>
                <a:rect l="l" t="t" r="r" b="b"/>
                <a:pathLst>
                  <a:path w="10793" h="8399" extrusionOk="0">
                    <a:moveTo>
                      <a:pt x="5972" y="1"/>
                    </a:moveTo>
                    <a:cubicBezTo>
                      <a:pt x="5006" y="1"/>
                      <a:pt x="4002" y="344"/>
                      <a:pt x="3056" y="995"/>
                    </a:cubicBezTo>
                    <a:cubicBezTo>
                      <a:pt x="1" y="3095"/>
                      <a:pt x="4820" y="8164"/>
                      <a:pt x="4820" y="8164"/>
                    </a:cubicBezTo>
                    <a:lnTo>
                      <a:pt x="4820" y="8398"/>
                    </a:lnTo>
                    <a:lnTo>
                      <a:pt x="10792" y="5560"/>
                    </a:lnTo>
                    <a:cubicBezTo>
                      <a:pt x="10095" y="1717"/>
                      <a:pt x="8130" y="1"/>
                      <a:pt x="5972"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3"/>
              <p:cNvSpPr/>
              <p:nvPr/>
            </p:nvSpPr>
            <p:spPr>
              <a:xfrm>
                <a:off x="34550" y="3886900"/>
                <a:ext cx="171100" cy="171075"/>
              </a:xfrm>
              <a:custGeom>
                <a:avLst/>
                <a:gdLst/>
                <a:ahLst/>
                <a:cxnLst/>
                <a:rect l="l" t="t" r="r" b="b"/>
                <a:pathLst>
                  <a:path w="6844" h="6843" extrusionOk="0">
                    <a:moveTo>
                      <a:pt x="4412" y="1"/>
                    </a:moveTo>
                    <a:cubicBezTo>
                      <a:pt x="2271" y="1"/>
                      <a:pt x="1" y="1041"/>
                      <a:pt x="635" y="4295"/>
                    </a:cubicBezTo>
                    <a:cubicBezTo>
                      <a:pt x="1036" y="6354"/>
                      <a:pt x="2731" y="6842"/>
                      <a:pt x="4249" y="6842"/>
                    </a:cubicBezTo>
                    <a:cubicBezTo>
                      <a:pt x="5619" y="6842"/>
                      <a:pt x="6844" y="6445"/>
                      <a:pt x="6844" y="6445"/>
                    </a:cubicBezTo>
                    <a:lnTo>
                      <a:pt x="5679" y="120"/>
                    </a:lnTo>
                    <a:cubicBezTo>
                      <a:pt x="5280" y="44"/>
                      <a:pt x="4849" y="1"/>
                      <a:pt x="4412"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3"/>
              <p:cNvSpPr/>
              <p:nvPr/>
            </p:nvSpPr>
            <p:spPr>
              <a:xfrm>
                <a:off x="59925" y="3727775"/>
                <a:ext cx="206550" cy="167450"/>
              </a:xfrm>
              <a:custGeom>
                <a:avLst/>
                <a:gdLst/>
                <a:ahLst/>
                <a:cxnLst/>
                <a:rect l="l" t="t" r="r" b="b"/>
                <a:pathLst>
                  <a:path w="8262" h="6698" extrusionOk="0">
                    <a:moveTo>
                      <a:pt x="3970" y="1"/>
                    </a:moveTo>
                    <a:cubicBezTo>
                      <a:pt x="3005" y="1"/>
                      <a:pt x="2115" y="366"/>
                      <a:pt x="1530" y="1297"/>
                    </a:cubicBezTo>
                    <a:cubicBezTo>
                      <a:pt x="1" y="3733"/>
                      <a:pt x="3298" y="6366"/>
                      <a:pt x="4591" y="6698"/>
                    </a:cubicBezTo>
                    <a:lnTo>
                      <a:pt x="8261" y="2018"/>
                    </a:lnTo>
                    <a:cubicBezTo>
                      <a:pt x="7286" y="956"/>
                      <a:pt x="5530" y="1"/>
                      <a:pt x="3970"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3"/>
              <p:cNvSpPr/>
              <p:nvPr/>
            </p:nvSpPr>
            <p:spPr>
              <a:xfrm>
                <a:off x="344200" y="3406650"/>
                <a:ext cx="317750" cy="327300"/>
              </a:xfrm>
              <a:custGeom>
                <a:avLst/>
                <a:gdLst/>
                <a:ahLst/>
                <a:cxnLst/>
                <a:rect l="l" t="t" r="r" b="b"/>
                <a:pathLst>
                  <a:path w="12710" h="13092" extrusionOk="0">
                    <a:moveTo>
                      <a:pt x="7434" y="1"/>
                    </a:moveTo>
                    <a:cubicBezTo>
                      <a:pt x="2432" y="1"/>
                      <a:pt x="1" y="6615"/>
                      <a:pt x="192" y="13091"/>
                    </a:cubicBezTo>
                    <a:cubicBezTo>
                      <a:pt x="192" y="13091"/>
                      <a:pt x="1345" y="12698"/>
                      <a:pt x="3945" y="11939"/>
                    </a:cubicBezTo>
                    <a:cubicBezTo>
                      <a:pt x="5992" y="11340"/>
                      <a:pt x="12710" y="147"/>
                      <a:pt x="7595" y="3"/>
                    </a:cubicBezTo>
                    <a:cubicBezTo>
                      <a:pt x="7541" y="2"/>
                      <a:pt x="7487" y="1"/>
                      <a:pt x="7434"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 name="Google Shape;314;p23"/>
            <p:cNvSpPr/>
            <p:nvPr/>
          </p:nvSpPr>
          <p:spPr>
            <a:xfrm>
              <a:off x="4895636" y="3295770"/>
              <a:ext cx="872837" cy="632841"/>
            </a:xfrm>
            <a:custGeom>
              <a:avLst/>
              <a:gdLst/>
              <a:ahLst/>
              <a:cxnLst/>
              <a:rect l="l" t="t" r="r" b="b"/>
              <a:pathLst>
                <a:path w="27804" h="20159" extrusionOk="0">
                  <a:moveTo>
                    <a:pt x="15316" y="1"/>
                  </a:moveTo>
                  <a:cubicBezTo>
                    <a:pt x="13311" y="1"/>
                    <a:pt x="11014" y="446"/>
                    <a:pt x="8442" y="1485"/>
                  </a:cubicBezTo>
                  <a:cubicBezTo>
                    <a:pt x="1" y="4894"/>
                    <a:pt x="33" y="11612"/>
                    <a:pt x="2708" y="14049"/>
                  </a:cubicBezTo>
                  <a:cubicBezTo>
                    <a:pt x="2708" y="14049"/>
                    <a:pt x="654" y="15291"/>
                    <a:pt x="1752" y="18208"/>
                  </a:cubicBezTo>
                  <a:cubicBezTo>
                    <a:pt x="2169" y="19310"/>
                    <a:pt x="3621" y="20159"/>
                    <a:pt x="5485" y="20159"/>
                  </a:cubicBezTo>
                  <a:cubicBezTo>
                    <a:pt x="6982" y="20159"/>
                    <a:pt x="8745" y="19611"/>
                    <a:pt x="10448" y="18208"/>
                  </a:cubicBezTo>
                  <a:cubicBezTo>
                    <a:pt x="10448" y="18208"/>
                    <a:pt x="10984" y="18378"/>
                    <a:pt x="11987" y="18378"/>
                  </a:cubicBezTo>
                  <a:cubicBezTo>
                    <a:pt x="13841" y="18378"/>
                    <a:pt x="17294" y="17796"/>
                    <a:pt x="21916" y="14479"/>
                  </a:cubicBezTo>
                  <a:cubicBezTo>
                    <a:pt x="27804" y="10250"/>
                    <a:pt x="24928" y="1"/>
                    <a:pt x="15316" y="1"/>
                  </a:cubicBezTo>
                  <a:close/>
                </a:path>
              </a:pathLst>
            </a:custGeom>
            <a:solidFill>
              <a:srgbClr val="F7B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3"/>
            <p:cNvSpPr/>
            <p:nvPr/>
          </p:nvSpPr>
          <p:spPr>
            <a:xfrm>
              <a:off x="4977539" y="3689400"/>
              <a:ext cx="219308" cy="51892"/>
            </a:xfrm>
            <a:custGeom>
              <a:avLst/>
              <a:gdLst/>
              <a:ahLst/>
              <a:cxnLst/>
              <a:rect l="l" t="t" r="r" b="b"/>
              <a:pathLst>
                <a:path w="6986" h="1653" extrusionOk="0">
                  <a:moveTo>
                    <a:pt x="4299" y="1"/>
                  </a:moveTo>
                  <a:cubicBezTo>
                    <a:pt x="4018" y="1"/>
                    <a:pt x="3737" y="20"/>
                    <a:pt x="3459" y="58"/>
                  </a:cubicBezTo>
                  <a:cubicBezTo>
                    <a:pt x="2847" y="147"/>
                    <a:pt x="2248" y="316"/>
                    <a:pt x="1670" y="537"/>
                  </a:cubicBezTo>
                  <a:cubicBezTo>
                    <a:pt x="1091" y="763"/>
                    <a:pt x="534" y="1025"/>
                    <a:pt x="1" y="1366"/>
                  </a:cubicBezTo>
                  <a:lnTo>
                    <a:pt x="201" y="1652"/>
                  </a:lnTo>
                  <a:cubicBezTo>
                    <a:pt x="682" y="1317"/>
                    <a:pt x="1223" y="1025"/>
                    <a:pt x="1768" y="783"/>
                  </a:cubicBezTo>
                  <a:cubicBezTo>
                    <a:pt x="2322" y="541"/>
                    <a:pt x="2897" y="348"/>
                    <a:pt x="3487" y="230"/>
                  </a:cubicBezTo>
                  <a:cubicBezTo>
                    <a:pt x="3841" y="166"/>
                    <a:pt x="4200" y="132"/>
                    <a:pt x="4560" y="132"/>
                  </a:cubicBezTo>
                  <a:cubicBezTo>
                    <a:pt x="4804" y="132"/>
                    <a:pt x="5048" y="147"/>
                    <a:pt x="5291" y="181"/>
                  </a:cubicBezTo>
                  <a:cubicBezTo>
                    <a:pt x="5895" y="267"/>
                    <a:pt x="6461" y="505"/>
                    <a:pt x="6986" y="816"/>
                  </a:cubicBezTo>
                  <a:cubicBezTo>
                    <a:pt x="6477" y="480"/>
                    <a:pt x="5915" y="209"/>
                    <a:pt x="5308" y="90"/>
                  </a:cubicBezTo>
                  <a:cubicBezTo>
                    <a:pt x="4976" y="29"/>
                    <a:pt x="4638" y="1"/>
                    <a:pt x="4299"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3"/>
            <p:cNvSpPr/>
            <p:nvPr/>
          </p:nvSpPr>
          <p:spPr>
            <a:xfrm>
              <a:off x="5021332" y="3773093"/>
              <a:ext cx="145002" cy="73804"/>
            </a:xfrm>
            <a:custGeom>
              <a:avLst/>
              <a:gdLst/>
              <a:ahLst/>
              <a:cxnLst/>
              <a:rect l="l" t="t" r="r" b="b"/>
              <a:pathLst>
                <a:path w="4619" h="2351" extrusionOk="0">
                  <a:moveTo>
                    <a:pt x="2164" y="1"/>
                  </a:moveTo>
                  <a:cubicBezTo>
                    <a:pt x="2075" y="1"/>
                    <a:pt x="1985" y="7"/>
                    <a:pt x="1895" y="20"/>
                  </a:cubicBezTo>
                  <a:cubicBezTo>
                    <a:pt x="1136" y="131"/>
                    <a:pt x="513" y="726"/>
                    <a:pt x="37" y="1780"/>
                  </a:cubicBezTo>
                  <a:cubicBezTo>
                    <a:pt x="0" y="1871"/>
                    <a:pt x="37" y="1973"/>
                    <a:pt x="127" y="2013"/>
                  </a:cubicBezTo>
                  <a:cubicBezTo>
                    <a:pt x="151" y="2023"/>
                    <a:pt x="175" y="2028"/>
                    <a:pt x="199" y="2028"/>
                  </a:cubicBezTo>
                  <a:cubicBezTo>
                    <a:pt x="267" y="2028"/>
                    <a:pt x="331" y="1990"/>
                    <a:pt x="361" y="1924"/>
                  </a:cubicBezTo>
                  <a:cubicBezTo>
                    <a:pt x="779" y="985"/>
                    <a:pt x="1313" y="463"/>
                    <a:pt x="1948" y="365"/>
                  </a:cubicBezTo>
                  <a:cubicBezTo>
                    <a:pt x="2020" y="354"/>
                    <a:pt x="2092" y="349"/>
                    <a:pt x="2163" y="349"/>
                  </a:cubicBezTo>
                  <a:cubicBezTo>
                    <a:pt x="2753" y="349"/>
                    <a:pt x="3322" y="690"/>
                    <a:pt x="3724" y="1000"/>
                  </a:cubicBezTo>
                  <a:cubicBezTo>
                    <a:pt x="3601" y="979"/>
                    <a:pt x="3471" y="965"/>
                    <a:pt x="3341" y="965"/>
                  </a:cubicBezTo>
                  <a:cubicBezTo>
                    <a:pt x="3121" y="965"/>
                    <a:pt x="2899" y="1005"/>
                    <a:pt x="2703" y="1116"/>
                  </a:cubicBezTo>
                  <a:cubicBezTo>
                    <a:pt x="2371" y="1305"/>
                    <a:pt x="2182" y="1657"/>
                    <a:pt x="2137" y="2157"/>
                  </a:cubicBezTo>
                  <a:cubicBezTo>
                    <a:pt x="2129" y="2256"/>
                    <a:pt x="2202" y="2342"/>
                    <a:pt x="2297" y="2350"/>
                  </a:cubicBezTo>
                  <a:lnTo>
                    <a:pt x="2314" y="2350"/>
                  </a:lnTo>
                  <a:cubicBezTo>
                    <a:pt x="2403" y="2350"/>
                    <a:pt x="2482" y="2280"/>
                    <a:pt x="2490" y="2186"/>
                  </a:cubicBezTo>
                  <a:cubicBezTo>
                    <a:pt x="2522" y="1809"/>
                    <a:pt x="2649" y="1551"/>
                    <a:pt x="2876" y="1423"/>
                  </a:cubicBezTo>
                  <a:cubicBezTo>
                    <a:pt x="3012" y="1346"/>
                    <a:pt x="3174" y="1317"/>
                    <a:pt x="3340" y="1317"/>
                  </a:cubicBezTo>
                  <a:cubicBezTo>
                    <a:pt x="3825" y="1317"/>
                    <a:pt x="4343" y="1564"/>
                    <a:pt x="4352" y="1567"/>
                  </a:cubicBezTo>
                  <a:cubicBezTo>
                    <a:pt x="4377" y="1579"/>
                    <a:pt x="4403" y="1585"/>
                    <a:pt x="4430" y="1585"/>
                  </a:cubicBezTo>
                  <a:cubicBezTo>
                    <a:pt x="4482" y="1585"/>
                    <a:pt x="4533" y="1561"/>
                    <a:pt x="4569" y="1517"/>
                  </a:cubicBezTo>
                  <a:cubicBezTo>
                    <a:pt x="4618" y="1452"/>
                    <a:pt x="4614" y="1358"/>
                    <a:pt x="4561" y="1296"/>
                  </a:cubicBezTo>
                  <a:cubicBezTo>
                    <a:pt x="4511" y="1239"/>
                    <a:pt x="3417" y="1"/>
                    <a:pt x="2164"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3"/>
            <p:cNvSpPr/>
            <p:nvPr/>
          </p:nvSpPr>
          <p:spPr>
            <a:xfrm>
              <a:off x="5326373" y="3588505"/>
              <a:ext cx="35160" cy="47403"/>
            </a:xfrm>
            <a:custGeom>
              <a:avLst/>
              <a:gdLst/>
              <a:ahLst/>
              <a:cxnLst/>
              <a:rect l="l" t="t" r="r" b="b"/>
              <a:pathLst>
                <a:path w="1120" h="1510" extrusionOk="0">
                  <a:moveTo>
                    <a:pt x="329" y="1"/>
                  </a:moveTo>
                  <a:cubicBezTo>
                    <a:pt x="297" y="1"/>
                    <a:pt x="266" y="6"/>
                    <a:pt x="237" y="19"/>
                  </a:cubicBezTo>
                  <a:cubicBezTo>
                    <a:pt x="29" y="109"/>
                    <a:pt x="0" y="516"/>
                    <a:pt x="176" y="921"/>
                  </a:cubicBezTo>
                  <a:cubicBezTo>
                    <a:pt x="328" y="1272"/>
                    <a:pt x="585" y="1509"/>
                    <a:pt x="786" y="1509"/>
                  </a:cubicBezTo>
                  <a:cubicBezTo>
                    <a:pt x="818" y="1509"/>
                    <a:pt x="849" y="1503"/>
                    <a:pt x="877" y="1491"/>
                  </a:cubicBezTo>
                  <a:cubicBezTo>
                    <a:pt x="1091" y="1397"/>
                    <a:pt x="1119" y="995"/>
                    <a:pt x="943" y="589"/>
                  </a:cubicBezTo>
                  <a:cubicBezTo>
                    <a:pt x="791" y="238"/>
                    <a:pt x="534" y="1"/>
                    <a:pt x="329" y="1"/>
                  </a:cubicBezTo>
                  <a:close/>
                </a:path>
              </a:pathLst>
            </a:custGeom>
            <a:solidFill>
              <a:srgbClr val="4232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3"/>
            <p:cNvSpPr/>
            <p:nvPr/>
          </p:nvSpPr>
          <p:spPr>
            <a:xfrm>
              <a:off x="5546780" y="3480106"/>
              <a:ext cx="35160" cy="47403"/>
            </a:xfrm>
            <a:custGeom>
              <a:avLst/>
              <a:gdLst/>
              <a:ahLst/>
              <a:cxnLst/>
              <a:rect l="l" t="t" r="r" b="b"/>
              <a:pathLst>
                <a:path w="1120" h="1510" extrusionOk="0">
                  <a:moveTo>
                    <a:pt x="333" y="0"/>
                  </a:moveTo>
                  <a:cubicBezTo>
                    <a:pt x="301" y="0"/>
                    <a:pt x="271" y="6"/>
                    <a:pt x="243" y="18"/>
                  </a:cubicBezTo>
                  <a:cubicBezTo>
                    <a:pt x="29" y="113"/>
                    <a:pt x="0" y="514"/>
                    <a:pt x="177" y="921"/>
                  </a:cubicBezTo>
                  <a:cubicBezTo>
                    <a:pt x="329" y="1271"/>
                    <a:pt x="585" y="1509"/>
                    <a:pt x="790" y="1509"/>
                  </a:cubicBezTo>
                  <a:cubicBezTo>
                    <a:pt x="822" y="1509"/>
                    <a:pt x="853" y="1503"/>
                    <a:pt x="882" y="1491"/>
                  </a:cubicBezTo>
                  <a:cubicBezTo>
                    <a:pt x="1091" y="1400"/>
                    <a:pt x="1120" y="995"/>
                    <a:pt x="943" y="588"/>
                  </a:cubicBezTo>
                  <a:cubicBezTo>
                    <a:pt x="791" y="238"/>
                    <a:pt x="535" y="0"/>
                    <a:pt x="333" y="0"/>
                  </a:cubicBezTo>
                  <a:close/>
                </a:path>
              </a:pathLst>
            </a:custGeom>
            <a:solidFill>
              <a:srgbClr val="4232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3"/>
            <p:cNvSpPr/>
            <p:nvPr/>
          </p:nvSpPr>
          <p:spPr>
            <a:xfrm>
              <a:off x="5258879" y="3646644"/>
              <a:ext cx="183897" cy="116435"/>
            </a:xfrm>
            <a:custGeom>
              <a:avLst/>
              <a:gdLst/>
              <a:ahLst/>
              <a:cxnLst/>
              <a:rect l="l" t="t" r="r" b="b"/>
              <a:pathLst>
                <a:path w="5858" h="3709" extrusionOk="0">
                  <a:moveTo>
                    <a:pt x="3803" y="0"/>
                  </a:moveTo>
                  <a:cubicBezTo>
                    <a:pt x="3347" y="0"/>
                    <a:pt x="2843" y="95"/>
                    <a:pt x="2334" y="283"/>
                  </a:cubicBezTo>
                  <a:cubicBezTo>
                    <a:pt x="899" y="829"/>
                    <a:pt x="0" y="1969"/>
                    <a:pt x="329" y="2838"/>
                  </a:cubicBezTo>
                  <a:cubicBezTo>
                    <a:pt x="542" y="3396"/>
                    <a:pt x="1215" y="3708"/>
                    <a:pt x="2056" y="3708"/>
                  </a:cubicBezTo>
                  <a:cubicBezTo>
                    <a:pt x="2510" y="3708"/>
                    <a:pt x="3015" y="3614"/>
                    <a:pt x="3519" y="3425"/>
                  </a:cubicBezTo>
                  <a:cubicBezTo>
                    <a:pt x="4959" y="2880"/>
                    <a:pt x="5857" y="1740"/>
                    <a:pt x="5529" y="870"/>
                  </a:cubicBezTo>
                  <a:cubicBezTo>
                    <a:pt x="5316" y="312"/>
                    <a:pt x="4643" y="0"/>
                    <a:pt x="3803" y="0"/>
                  </a:cubicBezTo>
                  <a:close/>
                </a:path>
              </a:pathLst>
            </a:custGeom>
            <a:solidFill>
              <a:srgbClr val="FF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3"/>
            <p:cNvSpPr/>
            <p:nvPr/>
          </p:nvSpPr>
          <p:spPr>
            <a:xfrm>
              <a:off x="5555789" y="3522141"/>
              <a:ext cx="116403" cy="96312"/>
            </a:xfrm>
            <a:custGeom>
              <a:avLst/>
              <a:gdLst/>
              <a:ahLst/>
              <a:cxnLst/>
              <a:rect l="l" t="t" r="r" b="b"/>
              <a:pathLst>
                <a:path w="3708" h="3068" extrusionOk="0">
                  <a:moveTo>
                    <a:pt x="2445" y="0"/>
                  </a:moveTo>
                  <a:cubicBezTo>
                    <a:pt x="1998" y="0"/>
                    <a:pt x="1481" y="201"/>
                    <a:pt x="1038" y="578"/>
                  </a:cubicBezTo>
                  <a:cubicBezTo>
                    <a:pt x="263" y="1239"/>
                    <a:pt x="1" y="2206"/>
                    <a:pt x="452" y="2732"/>
                  </a:cubicBezTo>
                  <a:cubicBezTo>
                    <a:pt x="645" y="2957"/>
                    <a:pt x="931" y="3068"/>
                    <a:pt x="1264" y="3068"/>
                  </a:cubicBezTo>
                  <a:cubicBezTo>
                    <a:pt x="1707" y="3068"/>
                    <a:pt x="2224" y="2867"/>
                    <a:pt x="2670" y="2490"/>
                  </a:cubicBezTo>
                  <a:cubicBezTo>
                    <a:pt x="3446" y="1825"/>
                    <a:pt x="3708" y="862"/>
                    <a:pt x="3257" y="336"/>
                  </a:cubicBezTo>
                  <a:cubicBezTo>
                    <a:pt x="3064" y="111"/>
                    <a:pt x="2773" y="0"/>
                    <a:pt x="2445" y="0"/>
                  </a:cubicBezTo>
                  <a:close/>
                </a:path>
              </a:pathLst>
            </a:custGeom>
            <a:solidFill>
              <a:srgbClr val="FF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3"/>
            <p:cNvSpPr/>
            <p:nvPr/>
          </p:nvSpPr>
          <p:spPr>
            <a:xfrm>
              <a:off x="5394306" y="3509270"/>
              <a:ext cx="552916" cy="418964"/>
            </a:xfrm>
            <a:custGeom>
              <a:avLst/>
              <a:gdLst/>
              <a:ahLst/>
              <a:cxnLst/>
              <a:rect l="l" t="t" r="r" b="b"/>
              <a:pathLst>
                <a:path w="17613" h="13346" extrusionOk="0">
                  <a:moveTo>
                    <a:pt x="15218" y="1"/>
                  </a:moveTo>
                  <a:cubicBezTo>
                    <a:pt x="14722" y="1"/>
                    <a:pt x="14055" y="1686"/>
                    <a:pt x="13667" y="1813"/>
                  </a:cubicBezTo>
                  <a:cubicBezTo>
                    <a:pt x="13648" y="1820"/>
                    <a:pt x="13628" y="1823"/>
                    <a:pt x="13609" y="1823"/>
                  </a:cubicBezTo>
                  <a:cubicBezTo>
                    <a:pt x="13309" y="1823"/>
                    <a:pt x="13072" y="1069"/>
                    <a:pt x="12639" y="1069"/>
                  </a:cubicBezTo>
                  <a:cubicBezTo>
                    <a:pt x="12537" y="1069"/>
                    <a:pt x="12424" y="1110"/>
                    <a:pt x="12297" y="1214"/>
                  </a:cubicBezTo>
                  <a:cubicBezTo>
                    <a:pt x="11596" y="1780"/>
                    <a:pt x="13286" y="2498"/>
                    <a:pt x="12466" y="3733"/>
                  </a:cubicBezTo>
                  <a:cubicBezTo>
                    <a:pt x="9086" y="8802"/>
                    <a:pt x="95" y="10705"/>
                    <a:pt x="26" y="12346"/>
                  </a:cubicBezTo>
                  <a:cubicBezTo>
                    <a:pt x="0" y="13001"/>
                    <a:pt x="839" y="13346"/>
                    <a:pt x="2133" y="13346"/>
                  </a:cubicBezTo>
                  <a:cubicBezTo>
                    <a:pt x="4730" y="13346"/>
                    <a:pt x="9162" y="11958"/>
                    <a:pt x="12129" y="8900"/>
                  </a:cubicBezTo>
                  <a:cubicBezTo>
                    <a:pt x="16575" y="4323"/>
                    <a:pt x="17613" y="2317"/>
                    <a:pt x="16842" y="1915"/>
                  </a:cubicBezTo>
                  <a:cubicBezTo>
                    <a:pt x="16660" y="1820"/>
                    <a:pt x="16508" y="1784"/>
                    <a:pt x="16381" y="1784"/>
                  </a:cubicBezTo>
                  <a:cubicBezTo>
                    <a:pt x="16273" y="1784"/>
                    <a:pt x="16184" y="1810"/>
                    <a:pt x="16112" y="1849"/>
                  </a:cubicBezTo>
                  <a:lnTo>
                    <a:pt x="16112" y="1849"/>
                  </a:lnTo>
                  <a:cubicBezTo>
                    <a:pt x="16279" y="1601"/>
                    <a:pt x="16396" y="1249"/>
                    <a:pt x="16009" y="976"/>
                  </a:cubicBezTo>
                  <a:cubicBezTo>
                    <a:pt x="15843" y="860"/>
                    <a:pt x="15697" y="816"/>
                    <a:pt x="15572" y="816"/>
                  </a:cubicBezTo>
                  <a:cubicBezTo>
                    <a:pt x="15356" y="816"/>
                    <a:pt x="15202" y="946"/>
                    <a:pt x="15109" y="1057"/>
                  </a:cubicBezTo>
                  <a:lnTo>
                    <a:pt x="15109" y="1057"/>
                  </a:lnTo>
                  <a:cubicBezTo>
                    <a:pt x="15301" y="754"/>
                    <a:pt x="15655" y="111"/>
                    <a:pt x="15271" y="8"/>
                  </a:cubicBezTo>
                  <a:cubicBezTo>
                    <a:pt x="15254" y="3"/>
                    <a:pt x="15236" y="1"/>
                    <a:pt x="15218" y="1"/>
                  </a:cubicBezTo>
                  <a:close/>
                </a:path>
              </a:pathLst>
            </a:custGeom>
            <a:solidFill>
              <a:srgbClr val="F7B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3"/>
            <p:cNvSpPr/>
            <p:nvPr/>
          </p:nvSpPr>
          <p:spPr>
            <a:xfrm>
              <a:off x="5664564" y="3787313"/>
              <a:ext cx="61058" cy="43353"/>
            </a:xfrm>
            <a:custGeom>
              <a:avLst/>
              <a:gdLst/>
              <a:ahLst/>
              <a:cxnLst/>
              <a:rect l="l" t="t" r="r" b="b"/>
              <a:pathLst>
                <a:path w="1945" h="1381" extrusionOk="0">
                  <a:moveTo>
                    <a:pt x="1364" y="1"/>
                  </a:moveTo>
                  <a:cubicBezTo>
                    <a:pt x="1227" y="1"/>
                    <a:pt x="1089" y="45"/>
                    <a:pt x="973" y="89"/>
                  </a:cubicBezTo>
                  <a:cubicBezTo>
                    <a:pt x="678" y="203"/>
                    <a:pt x="379" y="359"/>
                    <a:pt x="55" y="560"/>
                  </a:cubicBezTo>
                  <a:cubicBezTo>
                    <a:pt x="14" y="585"/>
                    <a:pt x="1" y="638"/>
                    <a:pt x="25" y="679"/>
                  </a:cubicBezTo>
                  <a:cubicBezTo>
                    <a:pt x="41" y="708"/>
                    <a:pt x="71" y="723"/>
                    <a:pt x="100" y="723"/>
                  </a:cubicBezTo>
                  <a:cubicBezTo>
                    <a:pt x="117" y="723"/>
                    <a:pt x="134" y="718"/>
                    <a:pt x="148" y="708"/>
                  </a:cubicBezTo>
                  <a:cubicBezTo>
                    <a:pt x="461" y="515"/>
                    <a:pt x="752" y="363"/>
                    <a:pt x="1039" y="252"/>
                  </a:cubicBezTo>
                  <a:cubicBezTo>
                    <a:pt x="1137" y="214"/>
                    <a:pt x="1252" y="177"/>
                    <a:pt x="1360" y="177"/>
                  </a:cubicBezTo>
                  <a:cubicBezTo>
                    <a:pt x="1416" y="177"/>
                    <a:pt x="1470" y="187"/>
                    <a:pt x="1519" y="212"/>
                  </a:cubicBezTo>
                  <a:cubicBezTo>
                    <a:pt x="1625" y="265"/>
                    <a:pt x="1687" y="388"/>
                    <a:pt x="1720" y="483"/>
                  </a:cubicBezTo>
                  <a:cubicBezTo>
                    <a:pt x="1748" y="564"/>
                    <a:pt x="1773" y="683"/>
                    <a:pt x="1732" y="778"/>
                  </a:cubicBezTo>
                  <a:cubicBezTo>
                    <a:pt x="1695" y="863"/>
                    <a:pt x="1609" y="921"/>
                    <a:pt x="1532" y="970"/>
                  </a:cubicBezTo>
                  <a:cubicBezTo>
                    <a:pt x="1400" y="1052"/>
                    <a:pt x="1256" y="1114"/>
                    <a:pt x="1108" y="1163"/>
                  </a:cubicBezTo>
                  <a:cubicBezTo>
                    <a:pt x="1041" y="1183"/>
                    <a:pt x="963" y="1203"/>
                    <a:pt x="887" y="1203"/>
                  </a:cubicBezTo>
                  <a:cubicBezTo>
                    <a:pt x="870" y="1203"/>
                    <a:pt x="854" y="1202"/>
                    <a:pt x="838" y="1200"/>
                  </a:cubicBezTo>
                  <a:cubicBezTo>
                    <a:pt x="756" y="1183"/>
                    <a:pt x="690" y="1130"/>
                    <a:pt x="674" y="1073"/>
                  </a:cubicBezTo>
                  <a:cubicBezTo>
                    <a:pt x="653" y="990"/>
                    <a:pt x="711" y="901"/>
                    <a:pt x="748" y="852"/>
                  </a:cubicBezTo>
                  <a:cubicBezTo>
                    <a:pt x="854" y="708"/>
                    <a:pt x="1019" y="597"/>
                    <a:pt x="1195" y="556"/>
                  </a:cubicBezTo>
                  <a:cubicBezTo>
                    <a:pt x="1212" y="551"/>
                    <a:pt x="1227" y="551"/>
                    <a:pt x="1240" y="551"/>
                  </a:cubicBezTo>
                  <a:cubicBezTo>
                    <a:pt x="1191" y="617"/>
                    <a:pt x="1129" y="674"/>
                    <a:pt x="1064" y="724"/>
                  </a:cubicBezTo>
                  <a:cubicBezTo>
                    <a:pt x="1023" y="753"/>
                    <a:pt x="1015" y="810"/>
                    <a:pt x="1043" y="847"/>
                  </a:cubicBezTo>
                  <a:cubicBezTo>
                    <a:pt x="1060" y="872"/>
                    <a:pt x="1087" y="884"/>
                    <a:pt x="1114" y="884"/>
                  </a:cubicBezTo>
                  <a:cubicBezTo>
                    <a:pt x="1132" y="884"/>
                    <a:pt x="1150" y="879"/>
                    <a:pt x="1166" y="867"/>
                  </a:cubicBezTo>
                  <a:cubicBezTo>
                    <a:pt x="1248" y="810"/>
                    <a:pt x="1322" y="736"/>
                    <a:pt x="1384" y="659"/>
                  </a:cubicBezTo>
                  <a:cubicBezTo>
                    <a:pt x="1396" y="638"/>
                    <a:pt x="1428" y="597"/>
                    <a:pt x="1428" y="540"/>
                  </a:cubicBezTo>
                  <a:cubicBezTo>
                    <a:pt x="1433" y="490"/>
                    <a:pt x="1412" y="449"/>
                    <a:pt x="1371" y="421"/>
                  </a:cubicBezTo>
                  <a:cubicBezTo>
                    <a:pt x="1332" y="386"/>
                    <a:pt x="1279" y="374"/>
                    <a:pt x="1230" y="374"/>
                  </a:cubicBezTo>
                  <a:cubicBezTo>
                    <a:pt x="1202" y="374"/>
                    <a:pt x="1176" y="378"/>
                    <a:pt x="1154" y="384"/>
                  </a:cubicBezTo>
                  <a:cubicBezTo>
                    <a:pt x="936" y="437"/>
                    <a:pt x="739" y="568"/>
                    <a:pt x="604" y="744"/>
                  </a:cubicBezTo>
                  <a:cubicBezTo>
                    <a:pt x="510" y="876"/>
                    <a:pt x="473" y="1003"/>
                    <a:pt x="506" y="1117"/>
                  </a:cubicBezTo>
                  <a:cubicBezTo>
                    <a:pt x="538" y="1245"/>
                    <a:pt x="657" y="1344"/>
                    <a:pt x="805" y="1372"/>
                  </a:cubicBezTo>
                  <a:cubicBezTo>
                    <a:pt x="838" y="1376"/>
                    <a:pt x="867" y="1380"/>
                    <a:pt x="896" y="1380"/>
                  </a:cubicBezTo>
                  <a:cubicBezTo>
                    <a:pt x="994" y="1380"/>
                    <a:pt x="1089" y="1356"/>
                    <a:pt x="1162" y="1331"/>
                  </a:cubicBezTo>
                  <a:cubicBezTo>
                    <a:pt x="1322" y="1278"/>
                    <a:pt x="1477" y="1208"/>
                    <a:pt x="1625" y="1117"/>
                  </a:cubicBezTo>
                  <a:cubicBezTo>
                    <a:pt x="1720" y="1060"/>
                    <a:pt x="1835" y="979"/>
                    <a:pt x="1892" y="852"/>
                  </a:cubicBezTo>
                  <a:cubicBezTo>
                    <a:pt x="1945" y="733"/>
                    <a:pt x="1941" y="589"/>
                    <a:pt x="1884" y="421"/>
                  </a:cubicBezTo>
                  <a:cubicBezTo>
                    <a:pt x="1822" y="244"/>
                    <a:pt x="1723" y="117"/>
                    <a:pt x="1600" y="55"/>
                  </a:cubicBezTo>
                  <a:cubicBezTo>
                    <a:pt x="1525" y="16"/>
                    <a:pt x="1444" y="1"/>
                    <a:pt x="1364"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3"/>
            <p:cNvSpPr/>
            <p:nvPr/>
          </p:nvSpPr>
          <p:spPr>
            <a:xfrm>
              <a:off x="5449494" y="3533191"/>
              <a:ext cx="39900" cy="29603"/>
            </a:xfrm>
            <a:custGeom>
              <a:avLst/>
              <a:gdLst/>
              <a:ahLst/>
              <a:cxnLst/>
              <a:rect l="l" t="t" r="r" b="b"/>
              <a:pathLst>
                <a:path w="1271" h="943" extrusionOk="0">
                  <a:moveTo>
                    <a:pt x="1093" y="1"/>
                  </a:moveTo>
                  <a:lnTo>
                    <a:pt x="7" y="686"/>
                  </a:lnTo>
                  <a:cubicBezTo>
                    <a:pt x="7" y="686"/>
                    <a:pt x="0" y="942"/>
                    <a:pt x="230" y="942"/>
                  </a:cubicBezTo>
                  <a:cubicBezTo>
                    <a:pt x="255" y="942"/>
                    <a:pt x="283" y="939"/>
                    <a:pt x="315" y="932"/>
                  </a:cubicBezTo>
                  <a:cubicBezTo>
                    <a:pt x="631" y="862"/>
                    <a:pt x="1271" y="186"/>
                    <a:pt x="1093"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3"/>
            <p:cNvSpPr/>
            <p:nvPr/>
          </p:nvSpPr>
          <p:spPr>
            <a:xfrm>
              <a:off x="5275492" y="3533463"/>
              <a:ext cx="61823" cy="44553"/>
            </a:xfrm>
            <a:custGeom>
              <a:avLst/>
              <a:gdLst/>
              <a:ahLst/>
              <a:cxnLst/>
              <a:rect l="l" t="t" r="r" b="b"/>
              <a:pathLst>
                <a:path w="5180" h="3733" extrusionOk="0">
                  <a:moveTo>
                    <a:pt x="3686" y="0"/>
                  </a:moveTo>
                  <a:cubicBezTo>
                    <a:pt x="2638" y="0"/>
                    <a:pt x="2201" y="1538"/>
                    <a:pt x="1346" y="2215"/>
                  </a:cubicBezTo>
                  <a:cubicBezTo>
                    <a:pt x="357" y="2997"/>
                    <a:pt x="278" y="2580"/>
                    <a:pt x="141" y="2839"/>
                  </a:cubicBezTo>
                  <a:cubicBezTo>
                    <a:pt x="1" y="3118"/>
                    <a:pt x="474" y="3733"/>
                    <a:pt x="1391" y="3733"/>
                  </a:cubicBezTo>
                  <a:cubicBezTo>
                    <a:pt x="1788" y="3733"/>
                    <a:pt x="2268" y="3618"/>
                    <a:pt x="2818" y="3310"/>
                  </a:cubicBezTo>
                  <a:cubicBezTo>
                    <a:pt x="4637" y="2294"/>
                    <a:pt x="5180" y="532"/>
                    <a:pt x="4234" y="126"/>
                  </a:cubicBezTo>
                  <a:cubicBezTo>
                    <a:pt x="4033" y="39"/>
                    <a:pt x="3852" y="0"/>
                    <a:pt x="3686" y="0"/>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3"/>
            <p:cNvSpPr/>
            <p:nvPr/>
          </p:nvSpPr>
          <p:spPr>
            <a:xfrm rot="-1398344">
              <a:off x="5463888" y="3388040"/>
              <a:ext cx="86086" cy="46445"/>
            </a:xfrm>
            <a:custGeom>
              <a:avLst/>
              <a:gdLst/>
              <a:ahLst/>
              <a:cxnLst/>
              <a:rect l="l" t="t" r="r" b="b"/>
              <a:pathLst>
                <a:path w="7212" h="3891" extrusionOk="0">
                  <a:moveTo>
                    <a:pt x="2191" y="1"/>
                  </a:moveTo>
                  <a:cubicBezTo>
                    <a:pt x="866" y="1"/>
                    <a:pt x="0" y="539"/>
                    <a:pt x="473" y="1840"/>
                  </a:cubicBezTo>
                  <a:cubicBezTo>
                    <a:pt x="815" y="2771"/>
                    <a:pt x="1907" y="2328"/>
                    <a:pt x="3678" y="2549"/>
                  </a:cubicBezTo>
                  <a:cubicBezTo>
                    <a:pt x="5411" y="2768"/>
                    <a:pt x="5883" y="3891"/>
                    <a:pt x="6227" y="3891"/>
                  </a:cubicBezTo>
                  <a:cubicBezTo>
                    <a:pt x="6265" y="3891"/>
                    <a:pt x="6301" y="3877"/>
                    <a:pt x="6337" y="3847"/>
                  </a:cubicBezTo>
                  <a:cubicBezTo>
                    <a:pt x="6700" y="3546"/>
                    <a:pt x="7212" y="1341"/>
                    <a:pt x="4754" y="488"/>
                  </a:cubicBezTo>
                  <a:cubicBezTo>
                    <a:pt x="3859" y="177"/>
                    <a:pt x="2950" y="1"/>
                    <a:pt x="2191" y="1"/>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3"/>
            <p:cNvSpPr/>
            <p:nvPr/>
          </p:nvSpPr>
          <p:spPr>
            <a:xfrm rot="1613050">
              <a:off x="5397019" y="4050100"/>
              <a:ext cx="124562" cy="215730"/>
            </a:xfrm>
            <a:custGeom>
              <a:avLst/>
              <a:gdLst/>
              <a:ahLst/>
              <a:cxnLst/>
              <a:rect l="l" t="t" r="r" b="b"/>
              <a:pathLst>
                <a:path w="6397" h="11079" extrusionOk="0">
                  <a:moveTo>
                    <a:pt x="4485" y="1"/>
                  </a:moveTo>
                  <a:cubicBezTo>
                    <a:pt x="4485" y="1"/>
                    <a:pt x="0" y="7030"/>
                    <a:pt x="3389" y="11078"/>
                  </a:cubicBezTo>
                  <a:lnTo>
                    <a:pt x="6397" y="9074"/>
                  </a:lnTo>
                  <a:cubicBezTo>
                    <a:pt x="6397" y="9074"/>
                    <a:pt x="2396" y="6398"/>
                    <a:pt x="4485"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3"/>
            <p:cNvSpPr/>
            <p:nvPr/>
          </p:nvSpPr>
          <p:spPr>
            <a:xfrm rot="484227" flipH="1">
              <a:off x="5464478" y="4245690"/>
              <a:ext cx="87682" cy="399396"/>
            </a:xfrm>
            <a:custGeom>
              <a:avLst/>
              <a:gdLst/>
              <a:ahLst/>
              <a:cxnLst/>
              <a:rect l="l" t="t" r="r" b="b"/>
              <a:pathLst>
                <a:path w="4452" h="20279" extrusionOk="0">
                  <a:moveTo>
                    <a:pt x="123" y="1"/>
                  </a:moveTo>
                  <a:cubicBezTo>
                    <a:pt x="120" y="1"/>
                    <a:pt x="116" y="1"/>
                    <a:pt x="113" y="1"/>
                  </a:cubicBezTo>
                  <a:cubicBezTo>
                    <a:pt x="51" y="5"/>
                    <a:pt x="0" y="56"/>
                    <a:pt x="4" y="118"/>
                  </a:cubicBezTo>
                  <a:cubicBezTo>
                    <a:pt x="21" y="384"/>
                    <a:pt x="37" y="685"/>
                    <a:pt x="58" y="1016"/>
                  </a:cubicBezTo>
                  <a:cubicBezTo>
                    <a:pt x="62" y="1074"/>
                    <a:pt x="113" y="1118"/>
                    <a:pt x="174" y="1118"/>
                  </a:cubicBezTo>
                  <a:lnTo>
                    <a:pt x="181" y="1118"/>
                  </a:lnTo>
                  <a:cubicBezTo>
                    <a:pt x="242" y="1115"/>
                    <a:pt x="290" y="1060"/>
                    <a:pt x="287" y="998"/>
                  </a:cubicBezTo>
                  <a:cubicBezTo>
                    <a:pt x="267" y="671"/>
                    <a:pt x="246" y="370"/>
                    <a:pt x="232" y="107"/>
                  </a:cubicBezTo>
                  <a:cubicBezTo>
                    <a:pt x="229" y="49"/>
                    <a:pt x="180" y="1"/>
                    <a:pt x="123" y="1"/>
                  </a:cubicBezTo>
                  <a:close/>
                  <a:moveTo>
                    <a:pt x="241" y="1786"/>
                  </a:moveTo>
                  <a:cubicBezTo>
                    <a:pt x="237" y="1786"/>
                    <a:pt x="233" y="1786"/>
                    <a:pt x="229" y="1787"/>
                  </a:cubicBezTo>
                  <a:cubicBezTo>
                    <a:pt x="168" y="1794"/>
                    <a:pt x="119" y="1845"/>
                    <a:pt x="123" y="1906"/>
                  </a:cubicBezTo>
                  <a:cubicBezTo>
                    <a:pt x="147" y="2190"/>
                    <a:pt x="174" y="2487"/>
                    <a:pt x="201" y="2801"/>
                  </a:cubicBezTo>
                  <a:cubicBezTo>
                    <a:pt x="209" y="2859"/>
                    <a:pt x="256" y="2903"/>
                    <a:pt x="314" y="2903"/>
                  </a:cubicBezTo>
                  <a:cubicBezTo>
                    <a:pt x="317" y="2903"/>
                    <a:pt x="321" y="2900"/>
                    <a:pt x="324" y="2900"/>
                  </a:cubicBezTo>
                  <a:cubicBezTo>
                    <a:pt x="390" y="2897"/>
                    <a:pt x="434" y="2842"/>
                    <a:pt x="431" y="2780"/>
                  </a:cubicBezTo>
                  <a:cubicBezTo>
                    <a:pt x="399" y="2470"/>
                    <a:pt x="376" y="2172"/>
                    <a:pt x="352" y="1889"/>
                  </a:cubicBezTo>
                  <a:cubicBezTo>
                    <a:pt x="349" y="1831"/>
                    <a:pt x="300" y="1786"/>
                    <a:pt x="241" y="1786"/>
                  </a:cubicBezTo>
                  <a:close/>
                  <a:moveTo>
                    <a:pt x="402" y="3568"/>
                  </a:moveTo>
                  <a:cubicBezTo>
                    <a:pt x="398" y="3568"/>
                    <a:pt x="394" y="3568"/>
                    <a:pt x="390" y="3568"/>
                  </a:cubicBezTo>
                  <a:cubicBezTo>
                    <a:pt x="328" y="3576"/>
                    <a:pt x="283" y="3630"/>
                    <a:pt x="290" y="3691"/>
                  </a:cubicBezTo>
                  <a:cubicBezTo>
                    <a:pt x="317" y="3978"/>
                    <a:pt x="352" y="4276"/>
                    <a:pt x="385" y="4583"/>
                  </a:cubicBezTo>
                  <a:cubicBezTo>
                    <a:pt x="393" y="4638"/>
                    <a:pt x="444" y="4682"/>
                    <a:pt x="499" y="4682"/>
                  </a:cubicBezTo>
                  <a:lnTo>
                    <a:pt x="512" y="4682"/>
                  </a:lnTo>
                  <a:cubicBezTo>
                    <a:pt x="577" y="4674"/>
                    <a:pt x="621" y="4617"/>
                    <a:pt x="615" y="4556"/>
                  </a:cubicBezTo>
                  <a:cubicBezTo>
                    <a:pt x="577" y="4252"/>
                    <a:pt x="546" y="3954"/>
                    <a:pt x="516" y="3668"/>
                  </a:cubicBezTo>
                  <a:cubicBezTo>
                    <a:pt x="509" y="3610"/>
                    <a:pt x="461" y="3568"/>
                    <a:pt x="402" y="3568"/>
                  </a:cubicBezTo>
                  <a:close/>
                  <a:moveTo>
                    <a:pt x="612" y="5346"/>
                  </a:moveTo>
                  <a:cubicBezTo>
                    <a:pt x="606" y="5346"/>
                    <a:pt x="600" y="5346"/>
                    <a:pt x="594" y="5347"/>
                  </a:cubicBezTo>
                  <a:cubicBezTo>
                    <a:pt x="533" y="5354"/>
                    <a:pt x="488" y="5409"/>
                    <a:pt x="495" y="5470"/>
                  </a:cubicBezTo>
                  <a:cubicBezTo>
                    <a:pt x="533" y="5760"/>
                    <a:pt x="570" y="6057"/>
                    <a:pt x="615" y="6358"/>
                  </a:cubicBezTo>
                  <a:cubicBezTo>
                    <a:pt x="621" y="6415"/>
                    <a:pt x="669" y="6456"/>
                    <a:pt x="727" y="6456"/>
                  </a:cubicBezTo>
                  <a:cubicBezTo>
                    <a:pt x="730" y="6456"/>
                    <a:pt x="738" y="6453"/>
                    <a:pt x="741" y="6453"/>
                  </a:cubicBezTo>
                  <a:cubicBezTo>
                    <a:pt x="806" y="6447"/>
                    <a:pt x="847" y="6388"/>
                    <a:pt x="840" y="6327"/>
                  </a:cubicBezTo>
                  <a:cubicBezTo>
                    <a:pt x="799" y="6026"/>
                    <a:pt x="758" y="5733"/>
                    <a:pt x="721" y="5443"/>
                  </a:cubicBezTo>
                  <a:cubicBezTo>
                    <a:pt x="714" y="5387"/>
                    <a:pt x="666" y="5346"/>
                    <a:pt x="612" y="5346"/>
                  </a:cubicBezTo>
                  <a:close/>
                  <a:moveTo>
                    <a:pt x="859" y="7118"/>
                  </a:moveTo>
                  <a:cubicBezTo>
                    <a:pt x="853" y="7118"/>
                    <a:pt x="846" y="7118"/>
                    <a:pt x="840" y="7119"/>
                  </a:cubicBezTo>
                  <a:cubicBezTo>
                    <a:pt x="775" y="7129"/>
                    <a:pt x="734" y="7184"/>
                    <a:pt x="741" y="7245"/>
                  </a:cubicBezTo>
                  <a:cubicBezTo>
                    <a:pt x="785" y="7535"/>
                    <a:pt x="833" y="7833"/>
                    <a:pt x="881" y="8129"/>
                  </a:cubicBezTo>
                  <a:cubicBezTo>
                    <a:pt x="891" y="8184"/>
                    <a:pt x="939" y="8225"/>
                    <a:pt x="993" y="8225"/>
                  </a:cubicBezTo>
                  <a:lnTo>
                    <a:pt x="1014" y="8225"/>
                  </a:lnTo>
                  <a:cubicBezTo>
                    <a:pt x="1075" y="8215"/>
                    <a:pt x="1116" y="8156"/>
                    <a:pt x="1106" y="8095"/>
                  </a:cubicBezTo>
                  <a:cubicBezTo>
                    <a:pt x="1058" y="7798"/>
                    <a:pt x="1011" y="7501"/>
                    <a:pt x="970" y="7211"/>
                  </a:cubicBezTo>
                  <a:cubicBezTo>
                    <a:pt x="960" y="7159"/>
                    <a:pt x="913" y="7118"/>
                    <a:pt x="859" y="7118"/>
                  </a:cubicBezTo>
                  <a:close/>
                  <a:moveTo>
                    <a:pt x="1146" y="8882"/>
                  </a:moveTo>
                  <a:cubicBezTo>
                    <a:pt x="1140" y="8882"/>
                    <a:pt x="1133" y="8883"/>
                    <a:pt x="1127" y="8884"/>
                  </a:cubicBezTo>
                  <a:cubicBezTo>
                    <a:pt x="1065" y="8894"/>
                    <a:pt x="1020" y="8952"/>
                    <a:pt x="1034" y="9013"/>
                  </a:cubicBezTo>
                  <a:cubicBezTo>
                    <a:pt x="1086" y="9303"/>
                    <a:pt x="1140" y="9597"/>
                    <a:pt x="1195" y="9894"/>
                  </a:cubicBezTo>
                  <a:cubicBezTo>
                    <a:pt x="1205" y="9949"/>
                    <a:pt x="1253" y="9987"/>
                    <a:pt x="1307" y="9987"/>
                  </a:cubicBezTo>
                  <a:cubicBezTo>
                    <a:pt x="1315" y="9987"/>
                    <a:pt x="1321" y="9987"/>
                    <a:pt x="1328" y="9983"/>
                  </a:cubicBezTo>
                  <a:cubicBezTo>
                    <a:pt x="1389" y="9973"/>
                    <a:pt x="1430" y="9915"/>
                    <a:pt x="1420" y="9853"/>
                  </a:cubicBezTo>
                  <a:cubicBezTo>
                    <a:pt x="1362" y="9560"/>
                    <a:pt x="1311" y="9266"/>
                    <a:pt x="1260" y="8976"/>
                  </a:cubicBezTo>
                  <a:cubicBezTo>
                    <a:pt x="1247" y="8921"/>
                    <a:pt x="1200" y="8882"/>
                    <a:pt x="1146" y="8882"/>
                  </a:cubicBezTo>
                  <a:close/>
                  <a:moveTo>
                    <a:pt x="1480" y="10640"/>
                  </a:moveTo>
                  <a:cubicBezTo>
                    <a:pt x="1473" y="10640"/>
                    <a:pt x="1465" y="10641"/>
                    <a:pt x="1458" y="10642"/>
                  </a:cubicBezTo>
                  <a:cubicBezTo>
                    <a:pt x="1396" y="10655"/>
                    <a:pt x="1356" y="10713"/>
                    <a:pt x="1369" y="10775"/>
                  </a:cubicBezTo>
                  <a:cubicBezTo>
                    <a:pt x="1427" y="11065"/>
                    <a:pt x="1492" y="11356"/>
                    <a:pt x="1557" y="11652"/>
                  </a:cubicBezTo>
                  <a:cubicBezTo>
                    <a:pt x="1567" y="11704"/>
                    <a:pt x="1614" y="11737"/>
                    <a:pt x="1666" y="11737"/>
                  </a:cubicBezTo>
                  <a:lnTo>
                    <a:pt x="1690" y="11737"/>
                  </a:lnTo>
                  <a:cubicBezTo>
                    <a:pt x="1751" y="11724"/>
                    <a:pt x="1792" y="11666"/>
                    <a:pt x="1778" y="11605"/>
                  </a:cubicBezTo>
                  <a:cubicBezTo>
                    <a:pt x="1714" y="11311"/>
                    <a:pt x="1652" y="11021"/>
                    <a:pt x="1594" y="10731"/>
                  </a:cubicBezTo>
                  <a:cubicBezTo>
                    <a:pt x="1582" y="10676"/>
                    <a:pt x="1535" y="10640"/>
                    <a:pt x="1480" y="10640"/>
                  </a:cubicBezTo>
                  <a:close/>
                  <a:moveTo>
                    <a:pt x="1865" y="12390"/>
                  </a:moveTo>
                  <a:cubicBezTo>
                    <a:pt x="1856" y="12390"/>
                    <a:pt x="1848" y="12391"/>
                    <a:pt x="1840" y="12393"/>
                  </a:cubicBezTo>
                  <a:cubicBezTo>
                    <a:pt x="1778" y="12407"/>
                    <a:pt x="1741" y="12465"/>
                    <a:pt x="1754" y="12526"/>
                  </a:cubicBezTo>
                  <a:cubicBezTo>
                    <a:pt x="1823" y="12816"/>
                    <a:pt x="1891" y="13106"/>
                    <a:pt x="1967" y="13396"/>
                  </a:cubicBezTo>
                  <a:cubicBezTo>
                    <a:pt x="1980" y="13448"/>
                    <a:pt x="2024" y="13482"/>
                    <a:pt x="2076" y="13482"/>
                  </a:cubicBezTo>
                  <a:cubicBezTo>
                    <a:pt x="2085" y="13482"/>
                    <a:pt x="2096" y="13482"/>
                    <a:pt x="2103" y="13478"/>
                  </a:cubicBezTo>
                  <a:cubicBezTo>
                    <a:pt x="2164" y="13465"/>
                    <a:pt x="2202" y="13404"/>
                    <a:pt x="2188" y="13346"/>
                  </a:cubicBezTo>
                  <a:cubicBezTo>
                    <a:pt x="2117" y="13052"/>
                    <a:pt x="2045" y="12765"/>
                    <a:pt x="1977" y="12475"/>
                  </a:cubicBezTo>
                  <a:cubicBezTo>
                    <a:pt x="1964" y="12425"/>
                    <a:pt x="1917" y="12390"/>
                    <a:pt x="1865" y="12390"/>
                  </a:cubicBezTo>
                  <a:close/>
                  <a:moveTo>
                    <a:pt x="2306" y="14126"/>
                  </a:moveTo>
                  <a:cubicBezTo>
                    <a:pt x="2295" y="14126"/>
                    <a:pt x="2285" y="14127"/>
                    <a:pt x="2274" y="14130"/>
                  </a:cubicBezTo>
                  <a:cubicBezTo>
                    <a:pt x="2212" y="14144"/>
                    <a:pt x="2175" y="14206"/>
                    <a:pt x="2192" y="14264"/>
                  </a:cubicBezTo>
                  <a:cubicBezTo>
                    <a:pt x="2270" y="14554"/>
                    <a:pt x="2348" y="14841"/>
                    <a:pt x="2430" y="15131"/>
                  </a:cubicBezTo>
                  <a:cubicBezTo>
                    <a:pt x="2444" y="15178"/>
                    <a:pt x="2492" y="15213"/>
                    <a:pt x="2543" y="15213"/>
                  </a:cubicBezTo>
                  <a:cubicBezTo>
                    <a:pt x="2553" y="15213"/>
                    <a:pt x="2564" y="15209"/>
                    <a:pt x="2574" y="15206"/>
                  </a:cubicBezTo>
                  <a:cubicBezTo>
                    <a:pt x="2632" y="15189"/>
                    <a:pt x="2670" y="15128"/>
                    <a:pt x="2652" y="15069"/>
                  </a:cubicBezTo>
                  <a:cubicBezTo>
                    <a:pt x="2570" y="14783"/>
                    <a:pt x="2489" y="14496"/>
                    <a:pt x="2413" y="14209"/>
                  </a:cubicBezTo>
                  <a:cubicBezTo>
                    <a:pt x="2400" y="14158"/>
                    <a:pt x="2355" y="14126"/>
                    <a:pt x="2306" y="14126"/>
                  </a:cubicBezTo>
                  <a:close/>
                  <a:moveTo>
                    <a:pt x="2795" y="15846"/>
                  </a:moveTo>
                  <a:cubicBezTo>
                    <a:pt x="2784" y="15846"/>
                    <a:pt x="2773" y="15848"/>
                    <a:pt x="2761" y="15851"/>
                  </a:cubicBezTo>
                  <a:cubicBezTo>
                    <a:pt x="2704" y="15868"/>
                    <a:pt x="2670" y="15930"/>
                    <a:pt x="2687" y="15988"/>
                  </a:cubicBezTo>
                  <a:cubicBezTo>
                    <a:pt x="2775" y="16275"/>
                    <a:pt x="2864" y="16561"/>
                    <a:pt x="2956" y="16845"/>
                  </a:cubicBezTo>
                  <a:cubicBezTo>
                    <a:pt x="2974" y="16892"/>
                    <a:pt x="3018" y="16923"/>
                    <a:pt x="3065" y="16923"/>
                  </a:cubicBezTo>
                  <a:cubicBezTo>
                    <a:pt x="3076" y="16923"/>
                    <a:pt x="3089" y="16919"/>
                    <a:pt x="3100" y="16916"/>
                  </a:cubicBezTo>
                  <a:cubicBezTo>
                    <a:pt x="3161" y="16899"/>
                    <a:pt x="3196" y="16834"/>
                    <a:pt x="3175" y="16776"/>
                  </a:cubicBezTo>
                  <a:cubicBezTo>
                    <a:pt x="3083" y="16492"/>
                    <a:pt x="2994" y="16210"/>
                    <a:pt x="2905" y="15926"/>
                  </a:cubicBezTo>
                  <a:cubicBezTo>
                    <a:pt x="2891" y="15876"/>
                    <a:pt x="2845" y="15846"/>
                    <a:pt x="2795" y="15846"/>
                  </a:cubicBezTo>
                  <a:close/>
                  <a:moveTo>
                    <a:pt x="3353" y="17548"/>
                  </a:moveTo>
                  <a:cubicBezTo>
                    <a:pt x="3340" y="17548"/>
                    <a:pt x="3327" y="17550"/>
                    <a:pt x="3314" y="17554"/>
                  </a:cubicBezTo>
                  <a:cubicBezTo>
                    <a:pt x="3257" y="17571"/>
                    <a:pt x="3223" y="17636"/>
                    <a:pt x="3243" y="17694"/>
                  </a:cubicBezTo>
                  <a:cubicBezTo>
                    <a:pt x="3342" y="17978"/>
                    <a:pt x="3445" y="18258"/>
                    <a:pt x="3550" y="18541"/>
                  </a:cubicBezTo>
                  <a:cubicBezTo>
                    <a:pt x="3568" y="18586"/>
                    <a:pt x="3612" y="18613"/>
                    <a:pt x="3656" y="18613"/>
                  </a:cubicBezTo>
                  <a:cubicBezTo>
                    <a:pt x="3670" y="18613"/>
                    <a:pt x="3683" y="18613"/>
                    <a:pt x="3697" y="18606"/>
                  </a:cubicBezTo>
                  <a:cubicBezTo>
                    <a:pt x="3755" y="18586"/>
                    <a:pt x="3785" y="18520"/>
                    <a:pt x="3765" y="18463"/>
                  </a:cubicBezTo>
                  <a:cubicBezTo>
                    <a:pt x="3659" y="18186"/>
                    <a:pt x="3560" y="17902"/>
                    <a:pt x="3462" y="17623"/>
                  </a:cubicBezTo>
                  <a:cubicBezTo>
                    <a:pt x="3446" y="17577"/>
                    <a:pt x="3401" y="17548"/>
                    <a:pt x="3353" y="17548"/>
                  </a:cubicBezTo>
                  <a:close/>
                  <a:moveTo>
                    <a:pt x="3979" y="19227"/>
                  </a:moveTo>
                  <a:cubicBezTo>
                    <a:pt x="3966" y="19227"/>
                    <a:pt x="3952" y="19229"/>
                    <a:pt x="3939" y="19234"/>
                  </a:cubicBezTo>
                  <a:cubicBezTo>
                    <a:pt x="3881" y="19257"/>
                    <a:pt x="3851" y="19323"/>
                    <a:pt x="3875" y="19380"/>
                  </a:cubicBezTo>
                  <a:cubicBezTo>
                    <a:pt x="3984" y="19657"/>
                    <a:pt x="4100" y="19937"/>
                    <a:pt x="4216" y="20210"/>
                  </a:cubicBezTo>
                  <a:cubicBezTo>
                    <a:pt x="4236" y="20255"/>
                    <a:pt x="4277" y="20278"/>
                    <a:pt x="4322" y="20278"/>
                  </a:cubicBezTo>
                  <a:cubicBezTo>
                    <a:pt x="4338" y="20278"/>
                    <a:pt x="4352" y="20278"/>
                    <a:pt x="4366" y="20272"/>
                  </a:cubicBezTo>
                  <a:cubicBezTo>
                    <a:pt x="4424" y="20248"/>
                    <a:pt x="4452" y="20183"/>
                    <a:pt x="4428" y="20125"/>
                  </a:cubicBezTo>
                  <a:cubicBezTo>
                    <a:pt x="4311" y="19851"/>
                    <a:pt x="4199" y="19575"/>
                    <a:pt x="4086" y="19298"/>
                  </a:cubicBezTo>
                  <a:cubicBezTo>
                    <a:pt x="4068" y="19254"/>
                    <a:pt x="4024" y="19227"/>
                    <a:pt x="3979" y="19227"/>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3"/>
            <p:cNvSpPr/>
            <p:nvPr/>
          </p:nvSpPr>
          <p:spPr>
            <a:xfrm rot="1837076" flipH="1">
              <a:off x="5196376" y="4233672"/>
              <a:ext cx="49650" cy="226202"/>
            </a:xfrm>
            <a:custGeom>
              <a:avLst/>
              <a:gdLst/>
              <a:ahLst/>
              <a:cxnLst/>
              <a:rect l="l" t="t" r="r" b="b"/>
              <a:pathLst>
                <a:path w="4452" h="20279" extrusionOk="0">
                  <a:moveTo>
                    <a:pt x="123" y="1"/>
                  </a:moveTo>
                  <a:cubicBezTo>
                    <a:pt x="120" y="1"/>
                    <a:pt x="116" y="1"/>
                    <a:pt x="113" y="1"/>
                  </a:cubicBezTo>
                  <a:cubicBezTo>
                    <a:pt x="51" y="5"/>
                    <a:pt x="0" y="56"/>
                    <a:pt x="4" y="118"/>
                  </a:cubicBezTo>
                  <a:cubicBezTo>
                    <a:pt x="21" y="384"/>
                    <a:pt x="37" y="685"/>
                    <a:pt x="58" y="1016"/>
                  </a:cubicBezTo>
                  <a:cubicBezTo>
                    <a:pt x="62" y="1074"/>
                    <a:pt x="113" y="1118"/>
                    <a:pt x="174" y="1118"/>
                  </a:cubicBezTo>
                  <a:lnTo>
                    <a:pt x="181" y="1118"/>
                  </a:lnTo>
                  <a:cubicBezTo>
                    <a:pt x="242" y="1115"/>
                    <a:pt x="290" y="1060"/>
                    <a:pt x="287" y="998"/>
                  </a:cubicBezTo>
                  <a:cubicBezTo>
                    <a:pt x="267" y="671"/>
                    <a:pt x="246" y="370"/>
                    <a:pt x="232" y="107"/>
                  </a:cubicBezTo>
                  <a:cubicBezTo>
                    <a:pt x="229" y="49"/>
                    <a:pt x="180" y="1"/>
                    <a:pt x="123" y="1"/>
                  </a:cubicBezTo>
                  <a:close/>
                  <a:moveTo>
                    <a:pt x="241" y="1786"/>
                  </a:moveTo>
                  <a:cubicBezTo>
                    <a:pt x="237" y="1786"/>
                    <a:pt x="233" y="1786"/>
                    <a:pt x="229" y="1787"/>
                  </a:cubicBezTo>
                  <a:cubicBezTo>
                    <a:pt x="168" y="1794"/>
                    <a:pt x="119" y="1845"/>
                    <a:pt x="123" y="1906"/>
                  </a:cubicBezTo>
                  <a:cubicBezTo>
                    <a:pt x="147" y="2190"/>
                    <a:pt x="174" y="2487"/>
                    <a:pt x="201" y="2801"/>
                  </a:cubicBezTo>
                  <a:cubicBezTo>
                    <a:pt x="209" y="2859"/>
                    <a:pt x="256" y="2903"/>
                    <a:pt x="314" y="2903"/>
                  </a:cubicBezTo>
                  <a:cubicBezTo>
                    <a:pt x="317" y="2903"/>
                    <a:pt x="321" y="2900"/>
                    <a:pt x="324" y="2900"/>
                  </a:cubicBezTo>
                  <a:cubicBezTo>
                    <a:pt x="390" y="2897"/>
                    <a:pt x="434" y="2842"/>
                    <a:pt x="431" y="2780"/>
                  </a:cubicBezTo>
                  <a:cubicBezTo>
                    <a:pt x="399" y="2470"/>
                    <a:pt x="376" y="2172"/>
                    <a:pt x="352" y="1889"/>
                  </a:cubicBezTo>
                  <a:cubicBezTo>
                    <a:pt x="349" y="1831"/>
                    <a:pt x="300" y="1786"/>
                    <a:pt x="241" y="1786"/>
                  </a:cubicBezTo>
                  <a:close/>
                  <a:moveTo>
                    <a:pt x="402" y="3568"/>
                  </a:moveTo>
                  <a:cubicBezTo>
                    <a:pt x="398" y="3568"/>
                    <a:pt x="394" y="3568"/>
                    <a:pt x="390" y="3568"/>
                  </a:cubicBezTo>
                  <a:cubicBezTo>
                    <a:pt x="328" y="3576"/>
                    <a:pt x="283" y="3630"/>
                    <a:pt x="290" y="3691"/>
                  </a:cubicBezTo>
                  <a:cubicBezTo>
                    <a:pt x="317" y="3978"/>
                    <a:pt x="352" y="4276"/>
                    <a:pt x="385" y="4583"/>
                  </a:cubicBezTo>
                  <a:cubicBezTo>
                    <a:pt x="393" y="4638"/>
                    <a:pt x="444" y="4682"/>
                    <a:pt x="499" y="4682"/>
                  </a:cubicBezTo>
                  <a:lnTo>
                    <a:pt x="512" y="4682"/>
                  </a:lnTo>
                  <a:cubicBezTo>
                    <a:pt x="577" y="4674"/>
                    <a:pt x="621" y="4617"/>
                    <a:pt x="615" y="4556"/>
                  </a:cubicBezTo>
                  <a:cubicBezTo>
                    <a:pt x="577" y="4252"/>
                    <a:pt x="546" y="3954"/>
                    <a:pt x="516" y="3668"/>
                  </a:cubicBezTo>
                  <a:cubicBezTo>
                    <a:pt x="509" y="3610"/>
                    <a:pt x="461" y="3568"/>
                    <a:pt x="402" y="3568"/>
                  </a:cubicBezTo>
                  <a:close/>
                  <a:moveTo>
                    <a:pt x="612" y="5346"/>
                  </a:moveTo>
                  <a:cubicBezTo>
                    <a:pt x="606" y="5346"/>
                    <a:pt x="600" y="5346"/>
                    <a:pt x="594" y="5347"/>
                  </a:cubicBezTo>
                  <a:cubicBezTo>
                    <a:pt x="533" y="5354"/>
                    <a:pt x="488" y="5409"/>
                    <a:pt x="495" y="5470"/>
                  </a:cubicBezTo>
                  <a:cubicBezTo>
                    <a:pt x="533" y="5760"/>
                    <a:pt x="570" y="6057"/>
                    <a:pt x="615" y="6358"/>
                  </a:cubicBezTo>
                  <a:cubicBezTo>
                    <a:pt x="621" y="6415"/>
                    <a:pt x="669" y="6456"/>
                    <a:pt x="727" y="6456"/>
                  </a:cubicBezTo>
                  <a:cubicBezTo>
                    <a:pt x="730" y="6456"/>
                    <a:pt x="738" y="6453"/>
                    <a:pt x="741" y="6453"/>
                  </a:cubicBezTo>
                  <a:cubicBezTo>
                    <a:pt x="806" y="6447"/>
                    <a:pt x="847" y="6388"/>
                    <a:pt x="840" y="6327"/>
                  </a:cubicBezTo>
                  <a:cubicBezTo>
                    <a:pt x="799" y="6026"/>
                    <a:pt x="758" y="5733"/>
                    <a:pt x="721" y="5443"/>
                  </a:cubicBezTo>
                  <a:cubicBezTo>
                    <a:pt x="714" y="5387"/>
                    <a:pt x="666" y="5346"/>
                    <a:pt x="612" y="5346"/>
                  </a:cubicBezTo>
                  <a:close/>
                  <a:moveTo>
                    <a:pt x="859" y="7118"/>
                  </a:moveTo>
                  <a:cubicBezTo>
                    <a:pt x="853" y="7118"/>
                    <a:pt x="846" y="7118"/>
                    <a:pt x="840" y="7119"/>
                  </a:cubicBezTo>
                  <a:cubicBezTo>
                    <a:pt x="775" y="7129"/>
                    <a:pt x="734" y="7184"/>
                    <a:pt x="741" y="7245"/>
                  </a:cubicBezTo>
                  <a:cubicBezTo>
                    <a:pt x="785" y="7535"/>
                    <a:pt x="833" y="7833"/>
                    <a:pt x="881" y="8129"/>
                  </a:cubicBezTo>
                  <a:cubicBezTo>
                    <a:pt x="891" y="8184"/>
                    <a:pt x="939" y="8225"/>
                    <a:pt x="993" y="8225"/>
                  </a:cubicBezTo>
                  <a:lnTo>
                    <a:pt x="1014" y="8225"/>
                  </a:lnTo>
                  <a:cubicBezTo>
                    <a:pt x="1075" y="8215"/>
                    <a:pt x="1116" y="8156"/>
                    <a:pt x="1106" y="8095"/>
                  </a:cubicBezTo>
                  <a:cubicBezTo>
                    <a:pt x="1058" y="7798"/>
                    <a:pt x="1011" y="7501"/>
                    <a:pt x="970" y="7211"/>
                  </a:cubicBezTo>
                  <a:cubicBezTo>
                    <a:pt x="960" y="7159"/>
                    <a:pt x="913" y="7118"/>
                    <a:pt x="859" y="7118"/>
                  </a:cubicBezTo>
                  <a:close/>
                  <a:moveTo>
                    <a:pt x="1146" y="8882"/>
                  </a:moveTo>
                  <a:cubicBezTo>
                    <a:pt x="1140" y="8882"/>
                    <a:pt x="1133" y="8883"/>
                    <a:pt x="1127" y="8884"/>
                  </a:cubicBezTo>
                  <a:cubicBezTo>
                    <a:pt x="1065" y="8894"/>
                    <a:pt x="1020" y="8952"/>
                    <a:pt x="1034" y="9013"/>
                  </a:cubicBezTo>
                  <a:cubicBezTo>
                    <a:pt x="1086" y="9303"/>
                    <a:pt x="1140" y="9597"/>
                    <a:pt x="1195" y="9894"/>
                  </a:cubicBezTo>
                  <a:cubicBezTo>
                    <a:pt x="1205" y="9949"/>
                    <a:pt x="1253" y="9987"/>
                    <a:pt x="1307" y="9987"/>
                  </a:cubicBezTo>
                  <a:cubicBezTo>
                    <a:pt x="1315" y="9987"/>
                    <a:pt x="1321" y="9987"/>
                    <a:pt x="1328" y="9983"/>
                  </a:cubicBezTo>
                  <a:cubicBezTo>
                    <a:pt x="1389" y="9973"/>
                    <a:pt x="1430" y="9915"/>
                    <a:pt x="1420" y="9853"/>
                  </a:cubicBezTo>
                  <a:cubicBezTo>
                    <a:pt x="1362" y="9560"/>
                    <a:pt x="1311" y="9266"/>
                    <a:pt x="1260" y="8976"/>
                  </a:cubicBezTo>
                  <a:cubicBezTo>
                    <a:pt x="1247" y="8921"/>
                    <a:pt x="1200" y="8882"/>
                    <a:pt x="1146" y="8882"/>
                  </a:cubicBezTo>
                  <a:close/>
                  <a:moveTo>
                    <a:pt x="1480" y="10640"/>
                  </a:moveTo>
                  <a:cubicBezTo>
                    <a:pt x="1473" y="10640"/>
                    <a:pt x="1465" y="10641"/>
                    <a:pt x="1458" y="10642"/>
                  </a:cubicBezTo>
                  <a:cubicBezTo>
                    <a:pt x="1396" y="10655"/>
                    <a:pt x="1356" y="10713"/>
                    <a:pt x="1369" y="10775"/>
                  </a:cubicBezTo>
                  <a:cubicBezTo>
                    <a:pt x="1427" y="11065"/>
                    <a:pt x="1492" y="11356"/>
                    <a:pt x="1557" y="11652"/>
                  </a:cubicBezTo>
                  <a:cubicBezTo>
                    <a:pt x="1567" y="11704"/>
                    <a:pt x="1614" y="11737"/>
                    <a:pt x="1666" y="11737"/>
                  </a:cubicBezTo>
                  <a:lnTo>
                    <a:pt x="1690" y="11737"/>
                  </a:lnTo>
                  <a:cubicBezTo>
                    <a:pt x="1751" y="11724"/>
                    <a:pt x="1792" y="11666"/>
                    <a:pt x="1778" y="11605"/>
                  </a:cubicBezTo>
                  <a:cubicBezTo>
                    <a:pt x="1714" y="11311"/>
                    <a:pt x="1652" y="11021"/>
                    <a:pt x="1594" y="10731"/>
                  </a:cubicBezTo>
                  <a:cubicBezTo>
                    <a:pt x="1582" y="10676"/>
                    <a:pt x="1535" y="10640"/>
                    <a:pt x="1480" y="10640"/>
                  </a:cubicBezTo>
                  <a:close/>
                  <a:moveTo>
                    <a:pt x="1865" y="12390"/>
                  </a:moveTo>
                  <a:cubicBezTo>
                    <a:pt x="1856" y="12390"/>
                    <a:pt x="1848" y="12391"/>
                    <a:pt x="1840" y="12393"/>
                  </a:cubicBezTo>
                  <a:cubicBezTo>
                    <a:pt x="1778" y="12407"/>
                    <a:pt x="1741" y="12465"/>
                    <a:pt x="1754" y="12526"/>
                  </a:cubicBezTo>
                  <a:cubicBezTo>
                    <a:pt x="1823" y="12816"/>
                    <a:pt x="1891" y="13106"/>
                    <a:pt x="1967" y="13396"/>
                  </a:cubicBezTo>
                  <a:cubicBezTo>
                    <a:pt x="1980" y="13448"/>
                    <a:pt x="2024" y="13482"/>
                    <a:pt x="2076" y="13482"/>
                  </a:cubicBezTo>
                  <a:cubicBezTo>
                    <a:pt x="2085" y="13482"/>
                    <a:pt x="2096" y="13482"/>
                    <a:pt x="2103" y="13478"/>
                  </a:cubicBezTo>
                  <a:cubicBezTo>
                    <a:pt x="2164" y="13465"/>
                    <a:pt x="2202" y="13404"/>
                    <a:pt x="2188" y="13346"/>
                  </a:cubicBezTo>
                  <a:cubicBezTo>
                    <a:pt x="2117" y="13052"/>
                    <a:pt x="2045" y="12765"/>
                    <a:pt x="1977" y="12475"/>
                  </a:cubicBezTo>
                  <a:cubicBezTo>
                    <a:pt x="1964" y="12425"/>
                    <a:pt x="1917" y="12390"/>
                    <a:pt x="1865" y="12390"/>
                  </a:cubicBezTo>
                  <a:close/>
                  <a:moveTo>
                    <a:pt x="2306" y="14126"/>
                  </a:moveTo>
                  <a:cubicBezTo>
                    <a:pt x="2295" y="14126"/>
                    <a:pt x="2285" y="14127"/>
                    <a:pt x="2274" y="14130"/>
                  </a:cubicBezTo>
                  <a:cubicBezTo>
                    <a:pt x="2212" y="14144"/>
                    <a:pt x="2175" y="14206"/>
                    <a:pt x="2192" y="14264"/>
                  </a:cubicBezTo>
                  <a:cubicBezTo>
                    <a:pt x="2270" y="14554"/>
                    <a:pt x="2348" y="14841"/>
                    <a:pt x="2430" y="15131"/>
                  </a:cubicBezTo>
                  <a:cubicBezTo>
                    <a:pt x="2444" y="15178"/>
                    <a:pt x="2492" y="15213"/>
                    <a:pt x="2543" y="15213"/>
                  </a:cubicBezTo>
                  <a:cubicBezTo>
                    <a:pt x="2553" y="15213"/>
                    <a:pt x="2564" y="15209"/>
                    <a:pt x="2574" y="15206"/>
                  </a:cubicBezTo>
                  <a:cubicBezTo>
                    <a:pt x="2632" y="15189"/>
                    <a:pt x="2670" y="15128"/>
                    <a:pt x="2652" y="15069"/>
                  </a:cubicBezTo>
                  <a:cubicBezTo>
                    <a:pt x="2570" y="14783"/>
                    <a:pt x="2489" y="14496"/>
                    <a:pt x="2413" y="14209"/>
                  </a:cubicBezTo>
                  <a:cubicBezTo>
                    <a:pt x="2400" y="14158"/>
                    <a:pt x="2355" y="14126"/>
                    <a:pt x="2306" y="14126"/>
                  </a:cubicBezTo>
                  <a:close/>
                  <a:moveTo>
                    <a:pt x="2795" y="15846"/>
                  </a:moveTo>
                  <a:cubicBezTo>
                    <a:pt x="2784" y="15846"/>
                    <a:pt x="2773" y="15848"/>
                    <a:pt x="2761" y="15851"/>
                  </a:cubicBezTo>
                  <a:cubicBezTo>
                    <a:pt x="2704" y="15868"/>
                    <a:pt x="2670" y="15930"/>
                    <a:pt x="2687" y="15988"/>
                  </a:cubicBezTo>
                  <a:cubicBezTo>
                    <a:pt x="2775" y="16275"/>
                    <a:pt x="2864" y="16561"/>
                    <a:pt x="2956" y="16845"/>
                  </a:cubicBezTo>
                  <a:cubicBezTo>
                    <a:pt x="2974" y="16892"/>
                    <a:pt x="3018" y="16923"/>
                    <a:pt x="3065" y="16923"/>
                  </a:cubicBezTo>
                  <a:cubicBezTo>
                    <a:pt x="3076" y="16923"/>
                    <a:pt x="3089" y="16919"/>
                    <a:pt x="3100" y="16916"/>
                  </a:cubicBezTo>
                  <a:cubicBezTo>
                    <a:pt x="3161" y="16899"/>
                    <a:pt x="3196" y="16834"/>
                    <a:pt x="3175" y="16776"/>
                  </a:cubicBezTo>
                  <a:cubicBezTo>
                    <a:pt x="3083" y="16492"/>
                    <a:pt x="2994" y="16210"/>
                    <a:pt x="2905" y="15926"/>
                  </a:cubicBezTo>
                  <a:cubicBezTo>
                    <a:pt x="2891" y="15876"/>
                    <a:pt x="2845" y="15846"/>
                    <a:pt x="2795" y="15846"/>
                  </a:cubicBezTo>
                  <a:close/>
                  <a:moveTo>
                    <a:pt x="3353" y="17548"/>
                  </a:moveTo>
                  <a:cubicBezTo>
                    <a:pt x="3340" y="17548"/>
                    <a:pt x="3327" y="17550"/>
                    <a:pt x="3314" y="17554"/>
                  </a:cubicBezTo>
                  <a:cubicBezTo>
                    <a:pt x="3257" y="17571"/>
                    <a:pt x="3223" y="17636"/>
                    <a:pt x="3243" y="17694"/>
                  </a:cubicBezTo>
                  <a:cubicBezTo>
                    <a:pt x="3342" y="17978"/>
                    <a:pt x="3445" y="18258"/>
                    <a:pt x="3550" y="18541"/>
                  </a:cubicBezTo>
                  <a:cubicBezTo>
                    <a:pt x="3568" y="18586"/>
                    <a:pt x="3612" y="18613"/>
                    <a:pt x="3656" y="18613"/>
                  </a:cubicBezTo>
                  <a:cubicBezTo>
                    <a:pt x="3670" y="18613"/>
                    <a:pt x="3683" y="18613"/>
                    <a:pt x="3697" y="18606"/>
                  </a:cubicBezTo>
                  <a:cubicBezTo>
                    <a:pt x="3755" y="18586"/>
                    <a:pt x="3785" y="18520"/>
                    <a:pt x="3765" y="18463"/>
                  </a:cubicBezTo>
                  <a:cubicBezTo>
                    <a:pt x="3659" y="18186"/>
                    <a:pt x="3560" y="17902"/>
                    <a:pt x="3462" y="17623"/>
                  </a:cubicBezTo>
                  <a:cubicBezTo>
                    <a:pt x="3446" y="17577"/>
                    <a:pt x="3401" y="17548"/>
                    <a:pt x="3353" y="17548"/>
                  </a:cubicBezTo>
                  <a:close/>
                  <a:moveTo>
                    <a:pt x="3979" y="19227"/>
                  </a:moveTo>
                  <a:cubicBezTo>
                    <a:pt x="3966" y="19227"/>
                    <a:pt x="3952" y="19229"/>
                    <a:pt x="3939" y="19234"/>
                  </a:cubicBezTo>
                  <a:cubicBezTo>
                    <a:pt x="3881" y="19257"/>
                    <a:pt x="3851" y="19323"/>
                    <a:pt x="3875" y="19380"/>
                  </a:cubicBezTo>
                  <a:cubicBezTo>
                    <a:pt x="3984" y="19657"/>
                    <a:pt x="4100" y="19937"/>
                    <a:pt x="4216" y="20210"/>
                  </a:cubicBezTo>
                  <a:cubicBezTo>
                    <a:pt x="4236" y="20255"/>
                    <a:pt x="4277" y="20278"/>
                    <a:pt x="4322" y="20278"/>
                  </a:cubicBezTo>
                  <a:cubicBezTo>
                    <a:pt x="4338" y="20278"/>
                    <a:pt x="4352" y="20278"/>
                    <a:pt x="4366" y="20272"/>
                  </a:cubicBezTo>
                  <a:cubicBezTo>
                    <a:pt x="4424" y="20248"/>
                    <a:pt x="4452" y="20183"/>
                    <a:pt x="4428" y="20125"/>
                  </a:cubicBezTo>
                  <a:cubicBezTo>
                    <a:pt x="4311" y="19851"/>
                    <a:pt x="4199" y="19575"/>
                    <a:pt x="4086" y="19298"/>
                  </a:cubicBezTo>
                  <a:cubicBezTo>
                    <a:pt x="4068" y="19254"/>
                    <a:pt x="4024" y="19227"/>
                    <a:pt x="3979" y="19227"/>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3"/>
            <p:cNvSpPr/>
            <p:nvPr/>
          </p:nvSpPr>
          <p:spPr>
            <a:xfrm flipH="1">
              <a:off x="5479510" y="3620364"/>
              <a:ext cx="29258" cy="15696"/>
            </a:xfrm>
            <a:custGeom>
              <a:avLst/>
              <a:gdLst/>
              <a:ahLst/>
              <a:cxnLst/>
              <a:rect l="l" t="t" r="r" b="b"/>
              <a:pathLst>
                <a:path w="932" h="500" extrusionOk="0">
                  <a:moveTo>
                    <a:pt x="128" y="0"/>
                  </a:moveTo>
                  <a:cubicBezTo>
                    <a:pt x="95" y="0"/>
                    <a:pt x="63" y="13"/>
                    <a:pt x="41" y="39"/>
                  </a:cubicBezTo>
                  <a:cubicBezTo>
                    <a:pt x="0" y="87"/>
                    <a:pt x="7" y="155"/>
                    <a:pt x="55" y="196"/>
                  </a:cubicBezTo>
                  <a:cubicBezTo>
                    <a:pt x="92" y="230"/>
                    <a:pt x="420" y="499"/>
                    <a:pt x="741" y="499"/>
                  </a:cubicBezTo>
                  <a:cubicBezTo>
                    <a:pt x="768" y="499"/>
                    <a:pt x="799" y="496"/>
                    <a:pt x="826" y="493"/>
                  </a:cubicBezTo>
                  <a:cubicBezTo>
                    <a:pt x="887" y="482"/>
                    <a:pt x="932" y="424"/>
                    <a:pt x="919" y="363"/>
                  </a:cubicBezTo>
                  <a:cubicBezTo>
                    <a:pt x="909" y="308"/>
                    <a:pt x="862" y="269"/>
                    <a:pt x="808" y="269"/>
                  </a:cubicBezTo>
                  <a:cubicBezTo>
                    <a:pt x="801" y="269"/>
                    <a:pt x="795" y="270"/>
                    <a:pt x="788" y="271"/>
                  </a:cubicBezTo>
                  <a:cubicBezTo>
                    <a:pt x="772" y="274"/>
                    <a:pt x="756" y="275"/>
                    <a:pt x="739" y="275"/>
                  </a:cubicBezTo>
                  <a:cubicBezTo>
                    <a:pt x="540" y="275"/>
                    <a:pt x="290" y="101"/>
                    <a:pt x="205" y="28"/>
                  </a:cubicBezTo>
                  <a:cubicBezTo>
                    <a:pt x="183" y="10"/>
                    <a:pt x="155" y="0"/>
                    <a:pt x="128" y="0"/>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3"/>
            <p:cNvSpPr/>
            <p:nvPr/>
          </p:nvSpPr>
          <p:spPr>
            <a:xfrm rot="-1943700">
              <a:off x="5385487" y="3839034"/>
              <a:ext cx="173027" cy="181771"/>
            </a:xfrm>
            <a:prstGeom prst="rect">
              <a:avLst/>
            </a:pr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 name="Google Shape;331;p23"/>
          <p:cNvGrpSpPr/>
          <p:nvPr/>
        </p:nvGrpSpPr>
        <p:grpSpPr>
          <a:xfrm>
            <a:off x="4138073" y="3540977"/>
            <a:ext cx="856417" cy="1215324"/>
            <a:chOff x="4598640" y="4070171"/>
            <a:chExt cx="483633" cy="686430"/>
          </a:xfrm>
        </p:grpSpPr>
        <p:sp>
          <p:nvSpPr>
            <p:cNvPr id="332" name="Google Shape;332;p23"/>
            <p:cNvSpPr/>
            <p:nvPr/>
          </p:nvSpPr>
          <p:spPr>
            <a:xfrm flipH="1">
              <a:off x="4635663" y="4378790"/>
              <a:ext cx="117684" cy="107131"/>
            </a:xfrm>
            <a:custGeom>
              <a:avLst/>
              <a:gdLst/>
              <a:ahLst/>
              <a:cxnLst/>
              <a:rect l="l" t="t" r="r" b="b"/>
              <a:pathLst>
                <a:path w="2063" h="1878" extrusionOk="0">
                  <a:moveTo>
                    <a:pt x="1032" y="1"/>
                  </a:moveTo>
                  <a:cubicBezTo>
                    <a:pt x="369" y="1"/>
                    <a:pt x="123" y="885"/>
                    <a:pt x="35" y="1438"/>
                  </a:cubicBezTo>
                  <a:cubicBezTo>
                    <a:pt x="0" y="1669"/>
                    <a:pt x="178" y="1878"/>
                    <a:pt x="413" y="1878"/>
                  </a:cubicBezTo>
                  <a:lnTo>
                    <a:pt x="1650" y="1878"/>
                  </a:lnTo>
                  <a:cubicBezTo>
                    <a:pt x="1881" y="1878"/>
                    <a:pt x="2062" y="1669"/>
                    <a:pt x="2025" y="1438"/>
                  </a:cubicBezTo>
                  <a:cubicBezTo>
                    <a:pt x="1936" y="885"/>
                    <a:pt x="1691" y="1"/>
                    <a:pt x="1032" y="1"/>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3"/>
            <p:cNvSpPr/>
            <p:nvPr/>
          </p:nvSpPr>
          <p:spPr>
            <a:xfrm flipH="1">
              <a:off x="4734579" y="4308909"/>
              <a:ext cx="63548" cy="232401"/>
            </a:xfrm>
            <a:custGeom>
              <a:avLst/>
              <a:gdLst/>
              <a:ahLst/>
              <a:cxnLst/>
              <a:rect l="l" t="t" r="r" b="b"/>
              <a:pathLst>
                <a:path w="1114" h="4074" extrusionOk="0">
                  <a:moveTo>
                    <a:pt x="274" y="0"/>
                  </a:moveTo>
                  <a:cubicBezTo>
                    <a:pt x="194" y="0"/>
                    <a:pt x="114" y="49"/>
                    <a:pt x="106" y="153"/>
                  </a:cubicBezTo>
                  <a:cubicBezTo>
                    <a:pt x="1" y="1516"/>
                    <a:pt x="301" y="2700"/>
                    <a:pt x="758" y="3977"/>
                  </a:cubicBezTo>
                  <a:cubicBezTo>
                    <a:pt x="782" y="4045"/>
                    <a:pt x="832" y="4074"/>
                    <a:pt x="886" y="4074"/>
                  </a:cubicBezTo>
                  <a:cubicBezTo>
                    <a:pt x="993" y="4074"/>
                    <a:pt x="1113" y="3960"/>
                    <a:pt x="1066" y="3823"/>
                  </a:cubicBezTo>
                  <a:cubicBezTo>
                    <a:pt x="629" y="2601"/>
                    <a:pt x="349" y="1489"/>
                    <a:pt x="448" y="181"/>
                  </a:cubicBezTo>
                  <a:cubicBezTo>
                    <a:pt x="457" y="63"/>
                    <a:pt x="365" y="0"/>
                    <a:pt x="274"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3"/>
            <p:cNvSpPr/>
            <p:nvPr/>
          </p:nvSpPr>
          <p:spPr>
            <a:xfrm flipH="1">
              <a:off x="4675026" y="4070171"/>
              <a:ext cx="236052" cy="251397"/>
            </a:xfrm>
            <a:custGeom>
              <a:avLst/>
              <a:gdLst/>
              <a:ahLst/>
              <a:cxnLst/>
              <a:rect l="l" t="t" r="r" b="b"/>
              <a:pathLst>
                <a:path w="4138" h="4407" extrusionOk="0">
                  <a:moveTo>
                    <a:pt x="2018" y="0"/>
                  </a:moveTo>
                  <a:cubicBezTo>
                    <a:pt x="188" y="0"/>
                    <a:pt x="0" y="2765"/>
                    <a:pt x="0" y="3915"/>
                  </a:cubicBezTo>
                  <a:cubicBezTo>
                    <a:pt x="0" y="4185"/>
                    <a:pt x="222" y="4404"/>
                    <a:pt x="492" y="4404"/>
                  </a:cubicBezTo>
                  <a:cubicBezTo>
                    <a:pt x="728" y="4402"/>
                    <a:pt x="1034" y="4402"/>
                    <a:pt x="1368" y="4402"/>
                  </a:cubicBezTo>
                  <a:cubicBezTo>
                    <a:pt x="2149" y="4402"/>
                    <a:pt x="3085" y="4405"/>
                    <a:pt x="3643" y="4407"/>
                  </a:cubicBezTo>
                  <a:cubicBezTo>
                    <a:pt x="3920" y="4407"/>
                    <a:pt x="4138" y="4182"/>
                    <a:pt x="4131" y="3905"/>
                  </a:cubicBezTo>
                  <a:cubicBezTo>
                    <a:pt x="4104" y="2745"/>
                    <a:pt x="3841" y="0"/>
                    <a:pt x="2018"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3"/>
            <p:cNvSpPr/>
            <p:nvPr/>
          </p:nvSpPr>
          <p:spPr>
            <a:xfrm flipH="1">
              <a:off x="4639369" y="4222313"/>
              <a:ext cx="38220" cy="362863"/>
            </a:xfrm>
            <a:custGeom>
              <a:avLst/>
              <a:gdLst/>
              <a:ahLst/>
              <a:cxnLst/>
              <a:rect l="l" t="t" r="r" b="b"/>
              <a:pathLst>
                <a:path w="670" h="6361" extrusionOk="0">
                  <a:moveTo>
                    <a:pt x="278" y="0"/>
                  </a:moveTo>
                  <a:cubicBezTo>
                    <a:pt x="178" y="0"/>
                    <a:pt x="68" y="85"/>
                    <a:pt x="93" y="214"/>
                  </a:cubicBezTo>
                  <a:cubicBezTo>
                    <a:pt x="284" y="1241"/>
                    <a:pt x="325" y="2265"/>
                    <a:pt x="229" y="3303"/>
                  </a:cubicBezTo>
                  <a:cubicBezTo>
                    <a:pt x="141" y="4269"/>
                    <a:pt x="0" y="5225"/>
                    <a:pt x="96" y="6198"/>
                  </a:cubicBezTo>
                  <a:cubicBezTo>
                    <a:pt x="107" y="6306"/>
                    <a:pt x="199" y="6360"/>
                    <a:pt x="285" y="6360"/>
                  </a:cubicBezTo>
                  <a:cubicBezTo>
                    <a:pt x="370" y="6360"/>
                    <a:pt x="449" y="6307"/>
                    <a:pt x="437" y="6198"/>
                  </a:cubicBezTo>
                  <a:cubicBezTo>
                    <a:pt x="335" y="5150"/>
                    <a:pt x="509" y="4129"/>
                    <a:pt x="591" y="3089"/>
                  </a:cubicBezTo>
                  <a:cubicBezTo>
                    <a:pt x="670" y="2091"/>
                    <a:pt x="608" y="1105"/>
                    <a:pt x="424" y="125"/>
                  </a:cubicBezTo>
                  <a:cubicBezTo>
                    <a:pt x="408" y="38"/>
                    <a:pt x="345" y="0"/>
                    <a:pt x="27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3"/>
            <p:cNvSpPr/>
            <p:nvPr/>
          </p:nvSpPr>
          <p:spPr>
            <a:xfrm flipH="1">
              <a:off x="4598640" y="4103372"/>
              <a:ext cx="132687" cy="142099"/>
            </a:xfrm>
            <a:custGeom>
              <a:avLst/>
              <a:gdLst/>
              <a:ahLst/>
              <a:cxnLst/>
              <a:rect l="l" t="t" r="r" b="b"/>
              <a:pathLst>
                <a:path w="2326" h="2491" extrusionOk="0">
                  <a:moveTo>
                    <a:pt x="1079" y="1"/>
                  </a:moveTo>
                  <a:cubicBezTo>
                    <a:pt x="151" y="1"/>
                    <a:pt x="17" y="1527"/>
                    <a:pt x="4" y="2166"/>
                  </a:cubicBezTo>
                  <a:cubicBezTo>
                    <a:pt x="0" y="2319"/>
                    <a:pt x="117" y="2445"/>
                    <a:pt x="270" y="2453"/>
                  </a:cubicBezTo>
                  <a:lnTo>
                    <a:pt x="1110" y="2490"/>
                  </a:lnTo>
                  <a:cubicBezTo>
                    <a:pt x="1557" y="2480"/>
                    <a:pt x="1847" y="2480"/>
                    <a:pt x="2035" y="2480"/>
                  </a:cubicBezTo>
                  <a:cubicBezTo>
                    <a:pt x="2036" y="2480"/>
                    <a:pt x="2038" y="2480"/>
                    <a:pt x="2040" y="2480"/>
                  </a:cubicBezTo>
                  <a:cubicBezTo>
                    <a:pt x="2198" y="2480"/>
                    <a:pt x="2325" y="2341"/>
                    <a:pt x="2315" y="2183"/>
                  </a:cubicBezTo>
                  <a:cubicBezTo>
                    <a:pt x="2264" y="1524"/>
                    <a:pt x="2048" y="36"/>
                    <a:pt x="1110" y="1"/>
                  </a:cubicBezTo>
                  <a:cubicBezTo>
                    <a:pt x="1099" y="1"/>
                    <a:pt x="1089" y="1"/>
                    <a:pt x="1079"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3"/>
            <p:cNvSpPr/>
            <p:nvPr/>
          </p:nvSpPr>
          <p:spPr>
            <a:xfrm flipH="1">
              <a:off x="4782497" y="4318207"/>
              <a:ext cx="20593" cy="247290"/>
            </a:xfrm>
            <a:custGeom>
              <a:avLst/>
              <a:gdLst/>
              <a:ahLst/>
              <a:cxnLst/>
              <a:rect l="l" t="t" r="r" b="b"/>
              <a:pathLst>
                <a:path w="361" h="4335" extrusionOk="0">
                  <a:moveTo>
                    <a:pt x="172" y="1"/>
                  </a:moveTo>
                  <a:cubicBezTo>
                    <a:pt x="86" y="1"/>
                    <a:pt x="1" y="55"/>
                    <a:pt x="2" y="165"/>
                  </a:cubicBezTo>
                  <a:cubicBezTo>
                    <a:pt x="6" y="1499"/>
                    <a:pt x="12" y="2834"/>
                    <a:pt x="15" y="4168"/>
                  </a:cubicBezTo>
                  <a:cubicBezTo>
                    <a:pt x="18" y="4279"/>
                    <a:pt x="104" y="4335"/>
                    <a:pt x="189" y="4335"/>
                  </a:cubicBezTo>
                  <a:cubicBezTo>
                    <a:pt x="275" y="4335"/>
                    <a:pt x="360" y="4279"/>
                    <a:pt x="360" y="4168"/>
                  </a:cubicBezTo>
                  <a:cubicBezTo>
                    <a:pt x="354" y="2834"/>
                    <a:pt x="351" y="1499"/>
                    <a:pt x="343" y="165"/>
                  </a:cubicBezTo>
                  <a:cubicBezTo>
                    <a:pt x="343" y="55"/>
                    <a:pt x="257" y="1"/>
                    <a:pt x="172"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3"/>
            <p:cNvSpPr/>
            <p:nvPr/>
          </p:nvSpPr>
          <p:spPr>
            <a:xfrm flipH="1">
              <a:off x="4722715" y="4179186"/>
              <a:ext cx="146492" cy="172789"/>
            </a:xfrm>
            <a:custGeom>
              <a:avLst/>
              <a:gdLst/>
              <a:ahLst/>
              <a:cxnLst/>
              <a:rect l="l" t="t" r="r" b="b"/>
              <a:pathLst>
                <a:path w="2568" h="3029" extrusionOk="0">
                  <a:moveTo>
                    <a:pt x="1284" y="0"/>
                  </a:moveTo>
                  <a:cubicBezTo>
                    <a:pt x="232" y="0"/>
                    <a:pt x="41" y="1789"/>
                    <a:pt x="7" y="2619"/>
                  </a:cubicBezTo>
                  <a:cubicBezTo>
                    <a:pt x="0" y="2841"/>
                    <a:pt x="178" y="3029"/>
                    <a:pt x="404" y="3029"/>
                  </a:cubicBezTo>
                  <a:lnTo>
                    <a:pt x="2162" y="3029"/>
                  </a:lnTo>
                  <a:cubicBezTo>
                    <a:pt x="2387" y="3029"/>
                    <a:pt x="2567" y="2841"/>
                    <a:pt x="2557" y="2619"/>
                  </a:cubicBezTo>
                  <a:cubicBezTo>
                    <a:pt x="2523" y="1789"/>
                    <a:pt x="2332" y="0"/>
                    <a:pt x="1284"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3"/>
            <p:cNvSpPr/>
            <p:nvPr/>
          </p:nvSpPr>
          <p:spPr>
            <a:xfrm flipH="1">
              <a:off x="4675366" y="4456715"/>
              <a:ext cx="54877" cy="88363"/>
            </a:xfrm>
            <a:custGeom>
              <a:avLst/>
              <a:gdLst/>
              <a:ahLst/>
              <a:cxnLst/>
              <a:rect l="l" t="t" r="r" b="b"/>
              <a:pathLst>
                <a:path w="962" h="1549" extrusionOk="0">
                  <a:moveTo>
                    <a:pt x="713" y="0"/>
                  </a:moveTo>
                  <a:cubicBezTo>
                    <a:pt x="611" y="0"/>
                    <a:pt x="502" y="85"/>
                    <a:pt x="531" y="215"/>
                  </a:cubicBezTo>
                  <a:cubicBezTo>
                    <a:pt x="572" y="399"/>
                    <a:pt x="432" y="642"/>
                    <a:pt x="357" y="798"/>
                  </a:cubicBezTo>
                  <a:cubicBezTo>
                    <a:pt x="279" y="970"/>
                    <a:pt x="183" y="1133"/>
                    <a:pt x="84" y="1294"/>
                  </a:cubicBezTo>
                  <a:cubicBezTo>
                    <a:pt x="0" y="1425"/>
                    <a:pt x="119" y="1548"/>
                    <a:pt x="238" y="1548"/>
                  </a:cubicBezTo>
                  <a:cubicBezTo>
                    <a:pt x="290" y="1548"/>
                    <a:pt x="342" y="1525"/>
                    <a:pt x="377" y="1468"/>
                  </a:cubicBezTo>
                  <a:cubicBezTo>
                    <a:pt x="606" y="1110"/>
                    <a:pt x="961" y="570"/>
                    <a:pt x="862" y="122"/>
                  </a:cubicBezTo>
                  <a:cubicBezTo>
                    <a:pt x="843" y="37"/>
                    <a:pt x="779" y="0"/>
                    <a:pt x="713"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3"/>
            <p:cNvSpPr/>
            <p:nvPr/>
          </p:nvSpPr>
          <p:spPr>
            <a:xfrm flipH="1">
              <a:off x="4749016" y="4489573"/>
              <a:ext cx="333257" cy="267028"/>
            </a:xfrm>
            <a:custGeom>
              <a:avLst/>
              <a:gdLst/>
              <a:ahLst/>
              <a:cxnLst/>
              <a:rect l="l" t="t" r="r" b="b"/>
              <a:pathLst>
                <a:path w="5842" h="4681" extrusionOk="0">
                  <a:moveTo>
                    <a:pt x="279" y="0"/>
                  </a:moveTo>
                  <a:cubicBezTo>
                    <a:pt x="77" y="0"/>
                    <a:pt x="1" y="111"/>
                    <a:pt x="104" y="359"/>
                  </a:cubicBezTo>
                  <a:cubicBezTo>
                    <a:pt x="687" y="1766"/>
                    <a:pt x="5739" y="4630"/>
                    <a:pt x="5774" y="4681"/>
                  </a:cubicBezTo>
                  <a:lnTo>
                    <a:pt x="5842" y="4548"/>
                  </a:lnTo>
                  <a:cubicBezTo>
                    <a:pt x="4872" y="2401"/>
                    <a:pt x="1218" y="0"/>
                    <a:pt x="279"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3"/>
            <p:cNvSpPr/>
            <p:nvPr/>
          </p:nvSpPr>
          <p:spPr>
            <a:xfrm flipH="1">
              <a:off x="4768297" y="4503207"/>
              <a:ext cx="299886" cy="228522"/>
            </a:xfrm>
            <a:custGeom>
              <a:avLst/>
              <a:gdLst/>
              <a:ahLst/>
              <a:cxnLst/>
              <a:rect l="l" t="t" r="r" b="b"/>
              <a:pathLst>
                <a:path w="5257" h="4006" extrusionOk="0">
                  <a:moveTo>
                    <a:pt x="0" y="0"/>
                  </a:moveTo>
                  <a:cubicBezTo>
                    <a:pt x="211" y="178"/>
                    <a:pt x="427" y="349"/>
                    <a:pt x="641" y="526"/>
                  </a:cubicBezTo>
                  <a:lnTo>
                    <a:pt x="1167" y="943"/>
                  </a:lnTo>
                  <a:cubicBezTo>
                    <a:pt x="1106" y="953"/>
                    <a:pt x="1048" y="960"/>
                    <a:pt x="986" y="974"/>
                  </a:cubicBezTo>
                  <a:cubicBezTo>
                    <a:pt x="904" y="994"/>
                    <a:pt x="823" y="1015"/>
                    <a:pt x="741" y="1045"/>
                  </a:cubicBezTo>
                  <a:cubicBezTo>
                    <a:pt x="826" y="1059"/>
                    <a:pt x="911" y="1062"/>
                    <a:pt x="996" y="1062"/>
                  </a:cubicBezTo>
                  <a:cubicBezTo>
                    <a:pt x="1082" y="1062"/>
                    <a:pt x="1164" y="1056"/>
                    <a:pt x="1249" y="1045"/>
                  </a:cubicBezTo>
                  <a:lnTo>
                    <a:pt x="1294" y="1042"/>
                  </a:lnTo>
                  <a:cubicBezTo>
                    <a:pt x="1498" y="1206"/>
                    <a:pt x="1707" y="1366"/>
                    <a:pt x="1911" y="1524"/>
                  </a:cubicBezTo>
                  <a:cubicBezTo>
                    <a:pt x="1881" y="1537"/>
                    <a:pt x="1850" y="1547"/>
                    <a:pt x="1820" y="1560"/>
                  </a:cubicBezTo>
                  <a:cubicBezTo>
                    <a:pt x="1744" y="1588"/>
                    <a:pt x="1672" y="1622"/>
                    <a:pt x="1604" y="1670"/>
                  </a:cubicBezTo>
                  <a:cubicBezTo>
                    <a:pt x="1614" y="1671"/>
                    <a:pt x="1624" y="1671"/>
                    <a:pt x="1634" y="1671"/>
                  </a:cubicBezTo>
                  <a:cubicBezTo>
                    <a:pt x="1706" y="1671"/>
                    <a:pt x="1774" y="1661"/>
                    <a:pt x="1843" y="1650"/>
                  </a:cubicBezTo>
                  <a:cubicBezTo>
                    <a:pt x="1905" y="1639"/>
                    <a:pt x="1963" y="1622"/>
                    <a:pt x="2020" y="1609"/>
                  </a:cubicBezTo>
                  <a:cubicBezTo>
                    <a:pt x="2212" y="1755"/>
                    <a:pt x="2403" y="1902"/>
                    <a:pt x="2594" y="2049"/>
                  </a:cubicBezTo>
                  <a:cubicBezTo>
                    <a:pt x="2625" y="2072"/>
                    <a:pt x="2659" y="2097"/>
                    <a:pt x="2690" y="2124"/>
                  </a:cubicBezTo>
                  <a:cubicBezTo>
                    <a:pt x="2598" y="2162"/>
                    <a:pt x="2509" y="2203"/>
                    <a:pt x="2423" y="2261"/>
                  </a:cubicBezTo>
                  <a:cubicBezTo>
                    <a:pt x="2553" y="2257"/>
                    <a:pt x="2672" y="2230"/>
                    <a:pt x="2792" y="2199"/>
                  </a:cubicBezTo>
                  <a:cubicBezTo>
                    <a:pt x="3035" y="2384"/>
                    <a:pt x="3280" y="2564"/>
                    <a:pt x="3523" y="2745"/>
                  </a:cubicBezTo>
                  <a:cubicBezTo>
                    <a:pt x="3403" y="2779"/>
                    <a:pt x="3284" y="2817"/>
                    <a:pt x="3167" y="2875"/>
                  </a:cubicBezTo>
                  <a:cubicBezTo>
                    <a:pt x="3196" y="2877"/>
                    <a:pt x="3223" y="2878"/>
                    <a:pt x="3251" y="2878"/>
                  </a:cubicBezTo>
                  <a:cubicBezTo>
                    <a:pt x="3384" y="2878"/>
                    <a:pt x="3512" y="2859"/>
                    <a:pt x="3638" y="2834"/>
                  </a:cubicBezTo>
                  <a:cubicBezTo>
                    <a:pt x="3731" y="2902"/>
                    <a:pt x="3823" y="2970"/>
                    <a:pt x="3915" y="3039"/>
                  </a:cubicBezTo>
                  <a:cubicBezTo>
                    <a:pt x="4041" y="3131"/>
                    <a:pt x="4164" y="3223"/>
                    <a:pt x="4291" y="3312"/>
                  </a:cubicBezTo>
                  <a:cubicBezTo>
                    <a:pt x="4232" y="3332"/>
                    <a:pt x="4178" y="3356"/>
                    <a:pt x="4123" y="3387"/>
                  </a:cubicBezTo>
                  <a:cubicBezTo>
                    <a:pt x="4170" y="3394"/>
                    <a:pt x="4215" y="3396"/>
                    <a:pt x="4259" y="3396"/>
                  </a:cubicBezTo>
                  <a:cubicBezTo>
                    <a:pt x="4304" y="3396"/>
                    <a:pt x="4347" y="3394"/>
                    <a:pt x="4390" y="3391"/>
                  </a:cubicBezTo>
                  <a:lnTo>
                    <a:pt x="4393" y="3391"/>
                  </a:lnTo>
                  <a:cubicBezTo>
                    <a:pt x="4680" y="3599"/>
                    <a:pt x="4966" y="3804"/>
                    <a:pt x="5256" y="4005"/>
                  </a:cubicBezTo>
                  <a:lnTo>
                    <a:pt x="4615" y="3482"/>
                  </a:lnTo>
                  <a:lnTo>
                    <a:pt x="4434" y="3336"/>
                  </a:lnTo>
                  <a:lnTo>
                    <a:pt x="4431" y="3329"/>
                  </a:lnTo>
                  <a:cubicBezTo>
                    <a:pt x="4424" y="3244"/>
                    <a:pt x="4410" y="3158"/>
                    <a:pt x="4386" y="3076"/>
                  </a:cubicBezTo>
                  <a:cubicBezTo>
                    <a:pt x="4363" y="2991"/>
                    <a:pt x="4335" y="2909"/>
                    <a:pt x="4291" y="2827"/>
                  </a:cubicBezTo>
                  <a:cubicBezTo>
                    <a:pt x="4273" y="2920"/>
                    <a:pt x="4277" y="3008"/>
                    <a:pt x="4284" y="3093"/>
                  </a:cubicBezTo>
                  <a:cubicBezTo>
                    <a:pt x="4291" y="3142"/>
                    <a:pt x="4298" y="3189"/>
                    <a:pt x="4304" y="3237"/>
                  </a:cubicBezTo>
                  <a:lnTo>
                    <a:pt x="3966" y="2970"/>
                  </a:lnTo>
                  <a:cubicBezTo>
                    <a:pt x="3878" y="2899"/>
                    <a:pt x="3786" y="2830"/>
                    <a:pt x="3697" y="2759"/>
                  </a:cubicBezTo>
                  <a:cubicBezTo>
                    <a:pt x="3687" y="2677"/>
                    <a:pt x="3676" y="2595"/>
                    <a:pt x="3659" y="2513"/>
                  </a:cubicBezTo>
                  <a:cubicBezTo>
                    <a:pt x="3638" y="2431"/>
                    <a:pt x="3618" y="2346"/>
                    <a:pt x="3584" y="2264"/>
                  </a:cubicBezTo>
                  <a:cubicBezTo>
                    <a:pt x="3570" y="2353"/>
                    <a:pt x="3567" y="2438"/>
                    <a:pt x="3567" y="2523"/>
                  </a:cubicBezTo>
                  <a:cubicBezTo>
                    <a:pt x="3567" y="2571"/>
                    <a:pt x="3570" y="2616"/>
                    <a:pt x="3574" y="2663"/>
                  </a:cubicBezTo>
                  <a:cubicBezTo>
                    <a:pt x="3335" y="2479"/>
                    <a:pt x="3096" y="2294"/>
                    <a:pt x="2857" y="2110"/>
                  </a:cubicBezTo>
                  <a:cubicBezTo>
                    <a:pt x="2857" y="2028"/>
                    <a:pt x="2854" y="1943"/>
                    <a:pt x="2844" y="1861"/>
                  </a:cubicBezTo>
                  <a:cubicBezTo>
                    <a:pt x="2830" y="1769"/>
                    <a:pt x="2816" y="1680"/>
                    <a:pt x="2786" y="1588"/>
                  </a:cubicBezTo>
                  <a:cubicBezTo>
                    <a:pt x="2762" y="1680"/>
                    <a:pt x="2751" y="1773"/>
                    <a:pt x="2748" y="1864"/>
                  </a:cubicBezTo>
                  <a:cubicBezTo>
                    <a:pt x="2745" y="1916"/>
                    <a:pt x="2745" y="1970"/>
                    <a:pt x="2745" y="2022"/>
                  </a:cubicBezTo>
                  <a:cubicBezTo>
                    <a:pt x="2717" y="2001"/>
                    <a:pt x="2690" y="1981"/>
                    <a:pt x="2663" y="1960"/>
                  </a:cubicBezTo>
                  <a:cubicBezTo>
                    <a:pt x="2478" y="1820"/>
                    <a:pt x="2297" y="1683"/>
                    <a:pt x="2116" y="1547"/>
                  </a:cubicBezTo>
                  <a:lnTo>
                    <a:pt x="2116" y="1540"/>
                  </a:lnTo>
                  <a:cubicBezTo>
                    <a:pt x="2113" y="1404"/>
                    <a:pt x="2106" y="1267"/>
                    <a:pt x="2065" y="1130"/>
                  </a:cubicBezTo>
                  <a:cubicBezTo>
                    <a:pt x="2028" y="1243"/>
                    <a:pt x="2014" y="1352"/>
                    <a:pt x="2007" y="1465"/>
                  </a:cubicBezTo>
                  <a:cubicBezTo>
                    <a:pt x="1785" y="1298"/>
                    <a:pt x="1563" y="1130"/>
                    <a:pt x="1341" y="966"/>
                  </a:cubicBezTo>
                  <a:lnTo>
                    <a:pt x="1297" y="936"/>
                  </a:lnTo>
                  <a:cubicBezTo>
                    <a:pt x="1297" y="861"/>
                    <a:pt x="1294" y="789"/>
                    <a:pt x="1283" y="714"/>
                  </a:cubicBezTo>
                  <a:cubicBezTo>
                    <a:pt x="1273" y="622"/>
                    <a:pt x="1259" y="530"/>
                    <a:pt x="1232" y="438"/>
                  </a:cubicBezTo>
                  <a:cubicBezTo>
                    <a:pt x="1212" y="530"/>
                    <a:pt x="1198" y="622"/>
                    <a:pt x="1191" y="714"/>
                  </a:cubicBezTo>
                  <a:cubicBezTo>
                    <a:pt x="1188" y="762"/>
                    <a:pt x="1188" y="810"/>
                    <a:pt x="1185" y="854"/>
                  </a:cubicBezTo>
                  <a:lnTo>
                    <a:pt x="676" y="479"/>
                  </a:lnTo>
                  <a:cubicBezTo>
                    <a:pt x="451" y="322"/>
                    <a:pt x="229" y="158"/>
                    <a:pt x="0"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3"/>
            <p:cNvSpPr/>
            <p:nvPr/>
          </p:nvSpPr>
          <p:spPr>
            <a:xfrm flipH="1">
              <a:off x="4817924" y="4245417"/>
              <a:ext cx="125100" cy="272048"/>
            </a:xfrm>
            <a:custGeom>
              <a:avLst/>
              <a:gdLst/>
              <a:ahLst/>
              <a:cxnLst/>
              <a:rect l="l" t="t" r="r" b="b"/>
              <a:pathLst>
                <a:path w="2193" h="4769" extrusionOk="0">
                  <a:moveTo>
                    <a:pt x="711" y="0"/>
                  </a:moveTo>
                  <a:lnTo>
                    <a:pt x="711" y="0"/>
                  </a:lnTo>
                  <a:cubicBezTo>
                    <a:pt x="714" y="191"/>
                    <a:pt x="724" y="379"/>
                    <a:pt x="732" y="570"/>
                  </a:cubicBezTo>
                  <a:cubicBezTo>
                    <a:pt x="752" y="762"/>
                    <a:pt x="765" y="952"/>
                    <a:pt x="789" y="1140"/>
                  </a:cubicBezTo>
                  <a:cubicBezTo>
                    <a:pt x="820" y="1386"/>
                    <a:pt x="861" y="1628"/>
                    <a:pt x="909" y="1871"/>
                  </a:cubicBezTo>
                  <a:cubicBezTo>
                    <a:pt x="612" y="1686"/>
                    <a:pt x="311" y="1509"/>
                    <a:pt x="1" y="1348"/>
                  </a:cubicBezTo>
                  <a:lnTo>
                    <a:pt x="1" y="1348"/>
                  </a:lnTo>
                  <a:cubicBezTo>
                    <a:pt x="305" y="1587"/>
                    <a:pt x="622" y="1813"/>
                    <a:pt x="943" y="2028"/>
                  </a:cubicBezTo>
                  <a:cubicBezTo>
                    <a:pt x="960" y="2110"/>
                    <a:pt x="981" y="2188"/>
                    <a:pt x="998" y="2266"/>
                  </a:cubicBezTo>
                  <a:cubicBezTo>
                    <a:pt x="1069" y="2547"/>
                    <a:pt x="1151" y="2827"/>
                    <a:pt x="1250" y="3100"/>
                  </a:cubicBezTo>
                  <a:cubicBezTo>
                    <a:pt x="1219" y="3089"/>
                    <a:pt x="1192" y="3076"/>
                    <a:pt x="1165" y="3065"/>
                  </a:cubicBezTo>
                  <a:cubicBezTo>
                    <a:pt x="1072" y="3032"/>
                    <a:pt x="981" y="2997"/>
                    <a:pt x="888" y="2970"/>
                  </a:cubicBezTo>
                  <a:cubicBezTo>
                    <a:pt x="704" y="2909"/>
                    <a:pt x="513" y="2857"/>
                    <a:pt x="322" y="2813"/>
                  </a:cubicBezTo>
                  <a:lnTo>
                    <a:pt x="322" y="2813"/>
                  </a:lnTo>
                  <a:cubicBezTo>
                    <a:pt x="499" y="2901"/>
                    <a:pt x="673" y="2983"/>
                    <a:pt x="855" y="3059"/>
                  </a:cubicBezTo>
                  <a:lnTo>
                    <a:pt x="1117" y="3175"/>
                  </a:lnTo>
                  <a:cubicBezTo>
                    <a:pt x="1162" y="3196"/>
                    <a:pt x="1206" y="3212"/>
                    <a:pt x="1247" y="3232"/>
                  </a:cubicBezTo>
                  <a:cubicBezTo>
                    <a:pt x="1253" y="3236"/>
                    <a:pt x="1266" y="3244"/>
                    <a:pt x="1268" y="3244"/>
                  </a:cubicBezTo>
                  <a:cubicBezTo>
                    <a:pt x="1268" y="3244"/>
                    <a:pt x="1268" y="3244"/>
                    <a:pt x="1267" y="3243"/>
                  </a:cubicBezTo>
                  <a:cubicBezTo>
                    <a:pt x="1264" y="3243"/>
                    <a:pt x="1264" y="3240"/>
                    <a:pt x="1260" y="3237"/>
                  </a:cubicBezTo>
                  <a:lnTo>
                    <a:pt x="1260" y="3229"/>
                  </a:lnTo>
                  <a:cubicBezTo>
                    <a:pt x="1260" y="3232"/>
                    <a:pt x="1271" y="3250"/>
                    <a:pt x="1281" y="3257"/>
                  </a:cubicBezTo>
                  <a:cubicBezTo>
                    <a:pt x="1294" y="3267"/>
                    <a:pt x="1305" y="3267"/>
                    <a:pt x="1312" y="3270"/>
                  </a:cubicBezTo>
                  <a:cubicBezTo>
                    <a:pt x="1326" y="3298"/>
                    <a:pt x="1335" y="3328"/>
                    <a:pt x="1346" y="3359"/>
                  </a:cubicBezTo>
                  <a:cubicBezTo>
                    <a:pt x="1431" y="3560"/>
                    <a:pt x="1520" y="3758"/>
                    <a:pt x="1619" y="3949"/>
                  </a:cubicBezTo>
                  <a:cubicBezTo>
                    <a:pt x="1493" y="3929"/>
                    <a:pt x="1362" y="3916"/>
                    <a:pt x="1233" y="3905"/>
                  </a:cubicBezTo>
                  <a:cubicBezTo>
                    <a:pt x="1104" y="3894"/>
                    <a:pt x="975" y="3887"/>
                    <a:pt x="844" y="3887"/>
                  </a:cubicBezTo>
                  <a:cubicBezTo>
                    <a:pt x="819" y="3887"/>
                    <a:pt x="794" y="3887"/>
                    <a:pt x="768" y="3888"/>
                  </a:cubicBezTo>
                  <a:cubicBezTo>
                    <a:pt x="919" y="3939"/>
                    <a:pt x="1069" y="3974"/>
                    <a:pt x="1219" y="4004"/>
                  </a:cubicBezTo>
                  <a:cubicBezTo>
                    <a:pt x="1370" y="4035"/>
                    <a:pt x="1520" y="4059"/>
                    <a:pt x="1674" y="4080"/>
                  </a:cubicBezTo>
                  <a:lnTo>
                    <a:pt x="1694" y="4083"/>
                  </a:lnTo>
                  <a:cubicBezTo>
                    <a:pt x="1752" y="4182"/>
                    <a:pt x="2076" y="4677"/>
                    <a:pt x="2141" y="4769"/>
                  </a:cubicBezTo>
                  <a:cubicBezTo>
                    <a:pt x="2192" y="4656"/>
                    <a:pt x="1776" y="4168"/>
                    <a:pt x="1728" y="4066"/>
                  </a:cubicBezTo>
                  <a:lnTo>
                    <a:pt x="1738" y="4042"/>
                  </a:lnTo>
                  <a:cubicBezTo>
                    <a:pt x="1789" y="3916"/>
                    <a:pt x="1841" y="3785"/>
                    <a:pt x="1888" y="3656"/>
                  </a:cubicBezTo>
                  <a:cubicBezTo>
                    <a:pt x="1912" y="3591"/>
                    <a:pt x="1933" y="3523"/>
                    <a:pt x="1953" y="3458"/>
                  </a:cubicBezTo>
                  <a:cubicBezTo>
                    <a:pt x="1977" y="3393"/>
                    <a:pt x="1994" y="3325"/>
                    <a:pt x="2022" y="3260"/>
                  </a:cubicBezTo>
                  <a:lnTo>
                    <a:pt x="2022" y="3260"/>
                  </a:lnTo>
                  <a:cubicBezTo>
                    <a:pt x="1970" y="3311"/>
                    <a:pt x="1940" y="3376"/>
                    <a:pt x="1902" y="3434"/>
                  </a:cubicBezTo>
                  <a:cubicBezTo>
                    <a:pt x="1868" y="3495"/>
                    <a:pt x="1830" y="3554"/>
                    <a:pt x="1800" y="3618"/>
                  </a:cubicBezTo>
                  <a:cubicBezTo>
                    <a:pt x="1752" y="3714"/>
                    <a:pt x="1704" y="3810"/>
                    <a:pt x="1663" y="3908"/>
                  </a:cubicBezTo>
                  <a:cubicBezTo>
                    <a:pt x="1653" y="3892"/>
                    <a:pt x="1646" y="3875"/>
                    <a:pt x="1639" y="3858"/>
                  </a:cubicBezTo>
                  <a:cubicBezTo>
                    <a:pt x="1564" y="3683"/>
                    <a:pt x="1499" y="3503"/>
                    <a:pt x="1438" y="3325"/>
                  </a:cubicBezTo>
                  <a:cubicBezTo>
                    <a:pt x="1424" y="3287"/>
                    <a:pt x="1414" y="3250"/>
                    <a:pt x="1400" y="3209"/>
                  </a:cubicBezTo>
                  <a:cubicBezTo>
                    <a:pt x="1411" y="3199"/>
                    <a:pt x="1421" y="3185"/>
                    <a:pt x="1428" y="3171"/>
                  </a:cubicBezTo>
                  <a:cubicBezTo>
                    <a:pt x="1537" y="3007"/>
                    <a:pt x="1633" y="2837"/>
                    <a:pt x="1725" y="2666"/>
                  </a:cubicBezTo>
                  <a:cubicBezTo>
                    <a:pt x="1817" y="2495"/>
                    <a:pt x="1902" y="2318"/>
                    <a:pt x="1977" y="2137"/>
                  </a:cubicBezTo>
                  <a:lnTo>
                    <a:pt x="1977" y="2137"/>
                  </a:lnTo>
                  <a:cubicBezTo>
                    <a:pt x="1858" y="2294"/>
                    <a:pt x="1745" y="2454"/>
                    <a:pt x="1639" y="2615"/>
                  </a:cubicBezTo>
                  <a:lnTo>
                    <a:pt x="1353" y="3059"/>
                  </a:lnTo>
                  <a:cubicBezTo>
                    <a:pt x="1267" y="2786"/>
                    <a:pt x="1189" y="2512"/>
                    <a:pt x="1121" y="2236"/>
                  </a:cubicBezTo>
                  <a:cubicBezTo>
                    <a:pt x="1100" y="2158"/>
                    <a:pt x="1083" y="2082"/>
                    <a:pt x="1066" y="2004"/>
                  </a:cubicBezTo>
                  <a:cubicBezTo>
                    <a:pt x="1247" y="1768"/>
                    <a:pt x="1424" y="1529"/>
                    <a:pt x="1598" y="1283"/>
                  </a:cubicBezTo>
                  <a:cubicBezTo>
                    <a:pt x="1776" y="1034"/>
                    <a:pt x="1950" y="779"/>
                    <a:pt x="2110" y="512"/>
                  </a:cubicBezTo>
                  <a:lnTo>
                    <a:pt x="2110" y="512"/>
                  </a:lnTo>
                  <a:cubicBezTo>
                    <a:pt x="1902" y="741"/>
                    <a:pt x="1704" y="976"/>
                    <a:pt x="1513" y="1219"/>
                  </a:cubicBezTo>
                  <a:cubicBezTo>
                    <a:pt x="1346" y="1423"/>
                    <a:pt x="1189" y="1635"/>
                    <a:pt x="1031" y="1847"/>
                  </a:cubicBezTo>
                  <a:cubicBezTo>
                    <a:pt x="1018" y="1792"/>
                    <a:pt x="1004" y="1737"/>
                    <a:pt x="994" y="1683"/>
                  </a:cubicBezTo>
                  <a:cubicBezTo>
                    <a:pt x="950" y="1499"/>
                    <a:pt x="926" y="1311"/>
                    <a:pt x="885" y="1127"/>
                  </a:cubicBezTo>
                  <a:cubicBezTo>
                    <a:pt x="817" y="754"/>
                    <a:pt x="768" y="376"/>
                    <a:pt x="711"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3"/>
            <p:cNvSpPr/>
            <p:nvPr/>
          </p:nvSpPr>
          <p:spPr>
            <a:xfrm flipH="1">
              <a:off x="4871090" y="4206968"/>
              <a:ext cx="55733" cy="49059"/>
            </a:xfrm>
            <a:custGeom>
              <a:avLst/>
              <a:gdLst/>
              <a:ahLst/>
              <a:cxnLst/>
              <a:rect l="l" t="t" r="r" b="b"/>
              <a:pathLst>
                <a:path w="977" h="860" extrusionOk="0">
                  <a:moveTo>
                    <a:pt x="487" y="1"/>
                  </a:moveTo>
                  <a:cubicBezTo>
                    <a:pt x="425" y="1"/>
                    <a:pt x="363" y="14"/>
                    <a:pt x="304" y="43"/>
                  </a:cubicBezTo>
                  <a:cubicBezTo>
                    <a:pt x="89" y="145"/>
                    <a:pt x="0" y="401"/>
                    <a:pt x="103" y="616"/>
                  </a:cubicBezTo>
                  <a:cubicBezTo>
                    <a:pt x="177" y="769"/>
                    <a:pt x="331" y="860"/>
                    <a:pt x="490" y="860"/>
                  </a:cubicBezTo>
                  <a:cubicBezTo>
                    <a:pt x="552" y="860"/>
                    <a:pt x="614" y="846"/>
                    <a:pt x="673" y="818"/>
                  </a:cubicBezTo>
                  <a:cubicBezTo>
                    <a:pt x="888" y="715"/>
                    <a:pt x="976" y="459"/>
                    <a:pt x="874" y="244"/>
                  </a:cubicBezTo>
                  <a:cubicBezTo>
                    <a:pt x="800" y="91"/>
                    <a:pt x="646" y="1"/>
                    <a:pt x="487"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3"/>
            <p:cNvSpPr/>
            <p:nvPr/>
          </p:nvSpPr>
          <p:spPr>
            <a:xfrm flipH="1">
              <a:off x="4799440" y="4256598"/>
              <a:ext cx="55733" cy="48945"/>
            </a:xfrm>
            <a:custGeom>
              <a:avLst/>
              <a:gdLst/>
              <a:ahLst/>
              <a:cxnLst/>
              <a:rect l="l" t="t" r="r" b="b"/>
              <a:pathLst>
                <a:path w="977" h="858" extrusionOk="0">
                  <a:moveTo>
                    <a:pt x="490" y="0"/>
                  </a:moveTo>
                  <a:cubicBezTo>
                    <a:pt x="428" y="0"/>
                    <a:pt x="364" y="14"/>
                    <a:pt x="304" y="43"/>
                  </a:cubicBezTo>
                  <a:cubicBezTo>
                    <a:pt x="93" y="145"/>
                    <a:pt x="0" y="402"/>
                    <a:pt x="103" y="613"/>
                  </a:cubicBezTo>
                  <a:cubicBezTo>
                    <a:pt x="176" y="768"/>
                    <a:pt x="329" y="857"/>
                    <a:pt x="489" y="857"/>
                  </a:cubicBezTo>
                  <a:cubicBezTo>
                    <a:pt x="552" y="857"/>
                    <a:pt x="616" y="843"/>
                    <a:pt x="676" y="815"/>
                  </a:cubicBezTo>
                  <a:cubicBezTo>
                    <a:pt x="887" y="712"/>
                    <a:pt x="977" y="456"/>
                    <a:pt x="878" y="244"/>
                  </a:cubicBezTo>
                  <a:cubicBezTo>
                    <a:pt x="804" y="90"/>
                    <a:pt x="651" y="0"/>
                    <a:pt x="490"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3"/>
            <p:cNvSpPr/>
            <p:nvPr/>
          </p:nvSpPr>
          <p:spPr>
            <a:xfrm flipH="1">
              <a:off x="4800410" y="4336234"/>
              <a:ext cx="51112" cy="44894"/>
            </a:xfrm>
            <a:custGeom>
              <a:avLst/>
              <a:gdLst/>
              <a:ahLst/>
              <a:cxnLst/>
              <a:rect l="l" t="t" r="r" b="b"/>
              <a:pathLst>
                <a:path w="896" h="787" extrusionOk="0">
                  <a:moveTo>
                    <a:pt x="449" y="1"/>
                  </a:moveTo>
                  <a:cubicBezTo>
                    <a:pt x="393" y="1"/>
                    <a:pt x="335" y="13"/>
                    <a:pt x="281" y="40"/>
                  </a:cubicBezTo>
                  <a:cubicBezTo>
                    <a:pt x="83" y="132"/>
                    <a:pt x="1" y="367"/>
                    <a:pt x="97" y="562"/>
                  </a:cubicBezTo>
                  <a:cubicBezTo>
                    <a:pt x="163" y="704"/>
                    <a:pt x="303" y="786"/>
                    <a:pt x="448" y="786"/>
                  </a:cubicBezTo>
                  <a:cubicBezTo>
                    <a:pt x="506" y="786"/>
                    <a:pt x="564" y="773"/>
                    <a:pt x="619" y="747"/>
                  </a:cubicBezTo>
                  <a:cubicBezTo>
                    <a:pt x="814" y="654"/>
                    <a:pt x="896" y="419"/>
                    <a:pt x="803" y="224"/>
                  </a:cubicBezTo>
                  <a:cubicBezTo>
                    <a:pt x="737" y="84"/>
                    <a:pt x="596" y="1"/>
                    <a:pt x="449"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3"/>
            <p:cNvSpPr/>
            <p:nvPr/>
          </p:nvSpPr>
          <p:spPr>
            <a:xfrm flipH="1">
              <a:off x="4898928" y="4383525"/>
              <a:ext cx="51283" cy="44894"/>
            </a:xfrm>
            <a:custGeom>
              <a:avLst/>
              <a:gdLst/>
              <a:ahLst/>
              <a:cxnLst/>
              <a:rect l="l" t="t" r="r" b="b"/>
              <a:pathLst>
                <a:path w="899" h="787" extrusionOk="0">
                  <a:moveTo>
                    <a:pt x="451" y="0"/>
                  </a:moveTo>
                  <a:cubicBezTo>
                    <a:pt x="394" y="0"/>
                    <a:pt x="335" y="13"/>
                    <a:pt x="280" y="40"/>
                  </a:cubicBezTo>
                  <a:cubicBezTo>
                    <a:pt x="83" y="132"/>
                    <a:pt x="1" y="368"/>
                    <a:pt x="96" y="562"/>
                  </a:cubicBezTo>
                  <a:cubicBezTo>
                    <a:pt x="162" y="703"/>
                    <a:pt x="303" y="786"/>
                    <a:pt x="449" y="786"/>
                  </a:cubicBezTo>
                  <a:cubicBezTo>
                    <a:pt x="506" y="786"/>
                    <a:pt x="564" y="774"/>
                    <a:pt x="618" y="747"/>
                  </a:cubicBezTo>
                  <a:cubicBezTo>
                    <a:pt x="813" y="655"/>
                    <a:pt x="899" y="419"/>
                    <a:pt x="803" y="225"/>
                  </a:cubicBezTo>
                  <a:cubicBezTo>
                    <a:pt x="736" y="83"/>
                    <a:pt x="597" y="0"/>
                    <a:pt x="451"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3"/>
            <p:cNvSpPr/>
            <p:nvPr/>
          </p:nvSpPr>
          <p:spPr>
            <a:xfrm flipH="1">
              <a:off x="4877137" y="4452893"/>
              <a:ext cx="35140" cy="30975"/>
            </a:xfrm>
            <a:custGeom>
              <a:avLst/>
              <a:gdLst/>
              <a:ahLst/>
              <a:cxnLst/>
              <a:rect l="l" t="t" r="r" b="b"/>
              <a:pathLst>
                <a:path w="616" h="543" extrusionOk="0">
                  <a:moveTo>
                    <a:pt x="306" y="1"/>
                  </a:moveTo>
                  <a:cubicBezTo>
                    <a:pt x="272" y="1"/>
                    <a:pt x="236" y="8"/>
                    <a:pt x="202" y="22"/>
                  </a:cubicBezTo>
                  <a:cubicBezTo>
                    <a:pt x="62" y="84"/>
                    <a:pt x="1" y="241"/>
                    <a:pt x="59" y="378"/>
                  </a:cubicBezTo>
                  <a:cubicBezTo>
                    <a:pt x="105" y="482"/>
                    <a:pt x="205" y="543"/>
                    <a:pt x="309" y="543"/>
                  </a:cubicBezTo>
                  <a:cubicBezTo>
                    <a:pt x="344" y="543"/>
                    <a:pt x="379" y="536"/>
                    <a:pt x="414" y="521"/>
                  </a:cubicBezTo>
                  <a:cubicBezTo>
                    <a:pt x="554" y="460"/>
                    <a:pt x="615" y="302"/>
                    <a:pt x="557" y="166"/>
                  </a:cubicBezTo>
                  <a:cubicBezTo>
                    <a:pt x="511" y="63"/>
                    <a:pt x="411" y="1"/>
                    <a:pt x="306"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3"/>
            <p:cNvSpPr/>
            <p:nvPr/>
          </p:nvSpPr>
          <p:spPr>
            <a:xfrm flipH="1">
              <a:off x="4809594" y="4411534"/>
              <a:ext cx="35083" cy="30861"/>
            </a:xfrm>
            <a:custGeom>
              <a:avLst/>
              <a:gdLst/>
              <a:ahLst/>
              <a:cxnLst/>
              <a:rect l="l" t="t" r="r" b="b"/>
              <a:pathLst>
                <a:path w="615" h="541" extrusionOk="0">
                  <a:moveTo>
                    <a:pt x="310" y="1"/>
                  </a:moveTo>
                  <a:cubicBezTo>
                    <a:pt x="274" y="1"/>
                    <a:pt x="237" y="8"/>
                    <a:pt x="202" y="24"/>
                  </a:cubicBezTo>
                  <a:cubicBezTo>
                    <a:pt x="65" y="82"/>
                    <a:pt x="1" y="243"/>
                    <a:pt x="62" y="379"/>
                  </a:cubicBezTo>
                  <a:cubicBezTo>
                    <a:pt x="105" y="480"/>
                    <a:pt x="205" y="541"/>
                    <a:pt x="310" y="541"/>
                  </a:cubicBezTo>
                  <a:cubicBezTo>
                    <a:pt x="346" y="541"/>
                    <a:pt x="382" y="534"/>
                    <a:pt x="417" y="519"/>
                  </a:cubicBezTo>
                  <a:cubicBezTo>
                    <a:pt x="554" y="461"/>
                    <a:pt x="615" y="300"/>
                    <a:pt x="557" y="164"/>
                  </a:cubicBezTo>
                  <a:cubicBezTo>
                    <a:pt x="514" y="62"/>
                    <a:pt x="415" y="1"/>
                    <a:pt x="310"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3"/>
            <p:cNvSpPr/>
            <p:nvPr/>
          </p:nvSpPr>
          <p:spPr>
            <a:xfrm flipH="1">
              <a:off x="4918039" y="4291624"/>
              <a:ext cx="55733" cy="48945"/>
            </a:xfrm>
            <a:custGeom>
              <a:avLst/>
              <a:gdLst/>
              <a:ahLst/>
              <a:cxnLst/>
              <a:rect l="l" t="t" r="r" b="b"/>
              <a:pathLst>
                <a:path w="977" h="858" extrusionOk="0">
                  <a:moveTo>
                    <a:pt x="489" y="1"/>
                  </a:moveTo>
                  <a:cubicBezTo>
                    <a:pt x="426" y="1"/>
                    <a:pt x="363" y="15"/>
                    <a:pt x="304" y="43"/>
                  </a:cubicBezTo>
                  <a:cubicBezTo>
                    <a:pt x="89" y="146"/>
                    <a:pt x="1" y="402"/>
                    <a:pt x="103" y="613"/>
                  </a:cubicBezTo>
                  <a:cubicBezTo>
                    <a:pt x="177" y="768"/>
                    <a:pt x="329" y="858"/>
                    <a:pt x="488" y="858"/>
                  </a:cubicBezTo>
                  <a:cubicBezTo>
                    <a:pt x="550" y="858"/>
                    <a:pt x="613" y="844"/>
                    <a:pt x="673" y="815"/>
                  </a:cubicBezTo>
                  <a:cubicBezTo>
                    <a:pt x="888" y="713"/>
                    <a:pt x="976" y="456"/>
                    <a:pt x="874" y="245"/>
                  </a:cubicBezTo>
                  <a:cubicBezTo>
                    <a:pt x="800" y="90"/>
                    <a:pt x="648" y="1"/>
                    <a:pt x="489"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3"/>
            <p:cNvSpPr/>
            <p:nvPr/>
          </p:nvSpPr>
          <p:spPr>
            <a:xfrm flipH="1">
              <a:off x="4812446" y="4416612"/>
              <a:ext cx="16828" cy="14775"/>
            </a:xfrm>
            <a:custGeom>
              <a:avLst/>
              <a:gdLst/>
              <a:ahLst/>
              <a:cxnLst/>
              <a:rect l="l" t="t" r="r" b="b"/>
              <a:pathLst>
                <a:path w="295" h="259" extrusionOk="0">
                  <a:moveTo>
                    <a:pt x="148" y="1"/>
                  </a:moveTo>
                  <a:cubicBezTo>
                    <a:pt x="130" y="1"/>
                    <a:pt x="111" y="5"/>
                    <a:pt x="93" y="13"/>
                  </a:cubicBezTo>
                  <a:cubicBezTo>
                    <a:pt x="28" y="44"/>
                    <a:pt x="0" y="122"/>
                    <a:pt x="31" y="184"/>
                  </a:cubicBezTo>
                  <a:cubicBezTo>
                    <a:pt x="53" y="231"/>
                    <a:pt x="100" y="258"/>
                    <a:pt x="148" y="258"/>
                  </a:cubicBezTo>
                  <a:cubicBezTo>
                    <a:pt x="166" y="258"/>
                    <a:pt x="185" y="254"/>
                    <a:pt x="202" y="245"/>
                  </a:cubicBezTo>
                  <a:cubicBezTo>
                    <a:pt x="266" y="215"/>
                    <a:pt x="294" y="140"/>
                    <a:pt x="263" y="75"/>
                  </a:cubicBezTo>
                  <a:cubicBezTo>
                    <a:pt x="241" y="28"/>
                    <a:pt x="196" y="1"/>
                    <a:pt x="148"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3"/>
            <p:cNvSpPr/>
            <p:nvPr/>
          </p:nvSpPr>
          <p:spPr>
            <a:xfrm flipH="1">
              <a:off x="4895391" y="4457399"/>
              <a:ext cx="11751" cy="10325"/>
            </a:xfrm>
            <a:custGeom>
              <a:avLst/>
              <a:gdLst/>
              <a:ahLst/>
              <a:cxnLst/>
              <a:rect l="l" t="t" r="r" b="b"/>
              <a:pathLst>
                <a:path w="206" h="181" extrusionOk="0">
                  <a:moveTo>
                    <a:pt x="99" y="0"/>
                  </a:moveTo>
                  <a:cubicBezTo>
                    <a:pt x="87" y="0"/>
                    <a:pt x="74" y="3"/>
                    <a:pt x="62" y="8"/>
                  </a:cubicBezTo>
                  <a:cubicBezTo>
                    <a:pt x="17" y="33"/>
                    <a:pt x="0" y="83"/>
                    <a:pt x="21" y="131"/>
                  </a:cubicBezTo>
                  <a:cubicBezTo>
                    <a:pt x="35" y="163"/>
                    <a:pt x="67" y="181"/>
                    <a:pt x="100" y="181"/>
                  </a:cubicBezTo>
                  <a:cubicBezTo>
                    <a:pt x="113" y="181"/>
                    <a:pt x="127" y="178"/>
                    <a:pt x="139" y="172"/>
                  </a:cubicBezTo>
                  <a:cubicBezTo>
                    <a:pt x="185" y="151"/>
                    <a:pt x="205" y="97"/>
                    <a:pt x="185" y="53"/>
                  </a:cubicBezTo>
                  <a:cubicBezTo>
                    <a:pt x="166" y="20"/>
                    <a:pt x="134" y="0"/>
                    <a:pt x="99"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3"/>
            <p:cNvSpPr/>
            <p:nvPr/>
          </p:nvSpPr>
          <p:spPr>
            <a:xfrm flipH="1">
              <a:off x="4924427" y="4390656"/>
              <a:ext cx="19395" cy="16999"/>
            </a:xfrm>
            <a:custGeom>
              <a:avLst/>
              <a:gdLst/>
              <a:ahLst/>
              <a:cxnLst/>
              <a:rect l="l" t="t" r="r" b="b"/>
              <a:pathLst>
                <a:path w="340" h="298" extrusionOk="0">
                  <a:moveTo>
                    <a:pt x="168" y="0"/>
                  </a:moveTo>
                  <a:cubicBezTo>
                    <a:pt x="146" y="0"/>
                    <a:pt x="124" y="5"/>
                    <a:pt x="103" y="15"/>
                  </a:cubicBezTo>
                  <a:cubicBezTo>
                    <a:pt x="32" y="51"/>
                    <a:pt x="1" y="141"/>
                    <a:pt x="35" y="212"/>
                  </a:cubicBezTo>
                  <a:cubicBezTo>
                    <a:pt x="60" y="267"/>
                    <a:pt x="114" y="298"/>
                    <a:pt x="170" y="298"/>
                  </a:cubicBezTo>
                  <a:cubicBezTo>
                    <a:pt x="191" y="298"/>
                    <a:pt x="213" y="293"/>
                    <a:pt x="234" y="284"/>
                  </a:cubicBezTo>
                  <a:cubicBezTo>
                    <a:pt x="308" y="246"/>
                    <a:pt x="339" y="158"/>
                    <a:pt x="302" y="86"/>
                  </a:cubicBezTo>
                  <a:cubicBezTo>
                    <a:pt x="277" y="31"/>
                    <a:pt x="224" y="0"/>
                    <a:pt x="168"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3"/>
            <p:cNvSpPr/>
            <p:nvPr/>
          </p:nvSpPr>
          <p:spPr>
            <a:xfrm flipH="1">
              <a:off x="4944108" y="4297842"/>
              <a:ext cx="22647" cy="19966"/>
            </a:xfrm>
            <a:custGeom>
              <a:avLst/>
              <a:gdLst/>
              <a:ahLst/>
              <a:cxnLst/>
              <a:rect l="l" t="t" r="r" b="b"/>
              <a:pathLst>
                <a:path w="397" h="350" extrusionOk="0">
                  <a:moveTo>
                    <a:pt x="200" y="1"/>
                  </a:moveTo>
                  <a:cubicBezTo>
                    <a:pt x="174" y="1"/>
                    <a:pt x="148" y="7"/>
                    <a:pt x="124" y="19"/>
                  </a:cubicBezTo>
                  <a:cubicBezTo>
                    <a:pt x="34" y="60"/>
                    <a:pt x="1" y="163"/>
                    <a:pt x="42" y="252"/>
                  </a:cubicBezTo>
                  <a:cubicBezTo>
                    <a:pt x="71" y="313"/>
                    <a:pt x="131" y="349"/>
                    <a:pt x="196" y="349"/>
                  </a:cubicBezTo>
                  <a:cubicBezTo>
                    <a:pt x="221" y="349"/>
                    <a:pt x="248" y="343"/>
                    <a:pt x="273" y="331"/>
                  </a:cubicBezTo>
                  <a:cubicBezTo>
                    <a:pt x="359" y="290"/>
                    <a:pt x="396" y="187"/>
                    <a:pt x="355" y="98"/>
                  </a:cubicBezTo>
                  <a:cubicBezTo>
                    <a:pt x="326" y="37"/>
                    <a:pt x="264" y="1"/>
                    <a:pt x="200"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3"/>
            <p:cNvSpPr/>
            <p:nvPr/>
          </p:nvSpPr>
          <p:spPr>
            <a:xfrm flipH="1">
              <a:off x="4884724" y="4212900"/>
              <a:ext cx="22076" cy="19281"/>
            </a:xfrm>
            <a:custGeom>
              <a:avLst/>
              <a:gdLst/>
              <a:ahLst/>
              <a:cxnLst/>
              <a:rect l="l" t="t" r="r" b="b"/>
              <a:pathLst>
                <a:path w="387" h="338" extrusionOk="0">
                  <a:moveTo>
                    <a:pt x="196" y="0"/>
                  </a:moveTo>
                  <a:cubicBezTo>
                    <a:pt x="171" y="0"/>
                    <a:pt x="145" y="6"/>
                    <a:pt x="120" y="17"/>
                  </a:cubicBezTo>
                  <a:cubicBezTo>
                    <a:pt x="38" y="58"/>
                    <a:pt x="1" y="157"/>
                    <a:pt x="42" y="243"/>
                  </a:cubicBezTo>
                  <a:cubicBezTo>
                    <a:pt x="71" y="302"/>
                    <a:pt x="131" y="337"/>
                    <a:pt x="194" y="337"/>
                  </a:cubicBezTo>
                  <a:cubicBezTo>
                    <a:pt x="218" y="337"/>
                    <a:pt x="243" y="332"/>
                    <a:pt x="267" y="321"/>
                  </a:cubicBezTo>
                  <a:cubicBezTo>
                    <a:pt x="352" y="280"/>
                    <a:pt x="387" y="181"/>
                    <a:pt x="346" y="95"/>
                  </a:cubicBezTo>
                  <a:cubicBezTo>
                    <a:pt x="316" y="35"/>
                    <a:pt x="258" y="0"/>
                    <a:pt x="196"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3"/>
            <p:cNvSpPr/>
            <p:nvPr/>
          </p:nvSpPr>
          <p:spPr>
            <a:xfrm flipH="1">
              <a:off x="4805087" y="4267094"/>
              <a:ext cx="16999" cy="14889"/>
            </a:xfrm>
            <a:custGeom>
              <a:avLst/>
              <a:gdLst/>
              <a:ahLst/>
              <a:cxnLst/>
              <a:rect l="l" t="t" r="r" b="b"/>
              <a:pathLst>
                <a:path w="298" h="261" extrusionOk="0">
                  <a:moveTo>
                    <a:pt x="148" y="0"/>
                  </a:moveTo>
                  <a:cubicBezTo>
                    <a:pt x="130" y="0"/>
                    <a:pt x="111" y="4"/>
                    <a:pt x="93" y="13"/>
                  </a:cubicBezTo>
                  <a:cubicBezTo>
                    <a:pt x="28" y="43"/>
                    <a:pt x="0" y="122"/>
                    <a:pt x="31" y="187"/>
                  </a:cubicBezTo>
                  <a:cubicBezTo>
                    <a:pt x="53" y="233"/>
                    <a:pt x="100" y="261"/>
                    <a:pt x="149" y="261"/>
                  </a:cubicBezTo>
                  <a:cubicBezTo>
                    <a:pt x="168" y="261"/>
                    <a:pt x="187" y="257"/>
                    <a:pt x="205" y="248"/>
                  </a:cubicBezTo>
                  <a:cubicBezTo>
                    <a:pt x="271" y="218"/>
                    <a:pt x="298" y="139"/>
                    <a:pt x="267" y="74"/>
                  </a:cubicBezTo>
                  <a:cubicBezTo>
                    <a:pt x="242" y="28"/>
                    <a:pt x="196" y="0"/>
                    <a:pt x="148"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3"/>
            <p:cNvSpPr/>
            <p:nvPr/>
          </p:nvSpPr>
          <p:spPr>
            <a:xfrm flipH="1">
              <a:off x="4807255" y="4344163"/>
              <a:ext cx="17570" cy="15630"/>
            </a:xfrm>
            <a:custGeom>
              <a:avLst/>
              <a:gdLst/>
              <a:ahLst/>
              <a:cxnLst/>
              <a:rect l="l" t="t" r="r" b="b"/>
              <a:pathLst>
                <a:path w="308" h="274" extrusionOk="0">
                  <a:moveTo>
                    <a:pt x="153" y="1"/>
                  </a:moveTo>
                  <a:cubicBezTo>
                    <a:pt x="134" y="1"/>
                    <a:pt x="114" y="5"/>
                    <a:pt x="97" y="14"/>
                  </a:cubicBezTo>
                  <a:cubicBezTo>
                    <a:pt x="28" y="47"/>
                    <a:pt x="1" y="129"/>
                    <a:pt x="32" y="195"/>
                  </a:cubicBezTo>
                  <a:cubicBezTo>
                    <a:pt x="54" y="244"/>
                    <a:pt x="102" y="273"/>
                    <a:pt x="153" y="273"/>
                  </a:cubicBezTo>
                  <a:cubicBezTo>
                    <a:pt x="173" y="273"/>
                    <a:pt x="193" y="269"/>
                    <a:pt x="212" y="259"/>
                  </a:cubicBezTo>
                  <a:cubicBezTo>
                    <a:pt x="281" y="228"/>
                    <a:pt x="308" y="146"/>
                    <a:pt x="278" y="78"/>
                  </a:cubicBezTo>
                  <a:cubicBezTo>
                    <a:pt x="253" y="29"/>
                    <a:pt x="203" y="1"/>
                    <a:pt x="153"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3"/>
            <p:cNvSpPr/>
            <p:nvPr/>
          </p:nvSpPr>
          <p:spPr>
            <a:xfrm flipH="1">
              <a:off x="4630987" y="4519580"/>
              <a:ext cx="240730" cy="158357"/>
            </a:xfrm>
            <a:custGeom>
              <a:avLst/>
              <a:gdLst/>
              <a:ahLst/>
              <a:cxnLst/>
              <a:rect l="l" t="t" r="r" b="b"/>
              <a:pathLst>
                <a:path w="4220" h="2776" extrusionOk="0">
                  <a:moveTo>
                    <a:pt x="2045" y="0"/>
                  </a:moveTo>
                  <a:cubicBezTo>
                    <a:pt x="226" y="0"/>
                    <a:pt x="0" y="1530"/>
                    <a:pt x="7" y="2318"/>
                  </a:cubicBezTo>
                  <a:cubicBezTo>
                    <a:pt x="7" y="2571"/>
                    <a:pt x="212" y="2776"/>
                    <a:pt x="468" y="2776"/>
                  </a:cubicBezTo>
                  <a:lnTo>
                    <a:pt x="1929" y="2776"/>
                  </a:lnTo>
                  <a:cubicBezTo>
                    <a:pt x="2215" y="2763"/>
                    <a:pt x="2572" y="2759"/>
                    <a:pt x="2918" y="2759"/>
                  </a:cubicBezTo>
                  <a:cubicBezTo>
                    <a:pt x="3218" y="2759"/>
                    <a:pt x="3509" y="2762"/>
                    <a:pt x="3738" y="2765"/>
                  </a:cubicBezTo>
                  <a:cubicBezTo>
                    <a:pt x="3742" y="2765"/>
                    <a:pt x="3746" y="2765"/>
                    <a:pt x="3751" y="2765"/>
                  </a:cubicBezTo>
                  <a:cubicBezTo>
                    <a:pt x="4011" y="2765"/>
                    <a:pt x="4219" y="2546"/>
                    <a:pt x="4205" y="2284"/>
                  </a:cubicBezTo>
                  <a:cubicBezTo>
                    <a:pt x="4161" y="1486"/>
                    <a:pt x="3834" y="0"/>
                    <a:pt x="2045"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3"/>
            <p:cNvSpPr/>
            <p:nvPr/>
          </p:nvSpPr>
          <p:spPr>
            <a:xfrm flipH="1">
              <a:off x="4698584" y="4676912"/>
              <a:ext cx="102225" cy="79178"/>
            </a:xfrm>
            <a:custGeom>
              <a:avLst/>
              <a:gdLst/>
              <a:ahLst/>
              <a:cxnLst/>
              <a:rect l="l" t="t" r="r" b="b"/>
              <a:pathLst>
                <a:path w="1792" h="1388" extrusionOk="0">
                  <a:moveTo>
                    <a:pt x="1546" y="1"/>
                  </a:moveTo>
                  <a:lnTo>
                    <a:pt x="259" y="18"/>
                  </a:lnTo>
                  <a:cubicBezTo>
                    <a:pt x="259" y="18"/>
                    <a:pt x="0" y="1387"/>
                    <a:pt x="871" y="1387"/>
                  </a:cubicBezTo>
                  <a:cubicBezTo>
                    <a:pt x="879" y="1387"/>
                    <a:pt x="886" y="1387"/>
                    <a:pt x="894" y="1387"/>
                  </a:cubicBezTo>
                  <a:cubicBezTo>
                    <a:pt x="1792" y="1366"/>
                    <a:pt x="1546" y="1"/>
                    <a:pt x="1546"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3"/>
            <p:cNvSpPr/>
            <p:nvPr/>
          </p:nvSpPr>
          <p:spPr>
            <a:xfrm flipH="1">
              <a:off x="4749354" y="4603894"/>
              <a:ext cx="36109" cy="36052"/>
            </a:xfrm>
            <a:custGeom>
              <a:avLst/>
              <a:gdLst/>
              <a:ahLst/>
              <a:cxnLst/>
              <a:rect l="l" t="t" r="r" b="b"/>
              <a:pathLst>
                <a:path w="633" h="632" extrusionOk="0">
                  <a:moveTo>
                    <a:pt x="318" y="0"/>
                  </a:moveTo>
                  <a:cubicBezTo>
                    <a:pt x="144" y="0"/>
                    <a:pt x="1" y="144"/>
                    <a:pt x="1" y="318"/>
                  </a:cubicBezTo>
                  <a:cubicBezTo>
                    <a:pt x="1" y="488"/>
                    <a:pt x="144" y="632"/>
                    <a:pt x="318" y="632"/>
                  </a:cubicBezTo>
                  <a:cubicBezTo>
                    <a:pt x="489" y="632"/>
                    <a:pt x="632" y="488"/>
                    <a:pt x="632" y="318"/>
                  </a:cubicBezTo>
                  <a:cubicBezTo>
                    <a:pt x="632" y="144"/>
                    <a:pt x="489" y="0"/>
                    <a:pt x="31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3"/>
            <p:cNvSpPr/>
            <p:nvPr/>
          </p:nvSpPr>
          <p:spPr>
            <a:xfrm flipH="1">
              <a:off x="4820091" y="4582216"/>
              <a:ext cx="37992" cy="35311"/>
            </a:xfrm>
            <a:custGeom>
              <a:avLst/>
              <a:gdLst/>
              <a:ahLst/>
              <a:cxnLst/>
              <a:rect l="l" t="t" r="r" b="b"/>
              <a:pathLst>
                <a:path w="666" h="619" extrusionOk="0">
                  <a:moveTo>
                    <a:pt x="353" y="1"/>
                  </a:moveTo>
                  <a:cubicBezTo>
                    <a:pt x="238" y="1"/>
                    <a:pt x="123" y="73"/>
                    <a:pt x="68" y="193"/>
                  </a:cubicBezTo>
                  <a:cubicBezTo>
                    <a:pt x="0" y="353"/>
                    <a:pt x="62" y="534"/>
                    <a:pt x="205" y="596"/>
                  </a:cubicBezTo>
                  <a:cubicBezTo>
                    <a:pt x="241" y="611"/>
                    <a:pt x="278" y="619"/>
                    <a:pt x="315" y="619"/>
                  </a:cubicBezTo>
                  <a:cubicBezTo>
                    <a:pt x="430" y="619"/>
                    <a:pt x="542" y="547"/>
                    <a:pt x="594" y="429"/>
                  </a:cubicBezTo>
                  <a:cubicBezTo>
                    <a:pt x="666" y="268"/>
                    <a:pt x="604" y="87"/>
                    <a:pt x="458" y="22"/>
                  </a:cubicBezTo>
                  <a:cubicBezTo>
                    <a:pt x="424" y="8"/>
                    <a:pt x="388" y="1"/>
                    <a:pt x="353"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3"/>
            <p:cNvSpPr/>
            <p:nvPr/>
          </p:nvSpPr>
          <p:spPr>
            <a:xfrm flipH="1">
              <a:off x="4735606" y="4537891"/>
              <a:ext cx="36623" cy="28066"/>
            </a:xfrm>
            <a:custGeom>
              <a:avLst/>
              <a:gdLst/>
              <a:ahLst/>
              <a:cxnLst/>
              <a:rect l="l" t="t" r="r" b="b"/>
              <a:pathLst>
                <a:path w="642" h="492" extrusionOk="0">
                  <a:moveTo>
                    <a:pt x="322" y="0"/>
                  </a:moveTo>
                  <a:cubicBezTo>
                    <a:pt x="144" y="0"/>
                    <a:pt x="0" y="109"/>
                    <a:pt x="0" y="246"/>
                  </a:cubicBezTo>
                  <a:cubicBezTo>
                    <a:pt x="0" y="383"/>
                    <a:pt x="144" y="492"/>
                    <a:pt x="322" y="492"/>
                  </a:cubicBezTo>
                  <a:cubicBezTo>
                    <a:pt x="499" y="492"/>
                    <a:pt x="642" y="383"/>
                    <a:pt x="642" y="246"/>
                  </a:cubicBezTo>
                  <a:cubicBezTo>
                    <a:pt x="642" y="109"/>
                    <a:pt x="499" y="0"/>
                    <a:pt x="322"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3"/>
            <p:cNvSpPr/>
            <p:nvPr/>
          </p:nvSpPr>
          <p:spPr>
            <a:xfrm flipH="1">
              <a:off x="4663728" y="4577025"/>
              <a:ext cx="31603" cy="29492"/>
            </a:xfrm>
            <a:custGeom>
              <a:avLst/>
              <a:gdLst/>
              <a:ahLst/>
              <a:cxnLst/>
              <a:rect l="l" t="t" r="r" b="b"/>
              <a:pathLst>
                <a:path w="554" h="517" extrusionOk="0">
                  <a:moveTo>
                    <a:pt x="277" y="0"/>
                  </a:moveTo>
                  <a:cubicBezTo>
                    <a:pt x="124" y="0"/>
                    <a:pt x="1" y="116"/>
                    <a:pt x="1" y="257"/>
                  </a:cubicBezTo>
                  <a:cubicBezTo>
                    <a:pt x="1" y="400"/>
                    <a:pt x="124" y="516"/>
                    <a:pt x="277" y="516"/>
                  </a:cubicBezTo>
                  <a:cubicBezTo>
                    <a:pt x="431" y="516"/>
                    <a:pt x="554" y="400"/>
                    <a:pt x="554" y="257"/>
                  </a:cubicBezTo>
                  <a:cubicBezTo>
                    <a:pt x="554" y="116"/>
                    <a:pt x="431" y="0"/>
                    <a:pt x="277"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extBox 1">
            <a:extLst>
              <a:ext uri="{FF2B5EF4-FFF2-40B4-BE49-F238E27FC236}">
                <a16:creationId xmlns:a16="http://schemas.microsoft.com/office/drawing/2014/main" id="{D9B54930-2A82-46D9-A36B-E322722223F8}"/>
              </a:ext>
            </a:extLst>
          </p:cNvPr>
          <p:cNvSpPr txBox="1"/>
          <p:nvPr/>
        </p:nvSpPr>
        <p:spPr>
          <a:xfrm>
            <a:off x="1520456" y="3404569"/>
            <a:ext cx="2606664" cy="369332"/>
          </a:xfrm>
          <a:prstGeom prst="rect">
            <a:avLst/>
          </a:prstGeom>
          <a:noFill/>
        </p:spPr>
        <p:txBody>
          <a:bodyPr wrap="square" rtlCol="0">
            <a:spAutoFit/>
          </a:bodyPr>
          <a:lstStyle/>
          <a:p>
            <a:r>
              <a:rPr lang="en-US" sz="1800" dirty="0" err="1"/>
              <a:t>Tiết</a:t>
            </a:r>
            <a:r>
              <a:rPr lang="en-US" sz="1800" dirty="0"/>
              <a:t> 1</a:t>
            </a:r>
          </a:p>
        </p:txBody>
      </p:sp>
    </p:spTree>
    <p:extLst>
      <p:ext uri="{BB962C8B-B14F-4D97-AF65-F5344CB8AC3E}">
        <p14:creationId xmlns:p14="http://schemas.microsoft.com/office/powerpoint/2010/main" val="4008170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iterate type="lt">
                                    <p:tmPct val="0"/>
                                  </p:iterate>
                                  <p:childTnLst>
                                    <p:set>
                                      <p:cBhvr>
                                        <p:cTn id="6" dur="1" fill="hold">
                                          <p:stCondLst>
                                            <p:cond delay="0"/>
                                          </p:stCondLst>
                                        </p:cTn>
                                        <p:tgtEl>
                                          <p:spTgt spid="183"/>
                                        </p:tgtEl>
                                        <p:attrNameLst>
                                          <p:attrName>style.visibility</p:attrName>
                                        </p:attrNameLst>
                                      </p:cBhvr>
                                      <p:to>
                                        <p:strVal val="visible"/>
                                      </p:to>
                                    </p:set>
                                    <p:animEffect transition="in" filter="barn(inVertical)">
                                      <p:cBhvr>
                                        <p:cTn id="7" dur="500"/>
                                        <p:tgtEl>
                                          <p:spTgt spid="183"/>
                                        </p:tgtEl>
                                      </p:cBhvr>
                                    </p:animEffect>
                                  </p:childTnLst>
                                </p:cTn>
                              </p:par>
                            </p:childTnLst>
                          </p:cTn>
                        </p:par>
                      </p:childTnLst>
                    </p:cTn>
                  </p:par>
                  <p:par>
                    <p:cTn id="8" fill="hold">
                      <p:stCondLst>
                        <p:cond delay="indefinite"/>
                      </p:stCondLst>
                      <p:childTnLst>
                        <p:par>
                          <p:cTn id="9" fill="hold">
                            <p:stCondLst>
                              <p:cond delay="0"/>
                            </p:stCondLst>
                            <p:childTnLst>
                              <p:par>
                                <p:cTn id="10" presetID="34" presetClass="emph" presetSubtype="0" fill="hold" grpId="1" nodeType="clickEffect">
                                  <p:stCondLst>
                                    <p:cond delay="0"/>
                                  </p:stCondLst>
                                  <p:iterate type="lt">
                                    <p:tmPct val="10000"/>
                                  </p:iterate>
                                  <p:childTnLst>
                                    <p:animMotion origin="layout" path="M 0.0 0.0 L 0.0 -0.07213" pathEditMode="relative" ptsTypes="">
                                      <p:cBhvr>
                                        <p:cTn id="11" dur="250" accel="50000" decel="50000" autoRev="1" fill="hold">
                                          <p:stCondLst>
                                            <p:cond delay="0"/>
                                          </p:stCondLst>
                                        </p:cTn>
                                        <p:tgtEl>
                                          <p:spTgt spid="183"/>
                                        </p:tgtEl>
                                        <p:attrNameLst>
                                          <p:attrName>ppt_x</p:attrName>
                                          <p:attrName>ppt_y</p:attrName>
                                        </p:attrNameLst>
                                      </p:cBhvr>
                                    </p:animMotion>
                                    <p:animRot by="1500000">
                                      <p:cBhvr>
                                        <p:cTn id="12" dur="125" fill="hold">
                                          <p:stCondLst>
                                            <p:cond delay="0"/>
                                          </p:stCondLst>
                                        </p:cTn>
                                        <p:tgtEl>
                                          <p:spTgt spid="183"/>
                                        </p:tgtEl>
                                        <p:attrNameLst>
                                          <p:attrName>r</p:attrName>
                                        </p:attrNameLst>
                                      </p:cBhvr>
                                    </p:animRot>
                                    <p:animRot by="-1500000">
                                      <p:cBhvr>
                                        <p:cTn id="13" dur="125" fill="hold">
                                          <p:stCondLst>
                                            <p:cond delay="125"/>
                                          </p:stCondLst>
                                        </p:cTn>
                                        <p:tgtEl>
                                          <p:spTgt spid="183"/>
                                        </p:tgtEl>
                                        <p:attrNameLst>
                                          <p:attrName>r</p:attrName>
                                        </p:attrNameLst>
                                      </p:cBhvr>
                                    </p:animRot>
                                    <p:animRot by="-1500000">
                                      <p:cBhvr>
                                        <p:cTn id="14" dur="125" fill="hold">
                                          <p:stCondLst>
                                            <p:cond delay="250"/>
                                          </p:stCondLst>
                                        </p:cTn>
                                        <p:tgtEl>
                                          <p:spTgt spid="183"/>
                                        </p:tgtEl>
                                        <p:attrNameLst>
                                          <p:attrName>r</p:attrName>
                                        </p:attrNameLst>
                                      </p:cBhvr>
                                    </p:animRot>
                                    <p:animRot by="1500000">
                                      <p:cBhvr>
                                        <p:cTn id="15" dur="125" fill="hold">
                                          <p:stCondLst>
                                            <p:cond delay="375"/>
                                          </p:stCondLst>
                                        </p:cTn>
                                        <p:tgtEl>
                                          <p:spTgt spid="18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p:bldP spid="183" grpId="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A5DDDA">
            <a:alpha val="71900"/>
          </a:srgbClr>
        </a:solidFill>
        <a:effectLst/>
      </p:bgPr>
    </p:bg>
    <p:spTree>
      <p:nvGrpSpPr>
        <p:cNvPr id="1" name="Shape 366"/>
        <p:cNvGrpSpPr/>
        <p:nvPr/>
      </p:nvGrpSpPr>
      <p:grpSpPr>
        <a:xfrm>
          <a:off x="0" y="0"/>
          <a:ext cx="0" cy="0"/>
          <a:chOff x="0" y="0"/>
          <a:chExt cx="0" cy="0"/>
        </a:xfrm>
      </p:grpSpPr>
      <p:sp>
        <p:nvSpPr>
          <p:cNvPr id="367" name="Google Shape;367;p24"/>
          <p:cNvSpPr txBox="1">
            <a:spLocks noGrp="1"/>
          </p:cNvSpPr>
          <p:nvPr>
            <p:ph type="ctrTitle" idx="3"/>
          </p:nvPr>
        </p:nvSpPr>
        <p:spPr>
          <a:xfrm>
            <a:off x="532475" y="1763700"/>
            <a:ext cx="3440700" cy="94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4800" dirty="0">
                <a:latin typeface="Times New Roman" panose="02020603050405020304" pitchFamily="18" charset="0"/>
                <a:cs typeface="Times New Roman" panose="02020603050405020304" pitchFamily="18" charset="0"/>
              </a:rPr>
              <a:t>NỘI DUNG BÀI HỌC</a:t>
            </a:r>
            <a:endParaRPr lang="en-US" sz="4800" dirty="0"/>
          </a:p>
        </p:txBody>
      </p:sp>
      <p:sp>
        <p:nvSpPr>
          <p:cNvPr id="368" name="Google Shape;368;p24"/>
          <p:cNvSpPr txBox="1">
            <a:spLocks noGrp="1"/>
          </p:cNvSpPr>
          <p:nvPr>
            <p:ph type="ctrTitle"/>
          </p:nvPr>
        </p:nvSpPr>
        <p:spPr>
          <a:xfrm>
            <a:off x="5391665" y="726643"/>
            <a:ext cx="3492688"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2400" dirty="0">
                <a:solidFill>
                  <a:srgbClr val="00B050"/>
                </a:solidFill>
                <a:latin typeface="Times New Roman" panose="02020603050405020304" pitchFamily="18" charset="0"/>
                <a:cs typeface="Times New Roman" panose="02020603050405020304" pitchFamily="18" charset="0"/>
              </a:rPr>
              <a:t>KHÁI NIỆM ACID</a:t>
            </a:r>
          </a:p>
        </p:txBody>
      </p:sp>
      <p:sp>
        <p:nvSpPr>
          <p:cNvPr id="371" name="Google Shape;371;p24"/>
          <p:cNvSpPr txBox="1">
            <a:spLocks noGrp="1"/>
          </p:cNvSpPr>
          <p:nvPr>
            <p:ph type="title" idx="2"/>
          </p:nvPr>
        </p:nvSpPr>
        <p:spPr>
          <a:xfrm>
            <a:off x="3695100" y="728854"/>
            <a:ext cx="17538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b="1" dirty="0">
                <a:solidFill>
                  <a:srgbClr val="00B050"/>
                </a:solidFill>
                <a:latin typeface="Times New Roman" panose="02020603050405020304" pitchFamily="18" charset="0"/>
                <a:cs typeface="Times New Roman" panose="02020603050405020304" pitchFamily="18" charset="0"/>
              </a:rPr>
              <a:t>I.</a:t>
            </a:r>
          </a:p>
        </p:txBody>
      </p:sp>
      <p:sp>
        <p:nvSpPr>
          <p:cNvPr id="372" name="Google Shape;372;p24"/>
          <p:cNvSpPr txBox="1">
            <a:spLocks noGrp="1"/>
          </p:cNvSpPr>
          <p:nvPr>
            <p:ph type="ctrTitle" idx="4"/>
          </p:nvPr>
        </p:nvSpPr>
        <p:spPr>
          <a:xfrm>
            <a:off x="5391665" y="1761489"/>
            <a:ext cx="3492688"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2400" dirty="0">
                <a:solidFill>
                  <a:srgbClr val="00B050"/>
                </a:solidFill>
                <a:latin typeface="Times New Roman" panose="02020603050405020304" pitchFamily="18" charset="0"/>
                <a:cs typeface="Times New Roman" panose="02020603050405020304" pitchFamily="18" charset="0"/>
              </a:rPr>
              <a:t>TÍNH CHẤT HOÁ HỌC</a:t>
            </a:r>
          </a:p>
        </p:txBody>
      </p:sp>
      <p:sp>
        <p:nvSpPr>
          <p:cNvPr id="374" name="Google Shape;374;p24"/>
          <p:cNvSpPr txBox="1">
            <a:spLocks noGrp="1"/>
          </p:cNvSpPr>
          <p:nvPr>
            <p:ph type="title" idx="6"/>
          </p:nvPr>
        </p:nvSpPr>
        <p:spPr>
          <a:xfrm>
            <a:off x="3695100" y="1763700"/>
            <a:ext cx="17538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b="1" dirty="0">
                <a:solidFill>
                  <a:srgbClr val="00B050"/>
                </a:solidFill>
                <a:latin typeface="Times New Roman" panose="02020603050405020304" pitchFamily="18" charset="0"/>
                <a:cs typeface="Times New Roman" panose="02020603050405020304" pitchFamily="18" charset="0"/>
              </a:rPr>
              <a:t>II.</a:t>
            </a:r>
          </a:p>
        </p:txBody>
      </p:sp>
      <p:sp>
        <p:nvSpPr>
          <p:cNvPr id="375" name="Google Shape;375;p24"/>
          <p:cNvSpPr txBox="1">
            <a:spLocks noGrp="1"/>
          </p:cNvSpPr>
          <p:nvPr>
            <p:ph type="ctrTitle" idx="7"/>
          </p:nvPr>
        </p:nvSpPr>
        <p:spPr>
          <a:xfrm>
            <a:off x="5448900" y="3257195"/>
            <a:ext cx="3492688"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2400" dirty="0">
                <a:solidFill>
                  <a:srgbClr val="00B050"/>
                </a:solidFill>
                <a:latin typeface="Times New Roman" panose="02020603050405020304" pitchFamily="18" charset="0"/>
                <a:cs typeface="Times New Roman" panose="02020603050405020304" pitchFamily="18" charset="0"/>
              </a:rPr>
              <a:t>MỘT SỐ ACID THÔNG DỤNG</a:t>
            </a:r>
          </a:p>
        </p:txBody>
      </p:sp>
      <p:sp>
        <p:nvSpPr>
          <p:cNvPr id="377" name="Google Shape;377;p24"/>
          <p:cNvSpPr txBox="1">
            <a:spLocks noGrp="1"/>
          </p:cNvSpPr>
          <p:nvPr>
            <p:ph type="title" idx="9"/>
          </p:nvPr>
        </p:nvSpPr>
        <p:spPr>
          <a:xfrm>
            <a:off x="3769528" y="2985897"/>
            <a:ext cx="17538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b="1" dirty="0">
                <a:solidFill>
                  <a:srgbClr val="00B050"/>
                </a:solidFill>
                <a:latin typeface="Times New Roman" panose="02020603050405020304" pitchFamily="18" charset="0"/>
                <a:cs typeface="Times New Roman" panose="02020603050405020304" pitchFamily="18" charset="0"/>
              </a:rPr>
              <a:t>III.</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68"/>
                                        </p:tgtEl>
                                        <p:attrNameLst>
                                          <p:attrName>style.visibility</p:attrName>
                                        </p:attrNameLst>
                                      </p:cBhvr>
                                      <p:to>
                                        <p:strVal val="visible"/>
                                      </p:to>
                                    </p:set>
                                    <p:animEffect transition="in" filter="fade">
                                      <p:cBhvr>
                                        <p:cTn id="7" dur="1000"/>
                                        <p:tgtEl>
                                          <p:spTgt spid="368"/>
                                        </p:tgtEl>
                                      </p:cBhvr>
                                    </p:animEffect>
                                    <p:anim calcmode="lin" valueType="num">
                                      <p:cBhvr>
                                        <p:cTn id="8" dur="1000" fill="hold"/>
                                        <p:tgtEl>
                                          <p:spTgt spid="368"/>
                                        </p:tgtEl>
                                        <p:attrNameLst>
                                          <p:attrName>ppt_x</p:attrName>
                                        </p:attrNameLst>
                                      </p:cBhvr>
                                      <p:tavLst>
                                        <p:tav tm="0">
                                          <p:val>
                                            <p:strVal val="#ppt_x"/>
                                          </p:val>
                                        </p:tav>
                                        <p:tav tm="100000">
                                          <p:val>
                                            <p:strVal val="#ppt_x"/>
                                          </p:val>
                                        </p:tav>
                                      </p:tavLst>
                                    </p:anim>
                                    <p:anim calcmode="lin" valueType="num">
                                      <p:cBhvr>
                                        <p:cTn id="9" dur="1000" fill="hold"/>
                                        <p:tgtEl>
                                          <p:spTgt spid="36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fade">
                                      <p:cBhvr>
                                        <p:cTn id="12" dur="1000"/>
                                        <p:tgtEl>
                                          <p:spTgt spid="371"/>
                                        </p:tgtEl>
                                      </p:cBhvr>
                                    </p:animEffect>
                                    <p:anim calcmode="lin" valueType="num">
                                      <p:cBhvr>
                                        <p:cTn id="13" dur="1000" fill="hold"/>
                                        <p:tgtEl>
                                          <p:spTgt spid="371"/>
                                        </p:tgtEl>
                                        <p:attrNameLst>
                                          <p:attrName>ppt_x</p:attrName>
                                        </p:attrNameLst>
                                      </p:cBhvr>
                                      <p:tavLst>
                                        <p:tav tm="0">
                                          <p:val>
                                            <p:strVal val="#ppt_x"/>
                                          </p:val>
                                        </p:tav>
                                        <p:tav tm="100000">
                                          <p:val>
                                            <p:strVal val="#ppt_x"/>
                                          </p:val>
                                        </p:tav>
                                      </p:tavLst>
                                    </p:anim>
                                    <p:anim calcmode="lin" valueType="num">
                                      <p:cBhvr>
                                        <p:cTn id="14" dur="1000" fill="hold"/>
                                        <p:tgtEl>
                                          <p:spTgt spid="371"/>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72"/>
                                        </p:tgtEl>
                                        <p:attrNameLst>
                                          <p:attrName>style.visibility</p:attrName>
                                        </p:attrNameLst>
                                      </p:cBhvr>
                                      <p:to>
                                        <p:strVal val="visible"/>
                                      </p:to>
                                    </p:set>
                                    <p:animEffect transition="in" filter="fade">
                                      <p:cBhvr>
                                        <p:cTn id="17" dur="1000"/>
                                        <p:tgtEl>
                                          <p:spTgt spid="372"/>
                                        </p:tgtEl>
                                      </p:cBhvr>
                                    </p:animEffect>
                                    <p:anim calcmode="lin" valueType="num">
                                      <p:cBhvr>
                                        <p:cTn id="18" dur="1000" fill="hold"/>
                                        <p:tgtEl>
                                          <p:spTgt spid="372"/>
                                        </p:tgtEl>
                                        <p:attrNameLst>
                                          <p:attrName>ppt_x</p:attrName>
                                        </p:attrNameLst>
                                      </p:cBhvr>
                                      <p:tavLst>
                                        <p:tav tm="0">
                                          <p:val>
                                            <p:strVal val="#ppt_x"/>
                                          </p:val>
                                        </p:tav>
                                        <p:tav tm="100000">
                                          <p:val>
                                            <p:strVal val="#ppt_x"/>
                                          </p:val>
                                        </p:tav>
                                      </p:tavLst>
                                    </p:anim>
                                    <p:anim calcmode="lin" valueType="num">
                                      <p:cBhvr>
                                        <p:cTn id="19" dur="1000" fill="hold"/>
                                        <p:tgtEl>
                                          <p:spTgt spid="37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374"/>
                                        </p:tgtEl>
                                        <p:attrNameLst>
                                          <p:attrName>style.visibility</p:attrName>
                                        </p:attrNameLst>
                                      </p:cBhvr>
                                      <p:to>
                                        <p:strVal val="visible"/>
                                      </p:to>
                                    </p:set>
                                    <p:animEffect transition="in" filter="fade">
                                      <p:cBhvr>
                                        <p:cTn id="22" dur="1000"/>
                                        <p:tgtEl>
                                          <p:spTgt spid="374"/>
                                        </p:tgtEl>
                                      </p:cBhvr>
                                    </p:animEffect>
                                    <p:anim calcmode="lin" valueType="num">
                                      <p:cBhvr>
                                        <p:cTn id="23" dur="1000" fill="hold"/>
                                        <p:tgtEl>
                                          <p:spTgt spid="374"/>
                                        </p:tgtEl>
                                        <p:attrNameLst>
                                          <p:attrName>ppt_x</p:attrName>
                                        </p:attrNameLst>
                                      </p:cBhvr>
                                      <p:tavLst>
                                        <p:tav tm="0">
                                          <p:val>
                                            <p:strVal val="#ppt_x"/>
                                          </p:val>
                                        </p:tav>
                                        <p:tav tm="100000">
                                          <p:val>
                                            <p:strVal val="#ppt_x"/>
                                          </p:val>
                                        </p:tav>
                                      </p:tavLst>
                                    </p:anim>
                                    <p:anim calcmode="lin" valueType="num">
                                      <p:cBhvr>
                                        <p:cTn id="24" dur="1000" fill="hold"/>
                                        <p:tgtEl>
                                          <p:spTgt spid="374"/>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75"/>
                                        </p:tgtEl>
                                        <p:attrNameLst>
                                          <p:attrName>style.visibility</p:attrName>
                                        </p:attrNameLst>
                                      </p:cBhvr>
                                      <p:to>
                                        <p:strVal val="visible"/>
                                      </p:to>
                                    </p:set>
                                    <p:animEffect transition="in" filter="fade">
                                      <p:cBhvr>
                                        <p:cTn id="27" dur="1000"/>
                                        <p:tgtEl>
                                          <p:spTgt spid="375"/>
                                        </p:tgtEl>
                                      </p:cBhvr>
                                    </p:animEffect>
                                    <p:anim calcmode="lin" valueType="num">
                                      <p:cBhvr>
                                        <p:cTn id="28" dur="1000" fill="hold"/>
                                        <p:tgtEl>
                                          <p:spTgt spid="375"/>
                                        </p:tgtEl>
                                        <p:attrNameLst>
                                          <p:attrName>ppt_x</p:attrName>
                                        </p:attrNameLst>
                                      </p:cBhvr>
                                      <p:tavLst>
                                        <p:tav tm="0">
                                          <p:val>
                                            <p:strVal val="#ppt_x"/>
                                          </p:val>
                                        </p:tav>
                                        <p:tav tm="100000">
                                          <p:val>
                                            <p:strVal val="#ppt_x"/>
                                          </p:val>
                                        </p:tav>
                                      </p:tavLst>
                                    </p:anim>
                                    <p:anim calcmode="lin" valueType="num">
                                      <p:cBhvr>
                                        <p:cTn id="29" dur="1000" fill="hold"/>
                                        <p:tgtEl>
                                          <p:spTgt spid="375"/>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377"/>
                                        </p:tgtEl>
                                        <p:attrNameLst>
                                          <p:attrName>style.visibility</p:attrName>
                                        </p:attrNameLst>
                                      </p:cBhvr>
                                      <p:to>
                                        <p:strVal val="visible"/>
                                      </p:to>
                                    </p:set>
                                    <p:animEffect transition="in" filter="fade">
                                      <p:cBhvr>
                                        <p:cTn id="32" dur="1000"/>
                                        <p:tgtEl>
                                          <p:spTgt spid="377"/>
                                        </p:tgtEl>
                                      </p:cBhvr>
                                    </p:animEffect>
                                    <p:anim calcmode="lin" valueType="num">
                                      <p:cBhvr>
                                        <p:cTn id="33" dur="1000" fill="hold"/>
                                        <p:tgtEl>
                                          <p:spTgt spid="377"/>
                                        </p:tgtEl>
                                        <p:attrNameLst>
                                          <p:attrName>ppt_x</p:attrName>
                                        </p:attrNameLst>
                                      </p:cBhvr>
                                      <p:tavLst>
                                        <p:tav tm="0">
                                          <p:val>
                                            <p:strVal val="#ppt_x"/>
                                          </p:val>
                                        </p:tav>
                                        <p:tav tm="100000">
                                          <p:val>
                                            <p:strVal val="#ppt_x"/>
                                          </p:val>
                                        </p:tav>
                                      </p:tavLst>
                                    </p:anim>
                                    <p:anim calcmode="lin" valueType="num">
                                      <p:cBhvr>
                                        <p:cTn id="34" dur="1000" fill="hold"/>
                                        <p:tgtEl>
                                          <p:spTgt spid="37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 grpId="0"/>
      <p:bldP spid="371" grpId="0"/>
      <p:bldP spid="372" grpId="0"/>
      <p:bldP spid="374" grpId="0"/>
      <p:bldP spid="375" grpId="0"/>
      <p:bldP spid="377"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A5DDDA">
            <a:alpha val="71900"/>
          </a:srgbClr>
        </a:solidFill>
        <a:effectLst/>
      </p:bgPr>
    </p:bg>
    <p:spTree>
      <p:nvGrpSpPr>
        <p:cNvPr id="1" name="Shape 387"/>
        <p:cNvGrpSpPr/>
        <p:nvPr/>
      </p:nvGrpSpPr>
      <p:grpSpPr>
        <a:xfrm>
          <a:off x="0" y="0"/>
          <a:ext cx="0" cy="0"/>
          <a:chOff x="0" y="0"/>
          <a:chExt cx="0" cy="0"/>
        </a:xfrm>
      </p:grpSpPr>
      <p:grpSp>
        <p:nvGrpSpPr>
          <p:cNvPr id="388" name="Google Shape;388;p25"/>
          <p:cNvGrpSpPr/>
          <p:nvPr/>
        </p:nvGrpSpPr>
        <p:grpSpPr>
          <a:xfrm>
            <a:off x="5795689" y="406139"/>
            <a:ext cx="2963700" cy="4381551"/>
            <a:chOff x="6128789" y="804382"/>
            <a:chExt cx="2694273" cy="3983228"/>
          </a:xfrm>
        </p:grpSpPr>
        <p:sp>
          <p:nvSpPr>
            <p:cNvPr id="389" name="Google Shape;389;p25"/>
            <p:cNvSpPr/>
            <p:nvPr/>
          </p:nvSpPr>
          <p:spPr>
            <a:xfrm>
              <a:off x="6128789" y="804382"/>
              <a:ext cx="2694273" cy="3983228"/>
            </a:xfrm>
            <a:custGeom>
              <a:avLst/>
              <a:gdLst/>
              <a:ahLst/>
              <a:cxnLst/>
              <a:rect l="l" t="t" r="r" b="b"/>
              <a:pathLst>
                <a:path w="39964" h="59083" extrusionOk="0">
                  <a:moveTo>
                    <a:pt x="24766" y="0"/>
                  </a:moveTo>
                  <a:cubicBezTo>
                    <a:pt x="24741" y="0"/>
                    <a:pt x="24716" y="0"/>
                    <a:pt x="24691" y="0"/>
                  </a:cubicBezTo>
                  <a:cubicBezTo>
                    <a:pt x="22227" y="17"/>
                    <a:pt x="19851" y="902"/>
                    <a:pt x="17591" y="1885"/>
                  </a:cubicBezTo>
                  <a:cubicBezTo>
                    <a:pt x="15966" y="2591"/>
                    <a:pt x="14365" y="3355"/>
                    <a:pt x="12795" y="4175"/>
                  </a:cubicBezTo>
                  <a:cubicBezTo>
                    <a:pt x="10811" y="5213"/>
                    <a:pt x="8832" y="6370"/>
                    <a:pt x="7367" y="8066"/>
                  </a:cubicBezTo>
                  <a:cubicBezTo>
                    <a:pt x="4397" y="11511"/>
                    <a:pt x="4114" y="16723"/>
                    <a:pt x="5797" y="20949"/>
                  </a:cubicBezTo>
                  <a:cubicBezTo>
                    <a:pt x="6179" y="21908"/>
                    <a:pt x="6664" y="22902"/>
                    <a:pt x="6510" y="23926"/>
                  </a:cubicBezTo>
                  <a:cubicBezTo>
                    <a:pt x="6203" y="26005"/>
                    <a:pt x="3677" y="26790"/>
                    <a:pt x="2155" y="28241"/>
                  </a:cubicBezTo>
                  <a:cubicBezTo>
                    <a:pt x="369" y="29941"/>
                    <a:pt x="0" y="32767"/>
                    <a:pt x="748" y="35119"/>
                  </a:cubicBezTo>
                  <a:cubicBezTo>
                    <a:pt x="1492" y="37471"/>
                    <a:pt x="3179" y="39410"/>
                    <a:pt x="5032" y="41038"/>
                  </a:cubicBezTo>
                  <a:cubicBezTo>
                    <a:pt x="5469" y="41424"/>
                    <a:pt x="5927" y="41807"/>
                    <a:pt x="6231" y="42302"/>
                  </a:cubicBezTo>
                  <a:cubicBezTo>
                    <a:pt x="6862" y="43340"/>
                    <a:pt x="6708" y="44646"/>
                    <a:pt x="6776" y="45859"/>
                  </a:cubicBezTo>
                  <a:cubicBezTo>
                    <a:pt x="6916" y="48327"/>
                    <a:pt x="8067" y="50652"/>
                    <a:pt x="9603" y="52590"/>
                  </a:cubicBezTo>
                  <a:cubicBezTo>
                    <a:pt x="11136" y="54529"/>
                    <a:pt x="13812" y="57496"/>
                    <a:pt x="15706" y="59083"/>
                  </a:cubicBezTo>
                  <a:lnTo>
                    <a:pt x="29965" y="58834"/>
                  </a:lnTo>
                  <a:cubicBezTo>
                    <a:pt x="32194" y="57748"/>
                    <a:pt x="32085" y="54945"/>
                    <a:pt x="33788" y="53140"/>
                  </a:cubicBezTo>
                  <a:cubicBezTo>
                    <a:pt x="35297" y="51536"/>
                    <a:pt x="37527" y="50614"/>
                    <a:pt x="38656" y="48722"/>
                  </a:cubicBezTo>
                  <a:cubicBezTo>
                    <a:pt x="39554" y="47221"/>
                    <a:pt x="39953" y="45204"/>
                    <a:pt x="39957" y="43455"/>
                  </a:cubicBezTo>
                  <a:cubicBezTo>
                    <a:pt x="39964" y="40748"/>
                    <a:pt x="39537" y="38051"/>
                    <a:pt x="38086" y="35761"/>
                  </a:cubicBezTo>
                  <a:cubicBezTo>
                    <a:pt x="37492" y="34826"/>
                    <a:pt x="36676" y="34003"/>
                    <a:pt x="36325" y="32951"/>
                  </a:cubicBezTo>
                  <a:cubicBezTo>
                    <a:pt x="35877" y="31604"/>
                    <a:pt x="36273" y="30139"/>
                    <a:pt x="36629" y="28763"/>
                  </a:cubicBezTo>
                  <a:cubicBezTo>
                    <a:pt x="38022" y="23394"/>
                    <a:pt x="38803" y="17853"/>
                    <a:pt x="38745" y="12306"/>
                  </a:cubicBezTo>
                  <a:cubicBezTo>
                    <a:pt x="38715" y="9548"/>
                    <a:pt x="38400" y="6588"/>
                    <a:pt x="36615" y="4486"/>
                  </a:cubicBezTo>
                  <a:cubicBezTo>
                    <a:pt x="35075" y="2673"/>
                    <a:pt x="32713" y="1816"/>
                    <a:pt x="30443" y="1110"/>
                  </a:cubicBezTo>
                  <a:cubicBezTo>
                    <a:pt x="28596" y="533"/>
                    <a:pt x="26703" y="0"/>
                    <a:pt x="24766"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5"/>
            <p:cNvSpPr/>
            <p:nvPr/>
          </p:nvSpPr>
          <p:spPr>
            <a:xfrm>
              <a:off x="6184746" y="833574"/>
              <a:ext cx="2611417" cy="3898821"/>
            </a:xfrm>
            <a:custGeom>
              <a:avLst/>
              <a:gdLst/>
              <a:ahLst/>
              <a:cxnLst/>
              <a:rect l="l" t="t" r="r" b="b"/>
              <a:pathLst>
                <a:path w="38735" h="57831" extrusionOk="0">
                  <a:moveTo>
                    <a:pt x="24090" y="1"/>
                  </a:moveTo>
                  <a:cubicBezTo>
                    <a:pt x="21731" y="18"/>
                    <a:pt x="19403" y="891"/>
                    <a:pt x="17232" y="1837"/>
                  </a:cubicBezTo>
                  <a:cubicBezTo>
                    <a:pt x="15631" y="2533"/>
                    <a:pt x="14030" y="3298"/>
                    <a:pt x="12480" y="4107"/>
                  </a:cubicBezTo>
                  <a:cubicBezTo>
                    <a:pt x="10279" y="5254"/>
                    <a:pt x="8548" y="6330"/>
                    <a:pt x="7237" y="7852"/>
                  </a:cubicBezTo>
                  <a:cubicBezTo>
                    <a:pt x="5909" y="9388"/>
                    <a:pt x="5086" y="11395"/>
                    <a:pt x="4854" y="13655"/>
                  </a:cubicBezTo>
                  <a:cubicBezTo>
                    <a:pt x="4636" y="15775"/>
                    <a:pt x="4963" y="18062"/>
                    <a:pt x="5773" y="20093"/>
                  </a:cubicBezTo>
                  <a:cubicBezTo>
                    <a:pt x="5817" y="20206"/>
                    <a:pt x="5864" y="20319"/>
                    <a:pt x="5909" y="20434"/>
                  </a:cubicBezTo>
                  <a:cubicBezTo>
                    <a:pt x="6271" y="21319"/>
                    <a:pt x="6680" y="22323"/>
                    <a:pt x="6523" y="23394"/>
                  </a:cubicBezTo>
                  <a:cubicBezTo>
                    <a:pt x="6274" y="25070"/>
                    <a:pt x="4909" y="25981"/>
                    <a:pt x="3588" y="26865"/>
                  </a:cubicBezTo>
                  <a:cubicBezTo>
                    <a:pt x="2997" y="27262"/>
                    <a:pt x="2437" y="27634"/>
                    <a:pt x="1980" y="28067"/>
                  </a:cubicBezTo>
                  <a:cubicBezTo>
                    <a:pt x="502" y="29481"/>
                    <a:pt x="0" y="31986"/>
                    <a:pt x="737" y="34308"/>
                  </a:cubicBezTo>
                  <a:cubicBezTo>
                    <a:pt x="1338" y="36205"/>
                    <a:pt x="2680" y="38048"/>
                    <a:pt x="4837" y="39947"/>
                  </a:cubicBezTo>
                  <a:lnTo>
                    <a:pt x="4939" y="40035"/>
                  </a:lnTo>
                  <a:cubicBezTo>
                    <a:pt x="5376" y="40418"/>
                    <a:pt x="5827" y="40813"/>
                    <a:pt x="6159" y="41357"/>
                  </a:cubicBezTo>
                  <a:cubicBezTo>
                    <a:pt x="6739" y="42309"/>
                    <a:pt x="6756" y="43378"/>
                    <a:pt x="6773" y="44412"/>
                  </a:cubicBezTo>
                  <a:cubicBezTo>
                    <a:pt x="6776" y="44685"/>
                    <a:pt x="6783" y="44944"/>
                    <a:pt x="6797" y="45201"/>
                  </a:cubicBezTo>
                  <a:cubicBezTo>
                    <a:pt x="6947" y="47853"/>
                    <a:pt x="8343" y="50133"/>
                    <a:pt x="9486" y="51580"/>
                  </a:cubicBezTo>
                  <a:cubicBezTo>
                    <a:pt x="10985" y="53475"/>
                    <a:pt x="13501" y="56261"/>
                    <a:pt x="15327" y="57831"/>
                  </a:cubicBezTo>
                  <a:lnTo>
                    <a:pt x="29204" y="57588"/>
                  </a:lnTo>
                  <a:cubicBezTo>
                    <a:pt x="30197" y="57046"/>
                    <a:pt x="30620" y="56042"/>
                    <a:pt x="31108" y="54884"/>
                  </a:cubicBezTo>
                  <a:cubicBezTo>
                    <a:pt x="31515" y="53922"/>
                    <a:pt x="31934" y="52932"/>
                    <a:pt x="32727" y="52089"/>
                  </a:cubicBezTo>
                  <a:cubicBezTo>
                    <a:pt x="33379" y="51396"/>
                    <a:pt x="34140" y="50833"/>
                    <a:pt x="34880" y="50290"/>
                  </a:cubicBezTo>
                  <a:cubicBezTo>
                    <a:pt x="35922" y="49522"/>
                    <a:pt x="36905" y="48795"/>
                    <a:pt x="37516" y="47777"/>
                  </a:cubicBezTo>
                  <a:cubicBezTo>
                    <a:pt x="38270" y="46515"/>
                    <a:pt x="38724" y="44668"/>
                    <a:pt x="38728" y="42831"/>
                  </a:cubicBezTo>
                  <a:cubicBezTo>
                    <a:pt x="38734" y="39776"/>
                    <a:pt x="38154" y="37369"/>
                    <a:pt x="36952" y="35475"/>
                  </a:cubicBezTo>
                  <a:cubicBezTo>
                    <a:pt x="36771" y="35188"/>
                    <a:pt x="36566" y="34911"/>
                    <a:pt x="36352" y="34618"/>
                  </a:cubicBezTo>
                  <a:cubicBezTo>
                    <a:pt x="35881" y="33987"/>
                    <a:pt x="35396" y="33328"/>
                    <a:pt x="35126" y="32526"/>
                  </a:cubicBezTo>
                  <a:cubicBezTo>
                    <a:pt x="34631" y="31027"/>
                    <a:pt x="35038" y="29454"/>
                    <a:pt x="35399" y="28064"/>
                  </a:cubicBezTo>
                  <a:lnTo>
                    <a:pt x="35419" y="27985"/>
                  </a:lnTo>
                  <a:cubicBezTo>
                    <a:pt x="36864" y="22411"/>
                    <a:pt x="37570" y="16929"/>
                    <a:pt x="37512" y="11688"/>
                  </a:cubicBezTo>
                  <a:cubicBezTo>
                    <a:pt x="37485" y="9142"/>
                    <a:pt x="37229" y="6268"/>
                    <a:pt x="35533" y="4268"/>
                  </a:cubicBezTo>
                  <a:cubicBezTo>
                    <a:pt x="34091" y="2571"/>
                    <a:pt x="31838" y="1762"/>
                    <a:pt x="29651" y="1083"/>
                  </a:cubicBezTo>
                  <a:cubicBezTo>
                    <a:pt x="27896" y="537"/>
                    <a:pt x="26029" y="1"/>
                    <a:pt x="24155" y="1"/>
                  </a:cubicBezTo>
                  <a:close/>
                </a:path>
              </a:pathLst>
            </a:cu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 name="Google Shape;391;p25"/>
          <p:cNvSpPr/>
          <p:nvPr/>
        </p:nvSpPr>
        <p:spPr>
          <a:xfrm flipH="1">
            <a:off x="4735345" y="4663800"/>
            <a:ext cx="3481330" cy="175301"/>
          </a:xfrm>
          <a:custGeom>
            <a:avLst/>
            <a:gdLst/>
            <a:ahLst/>
            <a:cxnLst/>
            <a:rect l="l" t="t" r="r" b="b"/>
            <a:pathLst>
              <a:path w="106536" h="4404" extrusionOk="0">
                <a:moveTo>
                  <a:pt x="45572" y="0"/>
                </a:moveTo>
                <a:cubicBezTo>
                  <a:pt x="19799" y="157"/>
                  <a:pt x="0" y="1078"/>
                  <a:pt x="0" y="2192"/>
                </a:cubicBezTo>
                <a:cubicBezTo>
                  <a:pt x="0" y="3413"/>
                  <a:pt x="23847" y="4404"/>
                  <a:pt x="53266" y="4404"/>
                </a:cubicBezTo>
                <a:cubicBezTo>
                  <a:pt x="82688" y="4404"/>
                  <a:pt x="106536" y="3413"/>
                  <a:pt x="106536" y="2192"/>
                </a:cubicBezTo>
                <a:cubicBezTo>
                  <a:pt x="106536" y="1771"/>
                  <a:pt x="103736" y="1382"/>
                  <a:pt x="98871" y="1048"/>
                </a:cubicBezTo>
                <a:cubicBezTo>
                  <a:pt x="98441" y="2116"/>
                  <a:pt x="97394" y="2874"/>
                  <a:pt x="96175" y="2874"/>
                </a:cubicBezTo>
                <a:lnTo>
                  <a:pt x="48480" y="2874"/>
                </a:lnTo>
                <a:cubicBezTo>
                  <a:pt x="46889" y="2874"/>
                  <a:pt x="45589" y="1584"/>
                  <a:pt x="45572"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 name="Google Shape;392;p25"/>
          <p:cNvGrpSpPr/>
          <p:nvPr/>
        </p:nvGrpSpPr>
        <p:grpSpPr>
          <a:xfrm>
            <a:off x="4959642" y="1345102"/>
            <a:ext cx="2130085" cy="3433068"/>
            <a:chOff x="4633351" y="1345102"/>
            <a:chExt cx="2130085" cy="3433068"/>
          </a:xfrm>
        </p:grpSpPr>
        <p:sp>
          <p:nvSpPr>
            <p:cNvPr id="393" name="Google Shape;393;p25"/>
            <p:cNvSpPr/>
            <p:nvPr/>
          </p:nvSpPr>
          <p:spPr>
            <a:xfrm>
              <a:off x="4633351" y="1608896"/>
              <a:ext cx="2130085" cy="3169274"/>
            </a:xfrm>
            <a:custGeom>
              <a:avLst/>
              <a:gdLst/>
              <a:ahLst/>
              <a:cxnLst/>
              <a:rect l="l" t="t" r="r" b="b"/>
              <a:pathLst>
                <a:path w="53513" h="79620" extrusionOk="0">
                  <a:moveTo>
                    <a:pt x="2909" y="0"/>
                  </a:moveTo>
                  <a:cubicBezTo>
                    <a:pt x="1308" y="0"/>
                    <a:pt x="1" y="1308"/>
                    <a:pt x="1" y="2905"/>
                  </a:cubicBezTo>
                  <a:lnTo>
                    <a:pt x="1" y="76714"/>
                  </a:lnTo>
                  <a:cubicBezTo>
                    <a:pt x="1" y="78312"/>
                    <a:pt x="1308" y="79619"/>
                    <a:pt x="2909" y="79619"/>
                  </a:cubicBezTo>
                  <a:lnTo>
                    <a:pt x="50604" y="79619"/>
                  </a:lnTo>
                  <a:cubicBezTo>
                    <a:pt x="52202" y="79619"/>
                    <a:pt x="53513" y="78312"/>
                    <a:pt x="53513" y="76714"/>
                  </a:cubicBezTo>
                  <a:lnTo>
                    <a:pt x="53513" y="2905"/>
                  </a:lnTo>
                  <a:cubicBezTo>
                    <a:pt x="53513" y="1308"/>
                    <a:pt x="52202" y="0"/>
                    <a:pt x="50604" y="0"/>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5"/>
            <p:cNvSpPr/>
            <p:nvPr/>
          </p:nvSpPr>
          <p:spPr>
            <a:xfrm>
              <a:off x="4740707" y="1768557"/>
              <a:ext cx="1915257" cy="2900113"/>
            </a:xfrm>
            <a:custGeom>
              <a:avLst/>
              <a:gdLst/>
              <a:ahLst/>
              <a:cxnLst/>
              <a:rect l="l" t="t" r="r" b="b"/>
              <a:pathLst>
                <a:path w="48116" h="72858" extrusionOk="0">
                  <a:moveTo>
                    <a:pt x="2708" y="0"/>
                  </a:moveTo>
                  <a:cubicBezTo>
                    <a:pt x="1219" y="0"/>
                    <a:pt x="1" y="1219"/>
                    <a:pt x="1" y="2707"/>
                  </a:cubicBezTo>
                  <a:lnTo>
                    <a:pt x="1" y="70153"/>
                  </a:lnTo>
                  <a:cubicBezTo>
                    <a:pt x="1" y="71641"/>
                    <a:pt x="1219" y="72857"/>
                    <a:pt x="2708" y="72857"/>
                  </a:cubicBezTo>
                  <a:lnTo>
                    <a:pt x="45412" y="72857"/>
                  </a:lnTo>
                  <a:cubicBezTo>
                    <a:pt x="46900" y="72857"/>
                    <a:pt x="48115" y="71641"/>
                    <a:pt x="48115" y="70153"/>
                  </a:cubicBezTo>
                  <a:lnTo>
                    <a:pt x="48115" y="2707"/>
                  </a:lnTo>
                  <a:cubicBezTo>
                    <a:pt x="48115" y="1219"/>
                    <a:pt x="46900" y="0"/>
                    <a:pt x="45412"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5"/>
            <p:cNvSpPr/>
            <p:nvPr/>
          </p:nvSpPr>
          <p:spPr>
            <a:xfrm>
              <a:off x="4799421" y="1783484"/>
              <a:ext cx="1797833" cy="2820065"/>
            </a:xfrm>
            <a:custGeom>
              <a:avLst/>
              <a:gdLst/>
              <a:ahLst/>
              <a:cxnLst/>
              <a:rect l="l" t="t" r="r" b="b"/>
              <a:pathLst>
                <a:path w="45166" h="70847" extrusionOk="0">
                  <a:moveTo>
                    <a:pt x="2970" y="1"/>
                  </a:moveTo>
                  <a:cubicBezTo>
                    <a:pt x="1338" y="1"/>
                    <a:pt x="0" y="1335"/>
                    <a:pt x="0" y="2967"/>
                  </a:cubicBezTo>
                  <a:lnTo>
                    <a:pt x="0" y="67880"/>
                  </a:lnTo>
                  <a:cubicBezTo>
                    <a:pt x="0" y="69512"/>
                    <a:pt x="1338" y="70847"/>
                    <a:pt x="2970" y="70847"/>
                  </a:cubicBezTo>
                  <a:lnTo>
                    <a:pt x="42199" y="70847"/>
                  </a:lnTo>
                  <a:cubicBezTo>
                    <a:pt x="43831" y="70847"/>
                    <a:pt x="45166" y="69512"/>
                    <a:pt x="45166" y="67880"/>
                  </a:cubicBezTo>
                  <a:lnTo>
                    <a:pt x="45166" y="2967"/>
                  </a:lnTo>
                  <a:cubicBezTo>
                    <a:pt x="45166" y="1335"/>
                    <a:pt x="43831" y="1"/>
                    <a:pt x="4219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5"/>
            <p:cNvSpPr/>
            <p:nvPr/>
          </p:nvSpPr>
          <p:spPr>
            <a:xfrm>
              <a:off x="5025120" y="2109575"/>
              <a:ext cx="958783" cy="17833"/>
            </a:xfrm>
            <a:custGeom>
              <a:avLst/>
              <a:gdLst/>
              <a:ahLst/>
              <a:cxnLst/>
              <a:rect l="l" t="t" r="r" b="b"/>
              <a:pathLst>
                <a:path w="24087" h="448" extrusionOk="0">
                  <a:moveTo>
                    <a:pt x="229" y="0"/>
                  </a:moveTo>
                  <a:cubicBezTo>
                    <a:pt x="103" y="0"/>
                    <a:pt x="1" y="99"/>
                    <a:pt x="1" y="222"/>
                  </a:cubicBezTo>
                  <a:cubicBezTo>
                    <a:pt x="1" y="345"/>
                    <a:pt x="103" y="447"/>
                    <a:pt x="229" y="447"/>
                  </a:cubicBezTo>
                  <a:lnTo>
                    <a:pt x="23858" y="447"/>
                  </a:lnTo>
                  <a:cubicBezTo>
                    <a:pt x="23985" y="447"/>
                    <a:pt x="24087" y="345"/>
                    <a:pt x="24087" y="222"/>
                  </a:cubicBezTo>
                  <a:cubicBezTo>
                    <a:pt x="24087" y="99"/>
                    <a:pt x="23985" y="0"/>
                    <a:pt x="2385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5"/>
            <p:cNvSpPr/>
            <p:nvPr/>
          </p:nvSpPr>
          <p:spPr>
            <a:xfrm>
              <a:off x="6087975" y="2036173"/>
              <a:ext cx="303314" cy="296109"/>
            </a:xfrm>
            <a:custGeom>
              <a:avLst/>
              <a:gdLst/>
              <a:ahLst/>
              <a:cxnLst/>
              <a:rect l="l" t="t" r="r" b="b"/>
              <a:pathLst>
                <a:path w="7620" h="7439" extrusionOk="0">
                  <a:moveTo>
                    <a:pt x="4646" y="448"/>
                  </a:moveTo>
                  <a:cubicBezTo>
                    <a:pt x="6032" y="448"/>
                    <a:pt x="7162" y="1551"/>
                    <a:pt x="7162" y="2903"/>
                  </a:cubicBezTo>
                  <a:lnTo>
                    <a:pt x="7162" y="4537"/>
                  </a:lnTo>
                  <a:cubicBezTo>
                    <a:pt x="7162" y="5893"/>
                    <a:pt x="6032" y="6992"/>
                    <a:pt x="4646" y="6992"/>
                  </a:cubicBezTo>
                  <a:lnTo>
                    <a:pt x="2973" y="6992"/>
                  </a:lnTo>
                  <a:cubicBezTo>
                    <a:pt x="1585" y="6992"/>
                    <a:pt x="458" y="5893"/>
                    <a:pt x="458" y="4537"/>
                  </a:cubicBezTo>
                  <a:lnTo>
                    <a:pt x="458" y="2903"/>
                  </a:lnTo>
                  <a:cubicBezTo>
                    <a:pt x="458" y="1551"/>
                    <a:pt x="1585" y="448"/>
                    <a:pt x="2973" y="448"/>
                  </a:cubicBezTo>
                  <a:close/>
                  <a:moveTo>
                    <a:pt x="2973" y="1"/>
                  </a:moveTo>
                  <a:cubicBezTo>
                    <a:pt x="1335" y="1"/>
                    <a:pt x="0" y="1301"/>
                    <a:pt x="0" y="2903"/>
                  </a:cubicBezTo>
                  <a:lnTo>
                    <a:pt x="0" y="4537"/>
                  </a:lnTo>
                  <a:cubicBezTo>
                    <a:pt x="0" y="6139"/>
                    <a:pt x="1335" y="7439"/>
                    <a:pt x="2973" y="7439"/>
                  </a:cubicBezTo>
                  <a:lnTo>
                    <a:pt x="4646" y="7439"/>
                  </a:lnTo>
                  <a:cubicBezTo>
                    <a:pt x="6285" y="7439"/>
                    <a:pt x="7619" y="6139"/>
                    <a:pt x="7619" y="4537"/>
                  </a:cubicBezTo>
                  <a:lnTo>
                    <a:pt x="7619" y="2903"/>
                  </a:lnTo>
                  <a:cubicBezTo>
                    <a:pt x="7619" y="1301"/>
                    <a:pt x="6285" y="1"/>
                    <a:pt x="4646"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5"/>
            <p:cNvSpPr/>
            <p:nvPr/>
          </p:nvSpPr>
          <p:spPr>
            <a:xfrm>
              <a:off x="5025120" y="2591906"/>
              <a:ext cx="958783" cy="17872"/>
            </a:xfrm>
            <a:custGeom>
              <a:avLst/>
              <a:gdLst/>
              <a:ahLst/>
              <a:cxnLst/>
              <a:rect l="l" t="t" r="r" b="b"/>
              <a:pathLst>
                <a:path w="24087" h="449" extrusionOk="0">
                  <a:moveTo>
                    <a:pt x="229" y="1"/>
                  </a:moveTo>
                  <a:cubicBezTo>
                    <a:pt x="103" y="1"/>
                    <a:pt x="1" y="103"/>
                    <a:pt x="1" y="226"/>
                  </a:cubicBezTo>
                  <a:cubicBezTo>
                    <a:pt x="1" y="349"/>
                    <a:pt x="103" y="448"/>
                    <a:pt x="229" y="448"/>
                  </a:cubicBezTo>
                  <a:lnTo>
                    <a:pt x="23858" y="448"/>
                  </a:lnTo>
                  <a:cubicBezTo>
                    <a:pt x="23985" y="448"/>
                    <a:pt x="24087" y="349"/>
                    <a:pt x="24087" y="226"/>
                  </a:cubicBezTo>
                  <a:cubicBezTo>
                    <a:pt x="24087" y="103"/>
                    <a:pt x="23985" y="1"/>
                    <a:pt x="23858"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5"/>
            <p:cNvSpPr/>
            <p:nvPr/>
          </p:nvSpPr>
          <p:spPr>
            <a:xfrm>
              <a:off x="6087975" y="2518703"/>
              <a:ext cx="303314" cy="296109"/>
            </a:xfrm>
            <a:custGeom>
              <a:avLst/>
              <a:gdLst/>
              <a:ahLst/>
              <a:cxnLst/>
              <a:rect l="l" t="t" r="r" b="b"/>
              <a:pathLst>
                <a:path w="7620" h="7439" extrusionOk="0">
                  <a:moveTo>
                    <a:pt x="4646" y="444"/>
                  </a:moveTo>
                  <a:cubicBezTo>
                    <a:pt x="6032" y="444"/>
                    <a:pt x="7162" y="1546"/>
                    <a:pt x="7162" y="2902"/>
                  </a:cubicBezTo>
                  <a:lnTo>
                    <a:pt x="7162" y="4537"/>
                  </a:lnTo>
                  <a:cubicBezTo>
                    <a:pt x="7162" y="5889"/>
                    <a:pt x="6032" y="6991"/>
                    <a:pt x="4646" y="6991"/>
                  </a:cubicBezTo>
                  <a:lnTo>
                    <a:pt x="2973" y="6991"/>
                  </a:lnTo>
                  <a:cubicBezTo>
                    <a:pt x="1585" y="6991"/>
                    <a:pt x="458" y="5889"/>
                    <a:pt x="458" y="4537"/>
                  </a:cubicBezTo>
                  <a:lnTo>
                    <a:pt x="458" y="2902"/>
                  </a:lnTo>
                  <a:cubicBezTo>
                    <a:pt x="458" y="1546"/>
                    <a:pt x="1585" y="444"/>
                    <a:pt x="2973" y="444"/>
                  </a:cubicBezTo>
                  <a:close/>
                  <a:moveTo>
                    <a:pt x="2973" y="1"/>
                  </a:moveTo>
                  <a:cubicBezTo>
                    <a:pt x="1335" y="1"/>
                    <a:pt x="0" y="1301"/>
                    <a:pt x="0" y="2902"/>
                  </a:cubicBezTo>
                  <a:lnTo>
                    <a:pt x="0" y="4537"/>
                  </a:lnTo>
                  <a:cubicBezTo>
                    <a:pt x="0" y="6134"/>
                    <a:pt x="1335" y="7439"/>
                    <a:pt x="2973" y="7439"/>
                  </a:cubicBezTo>
                  <a:lnTo>
                    <a:pt x="4646" y="7439"/>
                  </a:lnTo>
                  <a:cubicBezTo>
                    <a:pt x="6285" y="7439"/>
                    <a:pt x="7619" y="6134"/>
                    <a:pt x="7619" y="4537"/>
                  </a:cubicBezTo>
                  <a:lnTo>
                    <a:pt x="7619" y="2902"/>
                  </a:lnTo>
                  <a:cubicBezTo>
                    <a:pt x="7619" y="1301"/>
                    <a:pt x="6285" y="1"/>
                    <a:pt x="4646"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5"/>
            <p:cNvSpPr/>
            <p:nvPr/>
          </p:nvSpPr>
          <p:spPr>
            <a:xfrm>
              <a:off x="5025120" y="3079437"/>
              <a:ext cx="958783" cy="17833"/>
            </a:xfrm>
            <a:custGeom>
              <a:avLst/>
              <a:gdLst/>
              <a:ahLst/>
              <a:cxnLst/>
              <a:rect l="l" t="t" r="r" b="b"/>
              <a:pathLst>
                <a:path w="24087" h="448" extrusionOk="0">
                  <a:moveTo>
                    <a:pt x="229" y="1"/>
                  </a:moveTo>
                  <a:cubicBezTo>
                    <a:pt x="103" y="1"/>
                    <a:pt x="1" y="100"/>
                    <a:pt x="1" y="223"/>
                  </a:cubicBezTo>
                  <a:cubicBezTo>
                    <a:pt x="1" y="346"/>
                    <a:pt x="103" y="448"/>
                    <a:pt x="229" y="448"/>
                  </a:cubicBezTo>
                  <a:lnTo>
                    <a:pt x="23858" y="448"/>
                  </a:lnTo>
                  <a:cubicBezTo>
                    <a:pt x="23985" y="448"/>
                    <a:pt x="24087" y="346"/>
                    <a:pt x="24087" y="223"/>
                  </a:cubicBezTo>
                  <a:cubicBezTo>
                    <a:pt x="24087" y="100"/>
                    <a:pt x="23985" y="1"/>
                    <a:pt x="23858"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5"/>
            <p:cNvSpPr/>
            <p:nvPr/>
          </p:nvSpPr>
          <p:spPr>
            <a:xfrm>
              <a:off x="6087975" y="3006074"/>
              <a:ext cx="303314" cy="296109"/>
            </a:xfrm>
            <a:custGeom>
              <a:avLst/>
              <a:gdLst/>
              <a:ahLst/>
              <a:cxnLst/>
              <a:rect l="l" t="t" r="r" b="b"/>
              <a:pathLst>
                <a:path w="7620" h="7439" extrusionOk="0">
                  <a:moveTo>
                    <a:pt x="4646" y="448"/>
                  </a:moveTo>
                  <a:cubicBezTo>
                    <a:pt x="6032" y="448"/>
                    <a:pt x="7162" y="1550"/>
                    <a:pt x="7162" y="2902"/>
                  </a:cubicBezTo>
                  <a:lnTo>
                    <a:pt x="7162" y="4537"/>
                  </a:lnTo>
                  <a:cubicBezTo>
                    <a:pt x="7162" y="5892"/>
                    <a:pt x="6032" y="6991"/>
                    <a:pt x="4646" y="6991"/>
                  </a:cubicBezTo>
                  <a:lnTo>
                    <a:pt x="2973" y="6991"/>
                  </a:lnTo>
                  <a:cubicBezTo>
                    <a:pt x="1585" y="6991"/>
                    <a:pt x="458" y="5892"/>
                    <a:pt x="458" y="4537"/>
                  </a:cubicBezTo>
                  <a:lnTo>
                    <a:pt x="458" y="2902"/>
                  </a:lnTo>
                  <a:cubicBezTo>
                    <a:pt x="458" y="1550"/>
                    <a:pt x="1585" y="448"/>
                    <a:pt x="2973" y="448"/>
                  </a:cubicBezTo>
                  <a:close/>
                  <a:moveTo>
                    <a:pt x="2973" y="0"/>
                  </a:moveTo>
                  <a:cubicBezTo>
                    <a:pt x="1335" y="0"/>
                    <a:pt x="0" y="1301"/>
                    <a:pt x="0" y="2902"/>
                  </a:cubicBezTo>
                  <a:lnTo>
                    <a:pt x="0" y="4537"/>
                  </a:lnTo>
                  <a:cubicBezTo>
                    <a:pt x="0" y="6138"/>
                    <a:pt x="1335" y="7438"/>
                    <a:pt x="2973" y="7438"/>
                  </a:cubicBezTo>
                  <a:lnTo>
                    <a:pt x="4646" y="7438"/>
                  </a:lnTo>
                  <a:cubicBezTo>
                    <a:pt x="6285" y="7438"/>
                    <a:pt x="7619" y="6138"/>
                    <a:pt x="7619" y="4537"/>
                  </a:cubicBezTo>
                  <a:lnTo>
                    <a:pt x="7619" y="2902"/>
                  </a:lnTo>
                  <a:cubicBezTo>
                    <a:pt x="7619" y="1301"/>
                    <a:pt x="6285" y="0"/>
                    <a:pt x="4646"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5"/>
            <p:cNvSpPr/>
            <p:nvPr/>
          </p:nvSpPr>
          <p:spPr>
            <a:xfrm>
              <a:off x="5021420" y="4094835"/>
              <a:ext cx="958783" cy="17793"/>
            </a:xfrm>
            <a:custGeom>
              <a:avLst/>
              <a:gdLst/>
              <a:ahLst/>
              <a:cxnLst/>
              <a:rect l="l" t="t" r="r" b="b"/>
              <a:pathLst>
                <a:path w="24087" h="447" extrusionOk="0">
                  <a:moveTo>
                    <a:pt x="229" y="0"/>
                  </a:moveTo>
                  <a:cubicBezTo>
                    <a:pt x="103" y="0"/>
                    <a:pt x="1" y="103"/>
                    <a:pt x="1" y="225"/>
                  </a:cubicBezTo>
                  <a:cubicBezTo>
                    <a:pt x="1" y="348"/>
                    <a:pt x="103" y="447"/>
                    <a:pt x="229" y="447"/>
                  </a:cubicBezTo>
                  <a:lnTo>
                    <a:pt x="23858" y="447"/>
                  </a:lnTo>
                  <a:cubicBezTo>
                    <a:pt x="23985" y="447"/>
                    <a:pt x="24087" y="348"/>
                    <a:pt x="24087" y="225"/>
                  </a:cubicBezTo>
                  <a:cubicBezTo>
                    <a:pt x="24087" y="103"/>
                    <a:pt x="23985" y="0"/>
                    <a:pt x="2385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5"/>
            <p:cNvSpPr/>
            <p:nvPr/>
          </p:nvSpPr>
          <p:spPr>
            <a:xfrm>
              <a:off x="5025120" y="2218125"/>
              <a:ext cx="958783" cy="17833"/>
            </a:xfrm>
            <a:custGeom>
              <a:avLst/>
              <a:gdLst/>
              <a:ahLst/>
              <a:cxnLst/>
              <a:rect l="l" t="t" r="r" b="b"/>
              <a:pathLst>
                <a:path w="24087" h="448" extrusionOk="0">
                  <a:moveTo>
                    <a:pt x="229" y="0"/>
                  </a:moveTo>
                  <a:cubicBezTo>
                    <a:pt x="103" y="0"/>
                    <a:pt x="1" y="100"/>
                    <a:pt x="1" y="222"/>
                  </a:cubicBezTo>
                  <a:cubicBezTo>
                    <a:pt x="1" y="349"/>
                    <a:pt x="103" y="448"/>
                    <a:pt x="229" y="448"/>
                  </a:cubicBezTo>
                  <a:lnTo>
                    <a:pt x="23858" y="448"/>
                  </a:lnTo>
                  <a:cubicBezTo>
                    <a:pt x="23985" y="448"/>
                    <a:pt x="24087" y="349"/>
                    <a:pt x="24087" y="222"/>
                  </a:cubicBezTo>
                  <a:cubicBezTo>
                    <a:pt x="24087" y="100"/>
                    <a:pt x="23985" y="0"/>
                    <a:pt x="2385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5"/>
            <p:cNvSpPr/>
            <p:nvPr/>
          </p:nvSpPr>
          <p:spPr>
            <a:xfrm>
              <a:off x="5025120" y="2700656"/>
              <a:ext cx="958783" cy="17673"/>
            </a:xfrm>
            <a:custGeom>
              <a:avLst/>
              <a:gdLst/>
              <a:ahLst/>
              <a:cxnLst/>
              <a:rect l="l" t="t" r="r" b="b"/>
              <a:pathLst>
                <a:path w="24087" h="444" extrusionOk="0">
                  <a:moveTo>
                    <a:pt x="229" y="0"/>
                  </a:moveTo>
                  <a:cubicBezTo>
                    <a:pt x="103" y="0"/>
                    <a:pt x="1" y="99"/>
                    <a:pt x="1" y="222"/>
                  </a:cubicBezTo>
                  <a:cubicBezTo>
                    <a:pt x="1" y="345"/>
                    <a:pt x="103" y="443"/>
                    <a:pt x="229" y="443"/>
                  </a:cubicBezTo>
                  <a:lnTo>
                    <a:pt x="23858" y="443"/>
                  </a:lnTo>
                  <a:cubicBezTo>
                    <a:pt x="23985" y="443"/>
                    <a:pt x="24087" y="345"/>
                    <a:pt x="24087" y="222"/>
                  </a:cubicBezTo>
                  <a:cubicBezTo>
                    <a:pt x="24087" y="99"/>
                    <a:pt x="23985" y="0"/>
                    <a:pt x="2385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5"/>
            <p:cNvSpPr/>
            <p:nvPr/>
          </p:nvSpPr>
          <p:spPr>
            <a:xfrm>
              <a:off x="5025120" y="3187987"/>
              <a:ext cx="958783" cy="17872"/>
            </a:xfrm>
            <a:custGeom>
              <a:avLst/>
              <a:gdLst/>
              <a:ahLst/>
              <a:cxnLst/>
              <a:rect l="l" t="t" r="r" b="b"/>
              <a:pathLst>
                <a:path w="24087" h="449" extrusionOk="0">
                  <a:moveTo>
                    <a:pt x="229" y="1"/>
                  </a:moveTo>
                  <a:cubicBezTo>
                    <a:pt x="103" y="1"/>
                    <a:pt x="1" y="100"/>
                    <a:pt x="1" y="226"/>
                  </a:cubicBezTo>
                  <a:cubicBezTo>
                    <a:pt x="1" y="349"/>
                    <a:pt x="103" y="448"/>
                    <a:pt x="229" y="448"/>
                  </a:cubicBezTo>
                  <a:lnTo>
                    <a:pt x="23858" y="448"/>
                  </a:lnTo>
                  <a:cubicBezTo>
                    <a:pt x="23985" y="448"/>
                    <a:pt x="24087" y="349"/>
                    <a:pt x="24087" y="226"/>
                  </a:cubicBezTo>
                  <a:cubicBezTo>
                    <a:pt x="24087" y="100"/>
                    <a:pt x="23985" y="1"/>
                    <a:pt x="23858"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5"/>
            <p:cNvSpPr/>
            <p:nvPr/>
          </p:nvSpPr>
          <p:spPr>
            <a:xfrm>
              <a:off x="5021420" y="4203505"/>
              <a:ext cx="958783" cy="17713"/>
            </a:xfrm>
            <a:custGeom>
              <a:avLst/>
              <a:gdLst/>
              <a:ahLst/>
              <a:cxnLst/>
              <a:rect l="l" t="t" r="r" b="b"/>
              <a:pathLst>
                <a:path w="24087" h="445" extrusionOk="0">
                  <a:moveTo>
                    <a:pt x="229" y="1"/>
                  </a:moveTo>
                  <a:cubicBezTo>
                    <a:pt x="103" y="1"/>
                    <a:pt x="1" y="100"/>
                    <a:pt x="1" y="223"/>
                  </a:cubicBezTo>
                  <a:cubicBezTo>
                    <a:pt x="1" y="346"/>
                    <a:pt x="103" y="445"/>
                    <a:pt x="229" y="445"/>
                  </a:cubicBezTo>
                  <a:lnTo>
                    <a:pt x="23858" y="445"/>
                  </a:lnTo>
                  <a:cubicBezTo>
                    <a:pt x="23985" y="445"/>
                    <a:pt x="24087" y="346"/>
                    <a:pt x="24087" y="223"/>
                  </a:cubicBezTo>
                  <a:cubicBezTo>
                    <a:pt x="24087" y="100"/>
                    <a:pt x="23985" y="1"/>
                    <a:pt x="23858"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5"/>
            <p:cNvSpPr/>
            <p:nvPr/>
          </p:nvSpPr>
          <p:spPr>
            <a:xfrm>
              <a:off x="6084275" y="4021592"/>
              <a:ext cx="303314" cy="296109"/>
            </a:xfrm>
            <a:custGeom>
              <a:avLst/>
              <a:gdLst/>
              <a:ahLst/>
              <a:cxnLst/>
              <a:rect l="l" t="t" r="r" b="b"/>
              <a:pathLst>
                <a:path w="7620" h="7439" extrusionOk="0">
                  <a:moveTo>
                    <a:pt x="4646" y="443"/>
                  </a:moveTo>
                  <a:cubicBezTo>
                    <a:pt x="6032" y="443"/>
                    <a:pt x="7162" y="1546"/>
                    <a:pt x="7162" y="2901"/>
                  </a:cubicBezTo>
                  <a:lnTo>
                    <a:pt x="7162" y="4536"/>
                  </a:lnTo>
                  <a:cubicBezTo>
                    <a:pt x="7162" y="5888"/>
                    <a:pt x="6032" y="6991"/>
                    <a:pt x="4646" y="6991"/>
                  </a:cubicBezTo>
                  <a:lnTo>
                    <a:pt x="2973" y="6991"/>
                  </a:lnTo>
                  <a:cubicBezTo>
                    <a:pt x="1585" y="6991"/>
                    <a:pt x="458" y="5888"/>
                    <a:pt x="458" y="4536"/>
                  </a:cubicBezTo>
                  <a:lnTo>
                    <a:pt x="458" y="2901"/>
                  </a:lnTo>
                  <a:cubicBezTo>
                    <a:pt x="458" y="1546"/>
                    <a:pt x="1585" y="443"/>
                    <a:pt x="2973" y="443"/>
                  </a:cubicBezTo>
                  <a:close/>
                  <a:moveTo>
                    <a:pt x="2973" y="0"/>
                  </a:moveTo>
                  <a:cubicBezTo>
                    <a:pt x="1335" y="0"/>
                    <a:pt x="0" y="1300"/>
                    <a:pt x="0" y="2901"/>
                  </a:cubicBezTo>
                  <a:lnTo>
                    <a:pt x="0" y="4536"/>
                  </a:lnTo>
                  <a:cubicBezTo>
                    <a:pt x="0" y="6134"/>
                    <a:pt x="1335" y="7438"/>
                    <a:pt x="2973" y="7438"/>
                  </a:cubicBezTo>
                  <a:lnTo>
                    <a:pt x="4646" y="7438"/>
                  </a:lnTo>
                  <a:cubicBezTo>
                    <a:pt x="6285" y="7438"/>
                    <a:pt x="7619" y="6134"/>
                    <a:pt x="7619" y="4536"/>
                  </a:cubicBezTo>
                  <a:lnTo>
                    <a:pt x="7619" y="2901"/>
                  </a:lnTo>
                  <a:cubicBezTo>
                    <a:pt x="7619" y="1300"/>
                    <a:pt x="6285" y="0"/>
                    <a:pt x="4646"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5"/>
            <p:cNvSpPr/>
            <p:nvPr/>
          </p:nvSpPr>
          <p:spPr>
            <a:xfrm>
              <a:off x="6103659" y="2002457"/>
              <a:ext cx="304747" cy="273182"/>
            </a:xfrm>
            <a:custGeom>
              <a:avLst/>
              <a:gdLst/>
              <a:ahLst/>
              <a:cxnLst/>
              <a:rect l="l" t="t" r="r" b="b"/>
              <a:pathLst>
                <a:path w="7656" h="6863" extrusionOk="0">
                  <a:moveTo>
                    <a:pt x="6406" y="1"/>
                  </a:moveTo>
                  <a:cubicBezTo>
                    <a:pt x="5991" y="1"/>
                    <a:pt x="5565" y="203"/>
                    <a:pt x="5372" y="670"/>
                  </a:cubicBezTo>
                  <a:cubicBezTo>
                    <a:pt x="4972" y="1647"/>
                    <a:pt x="4536" y="2616"/>
                    <a:pt x="3945" y="3496"/>
                  </a:cubicBezTo>
                  <a:cubicBezTo>
                    <a:pt x="3713" y="3845"/>
                    <a:pt x="3351" y="4490"/>
                    <a:pt x="2965" y="4664"/>
                  </a:cubicBezTo>
                  <a:cubicBezTo>
                    <a:pt x="2869" y="4709"/>
                    <a:pt x="2910" y="4779"/>
                    <a:pt x="2884" y="4779"/>
                  </a:cubicBezTo>
                  <a:cubicBezTo>
                    <a:pt x="2867" y="4779"/>
                    <a:pt x="2820" y="4748"/>
                    <a:pt x="2682" y="4657"/>
                  </a:cubicBezTo>
                  <a:cubicBezTo>
                    <a:pt x="2456" y="4514"/>
                    <a:pt x="2252" y="4237"/>
                    <a:pt x="2084" y="4036"/>
                  </a:cubicBezTo>
                  <a:cubicBezTo>
                    <a:pt x="1884" y="3796"/>
                    <a:pt x="1648" y="3696"/>
                    <a:pt x="1417" y="3696"/>
                  </a:cubicBezTo>
                  <a:cubicBezTo>
                    <a:pt x="685" y="3696"/>
                    <a:pt x="0" y="4702"/>
                    <a:pt x="630" y="5459"/>
                  </a:cubicBezTo>
                  <a:cubicBezTo>
                    <a:pt x="1095" y="6016"/>
                    <a:pt x="1740" y="6644"/>
                    <a:pt x="2477" y="6818"/>
                  </a:cubicBezTo>
                  <a:cubicBezTo>
                    <a:pt x="2606" y="6848"/>
                    <a:pt x="2731" y="6863"/>
                    <a:pt x="2853" y="6863"/>
                  </a:cubicBezTo>
                  <a:cubicBezTo>
                    <a:pt x="3571" y="6863"/>
                    <a:pt x="4162" y="6367"/>
                    <a:pt x="4652" y="5855"/>
                  </a:cubicBezTo>
                  <a:cubicBezTo>
                    <a:pt x="5925" y="4538"/>
                    <a:pt x="6672" y="2869"/>
                    <a:pt x="7356" y="1206"/>
                  </a:cubicBezTo>
                  <a:cubicBezTo>
                    <a:pt x="7655" y="478"/>
                    <a:pt x="7043" y="1"/>
                    <a:pt x="6406" y="1"/>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5"/>
            <p:cNvSpPr/>
            <p:nvPr/>
          </p:nvSpPr>
          <p:spPr>
            <a:xfrm>
              <a:off x="5282465" y="1608896"/>
              <a:ext cx="831885" cy="159698"/>
            </a:xfrm>
            <a:custGeom>
              <a:avLst/>
              <a:gdLst/>
              <a:ahLst/>
              <a:cxnLst/>
              <a:rect l="l" t="t" r="r" b="b"/>
              <a:pathLst>
                <a:path w="20899" h="4012" extrusionOk="0">
                  <a:moveTo>
                    <a:pt x="18" y="0"/>
                  </a:moveTo>
                  <a:cubicBezTo>
                    <a:pt x="8" y="103"/>
                    <a:pt x="0" y="208"/>
                    <a:pt x="0" y="314"/>
                  </a:cubicBezTo>
                  <a:lnTo>
                    <a:pt x="0" y="4011"/>
                  </a:lnTo>
                  <a:lnTo>
                    <a:pt x="20899" y="4011"/>
                  </a:lnTo>
                  <a:lnTo>
                    <a:pt x="20899" y="314"/>
                  </a:lnTo>
                  <a:cubicBezTo>
                    <a:pt x="20899" y="208"/>
                    <a:pt x="20892" y="103"/>
                    <a:pt x="20879" y="0"/>
                  </a:cubicBezTo>
                  <a:close/>
                </a:path>
              </a:pathLst>
            </a:custGeom>
            <a:solidFill>
              <a:srgbClr val="291E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5"/>
            <p:cNvSpPr/>
            <p:nvPr/>
          </p:nvSpPr>
          <p:spPr>
            <a:xfrm>
              <a:off x="5282465" y="1768557"/>
              <a:ext cx="831885" cy="14967"/>
            </a:xfrm>
            <a:custGeom>
              <a:avLst/>
              <a:gdLst/>
              <a:ahLst/>
              <a:cxnLst/>
              <a:rect l="l" t="t" r="r" b="b"/>
              <a:pathLst>
                <a:path w="20899" h="376" extrusionOk="0">
                  <a:moveTo>
                    <a:pt x="0" y="0"/>
                  </a:moveTo>
                  <a:lnTo>
                    <a:pt x="0" y="317"/>
                  </a:lnTo>
                  <a:lnTo>
                    <a:pt x="0" y="376"/>
                  </a:lnTo>
                  <a:lnTo>
                    <a:pt x="20899" y="376"/>
                  </a:lnTo>
                  <a:lnTo>
                    <a:pt x="20899" y="317"/>
                  </a:lnTo>
                  <a:lnTo>
                    <a:pt x="20899" y="0"/>
                  </a:lnTo>
                  <a:close/>
                </a:path>
              </a:pathLst>
            </a:custGeom>
            <a:solidFill>
              <a:srgbClr val="4E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5"/>
            <p:cNvSpPr/>
            <p:nvPr/>
          </p:nvSpPr>
          <p:spPr>
            <a:xfrm>
              <a:off x="5282465" y="1783484"/>
              <a:ext cx="831885" cy="104409"/>
            </a:xfrm>
            <a:custGeom>
              <a:avLst/>
              <a:gdLst/>
              <a:ahLst/>
              <a:cxnLst/>
              <a:rect l="l" t="t" r="r" b="b"/>
              <a:pathLst>
                <a:path w="20899" h="2623" extrusionOk="0">
                  <a:moveTo>
                    <a:pt x="0" y="1"/>
                  </a:moveTo>
                  <a:cubicBezTo>
                    <a:pt x="31" y="1448"/>
                    <a:pt x="1253" y="2622"/>
                    <a:pt x="2742" y="2622"/>
                  </a:cubicBezTo>
                  <a:lnTo>
                    <a:pt x="18154" y="2622"/>
                  </a:lnTo>
                  <a:cubicBezTo>
                    <a:pt x="19642" y="2622"/>
                    <a:pt x="20865" y="1448"/>
                    <a:pt x="20899" y="1"/>
                  </a:cubicBezTo>
                  <a:close/>
                </a:path>
              </a:pathLst>
            </a:custGeom>
            <a:solidFill>
              <a:srgbClr val="827F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5"/>
            <p:cNvSpPr/>
            <p:nvPr/>
          </p:nvSpPr>
          <p:spPr>
            <a:xfrm>
              <a:off x="5282465" y="1345102"/>
              <a:ext cx="831885" cy="515992"/>
            </a:xfrm>
            <a:custGeom>
              <a:avLst/>
              <a:gdLst/>
              <a:ahLst/>
              <a:cxnLst/>
              <a:rect l="l" t="t" r="r" b="b"/>
              <a:pathLst>
                <a:path w="20899" h="12963" extrusionOk="0">
                  <a:moveTo>
                    <a:pt x="12098" y="1599"/>
                  </a:moveTo>
                  <a:cubicBezTo>
                    <a:pt x="12505" y="1599"/>
                    <a:pt x="12836" y="1923"/>
                    <a:pt x="12836" y="2319"/>
                  </a:cubicBezTo>
                  <a:cubicBezTo>
                    <a:pt x="12836" y="2715"/>
                    <a:pt x="12505" y="3036"/>
                    <a:pt x="12098" y="3036"/>
                  </a:cubicBezTo>
                  <a:lnTo>
                    <a:pt x="8798" y="3036"/>
                  </a:lnTo>
                  <a:cubicBezTo>
                    <a:pt x="8391" y="3036"/>
                    <a:pt x="8060" y="2715"/>
                    <a:pt x="8060" y="2319"/>
                  </a:cubicBezTo>
                  <a:cubicBezTo>
                    <a:pt x="8060" y="1923"/>
                    <a:pt x="8391" y="1599"/>
                    <a:pt x="8798" y="1599"/>
                  </a:cubicBezTo>
                  <a:close/>
                  <a:moveTo>
                    <a:pt x="7930" y="1"/>
                  </a:moveTo>
                  <a:cubicBezTo>
                    <a:pt x="6422" y="1"/>
                    <a:pt x="5185" y="1206"/>
                    <a:pt x="5185" y="2681"/>
                  </a:cubicBezTo>
                  <a:lnTo>
                    <a:pt x="5185" y="3593"/>
                  </a:lnTo>
                  <a:lnTo>
                    <a:pt x="2742" y="3593"/>
                  </a:lnTo>
                  <a:cubicBezTo>
                    <a:pt x="1233" y="3593"/>
                    <a:pt x="0" y="4797"/>
                    <a:pt x="0" y="6272"/>
                  </a:cubicBezTo>
                  <a:lnTo>
                    <a:pt x="0" y="10286"/>
                  </a:lnTo>
                  <a:cubicBezTo>
                    <a:pt x="0" y="11757"/>
                    <a:pt x="1233" y="12963"/>
                    <a:pt x="2742" y="12963"/>
                  </a:cubicBezTo>
                  <a:lnTo>
                    <a:pt x="18154" y="12963"/>
                  </a:lnTo>
                  <a:cubicBezTo>
                    <a:pt x="19663" y="12963"/>
                    <a:pt x="20899" y="11757"/>
                    <a:pt x="20899" y="10286"/>
                  </a:cubicBezTo>
                  <a:lnTo>
                    <a:pt x="20899" y="6272"/>
                  </a:lnTo>
                  <a:cubicBezTo>
                    <a:pt x="20899" y="4797"/>
                    <a:pt x="19663" y="3593"/>
                    <a:pt x="18154" y="3593"/>
                  </a:cubicBezTo>
                  <a:lnTo>
                    <a:pt x="15710" y="3593"/>
                  </a:lnTo>
                  <a:lnTo>
                    <a:pt x="15710" y="2681"/>
                  </a:lnTo>
                  <a:cubicBezTo>
                    <a:pt x="15710" y="1206"/>
                    <a:pt x="14478" y="1"/>
                    <a:pt x="12968"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5"/>
            <p:cNvSpPr/>
            <p:nvPr/>
          </p:nvSpPr>
          <p:spPr>
            <a:xfrm>
              <a:off x="5336282" y="1680745"/>
              <a:ext cx="35227" cy="26709"/>
            </a:xfrm>
            <a:custGeom>
              <a:avLst/>
              <a:gdLst/>
              <a:ahLst/>
              <a:cxnLst/>
              <a:rect l="l" t="t" r="r" b="b"/>
              <a:pathLst>
                <a:path w="885" h="671" extrusionOk="0">
                  <a:moveTo>
                    <a:pt x="444" y="1"/>
                  </a:moveTo>
                  <a:cubicBezTo>
                    <a:pt x="3" y="1"/>
                    <a:pt x="0" y="670"/>
                    <a:pt x="444" y="670"/>
                  </a:cubicBezTo>
                  <a:cubicBezTo>
                    <a:pt x="884" y="670"/>
                    <a:pt x="884" y="1"/>
                    <a:pt x="4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5"/>
            <p:cNvSpPr/>
            <p:nvPr/>
          </p:nvSpPr>
          <p:spPr>
            <a:xfrm>
              <a:off x="5338471" y="1726363"/>
              <a:ext cx="126381" cy="98876"/>
            </a:xfrm>
            <a:custGeom>
              <a:avLst/>
              <a:gdLst/>
              <a:ahLst/>
              <a:cxnLst/>
              <a:rect l="l" t="t" r="r" b="b"/>
              <a:pathLst>
                <a:path w="3175" h="2484" extrusionOk="0">
                  <a:moveTo>
                    <a:pt x="457" y="1"/>
                  </a:moveTo>
                  <a:cubicBezTo>
                    <a:pt x="286" y="1"/>
                    <a:pt x="101" y="107"/>
                    <a:pt x="75" y="319"/>
                  </a:cubicBezTo>
                  <a:cubicBezTo>
                    <a:pt x="0" y="927"/>
                    <a:pt x="102" y="1538"/>
                    <a:pt x="608" y="1944"/>
                  </a:cubicBezTo>
                  <a:cubicBezTo>
                    <a:pt x="1195" y="2419"/>
                    <a:pt x="2004" y="2460"/>
                    <a:pt x="2731" y="2483"/>
                  </a:cubicBezTo>
                  <a:cubicBezTo>
                    <a:pt x="2735" y="2484"/>
                    <a:pt x="2740" y="2484"/>
                    <a:pt x="2744" y="2484"/>
                  </a:cubicBezTo>
                  <a:cubicBezTo>
                    <a:pt x="3175" y="2484"/>
                    <a:pt x="3167" y="1828"/>
                    <a:pt x="2731" y="1814"/>
                  </a:cubicBezTo>
                  <a:cubicBezTo>
                    <a:pt x="2195" y="1798"/>
                    <a:pt x="1563" y="1798"/>
                    <a:pt x="1106" y="1477"/>
                  </a:cubicBezTo>
                  <a:cubicBezTo>
                    <a:pt x="710" y="1200"/>
                    <a:pt x="706" y="756"/>
                    <a:pt x="758" y="319"/>
                  </a:cubicBezTo>
                  <a:cubicBezTo>
                    <a:pt x="785" y="106"/>
                    <a:pt x="628" y="1"/>
                    <a:pt x="4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5"/>
            <p:cNvSpPr/>
            <p:nvPr/>
          </p:nvSpPr>
          <p:spPr>
            <a:xfrm>
              <a:off x="5021420" y="3604223"/>
              <a:ext cx="958783" cy="17793"/>
            </a:xfrm>
            <a:custGeom>
              <a:avLst/>
              <a:gdLst/>
              <a:ahLst/>
              <a:cxnLst/>
              <a:rect l="l" t="t" r="r" b="b"/>
              <a:pathLst>
                <a:path w="24087" h="447" extrusionOk="0">
                  <a:moveTo>
                    <a:pt x="229" y="0"/>
                  </a:moveTo>
                  <a:cubicBezTo>
                    <a:pt x="103" y="0"/>
                    <a:pt x="1" y="103"/>
                    <a:pt x="1" y="225"/>
                  </a:cubicBezTo>
                  <a:cubicBezTo>
                    <a:pt x="1" y="348"/>
                    <a:pt x="103" y="447"/>
                    <a:pt x="229" y="447"/>
                  </a:cubicBezTo>
                  <a:lnTo>
                    <a:pt x="23858" y="447"/>
                  </a:lnTo>
                  <a:cubicBezTo>
                    <a:pt x="23985" y="447"/>
                    <a:pt x="24087" y="348"/>
                    <a:pt x="24087" y="225"/>
                  </a:cubicBezTo>
                  <a:cubicBezTo>
                    <a:pt x="24087" y="103"/>
                    <a:pt x="23985" y="0"/>
                    <a:pt x="2385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5"/>
            <p:cNvSpPr/>
            <p:nvPr/>
          </p:nvSpPr>
          <p:spPr>
            <a:xfrm>
              <a:off x="5021420" y="3712893"/>
              <a:ext cx="958783" cy="17713"/>
            </a:xfrm>
            <a:custGeom>
              <a:avLst/>
              <a:gdLst/>
              <a:ahLst/>
              <a:cxnLst/>
              <a:rect l="l" t="t" r="r" b="b"/>
              <a:pathLst>
                <a:path w="24087" h="445" extrusionOk="0">
                  <a:moveTo>
                    <a:pt x="229" y="1"/>
                  </a:moveTo>
                  <a:cubicBezTo>
                    <a:pt x="103" y="1"/>
                    <a:pt x="1" y="100"/>
                    <a:pt x="1" y="223"/>
                  </a:cubicBezTo>
                  <a:cubicBezTo>
                    <a:pt x="1" y="346"/>
                    <a:pt x="103" y="445"/>
                    <a:pt x="229" y="445"/>
                  </a:cubicBezTo>
                  <a:lnTo>
                    <a:pt x="23858" y="445"/>
                  </a:lnTo>
                  <a:cubicBezTo>
                    <a:pt x="23985" y="445"/>
                    <a:pt x="24087" y="346"/>
                    <a:pt x="24087" y="223"/>
                  </a:cubicBezTo>
                  <a:cubicBezTo>
                    <a:pt x="24087" y="100"/>
                    <a:pt x="23985" y="1"/>
                    <a:pt x="23858"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5"/>
            <p:cNvSpPr/>
            <p:nvPr/>
          </p:nvSpPr>
          <p:spPr>
            <a:xfrm>
              <a:off x="6084275" y="3530980"/>
              <a:ext cx="303314" cy="296109"/>
            </a:xfrm>
            <a:custGeom>
              <a:avLst/>
              <a:gdLst/>
              <a:ahLst/>
              <a:cxnLst/>
              <a:rect l="l" t="t" r="r" b="b"/>
              <a:pathLst>
                <a:path w="7620" h="7439" extrusionOk="0">
                  <a:moveTo>
                    <a:pt x="4646" y="443"/>
                  </a:moveTo>
                  <a:cubicBezTo>
                    <a:pt x="6032" y="443"/>
                    <a:pt x="7162" y="1546"/>
                    <a:pt x="7162" y="2901"/>
                  </a:cubicBezTo>
                  <a:lnTo>
                    <a:pt x="7162" y="4536"/>
                  </a:lnTo>
                  <a:cubicBezTo>
                    <a:pt x="7162" y="5888"/>
                    <a:pt x="6032" y="6991"/>
                    <a:pt x="4646" y="6991"/>
                  </a:cubicBezTo>
                  <a:lnTo>
                    <a:pt x="2973" y="6991"/>
                  </a:lnTo>
                  <a:cubicBezTo>
                    <a:pt x="1585" y="6991"/>
                    <a:pt x="458" y="5888"/>
                    <a:pt x="458" y="4536"/>
                  </a:cubicBezTo>
                  <a:lnTo>
                    <a:pt x="458" y="2901"/>
                  </a:lnTo>
                  <a:cubicBezTo>
                    <a:pt x="458" y="1546"/>
                    <a:pt x="1585" y="443"/>
                    <a:pt x="2973" y="443"/>
                  </a:cubicBezTo>
                  <a:close/>
                  <a:moveTo>
                    <a:pt x="2973" y="0"/>
                  </a:moveTo>
                  <a:cubicBezTo>
                    <a:pt x="1335" y="0"/>
                    <a:pt x="0" y="1300"/>
                    <a:pt x="0" y="2901"/>
                  </a:cubicBezTo>
                  <a:lnTo>
                    <a:pt x="0" y="4536"/>
                  </a:lnTo>
                  <a:cubicBezTo>
                    <a:pt x="0" y="6134"/>
                    <a:pt x="1335" y="7438"/>
                    <a:pt x="2973" y="7438"/>
                  </a:cubicBezTo>
                  <a:lnTo>
                    <a:pt x="4646" y="7438"/>
                  </a:lnTo>
                  <a:cubicBezTo>
                    <a:pt x="6285" y="7438"/>
                    <a:pt x="7619" y="6134"/>
                    <a:pt x="7619" y="4536"/>
                  </a:cubicBezTo>
                  <a:lnTo>
                    <a:pt x="7619" y="2901"/>
                  </a:lnTo>
                  <a:cubicBezTo>
                    <a:pt x="7619" y="1300"/>
                    <a:pt x="6285" y="0"/>
                    <a:pt x="4646"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 name="Google Shape;418;p25"/>
          <p:cNvGrpSpPr/>
          <p:nvPr/>
        </p:nvGrpSpPr>
        <p:grpSpPr>
          <a:xfrm>
            <a:off x="4538210" y="3675500"/>
            <a:ext cx="990781" cy="1129042"/>
            <a:chOff x="2670950" y="1672175"/>
            <a:chExt cx="143500" cy="163525"/>
          </a:xfrm>
        </p:grpSpPr>
        <p:sp>
          <p:nvSpPr>
            <p:cNvPr id="419" name="Google Shape;419;p25"/>
            <p:cNvSpPr/>
            <p:nvPr/>
          </p:nvSpPr>
          <p:spPr>
            <a:xfrm>
              <a:off x="2678200" y="1681125"/>
              <a:ext cx="29550" cy="60025"/>
            </a:xfrm>
            <a:custGeom>
              <a:avLst/>
              <a:gdLst/>
              <a:ahLst/>
              <a:cxnLst/>
              <a:rect l="l" t="t" r="r" b="b"/>
              <a:pathLst>
                <a:path w="1182" h="2401" extrusionOk="0">
                  <a:moveTo>
                    <a:pt x="604" y="1762"/>
                  </a:moveTo>
                  <a:cubicBezTo>
                    <a:pt x="604" y="1762"/>
                    <a:pt x="605" y="1766"/>
                    <a:pt x="608" y="1770"/>
                  </a:cubicBezTo>
                  <a:lnTo>
                    <a:pt x="608" y="1770"/>
                  </a:lnTo>
                  <a:cubicBezTo>
                    <a:pt x="604" y="1769"/>
                    <a:pt x="604" y="1765"/>
                    <a:pt x="604" y="1765"/>
                  </a:cubicBezTo>
                  <a:lnTo>
                    <a:pt x="604" y="1762"/>
                  </a:lnTo>
                  <a:close/>
                  <a:moveTo>
                    <a:pt x="440" y="1"/>
                  </a:moveTo>
                  <a:cubicBezTo>
                    <a:pt x="437" y="103"/>
                    <a:pt x="433" y="209"/>
                    <a:pt x="430" y="311"/>
                  </a:cubicBezTo>
                  <a:cubicBezTo>
                    <a:pt x="430" y="414"/>
                    <a:pt x="430" y="516"/>
                    <a:pt x="437" y="618"/>
                  </a:cubicBezTo>
                  <a:cubicBezTo>
                    <a:pt x="444" y="752"/>
                    <a:pt x="454" y="885"/>
                    <a:pt x="471" y="1015"/>
                  </a:cubicBezTo>
                  <a:cubicBezTo>
                    <a:pt x="317" y="905"/>
                    <a:pt x="161" y="796"/>
                    <a:pt x="0" y="697"/>
                  </a:cubicBezTo>
                  <a:lnTo>
                    <a:pt x="0" y="697"/>
                  </a:lnTo>
                  <a:cubicBezTo>
                    <a:pt x="153" y="840"/>
                    <a:pt x="317" y="974"/>
                    <a:pt x="481" y="1103"/>
                  </a:cubicBezTo>
                  <a:cubicBezTo>
                    <a:pt x="488" y="1144"/>
                    <a:pt x="495" y="1189"/>
                    <a:pt x="501" y="1233"/>
                  </a:cubicBezTo>
                  <a:cubicBezTo>
                    <a:pt x="529" y="1387"/>
                    <a:pt x="560" y="1540"/>
                    <a:pt x="604" y="1691"/>
                  </a:cubicBezTo>
                  <a:cubicBezTo>
                    <a:pt x="588" y="1684"/>
                    <a:pt x="574" y="1677"/>
                    <a:pt x="560" y="1670"/>
                  </a:cubicBezTo>
                  <a:cubicBezTo>
                    <a:pt x="509" y="1647"/>
                    <a:pt x="461" y="1626"/>
                    <a:pt x="413" y="1606"/>
                  </a:cubicBezTo>
                  <a:cubicBezTo>
                    <a:pt x="314" y="1565"/>
                    <a:pt x="215" y="1530"/>
                    <a:pt x="112" y="1499"/>
                  </a:cubicBezTo>
                  <a:lnTo>
                    <a:pt x="112" y="1499"/>
                  </a:lnTo>
                  <a:cubicBezTo>
                    <a:pt x="202" y="1554"/>
                    <a:pt x="297" y="1606"/>
                    <a:pt x="389" y="1653"/>
                  </a:cubicBezTo>
                  <a:lnTo>
                    <a:pt x="529" y="1724"/>
                  </a:lnTo>
                  <a:cubicBezTo>
                    <a:pt x="553" y="1738"/>
                    <a:pt x="577" y="1752"/>
                    <a:pt x="597" y="1762"/>
                  </a:cubicBezTo>
                  <a:cubicBezTo>
                    <a:pt x="600" y="1765"/>
                    <a:pt x="606" y="1770"/>
                    <a:pt x="607" y="1770"/>
                  </a:cubicBezTo>
                  <a:cubicBezTo>
                    <a:pt x="608" y="1770"/>
                    <a:pt x="608" y="1770"/>
                    <a:pt x="608" y="1770"/>
                  </a:cubicBezTo>
                  <a:lnTo>
                    <a:pt x="608" y="1770"/>
                  </a:lnTo>
                  <a:cubicBezTo>
                    <a:pt x="610" y="1772"/>
                    <a:pt x="612" y="1775"/>
                    <a:pt x="615" y="1776"/>
                  </a:cubicBezTo>
                  <a:cubicBezTo>
                    <a:pt x="621" y="1783"/>
                    <a:pt x="624" y="1783"/>
                    <a:pt x="632" y="1786"/>
                  </a:cubicBezTo>
                  <a:cubicBezTo>
                    <a:pt x="635" y="1800"/>
                    <a:pt x="642" y="1817"/>
                    <a:pt x="645" y="1834"/>
                  </a:cubicBezTo>
                  <a:cubicBezTo>
                    <a:pt x="683" y="1946"/>
                    <a:pt x="724" y="2056"/>
                    <a:pt x="768" y="2162"/>
                  </a:cubicBezTo>
                  <a:cubicBezTo>
                    <a:pt x="700" y="2148"/>
                    <a:pt x="632" y="2134"/>
                    <a:pt x="560" y="2124"/>
                  </a:cubicBezTo>
                  <a:cubicBezTo>
                    <a:pt x="478" y="2110"/>
                    <a:pt x="393" y="2101"/>
                    <a:pt x="311" y="2097"/>
                  </a:cubicBezTo>
                  <a:lnTo>
                    <a:pt x="311" y="2097"/>
                  </a:lnTo>
                  <a:cubicBezTo>
                    <a:pt x="389" y="2128"/>
                    <a:pt x="468" y="2155"/>
                    <a:pt x="550" y="2175"/>
                  </a:cubicBezTo>
                  <a:cubicBezTo>
                    <a:pt x="628" y="2200"/>
                    <a:pt x="710" y="2220"/>
                    <a:pt x="792" y="2237"/>
                  </a:cubicBezTo>
                  <a:lnTo>
                    <a:pt x="802" y="2237"/>
                  </a:lnTo>
                  <a:cubicBezTo>
                    <a:pt x="829" y="2295"/>
                    <a:pt x="860" y="2350"/>
                    <a:pt x="891" y="2400"/>
                  </a:cubicBezTo>
                  <a:cubicBezTo>
                    <a:pt x="867" y="2346"/>
                    <a:pt x="843" y="2288"/>
                    <a:pt x="823" y="2230"/>
                  </a:cubicBezTo>
                  <a:lnTo>
                    <a:pt x="829" y="2220"/>
                  </a:lnTo>
                  <a:cubicBezTo>
                    <a:pt x="864" y="2151"/>
                    <a:pt x="898" y="2083"/>
                    <a:pt x="925" y="2015"/>
                  </a:cubicBezTo>
                  <a:cubicBezTo>
                    <a:pt x="942" y="1984"/>
                    <a:pt x="956" y="1946"/>
                    <a:pt x="973" y="1913"/>
                  </a:cubicBezTo>
                  <a:cubicBezTo>
                    <a:pt x="986" y="1878"/>
                    <a:pt x="1000" y="1844"/>
                    <a:pt x="1018" y="1810"/>
                  </a:cubicBezTo>
                  <a:lnTo>
                    <a:pt x="1018" y="1810"/>
                  </a:lnTo>
                  <a:cubicBezTo>
                    <a:pt x="986" y="1838"/>
                    <a:pt x="966" y="1868"/>
                    <a:pt x="942" y="1899"/>
                  </a:cubicBezTo>
                  <a:lnTo>
                    <a:pt x="881" y="1991"/>
                  </a:lnTo>
                  <a:cubicBezTo>
                    <a:pt x="850" y="2042"/>
                    <a:pt x="823" y="2093"/>
                    <a:pt x="792" y="2145"/>
                  </a:cubicBezTo>
                  <a:cubicBezTo>
                    <a:pt x="788" y="2134"/>
                    <a:pt x="785" y="2124"/>
                    <a:pt x="782" y="2114"/>
                  </a:cubicBezTo>
                  <a:cubicBezTo>
                    <a:pt x="751" y="2019"/>
                    <a:pt x="720" y="1919"/>
                    <a:pt x="696" y="1820"/>
                  </a:cubicBezTo>
                  <a:cubicBezTo>
                    <a:pt x="690" y="1800"/>
                    <a:pt x="686" y="1779"/>
                    <a:pt x="683" y="1756"/>
                  </a:cubicBezTo>
                  <a:cubicBezTo>
                    <a:pt x="686" y="1749"/>
                    <a:pt x="693" y="1745"/>
                    <a:pt x="696" y="1738"/>
                  </a:cubicBezTo>
                  <a:cubicBezTo>
                    <a:pt x="764" y="1653"/>
                    <a:pt x="823" y="1568"/>
                    <a:pt x="881" y="1479"/>
                  </a:cubicBezTo>
                  <a:cubicBezTo>
                    <a:pt x="939" y="1390"/>
                    <a:pt x="990" y="1298"/>
                    <a:pt x="1038" y="1206"/>
                  </a:cubicBezTo>
                  <a:lnTo>
                    <a:pt x="1038" y="1206"/>
                  </a:lnTo>
                  <a:cubicBezTo>
                    <a:pt x="969" y="1285"/>
                    <a:pt x="901" y="1363"/>
                    <a:pt x="837" y="1448"/>
                  </a:cubicBezTo>
                  <a:lnTo>
                    <a:pt x="662" y="1674"/>
                  </a:lnTo>
                  <a:cubicBezTo>
                    <a:pt x="628" y="1524"/>
                    <a:pt x="594" y="1373"/>
                    <a:pt x="570" y="1223"/>
                  </a:cubicBezTo>
                  <a:cubicBezTo>
                    <a:pt x="563" y="1179"/>
                    <a:pt x="556" y="1138"/>
                    <a:pt x="550" y="1094"/>
                  </a:cubicBezTo>
                  <a:cubicBezTo>
                    <a:pt x="659" y="974"/>
                    <a:pt x="764" y="854"/>
                    <a:pt x="870" y="732"/>
                  </a:cubicBezTo>
                  <a:cubicBezTo>
                    <a:pt x="977" y="602"/>
                    <a:pt x="1082" y="472"/>
                    <a:pt x="1181" y="336"/>
                  </a:cubicBezTo>
                  <a:lnTo>
                    <a:pt x="1181" y="336"/>
                  </a:lnTo>
                  <a:cubicBezTo>
                    <a:pt x="1059" y="451"/>
                    <a:pt x="939" y="571"/>
                    <a:pt x="826" y="691"/>
                  </a:cubicBezTo>
                  <a:cubicBezTo>
                    <a:pt x="727" y="796"/>
                    <a:pt x="632" y="902"/>
                    <a:pt x="536" y="1008"/>
                  </a:cubicBezTo>
                  <a:cubicBezTo>
                    <a:pt x="533" y="981"/>
                    <a:pt x="529" y="950"/>
                    <a:pt x="526" y="919"/>
                  </a:cubicBezTo>
                  <a:cubicBezTo>
                    <a:pt x="509" y="817"/>
                    <a:pt x="501" y="718"/>
                    <a:pt x="488" y="615"/>
                  </a:cubicBezTo>
                  <a:cubicBezTo>
                    <a:pt x="468" y="410"/>
                    <a:pt x="457" y="209"/>
                    <a:pt x="440"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5"/>
            <p:cNvSpPr/>
            <p:nvPr/>
          </p:nvSpPr>
          <p:spPr>
            <a:xfrm>
              <a:off x="2683750" y="1672175"/>
              <a:ext cx="13250" cy="11575"/>
            </a:xfrm>
            <a:custGeom>
              <a:avLst/>
              <a:gdLst/>
              <a:ahLst/>
              <a:cxnLst/>
              <a:rect l="l" t="t" r="r" b="b"/>
              <a:pathLst>
                <a:path w="530" h="463" extrusionOk="0">
                  <a:moveTo>
                    <a:pt x="268" y="1"/>
                  </a:moveTo>
                  <a:cubicBezTo>
                    <a:pt x="239" y="1"/>
                    <a:pt x="210" y="6"/>
                    <a:pt x="181" y="18"/>
                  </a:cubicBezTo>
                  <a:cubicBezTo>
                    <a:pt x="58" y="62"/>
                    <a:pt x="0" y="195"/>
                    <a:pt x="44" y="314"/>
                  </a:cubicBezTo>
                  <a:cubicBezTo>
                    <a:pt x="81" y="407"/>
                    <a:pt x="171" y="463"/>
                    <a:pt x="266" y="463"/>
                  </a:cubicBezTo>
                  <a:cubicBezTo>
                    <a:pt x="293" y="463"/>
                    <a:pt x="321" y="458"/>
                    <a:pt x="348" y="448"/>
                  </a:cubicBezTo>
                  <a:cubicBezTo>
                    <a:pt x="468" y="400"/>
                    <a:pt x="529" y="267"/>
                    <a:pt x="481" y="147"/>
                  </a:cubicBezTo>
                  <a:cubicBezTo>
                    <a:pt x="445" y="56"/>
                    <a:pt x="359" y="1"/>
                    <a:pt x="268"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5"/>
            <p:cNvSpPr/>
            <p:nvPr/>
          </p:nvSpPr>
          <p:spPr>
            <a:xfrm>
              <a:off x="2699850" y="1685175"/>
              <a:ext cx="13275" cy="11575"/>
            </a:xfrm>
            <a:custGeom>
              <a:avLst/>
              <a:gdLst/>
              <a:ahLst/>
              <a:cxnLst/>
              <a:rect l="l" t="t" r="r" b="b"/>
              <a:pathLst>
                <a:path w="531" h="463" extrusionOk="0">
                  <a:moveTo>
                    <a:pt x="266" y="0"/>
                  </a:moveTo>
                  <a:cubicBezTo>
                    <a:pt x="238" y="0"/>
                    <a:pt x="210" y="6"/>
                    <a:pt x="182" y="17"/>
                  </a:cubicBezTo>
                  <a:cubicBezTo>
                    <a:pt x="62" y="61"/>
                    <a:pt x="1" y="198"/>
                    <a:pt x="49" y="313"/>
                  </a:cubicBezTo>
                  <a:cubicBezTo>
                    <a:pt x="83" y="405"/>
                    <a:pt x="172" y="463"/>
                    <a:pt x="265" y="463"/>
                  </a:cubicBezTo>
                  <a:cubicBezTo>
                    <a:pt x="293" y="463"/>
                    <a:pt x="322" y="458"/>
                    <a:pt x="349" y="447"/>
                  </a:cubicBezTo>
                  <a:cubicBezTo>
                    <a:pt x="472" y="402"/>
                    <a:pt x="530" y="269"/>
                    <a:pt x="483" y="149"/>
                  </a:cubicBezTo>
                  <a:cubicBezTo>
                    <a:pt x="449" y="58"/>
                    <a:pt x="360" y="0"/>
                    <a:pt x="266"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5"/>
            <p:cNvSpPr/>
            <p:nvPr/>
          </p:nvSpPr>
          <p:spPr>
            <a:xfrm>
              <a:off x="2699350" y="1703950"/>
              <a:ext cx="12150" cy="10625"/>
            </a:xfrm>
            <a:custGeom>
              <a:avLst/>
              <a:gdLst/>
              <a:ahLst/>
              <a:cxnLst/>
              <a:rect l="l" t="t" r="r" b="b"/>
              <a:pathLst>
                <a:path w="486" h="425" extrusionOk="0">
                  <a:moveTo>
                    <a:pt x="244" y="1"/>
                  </a:moveTo>
                  <a:cubicBezTo>
                    <a:pt x="218" y="1"/>
                    <a:pt x="190" y="6"/>
                    <a:pt x="164" y="17"/>
                  </a:cubicBezTo>
                  <a:cubicBezTo>
                    <a:pt x="55" y="58"/>
                    <a:pt x="0" y="181"/>
                    <a:pt x="41" y="290"/>
                  </a:cubicBezTo>
                  <a:cubicBezTo>
                    <a:pt x="75" y="373"/>
                    <a:pt x="155" y="425"/>
                    <a:pt x="240" y="425"/>
                  </a:cubicBezTo>
                  <a:cubicBezTo>
                    <a:pt x="266" y="425"/>
                    <a:pt x="292" y="420"/>
                    <a:pt x="318" y="409"/>
                  </a:cubicBezTo>
                  <a:cubicBezTo>
                    <a:pt x="427" y="368"/>
                    <a:pt x="485" y="245"/>
                    <a:pt x="441" y="136"/>
                  </a:cubicBezTo>
                  <a:cubicBezTo>
                    <a:pt x="410" y="53"/>
                    <a:pt x="329" y="1"/>
                    <a:pt x="244"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5"/>
            <p:cNvSpPr/>
            <p:nvPr/>
          </p:nvSpPr>
          <p:spPr>
            <a:xfrm>
              <a:off x="2674950" y="1713325"/>
              <a:ext cx="12125" cy="10600"/>
            </a:xfrm>
            <a:custGeom>
              <a:avLst/>
              <a:gdLst/>
              <a:ahLst/>
              <a:cxnLst/>
              <a:rect l="l" t="t" r="r" b="b"/>
              <a:pathLst>
                <a:path w="485" h="424" extrusionOk="0">
                  <a:moveTo>
                    <a:pt x="240" y="0"/>
                  </a:moveTo>
                  <a:cubicBezTo>
                    <a:pt x="215" y="0"/>
                    <a:pt x="189" y="4"/>
                    <a:pt x="165" y="14"/>
                  </a:cubicBezTo>
                  <a:cubicBezTo>
                    <a:pt x="55" y="55"/>
                    <a:pt x="1" y="178"/>
                    <a:pt x="42" y="287"/>
                  </a:cubicBezTo>
                  <a:cubicBezTo>
                    <a:pt x="76" y="371"/>
                    <a:pt x="158" y="423"/>
                    <a:pt x="243" y="423"/>
                  </a:cubicBezTo>
                  <a:cubicBezTo>
                    <a:pt x="268" y="423"/>
                    <a:pt x="293" y="419"/>
                    <a:pt x="318" y="409"/>
                  </a:cubicBezTo>
                  <a:cubicBezTo>
                    <a:pt x="431" y="365"/>
                    <a:pt x="485" y="242"/>
                    <a:pt x="441" y="137"/>
                  </a:cubicBezTo>
                  <a:cubicBezTo>
                    <a:pt x="409" y="52"/>
                    <a:pt x="326" y="0"/>
                    <a:pt x="240"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5"/>
            <p:cNvSpPr/>
            <p:nvPr/>
          </p:nvSpPr>
          <p:spPr>
            <a:xfrm>
              <a:off x="2682800" y="1730200"/>
              <a:ext cx="8300" cy="7325"/>
            </a:xfrm>
            <a:custGeom>
              <a:avLst/>
              <a:gdLst/>
              <a:ahLst/>
              <a:cxnLst/>
              <a:rect l="l" t="t" r="r" b="b"/>
              <a:pathLst>
                <a:path w="332" h="293" extrusionOk="0">
                  <a:moveTo>
                    <a:pt x="164" y="1"/>
                  </a:moveTo>
                  <a:cubicBezTo>
                    <a:pt x="149" y="1"/>
                    <a:pt x="134" y="3"/>
                    <a:pt x="120" y="7"/>
                  </a:cubicBezTo>
                  <a:cubicBezTo>
                    <a:pt x="41" y="35"/>
                    <a:pt x="0" y="117"/>
                    <a:pt x="27" y="196"/>
                  </a:cubicBezTo>
                  <a:cubicBezTo>
                    <a:pt x="49" y="255"/>
                    <a:pt x="105" y="293"/>
                    <a:pt x="166" y="293"/>
                  </a:cubicBezTo>
                  <a:cubicBezTo>
                    <a:pt x="182" y="293"/>
                    <a:pt x="199" y="290"/>
                    <a:pt x="215" y="284"/>
                  </a:cubicBezTo>
                  <a:cubicBezTo>
                    <a:pt x="290" y="257"/>
                    <a:pt x="331" y="175"/>
                    <a:pt x="308" y="100"/>
                  </a:cubicBezTo>
                  <a:cubicBezTo>
                    <a:pt x="286" y="39"/>
                    <a:pt x="225" y="1"/>
                    <a:pt x="164"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5"/>
            <p:cNvSpPr/>
            <p:nvPr/>
          </p:nvSpPr>
          <p:spPr>
            <a:xfrm>
              <a:off x="2699700" y="1721675"/>
              <a:ext cx="8300" cy="7325"/>
            </a:xfrm>
            <a:custGeom>
              <a:avLst/>
              <a:gdLst/>
              <a:ahLst/>
              <a:cxnLst/>
              <a:rect l="l" t="t" r="r" b="b"/>
              <a:pathLst>
                <a:path w="332" h="293" extrusionOk="0">
                  <a:moveTo>
                    <a:pt x="164" y="1"/>
                  </a:moveTo>
                  <a:cubicBezTo>
                    <a:pt x="149" y="1"/>
                    <a:pt x="134" y="3"/>
                    <a:pt x="120" y="7"/>
                  </a:cubicBezTo>
                  <a:cubicBezTo>
                    <a:pt x="41" y="34"/>
                    <a:pt x="0" y="116"/>
                    <a:pt x="27" y="195"/>
                  </a:cubicBezTo>
                  <a:cubicBezTo>
                    <a:pt x="46" y="254"/>
                    <a:pt x="103" y="292"/>
                    <a:pt x="165" y="292"/>
                  </a:cubicBezTo>
                  <a:cubicBezTo>
                    <a:pt x="181" y="292"/>
                    <a:pt x="198" y="289"/>
                    <a:pt x="215" y="284"/>
                  </a:cubicBezTo>
                  <a:cubicBezTo>
                    <a:pt x="290" y="260"/>
                    <a:pt x="331" y="175"/>
                    <a:pt x="304" y="99"/>
                  </a:cubicBezTo>
                  <a:cubicBezTo>
                    <a:pt x="285" y="39"/>
                    <a:pt x="225" y="1"/>
                    <a:pt x="164"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5"/>
            <p:cNvSpPr/>
            <p:nvPr/>
          </p:nvSpPr>
          <p:spPr>
            <a:xfrm>
              <a:off x="2670950" y="1691275"/>
              <a:ext cx="13250" cy="11550"/>
            </a:xfrm>
            <a:custGeom>
              <a:avLst/>
              <a:gdLst/>
              <a:ahLst/>
              <a:cxnLst/>
              <a:rect l="l" t="t" r="r" b="b"/>
              <a:pathLst>
                <a:path w="530" h="462" extrusionOk="0">
                  <a:moveTo>
                    <a:pt x="264" y="0"/>
                  </a:moveTo>
                  <a:cubicBezTo>
                    <a:pt x="236" y="0"/>
                    <a:pt x="208" y="5"/>
                    <a:pt x="181" y="15"/>
                  </a:cubicBezTo>
                  <a:cubicBezTo>
                    <a:pt x="62" y="63"/>
                    <a:pt x="0" y="196"/>
                    <a:pt x="48" y="315"/>
                  </a:cubicBezTo>
                  <a:cubicBezTo>
                    <a:pt x="84" y="406"/>
                    <a:pt x="170" y="462"/>
                    <a:pt x="262" y="462"/>
                  </a:cubicBezTo>
                  <a:cubicBezTo>
                    <a:pt x="291" y="462"/>
                    <a:pt x="320" y="456"/>
                    <a:pt x="348" y="445"/>
                  </a:cubicBezTo>
                  <a:cubicBezTo>
                    <a:pt x="471" y="401"/>
                    <a:pt x="529" y="267"/>
                    <a:pt x="484" y="148"/>
                  </a:cubicBezTo>
                  <a:cubicBezTo>
                    <a:pt x="448" y="55"/>
                    <a:pt x="358" y="0"/>
                    <a:pt x="264"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5"/>
            <p:cNvSpPr/>
            <p:nvPr/>
          </p:nvSpPr>
          <p:spPr>
            <a:xfrm>
              <a:off x="2703350" y="1723000"/>
              <a:ext cx="4050" cy="3500"/>
            </a:xfrm>
            <a:custGeom>
              <a:avLst/>
              <a:gdLst/>
              <a:ahLst/>
              <a:cxnLst/>
              <a:rect l="l" t="t" r="r" b="b"/>
              <a:pathLst>
                <a:path w="162" h="140" extrusionOk="0">
                  <a:moveTo>
                    <a:pt x="81" y="1"/>
                  </a:moveTo>
                  <a:cubicBezTo>
                    <a:pt x="73" y="1"/>
                    <a:pt x="65" y="2"/>
                    <a:pt x="56" y="5"/>
                  </a:cubicBezTo>
                  <a:cubicBezTo>
                    <a:pt x="21" y="19"/>
                    <a:pt x="1" y="60"/>
                    <a:pt x="15" y="95"/>
                  </a:cubicBezTo>
                  <a:cubicBezTo>
                    <a:pt x="25" y="123"/>
                    <a:pt x="52" y="140"/>
                    <a:pt x="81" y="140"/>
                  </a:cubicBezTo>
                  <a:cubicBezTo>
                    <a:pt x="90" y="140"/>
                    <a:pt x="98" y="138"/>
                    <a:pt x="107" y="135"/>
                  </a:cubicBezTo>
                  <a:cubicBezTo>
                    <a:pt x="141" y="122"/>
                    <a:pt x="162" y="81"/>
                    <a:pt x="144" y="46"/>
                  </a:cubicBezTo>
                  <a:cubicBezTo>
                    <a:pt x="134" y="17"/>
                    <a:pt x="109" y="1"/>
                    <a:pt x="81"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5"/>
            <p:cNvSpPr/>
            <p:nvPr/>
          </p:nvSpPr>
          <p:spPr>
            <a:xfrm>
              <a:off x="2684075" y="1731150"/>
              <a:ext cx="2850" cy="2475"/>
            </a:xfrm>
            <a:custGeom>
              <a:avLst/>
              <a:gdLst/>
              <a:ahLst/>
              <a:cxnLst/>
              <a:rect l="l" t="t" r="r" b="b"/>
              <a:pathLst>
                <a:path w="114" h="99" extrusionOk="0">
                  <a:moveTo>
                    <a:pt x="57" y="0"/>
                  </a:moveTo>
                  <a:cubicBezTo>
                    <a:pt x="51" y="0"/>
                    <a:pt x="44" y="1"/>
                    <a:pt x="38" y="4"/>
                  </a:cubicBezTo>
                  <a:cubicBezTo>
                    <a:pt x="14" y="14"/>
                    <a:pt x="0" y="41"/>
                    <a:pt x="11" y="65"/>
                  </a:cubicBezTo>
                  <a:cubicBezTo>
                    <a:pt x="19" y="87"/>
                    <a:pt x="39" y="98"/>
                    <a:pt x="60" y="98"/>
                  </a:cubicBezTo>
                  <a:cubicBezTo>
                    <a:pt x="65" y="98"/>
                    <a:pt x="70" y="97"/>
                    <a:pt x="76" y="96"/>
                  </a:cubicBezTo>
                  <a:cubicBezTo>
                    <a:pt x="99" y="86"/>
                    <a:pt x="113" y="55"/>
                    <a:pt x="103" y="31"/>
                  </a:cubicBezTo>
                  <a:cubicBezTo>
                    <a:pt x="95" y="12"/>
                    <a:pt x="77" y="0"/>
                    <a:pt x="57"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5"/>
            <p:cNvSpPr/>
            <p:nvPr/>
          </p:nvSpPr>
          <p:spPr>
            <a:xfrm>
              <a:off x="2676575" y="1714825"/>
              <a:ext cx="4550" cy="4025"/>
            </a:xfrm>
            <a:custGeom>
              <a:avLst/>
              <a:gdLst/>
              <a:ahLst/>
              <a:cxnLst/>
              <a:rect l="l" t="t" r="r" b="b"/>
              <a:pathLst>
                <a:path w="182" h="161" extrusionOk="0">
                  <a:moveTo>
                    <a:pt x="87" y="1"/>
                  </a:moveTo>
                  <a:cubicBezTo>
                    <a:pt x="79" y="1"/>
                    <a:pt x="70" y="2"/>
                    <a:pt x="62" y="5"/>
                  </a:cubicBezTo>
                  <a:cubicBezTo>
                    <a:pt x="21" y="22"/>
                    <a:pt x="0" y="66"/>
                    <a:pt x="13" y="110"/>
                  </a:cubicBezTo>
                  <a:cubicBezTo>
                    <a:pt x="27" y="142"/>
                    <a:pt x="58" y="161"/>
                    <a:pt x="90" y="161"/>
                  </a:cubicBezTo>
                  <a:cubicBezTo>
                    <a:pt x="100" y="161"/>
                    <a:pt x="110" y="159"/>
                    <a:pt x="120" y="155"/>
                  </a:cubicBezTo>
                  <a:cubicBezTo>
                    <a:pt x="161" y="138"/>
                    <a:pt x="181" y="94"/>
                    <a:pt x="168" y="53"/>
                  </a:cubicBezTo>
                  <a:cubicBezTo>
                    <a:pt x="154" y="20"/>
                    <a:pt x="121" y="1"/>
                    <a:pt x="87"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5"/>
            <p:cNvSpPr/>
            <p:nvPr/>
          </p:nvSpPr>
          <p:spPr>
            <a:xfrm>
              <a:off x="2672725" y="1692550"/>
              <a:ext cx="5400" cy="4700"/>
            </a:xfrm>
            <a:custGeom>
              <a:avLst/>
              <a:gdLst/>
              <a:ahLst/>
              <a:cxnLst/>
              <a:rect l="l" t="t" r="r" b="b"/>
              <a:pathLst>
                <a:path w="216" h="188" extrusionOk="0">
                  <a:moveTo>
                    <a:pt x="111" y="1"/>
                  </a:moveTo>
                  <a:cubicBezTo>
                    <a:pt x="99" y="1"/>
                    <a:pt x="87" y="3"/>
                    <a:pt x="76" y="8"/>
                  </a:cubicBezTo>
                  <a:cubicBezTo>
                    <a:pt x="28" y="25"/>
                    <a:pt x="0" y="80"/>
                    <a:pt x="21" y="128"/>
                  </a:cubicBezTo>
                  <a:cubicBezTo>
                    <a:pt x="34" y="165"/>
                    <a:pt x="73" y="188"/>
                    <a:pt x="111" y="188"/>
                  </a:cubicBezTo>
                  <a:cubicBezTo>
                    <a:pt x="122" y="188"/>
                    <a:pt x="133" y="186"/>
                    <a:pt x="144" y="182"/>
                  </a:cubicBezTo>
                  <a:cubicBezTo>
                    <a:pt x="192" y="166"/>
                    <a:pt x="216" y="111"/>
                    <a:pt x="199" y="59"/>
                  </a:cubicBezTo>
                  <a:cubicBezTo>
                    <a:pt x="183" y="23"/>
                    <a:pt x="148" y="1"/>
                    <a:pt x="111"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5"/>
            <p:cNvSpPr/>
            <p:nvPr/>
          </p:nvSpPr>
          <p:spPr>
            <a:xfrm>
              <a:off x="2707900" y="1687925"/>
              <a:ext cx="3950" cy="3500"/>
            </a:xfrm>
            <a:custGeom>
              <a:avLst/>
              <a:gdLst/>
              <a:ahLst/>
              <a:cxnLst/>
              <a:rect l="l" t="t" r="r" b="b"/>
              <a:pathLst>
                <a:path w="158" h="140" extrusionOk="0">
                  <a:moveTo>
                    <a:pt x="79" y="1"/>
                  </a:moveTo>
                  <a:cubicBezTo>
                    <a:pt x="71" y="1"/>
                    <a:pt x="63" y="2"/>
                    <a:pt x="55" y="6"/>
                  </a:cubicBezTo>
                  <a:cubicBezTo>
                    <a:pt x="17" y="19"/>
                    <a:pt x="0" y="60"/>
                    <a:pt x="14" y="94"/>
                  </a:cubicBezTo>
                  <a:cubicBezTo>
                    <a:pt x="24" y="123"/>
                    <a:pt x="50" y="140"/>
                    <a:pt x="79" y="140"/>
                  </a:cubicBezTo>
                  <a:cubicBezTo>
                    <a:pt x="88" y="140"/>
                    <a:pt x="97" y="138"/>
                    <a:pt x="106" y="135"/>
                  </a:cubicBezTo>
                  <a:cubicBezTo>
                    <a:pt x="140" y="121"/>
                    <a:pt x="157" y="80"/>
                    <a:pt x="143" y="47"/>
                  </a:cubicBezTo>
                  <a:cubicBezTo>
                    <a:pt x="133" y="18"/>
                    <a:pt x="106" y="1"/>
                    <a:pt x="79"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5"/>
            <p:cNvSpPr/>
            <p:nvPr/>
          </p:nvSpPr>
          <p:spPr>
            <a:xfrm>
              <a:off x="2705750" y="1706025"/>
              <a:ext cx="4200" cy="3675"/>
            </a:xfrm>
            <a:custGeom>
              <a:avLst/>
              <a:gdLst/>
              <a:ahLst/>
              <a:cxnLst/>
              <a:rect l="l" t="t" r="r" b="b"/>
              <a:pathLst>
                <a:path w="168" h="147" extrusionOk="0">
                  <a:moveTo>
                    <a:pt x="85" y="0"/>
                  </a:moveTo>
                  <a:cubicBezTo>
                    <a:pt x="76" y="0"/>
                    <a:pt x="67" y="2"/>
                    <a:pt x="59" y="5"/>
                  </a:cubicBezTo>
                  <a:cubicBezTo>
                    <a:pt x="18" y="22"/>
                    <a:pt x="1" y="63"/>
                    <a:pt x="14" y="101"/>
                  </a:cubicBezTo>
                  <a:cubicBezTo>
                    <a:pt x="27" y="130"/>
                    <a:pt x="55" y="146"/>
                    <a:pt x="84" y="146"/>
                  </a:cubicBezTo>
                  <a:cubicBezTo>
                    <a:pt x="92" y="146"/>
                    <a:pt x="101" y="145"/>
                    <a:pt x="110" y="142"/>
                  </a:cubicBezTo>
                  <a:cubicBezTo>
                    <a:pt x="147" y="128"/>
                    <a:pt x="168" y="87"/>
                    <a:pt x="154" y="49"/>
                  </a:cubicBezTo>
                  <a:cubicBezTo>
                    <a:pt x="141" y="18"/>
                    <a:pt x="113" y="0"/>
                    <a:pt x="85"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5"/>
            <p:cNvSpPr/>
            <p:nvPr/>
          </p:nvSpPr>
          <p:spPr>
            <a:xfrm>
              <a:off x="2688875" y="1727850"/>
              <a:ext cx="67675" cy="91750"/>
            </a:xfrm>
            <a:custGeom>
              <a:avLst/>
              <a:gdLst/>
              <a:ahLst/>
              <a:cxnLst/>
              <a:rect l="l" t="t" r="r" b="b"/>
              <a:pathLst>
                <a:path w="2707" h="3670" extrusionOk="0">
                  <a:moveTo>
                    <a:pt x="667" y="0"/>
                  </a:moveTo>
                  <a:cubicBezTo>
                    <a:pt x="252" y="0"/>
                    <a:pt x="0" y="413"/>
                    <a:pt x="30" y="1279"/>
                  </a:cubicBezTo>
                  <a:cubicBezTo>
                    <a:pt x="85" y="2747"/>
                    <a:pt x="2089" y="3669"/>
                    <a:pt x="2089" y="3669"/>
                  </a:cubicBezTo>
                  <a:cubicBezTo>
                    <a:pt x="2089" y="3669"/>
                    <a:pt x="2707" y="1505"/>
                    <a:pt x="1720" y="576"/>
                  </a:cubicBezTo>
                  <a:cubicBezTo>
                    <a:pt x="1318" y="197"/>
                    <a:pt x="953" y="0"/>
                    <a:pt x="667" y="0"/>
                  </a:cubicBezTo>
                  <a:close/>
                </a:path>
              </a:pathLst>
            </a:custGeom>
            <a:solidFill>
              <a:srgbClr val="DBD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5"/>
            <p:cNvSpPr/>
            <p:nvPr/>
          </p:nvSpPr>
          <p:spPr>
            <a:xfrm>
              <a:off x="2694825" y="1730625"/>
              <a:ext cx="42450" cy="81175"/>
            </a:xfrm>
            <a:custGeom>
              <a:avLst/>
              <a:gdLst/>
              <a:ahLst/>
              <a:cxnLst/>
              <a:rect l="l" t="t" r="r" b="b"/>
              <a:pathLst>
                <a:path w="1698" h="3247" extrusionOk="0">
                  <a:moveTo>
                    <a:pt x="1246" y="2257"/>
                  </a:moveTo>
                  <a:lnTo>
                    <a:pt x="1246" y="2260"/>
                  </a:lnTo>
                  <a:cubicBezTo>
                    <a:pt x="1246" y="2260"/>
                    <a:pt x="1245" y="2258"/>
                    <a:pt x="1244" y="2257"/>
                  </a:cubicBezTo>
                  <a:close/>
                  <a:moveTo>
                    <a:pt x="383" y="1"/>
                  </a:moveTo>
                  <a:cubicBezTo>
                    <a:pt x="444" y="134"/>
                    <a:pt x="489" y="270"/>
                    <a:pt x="540" y="407"/>
                  </a:cubicBezTo>
                  <a:lnTo>
                    <a:pt x="693" y="817"/>
                  </a:lnTo>
                  <a:lnTo>
                    <a:pt x="789" y="1073"/>
                  </a:lnTo>
                  <a:cubicBezTo>
                    <a:pt x="673" y="1018"/>
                    <a:pt x="557" y="964"/>
                    <a:pt x="441" y="912"/>
                  </a:cubicBezTo>
                  <a:cubicBezTo>
                    <a:pt x="366" y="878"/>
                    <a:pt x="294" y="847"/>
                    <a:pt x="222" y="817"/>
                  </a:cubicBezTo>
                  <a:cubicBezTo>
                    <a:pt x="148" y="789"/>
                    <a:pt x="76" y="759"/>
                    <a:pt x="0" y="732"/>
                  </a:cubicBezTo>
                  <a:lnTo>
                    <a:pt x="0" y="732"/>
                  </a:lnTo>
                  <a:cubicBezTo>
                    <a:pt x="69" y="773"/>
                    <a:pt x="137" y="810"/>
                    <a:pt x="205" y="850"/>
                  </a:cubicBezTo>
                  <a:cubicBezTo>
                    <a:pt x="274" y="888"/>
                    <a:pt x="342" y="926"/>
                    <a:pt x="414" y="964"/>
                  </a:cubicBezTo>
                  <a:cubicBezTo>
                    <a:pt x="550" y="1035"/>
                    <a:pt x="687" y="1107"/>
                    <a:pt x="827" y="1172"/>
                  </a:cubicBezTo>
                  <a:lnTo>
                    <a:pt x="983" y="1588"/>
                  </a:lnTo>
                  <a:cubicBezTo>
                    <a:pt x="857" y="1540"/>
                    <a:pt x="728" y="1493"/>
                    <a:pt x="598" y="1449"/>
                  </a:cubicBezTo>
                  <a:lnTo>
                    <a:pt x="362" y="1373"/>
                  </a:lnTo>
                  <a:cubicBezTo>
                    <a:pt x="284" y="1349"/>
                    <a:pt x="205" y="1322"/>
                    <a:pt x="123" y="1308"/>
                  </a:cubicBezTo>
                  <a:lnTo>
                    <a:pt x="123" y="1308"/>
                  </a:lnTo>
                  <a:cubicBezTo>
                    <a:pt x="199" y="1339"/>
                    <a:pt x="274" y="1373"/>
                    <a:pt x="349" y="1408"/>
                  </a:cubicBezTo>
                  <a:lnTo>
                    <a:pt x="578" y="1503"/>
                  </a:lnTo>
                  <a:cubicBezTo>
                    <a:pt x="725" y="1564"/>
                    <a:pt x="871" y="1622"/>
                    <a:pt x="1021" y="1680"/>
                  </a:cubicBezTo>
                  <a:cubicBezTo>
                    <a:pt x="1090" y="1851"/>
                    <a:pt x="1158" y="2025"/>
                    <a:pt x="1226" y="2199"/>
                  </a:cubicBezTo>
                  <a:lnTo>
                    <a:pt x="1223" y="2199"/>
                  </a:lnTo>
                  <a:lnTo>
                    <a:pt x="1120" y="2169"/>
                  </a:lnTo>
                  <a:lnTo>
                    <a:pt x="912" y="2104"/>
                  </a:lnTo>
                  <a:cubicBezTo>
                    <a:pt x="772" y="2063"/>
                    <a:pt x="632" y="2022"/>
                    <a:pt x="489" y="1988"/>
                  </a:cubicBezTo>
                  <a:lnTo>
                    <a:pt x="489" y="1988"/>
                  </a:lnTo>
                  <a:cubicBezTo>
                    <a:pt x="622" y="2049"/>
                    <a:pt x="755" y="2107"/>
                    <a:pt x="892" y="2158"/>
                  </a:cubicBezTo>
                  <a:cubicBezTo>
                    <a:pt x="960" y="2186"/>
                    <a:pt x="1029" y="2210"/>
                    <a:pt x="1097" y="2233"/>
                  </a:cubicBezTo>
                  <a:cubicBezTo>
                    <a:pt x="1131" y="2243"/>
                    <a:pt x="1168" y="2257"/>
                    <a:pt x="1202" y="2268"/>
                  </a:cubicBezTo>
                  <a:cubicBezTo>
                    <a:pt x="1219" y="2271"/>
                    <a:pt x="1237" y="2278"/>
                    <a:pt x="1257" y="2281"/>
                  </a:cubicBezTo>
                  <a:lnTo>
                    <a:pt x="1260" y="2281"/>
                  </a:lnTo>
                  <a:cubicBezTo>
                    <a:pt x="1281" y="2336"/>
                    <a:pt x="1301" y="2387"/>
                    <a:pt x="1325" y="2442"/>
                  </a:cubicBezTo>
                  <a:lnTo>
                    <a:pt x="1489" y="2845"/>
                  </a:lnTo>
                  <a:cubicBezTo>
                    <a:pt x="1547" y="2977"/>
                    <a:pt x="1605" y="3114"/>
                    <a:pt x="1663" y="3247"/>
                  </a:cubicBezTo>
                  <a:cubicBezTo>
                    <a:pt x="1618" y="3108"/>
                    <a:pt x="1571" y="2971"/>
                    <a:pt x="1523" y="2831"/>
                  </a:cubicBezTo>
                  <a:lnTo>
                    <a:pt x="1377" y="2421"/>
                  </a:lnTo>
                  <a:cubicBezTo>
                    <a:pt x="1356" y="2366"/>
                    <a:pt x="1336" y="2309"/>
                    <a:pt x="1315" y="2254"/>
                  </a:cubicBezTo>
                  <a:lnTo>
                    <a:pt x="1315" y="2251"/>
                  </a:lnTo>
                  <a:cubicBezTo>
                    <a:pt x="1319" y="2243"/>
                    <a:pt x="1315" y="2237"/>
                    <a:pt x="1315" y="2233"/>
                  </a:cubicBezTo>
                  <a:lnTo>
                    <a:pt x="1315" y="2233"/>
                  </a:lnTo>
                  <a:lnTo>
                    <a:pt x="1319" y="2237"/>
                  </a:lnTo>
                  <a:lnTo>
                    <a:pt x="1319" y="2243"/>
                  </a:lnTo>
                  <a:lnTo>
                    <a:pt x="1328" y="2227"/>
                  </a:lnTo>
                  <a:cubicBezTo>
                    <a:pt x="1387" y="2097"/>
                    <a:pt x="1455" y="1967"/>
                    <a:pt x="1516" y="1838"/>
                  </a:cubicBezTo>
                  <a:cubicBezTo>
                    <a:pt x="1582" y="1707"/>
                    <a:pt x="1639" y="1578"/>
                    <a:pt x="1697" y="1444"/>
                  </a:cubicBezTo>
                  <a:lnTo>
                    <a:pt x="1697" y="1444"/>
                  </a:lnTo>
                  <a:cubicBezTo>
                    <a:pt x="1615" y="1564"/>
                    <a:pt x="1536" y="1687"/>
                    <a:pt x="1465" y="1813"/>
                  </a:cubicBezTo>
                  <a:cubicBezTo>
                    <a:pt x="1400" y="1926"/>
                    <a:pt x="1339" y="2038"/>
                    <a:pt x="1281" y="2155"/>
                  </a:cubicBezTo>
                  <a:cubicBezTo>
                    <a:pt x="1216" y="1988"/>
                    <a:pt x="1151" y="1821"/>
                    <a:pt x="1090" y="1653"/>
                  </a:cubicBezTo>
                  <a:cubicBezTo>
                    <a:pt x="1151" y="1517"/>
                    <a:pt x="1213" y="1380"/>
                    <a:pt x="1270" y="1240"/>
                  </a:cubicBezTo>
                  <a:lnTo>
                    <a:pt x="1363" y="1028"/>
                  </a:lnTo>
                  <a:cubicBezTo>
                    <a:pt x="1393" y="957"/>
                    <a:pt x="1418" y="885"/>
                    <a:pt x="1459" y="817"/>
                  </a:cubicBezTo>
                  <a:lnTo>
                    <a:pt x="1459" y="817"/>
                  </a:lnTo>
                  <a:cubicBezTo>
                    <a:pt x="1428" y="844"/>
                    <a:pt x="1410" y="882"/>
                    <a:pt x="1390" y="912"/>
                  </a:cubicBezTo>
                  <a:lnTo>
                    <a:pt x="1328" y="1011"/>
                  </a:lnTo>
                  <a:cubicBezTo>
                    <a:pt x="1291" y="1080"/>
                    <a:pt x="1257" y="1148"/>
                    <a:pt x="1219" y="1219"/>
                  </a:cubicBezTo>
                  <a:cubicBezTo>
                    <a:pt x="1161" y="1329"/>
                    <a:pt x="1106" y="1444"/>
                    <a:pt x="1052" y="1558"/>
                  </a:cubicBezTo>
                  <a:cubicBezTo>
                    <a:pt x="997" y="1421"/>
                    <a:pt x="943" y="1285"/>
                    <a:pt x="888" y="1148"/>
                  </a:cubicBezTo>
                  <a:cubicBezTo>
                    <a:pt x="922" y="1018"/>
                    <a:pt x="956" y="885"/>
                    <a:pt x="983" y="752"/>
                  </a:cubicBezTo>
                  <a:cubicBezTo>
                    <a:pt x="1015" y="619"/>
                    <a:pt x="1042" y="482"/>
                    <a:pt x="1065" y="346"/>
                  </a:cubicBezTo>
                  <a:lnTo>
                    <a:pt x="1065" y="346"/>
                  </a:lnTo>
                  <a:cubicBezTo>
                    <a:pt x="1018" y="475"/>
                    <a:pt x="974" y="605"/>
                    <a:pt x="933" y="738"/>
                  </a:cubicBezTo>
                  <a:cubicBezTo>
                    <a:pt x="902" y="837"/>
                    <a:pt x="871" y="937"/>
                    <a:pt x="844" y="1039"/>
                  </a:cubicBezTo>
                  <a:cubicBezTo>
                    <a:pt x="810" y="957"/>
                    <a:pt x="779" y="875"/>
                    <a:pt x="745" y="796"/>
                  </a:cubicBezTo>
                  <a:cubicBezTo>
                    <a:pt x="629" y="530"/>
                    <a:pt x="523" y="257"/>
                    <a:pt x="383"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5"/>
            <p:cNvSpPr/>
            <p:nvPr/>
          </p:nvSpPr>
          <p:spPr>
            <a:xfrm>
              <a:off x="2778050" y="1758925"/>
              <a:ext cx="12900" cy="76025"/>
            </a:xfrm>
            <a:custGeom>
              <a:avLst/>
              <a:gdLst/>
              <a:ahLst/>
              <a:cxnLst/>
              <a:rect l="l" t="t" r="r" b="b"/>
              <a:pathLst>
                <a:path w="516" h="3041" extrusionOk="0">
                  <a:moveTo>
                    <a:pt x="509" y="1"/>
                  </a:moveTo>
                  <a:cubicBezTo>
                    <a:pt x="507" y="1"/>
                    <a:pt x="504" y="3"/>
                    <a:pt x="501" y="5"/>
                  </a:cubicBezTo>
                  <a:cubicBezTo>
                    <a:pt x="501" y="5"/>
                    <a:pt x="0" y="992"/>
                    <a:pt x="0" y="2125"/>
                  </a:cubicBezTo>
                  <a:cubicBezTo>
                    <a:pt x="0" y="2422"/>
                    <a:pt x="34" y="2729"/>
                    <a:pt x="123" y="3033"/>
                  </a:cubicBezTo>
                  <a:cubicBezTo>
                    <a:pt x="123" y="3037"/>
                    <a:pt x="126" y="3041"/>
                    <a:pt x="129" y="3041"/>
                  </a:cubicBezTo>
                  <a:cubicBezTo>
                    <a:pt x="133" y="3037"/>
                    <a:pt x="137" y="3033"/>
                    <a:pt x="133" y="3030"/>
                  </a:cubicBezTo>
                  <a:cubicBezTo>
                    <a:pt x="48" y="2729"/>
                    <a:pt x="14" y="2422"/>
                    <a:pt x="14" y="2125"/>
                  </a:cubicBezTo>
                  <a:cubicBezTo>
                    <a:pt x="14" y="1559"/>
                    <a:pt x="137" y="1029"/>
                    <a:pt x="263" y="644"/>
                  </a:cubicBezTo>
                  <a:cubicBezTo>
                    <a:pt x="328" y="449"/>
                    <a:pt x="389" y="292"/>
                    <a:pt x="437" y="183"/>
                  </a:cubicBezTo>
                  <a:cubicBezTo>
                    <a:pt x="460" y="128"/>
                    <a:pt x="478" y="84"/>
                    <a:pt x="492" y="54"/>
                  </a:cubicBezTo>
                  <a:cubicBezTo>
                    <a:pt x="498" y="40"/>
                    <a:pt x="506" y="30"/>
                    <a:pt x="509" y="22"/>
                  </a:cubicBezTo>
                  <a:cubicBezTo>
                    <a:pt x="512" y="16"/>
                    <a:pt x="515" y="9"/>
                    <a:pt x="515" y="9"/>
                  </a:cubicBezTo>
                  <a:cubicBezTo>
                    <a:pt x="515" y="5"/>
                    <a:pt x="515" y="2"/>
                    <a:pt x="512" y="2"/>
                  </a:cubicBezTo>
                  <a:cubicBezTo>
                    <a:pt x="511" y="1"/>
                    <a:pt x="510" y="1"/>
                    <a:pt x="509"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5"/>
            <p:cNvSpPr/>
            <p:nvPr/>
          </p:nvSpPr>
          <p:spPr>
            <a:xfrm>
              <a:off x="2749600" y="1767775"/>
              <a:ext cx="31875" cy="67150"/>
            </a:xfrm>
            <a:custGeom>
              <a:avLst/>
              <a:gdLst/>
              <a:ahLst/>
              <a:cxnLst/>
              <a:rect l="l" t="t" r="r" b="b"/>
              <a:pathLst>
                <a:path w="1275" h="2686" extrusionOk="0">
                  <a:moveTo>
                    <a:pt x="8" y="0"/>
                  </a:moveTo>
                  <a:cubicBezTo>
                    <a:pt x="6" y="0"/>
                    <a:pt x="3" y="1"/>
                    <a:pt x="1" y="4"/>
                  </a:cubicBezTo>
                  <a:lnTo>
                    <a:pt x="1" y="10"/>
                  </a:lnTo>
                  <a:cubicBezTo>
                    <a:pt x="5" y="13"/>
                    <a:pt x="5" y="17"/>
                    <a:pt x="8" y="24"/>
                  </a:cubicBezTo>
                  <a:cubicBezTo>
                    <a:pt x="15" y="44"/>
                    <a:pt x="25" y="95"/>
                    <a:pt x="32" y="167"/>
                  </a:cubicBezTo>
                  <a:cubicBezTo>
                    <a:pt x="66" y="413"/>
                    <a:pt x="124" y="908"/>
                    <a:pt x="295" y="1409"/>
                  </a:cubicBezTo>
                  <a:cubicBezTo>
                    <a:pt x="469" y="1908"/>
                    <a:pt x="759" y="2416"/>
                    <a:pt x="1264" y="2683"/>
                  </a:cubicBezTo>
                  <a:cubicBezTo>
                    <a:pt x="1266" y="2685"/>
                    <a:pt x="1267" y="2686"/>
                    <a:pt x="1269" y="2686"/>
                  </a:cubicBezTo>
                  <a:cubicBezTo>
                    <a:pt x="1270" y="2686"/>
                    <a:pt x="1271" y="2685"/>
                    <a:pt x="1271" y="2683"/>
                  </a:cubicBezTo>
                  <a:cubicBezTo>
                    <a:pt x="1275" y="2679"/>
                    <a:pt x="1271" y="2673"/>
                    <a:pt x="1267" y="2673"/>
                  </a:cubicBezTo>
                  <a:cubicBezTo>
                    <a:pt x="681" y="2359"/>
                    <a:pt x="383" y="1713"/>
                    <a:pt x="226" y="1137"/>
                  </a:cubicBezTo>
                  <a:cubicBezTo>
                    <a:pt x="148" y="847"/>
                    <a:pt x="103" y="577"/>
                    <a:pt x="76" y="372"/>
                  </a:cubicBezTo>
                  <a:cubicBezTo>
                    <a:pt x="59" y="270"/>
                    <a:pt x="49" y="180"/>
                    <a:pt x="42" y="119"/>
                  </a:cubicBezTo>
                  <a:cubicBezTo>
                    <a:pt x="35" y="89"/>
                    <a:pt x="32" y="61"/>
                    <a:pt x="29" y="44"/>
                  </a:cubicBezTo>
                  <a:cubicBezTo>
                    <a:pt x="25" y="34"/>
                    <a:pt x="21" y="24"/>
                    <a:pt x="21" y="17"/>
                  </a:cubicBezTo>
                  <a:cubicBezTo>
                    <a:pt x="18" y="10"/>
                    <a:pt x="15" y="7"/>
                    <a:pt x="12" y="4"/>
                  </a:cubicBezTo>
                  <a:cubicBezTo>
                    <a:pt x="12" y="1"/>
                    <a:pt x="10" y="0"/>
                    <a:pt x="8" y="0"/>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5"/>
            <p:cNvSpPr/>
            <p:nvPr/>
          </p:nvSpPr>
          <p:spPr>
            <a:xfrm>
              <a:off x="2723775" y="1814525"/>
              <a:ext cx="57700" cy="21175"/>
            </a:xfrm>
            <a:custGeom>
              <a:avLst/>
              <a:gdLst/>
              <a:ahLst/>
              <a:cxnLst/>
              <a:rect l="l" t="t" r="r" b="b"/>
              <a:pathLst>
                <a:path w="2308" h="847" extrusionOk="0">
                  <a:moveTo>
                    <a:pt x="255" y="0"/>
                  </a:moveTo>
                  <a:cubicBezTo>
                    <a:pt x="79" y="0"/>
                    <a:pt x="0" y="46"/>
                    <a:pt x="92" y="147"/>
                  </a:cubicBezTo>
                  <a:cubicBezTo>
                    <a:pt x="424" y="509"/>
                    <a:pt x="2287" y="837"/>
                    <a:pt x="2300" y="847"/>
                  </a:cubicBezTo>
                  <a:lnTo>
                    <a:pt x="2308" y="799"/>
                  </a:lnTo>
                  <a:cubicBezTo>
                    <a:pt x="1841" y="317"/>
                    <a:pt x="716" y="0"/>
                    <a:pt x="255" y="0"/>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5"/>
            <p:cNvSpPr/>
            <p:nvPr/>
          </p:nvSpPr>
          <p:spPr>
            <a:xfrm>
              <a:off x="2726825" y="1816825"/>
              <a:ext cx="51250" cy="16325"/>
            </a:xfrm>
            <a:custGeom>
              <a:avLst/>
              <a:gdLst/>
              <a:ahLst/>
              <a:cxnLst/>
              <a:rect l="l" t="t" r="r" b="b"/>
              <a:pathLst>
                <a:path w="2050" h="653" extrusionOk="0">
                  <a:moveTo>
                    <a:pt x="1" y="0"/>
                  </a:moveTo>
                  <a:cubicBezTo>
                    <a:pt x="86" y="35"/>
                    <a:pt x="171" y="62"/>
                    <a:pt x="253" y="93"/>
                  </a:cubicBezTo>
                  <a:lnTo>
                    <a:pt x="461" y="161"/>
                  </a:lnTo>
                  <a:cubicBezTo>
                    <a:pt x="445" y="172"/>
                    <a:pt x="428" y="181"/>
                    <a:pt x="410" y="192"/>
                  </a:cubicBezTo>
                  <a:cubicBezTo>
                    <a:pt x="387" y="205"/>
                    <a:pt x="363" y="222"/>
                    <a:pt x="342" y="240"/>
                  </a:cubicBezTo>
                  <a:cubicBezTo>
                    <a:pt x="370" y="233"/>
                    <a:pt x="397" y="226"/>
                    <a:pt x="424" y="216"/>
                  </a:cubicBezTo>
                  <a:cubicBezTo>
                    <a:pt x="448" y="205"/>
                    <a:pt x="472" y="195"/>
                    <a:pt x="499" y="185"/>
                  </a:cubicBezTo>
                  <a:lnTo>
                    <a:pt x="513" y="178"/>
                  </a:lnTo>
                  <a:cubicBezTo>
                    <a:pt x="592" y="205"/>
                    <a:pt x="673" y="233"/>
                    <a:pt x="755" y="260"/>
                  </a:cubicBezTo>
                  <a:cubicBezTo>
                    <a:pt x="745" y="267"/>
                    <a:pt x="738" y="274"/>
                    <a:pt x="728" y="281"/>
                  </a:cubicBezTo>
                  <a:cubicBezTo>
                    <a:pt x="711" y="298"/>
                    <a:pt x="691" y="315"/>
                    <a:pt x="673" y="335"/>
                  </a:cubicBezTo>
                  <a:cubicBezTo>
                    <a:pt x="701" y="328"/>
                    <a:pt x="724" y="315"/>
                    <a:pt x="745" y="304"/>
                  </a:cubicBezTo>
                  <a:cubicBezTo>
                    <a:pt x="762" y="295"/>
                    <a:pt x="779" y="284"/>
                    <a:pt x="796" y="274"/>
                  </a:cubicBezTo>
                  <a:cubicBezTo>
                    <a:pt x="871" y="298"/>
                    <a:pt x="946" y="322"/>
                    <a:pt x="1022" y="345"/>
                  </a:cubicBezTo>
                  <a:cubicBezTo>
                    <a:pt x="1031" y="349"/>
                    <a:pt x="1045" y="352"/>
                    <a:pt x="1059" y="356"/>
                  </a:cubicBezTo>
                  <a:cubicBezTo>
                    <a:pt x="1035" y="376"/>
                    <a:pt x="1011" y="400"/>
                    <a:pt x="991" y="427"/>
                  </a:cubicBezTo>
                  <a:cubicBezTo>
                    <a:pt x="1031" y="410"/>
                    <a:pt x="1066" y="390"/>
                    <a:pt x="1096" y="369"/>
                  </a:cubicBezTo>
                  <a:cubicBezTo>
                    <a:pt x="1192" y="397"/>
                    <a:pt x="1288" y="427"/>
                    <a:pt x="1380" y="454"/>
                  </a:cubicBezTo>
                  <a:cubicBezTo>
                    <a:pt x="1349" y="479"/>
                    <a:pt x="1315" y="503"/>
                    <a:pt x="1288" y="533"/>
                  </a:cubicBezTo>
                  <a:cubicBezTo>
                    <a:pt x="1339" y="520"/>
                    <a:pt x="1383" y="495"/>
                    <a:pt x="1428" y="471"/>
                  </a:cubicBezTo>
                  <a:cubicBezTo>
                    <a:pt x="1462" y="482"/>
                    <a:pt x="1496" y="492"/>
                    <a:pt x="1534" y="503"/>
                  </a:cubicBezTo>
                  <a:cubicBezTo>
                    <a:pt x="1581" y="516"/>
                    <a:pt x="1629" y="530"/>
                    <a:pt x="1677" y="547"/>
                  </a:cubicBezTo>
                  <a:cubicBezTo>
                    <a:pt x="1663" y="557"/>
                    <a:pt x="1649" y="571"/>
                    <a:pt x="1636" y="588"/>
                  </a:cubicBezTo>
                  <a:cubicBezTo>
                    <a:pt x="1663" y="581"/>
                    <a:pt x="1690" y="571"/>
                    <a:pt x="1718" y="557"/>
                  </a:cubicBezTo>
                  <a:cubicBezTo>
                    <a:pt x="1827" y="591"/>
                    <a:pt x="1940" y="622"/>
                    <a:pt x="2049" y="653"/>
                  </a:cubicBezTo>
                  <a:lnTo>
                    <a:pt x="1797" y="561"/>
                  </a:lnTo>
                  <a:lnTo>
                    <a:pt x="1725" y="536"/>
                  </a:lnTo>
                  <a:cubicBezTo>
                    <a:pt x="1711" y="509"/>
                    <a:pt x="1698" y="485"/>
                    <a:pt x="1680" y="462"/>
                  </a:cubicBezTo>
                  <a:cubicBezTo>
                    <a:pt x="1666" y="441"/>
                    <a:pt x="1649" y="417"/>
                    <a:pt x="1625" y="400"/>
                  </a:cubicBezTo>
                  <a:lnTo>
                    <a:pt x="1625" y="400"/>
                  </a:lnTo>
                  <a:cubicBezTo>
                    <a:pt x="1629" y="427"/>
                    <a:pt x="1643" y="454"/>
                    <a:pt x="1653" y="479"/>
                  </a:cubicBezTo>
                  <a:cubicBezTo>
                    <a:pt x="1660" y="492"/>
                    <a:pt x="1666" y="506"/>
                    <a:pt x="1674" y="520"/>
                  </a:cubicBezTo>
                  <a:lnTo>
                    <a:pt x="1540" y="475"/>
                  </a:lnTo>
                  <a:cubicBezTo>
                    <a:pt x="1506" y="465"/>
                    <a:pt x="1472" y="451"/>
                    <a:pt x="1435" y="441"/>
                  </a:cubicBezTo>
                  <a:cubicBezTo>
                    <a:pt x="1424" y="417"/>
                    <a:pt x="1411" y="393"/>
                    <a:pt x="1397" y="372"/>
                  </a:cubicBezTo>
                  <a:cubicBezTo>
                    <a:pt x="1383" y="349"/>
                    <a:pt x="1367" y="325"/>
                    <a:pt x="1346" y="301"/>
                  </a:cubicBezTo>
                  <a:lnTo>
                    <a:pt x="1346" y="301"/>
                  </a:lnTo>
                  <a:cubicBezTo>
                    <a:pt x="1353" y="331"/>
                    <a:pt x="1359" y="359"/>
                    <a:pt x="1370" y="383"/>
                  </a:cubicBezTo>
                  <a:cubicBezTo>
                    <a:pt x="1376" y="397"/>
                    <a:pt x="1383" y="410"/>
                    <a:pt x="1387" y="424"/>
                  </a:cubicBezTo>
                  <a:cubicBezTo>
                    <a:pt x="1294" y="397"/>
                    <a:pt x="1203" y="366"/>
                    <a:pt x="1107" y="335"/>
                  </a:cubicBezTo>
                  <a:cubicBezTo>
                    <a:pt x="1100" y="308"/>
                    <a:pt x="1090" y="284"/>
                    <a:pt x="1076" y="260"/>
                  </a:cubicBezTo>
                  <a:cubicBezTo>
                    <a:pt x="1063" y="233"/>
                    <a:pt x="1049" y="208"/>
                    <a:pt x="1028" y="185"/>
                  </a:cubicBezTo>
                  <a:lnTo>
                    <a:pt x="1028" y="185"/>
                  </a:lnTo>
                  <a:cubicBezTo>
                    <a:pt x="1031" y="216"/>
                    <a:pt x="1039" y="243"/>
                    <a:pt x="1045" y="274"/>
                  </a:cubicBezTo>
                  <a:cubicBezTo>
                    <a:pt x="1052" y="287"/>
                    <a:pt x="1059" y="304"/>
                    <a:pt x="1063" y="322"/>
                  </a:cubicBezTo>
                  <a:cubicBezTo>
                    <a:pt x="1052" y="318"/>
                    <a:pt x="1042" y="315"/>
                    <a:pt x="1031" y="308"/>
                  </a:cubicBezTo>
                  <a:cubicBezTo>
                    <a:pt x="960" y="287"/>
                    <a:pt x="888" y="267"/>
                    <a:pt x="820" y="243"/>
                  </a:cubicBezTo>
                  <a:lnTo>
                    <a:pt x="817" y="240"/>
                  </a:lnTo>
                  <a:cubicBezTo>
                    <a:pt x="803" y="199"/>
                    <a:pt x="786" y="161"/>
                    <a:pt x="759" y="123"/>
                  </a:cubicBezTo>
                  <a:lnTo>
                    <a:pt x="759" y="123"/>
                  </a:lnTo>
                  <a:cubicBezTo>
                    <a:pt x="759" y="161"/>
                    <a:pt x="765" y="195"/>
                    <a:pt x="776" y="229"/>
                  </a:cubicBezTo>
                  <a:cubicBezTo>
                    <a:pt x="691" y="202"/>
                    <a:pt x="605" y="178"/>
                    <a:pt x="516" y="151"/>
                  </a:cubicBezTo>
                  <a:lnTo>
                    <a:pt x="502" y="147"/>
                  </a:lnTo>
                  <a:cubicBezTo>
                    <a:pt x="492" y="123"/>
                    <a:pt x="482" y="103"/>
                    <a:pt x="472" y="79"/>
                  </a:cubicBezTo>
                  <a:cubicBezTo>
                    <a:pt x="458" y="52"/>
                    <a:pt x="445" y="28"/>
                    <a:pt x="428" y="0"/>
                  </a:cubicBezTo>
                  <a:lnTo>
                    <a:pt x="428" y="0"/>
                  </a:lnTo>
                  <a:cubicBezTo>
                    <a:pt x="431" y="32"/>
                    <a:pt x="438" y="62"/>
                    <a:pt x="445" y="90"/>
                  </a:cubicBezTo>
                  <a:cubicBezTo>
                    <a:pt x="448" y="106"/>
                    <a:pt x="455" y="120"/>
                    <a:pt x="458" y="134"/>
                  </a:cubicBezTo>
                  <a:lnTo>
                    <a:pt x="261" y="76"/>
                  </a:lnTo>
                  <a:cubicBezTo>
                    <a:pt x="175" y="52"/>
                    <a:pt x="89" y="24"/>
                    <a:pt x="1"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5"/>
            <p:cNvSpPr/>
            <p:nvPr/>
          </p:nvSpPr>
          <p:spPr>
            <a:xfrm>
              <a:off x="2728625" y="1732525"/>
              <a:ext cx="44150" cy="39025"/>
            </a:xfrm>
            <a:custGeom>
              <a:avLst/>
              <a:gdLst/>
              <a:ahLst/>
              <a:cxnLst/>
              <a:rect l="l" t="t" r="r" b="b"/>
              <a:pathLst>
                <a:path w="1766" h="1561" extrusionOk="0">
                  <a:moveTo>
                    <a:pt x="885" y="0"/>
                  </a:moveTo>
                  <a:cubicBezTo>
                    <a:pt x="397" y="0"/>
                    <a:pt x="0" y="348"/>
                    <a:pt x="0" y="779"/>
                  </a:cubicBezTo>
                  <a:cubicBezTo>
                    <a:pt x="0" y="1212"/>
                    <a:pt x="397" y="1560"/>
                    <a:pt x="885" y="1560"/>
                  </a:cubicBezTo>
                  <a:cubicBezTo>
                    <a:pt x="1372" y="1560"/>
                    <a:pt x="1766" y="1212"/>
                    <a:pt x="1766" y="779"/>
                  </a:cubicBezTo>
                  <a:cubicBezTo>
                    <a:pt x="1766" y="348"/>
                    <a:pt x="1372" y="0"/>
                    <a:pt x="885"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5"/>
            <p:cNvSpPr/>
            <p:nvPr/>
          </p:nvSpPr>
          <p:spPr>
            <a:xfrm>
              <a:off x="2740900" y="1737300"/>
              <a:ext cx="17775" cy="8125"/>
            </a:xfrm>
            <a:custGeom>
              <a:avLst/>
              <a:gdLst/>
              <a:ahLst/>
              <a:cxnLst/>
              <a:rect l="l" t="t" r="r" b="b"/>
              <a:pathLst>
                <a:path w="711" h="325" extrusionOk="0">
                  <a:moveTo>
                    <a:pt x="356" y="0"/>
                  </a:moveTo>
                  <a:cubicBezTo>
                    <a:pt x="161" y="0"/>
                    <a:pt x="1" y="71"/>
                    <a:pt x="1" y="161"/>
                  </a:cubicBezTo>
                  <a:cubicBezTo>
                    <a:pt x="1" y="253"/>
                    <a:pt x="161" y="325"/>
                    <a:pt x="356" y="325"/>
                  </a:cubicBezTo>
                  <a:cubicBezTo>
                    <a:pt x="554" y="325"/>
                    <a:pt x="711" y="253"/>
                    <a:pt x="711" y="161"/>
                  </a:cubicBezTo>
                  <a:cubicBezTo>
                    <a:pt x="711" y="71"/>
                    <a:pt x="554" y="0"/>
                    <a:pt x="356"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5"/>
            <p:cNvSpPr/>
            <p:nvPr/>
          </p:nvSpPr>
          <p:spPr>
            <a:xfrm>
              <a:off x="2733225" y="1751125"/>
              <a:ext cx="12575" cy="5475"/>
            </a:xfrm>
            <a:custGeom>
              <a:avLst/>
              <a:gdLst/>
              <a:ahLst/>
              <a:cxnLst/>
              <a:rect l="l" t="t" r="r" b="b"/>
              <a:pathLst>
                <a:path w="503" h="219" extrusionOk="0">
                  <a:moveTo>
                    <a:pt x="43" y="0"/>
                  </a:moveTo>
                  <a:cubicBezTo>
                    <a:pt x="34" y="0"/>
                    <a:pt x="25" y="3"/>
                    <a:pt x="18" y="10"/>
                  </a:cubicBezTo>
                  <a:cubicBezTo>
                    <a:pt x="5" y="24"/>
                    <a:pt x="0" y="48"/>
                    <a:pt x="14" y="62"/>
                  </a:cubicBezTo>
                  <a:cubicBezTo>
                    <a:pt x="21" y="68"/>
                    <a:pt x="172" y="219"/>
                    <a:pt x="414" y="219"/>
                  </a:cubicBezTo>
                  <a:cubicBezTo>
                    <a:pt x="431" y="219"/>
                    <a:pt x="451" y="215"/>
                    <a:pt x="468" y="215"/>
                  </a:cubicBezTo>
                  <a:cubicBezTo>
                    <a:pt x="489" y="212"/>
                    <a:pt x="503" y="194"/>
                    <a:pt x="499" y="174"/>
                  </a:cubicBezTo>
                  <a:cubicBezTo>
                    <a:pt x="499" y="159"/>
                    <a:pt x="485" y="143"/>
                    <a:pt x="467" y="143"/>
                  </a:cubicBezTo>
                  <a:cubicBezTo>
                    <a:pt x="465" y="143"/>
                    <a:pt x="463" y="143"/>
                    <a:pt x="462" y="144"/>
                  </a:cubicBezTo>
                  <a:cubicBezTo>
                    <a:pt x="446" y="145"/>
                    <a:pt x="432" y="145"/>
                    <a:pt x="417" y="145"/>
                  </a:cubicBezTo>
                  <a:cubicBezTo>
                    <a:pt x="204" y="145"/>
                    <a:pt x="69" y="14"/>
                    <a:pt x="69" y="10"/>
                  </a:cubicBezTo>
                  <a:cubicBezTo>
                    <a:pt x="62" y="3"/>
                    <a:pt x="53" y="0"/>
                    <a:pt x="43"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5"/>
            <p:cNvSpPr/>
            <p:nvPr/>
          </p:nvSpPr>
          <p:spPr>
            <a:xfrm>
              <a:off x="2749800" y="1758275"/>
              <a:ext cx="12475" cy="5825"/>
            </a:xfrm>
            <a:custGeom>
              <a:avLst/>
              <a:gdLst/>
              <a:ahLst/>
              <a:cxnLst/>
              <a:rect l="l" t="t" r="r" b="b"/>
              <a:pathLst>
                <a:path w="499" h="233" extrusionOk="0">
                  <a:moveTo>
                    <a:pt x="459" y="1"/>
                  </a:moveTo>
                  <a:cubicBezTo>
                    <a:pt x="450" y="1"/>
                    <a:pt x="441" y="4"/>
                    <a:pt x="434" y="11"/>
                  </a:cubicBezTo>
                  <a:cubicBezTo>
                    <a:pt x="294" y="144"/>
                    <a:pt x="38" y="161"/>
                    <a:pt x="34" y="161"/>
                  </a:cubicBezTo>
                  <a:cubicBezTo>
                    <a:pt x="13" y="161"/>
                    <a:pt x="0" y="179"/>
                    <a:pt x="0" y="199"/>
                  </a:cubicBezTo>
                  <a:cubicBezTo>
                    <a:pt x="4" y="220"/>
                    <a:pt x="17" y="233"/>
                    <a:pt x="38" y="233"/>
                  </a:cubicBezTo>
                  <a:cubicBezTo>
                    <a:pt x="51" y="233"/>
                    <a:pt x="325" y="216"/>
                    <a:pt x="481" y="62"/>
                  </a:cubicBezTo>
                  <a:cubicBezTo>
                    <a:pt x="498" y="48"/>
                    <a:pt x="498" y="28"/>
                    <a:pt x="484" y="11"/>
                  </a:cubicBezTo>
                  <a:cubicBezTo>
                    <a:pt x="478" y="4"/>
                    <a:pt x="469" y="1"/>
                    <a:pt x="459"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5"/>
            <p:cNvSpPr/>
            <p:nvPr/>
          </p:nvSpPr>
          <p:spPr>
            <a:xfrm>
              <a:off x="2760200" y="1745350"/>
              <a:ext cx="10600" cy="5625"/>
            </a:xfrm>
            <a:custGeom>
              <a:avLst/>
              <a:gdLst/>
              <a:ahLst/>
              <a:cxnLst/>
              <a:rect l="l" t="t" r="r" b="b"/>
              <a:pathLst>
                <a:path w="424" h="225" extrusionOk="0">
                  <a:moveTo>
                    <a:pt x="383" y="1"/>
                  </a:moveTo>
                  <a:cubicBezTo>
                    <a:pt x="371" y="1"/>
                    <a:pt x="359" y="8"/>
                    <a:pt x="352" y="20"/>
                  </a:cubicBezTo>
                  <a:cubicBezTo>
                    <a:pt x="342" y="40"/>
                    <a:pt x="290" y="91"/>
                    <a:pt x="45" y="153"/>
                  </a:cubicBezTo>
                  <a:lnTo>
                    <a:pt x="32" y="156"/>
                  </a:lnTo>
                  <a:cubicBezTo>
                    <a:pt x="11" y="159"/>
                    <a:pt x="0" y="180"/>
                    <a:pt x="7" y="200"/>
                  </a:cubicBezTo>
                  <a:cubicBezTo>
                    <a:pt x="11" y="214"/>
                    <a:pt x="24" y="225"/>
                    <a:pt x="41" y="225"/>
                  </a:cubicBezTo>
                  <a:lnTo>
                    <a:pt x="52" y="225"/>
                  </a:lnTo>
                  <a:lnTo>
                    <a:pt x="62" y="221"/>
                  </a:lnTo>
                  <a:cubicBezTo>
                    <a:pt x="270" y="170"/>
                    <a:pt x="383" y="115"/>
                    <a:pt x="417" y="53"/>
                  </a:cubicBezTo>
                  <a:cubicBezTo>
                    <a:pt x="424" y="36"/>
                    <a:pt x="421" y="16"/>
                    <a:pt x="400" y="6"/>
                  </a:cubicBezTo>
                  <a:cubicBezTo>
                    <a:pt x="395" y="2"/>
                    <a:pt x="389" y="1"/>
                    <a:pt x="383"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5"/>
            <p:cNvSpPr/>
            <p:nvPr/>
          </p:nvSpPr>
          <p:spPr>
            <a:xfrm>
              <a:off x="2780525" y="1743475"/>
              <a:ext cx="24400" cy="19850"/>
            </a:xfrm>
            <a:custGeom>
              <a:avLst/>
              <a:gdLst/>
              <a:ahLst/>
              <a:cxnLst/>
              <a:rect l="l" t="t" r="r" b="b"/>
              <a:pathLst>
                <a:path w="976" h="794" extrusionOk="0">
                  <a:moveTo>
                    <a:pt x="457" y="1"/>
                  </a:moveTo>
                  <a:cubicBezTo>
                    <a:pt x="284" y="1"/>
                    <a:pt x="127" y="98"/>
                    <a:pt x="71" y="255"/>
                  </a:cubicBezTo>
                  <a:cubicBezTo>
                    <a:pt x="0" y="456"/>
                    <a:pt x="130" y="685"/>
                    <a:pt x="358" y="767"/>
                  </a:cubicBezTo>
                  <a:cubicBezTo>
                    <a:pt x="411" y="785"/>
                    <a:pt x="465" y="793"/>
                    <a:pt x="517" y="793"/>
                  </a:cubicBezTo>
                  <a:cubicBezTo>
                    <a:pt x="693" y="793"/>
                    <a:pt x="849" y="697"/>
                    <a:pt x="905" y="541"/>
                  </a:cubicBezTo>
                  <a:cubicBezTo>
                    <a:pt x="976" y="336"/>
                    <a:pt x="850" y="108"/>
                    <a:pt x="618" y="29"/>
                  </a:cubicBezTo>
                  <a:cubicBezTo>
                    <a:pt x="564" y="10"/>
                    <a:pt x="510" y="1"/>
                    <a:pt x="457"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5"/>
            <p:cNvSpPr/>
            <p:nvPr/>
          </p:nvSpPr>
          <p:spPr>
            <a:xfrm>
              <a:off x="2789550" y="1745800"/>
              <a:ext cx="9075" cy="4825"/>
            </a:xfrm>
            <a:custGeom>
              <a:avLst/>
              <a:gdLst/>
              <a:ahLst/>
              <a:cxnLst/>
              <a:rect l="l" t="t" r="r" b="b"/>
              <a:pathLst>
                <a:path w="363" h="193" extrusionOk="0">
                  <a:moveTo>
                    <a:pt x="106" y="1"/>
                  </a:moveTo>
                  <a:cubicBezTo>
                    <a:pt x="59" y="1"/>
                    <a:pt x="23" y="14"/>
                    <a:pt x="14" y="39"/>
                  </a:cubicBezTo>
                  <a:cubicBezTo>
                    <a:pt x="0" y="80"/>
                    <a:pt x="62" y="141"/>
                    <a:pt x="154" y="172"/>
                  </a:cubicBezTo>
                  <a:cubicBezTo>
                    <a:pt x="192" y="186"/>
                    <a:pt x="229" y="193"/>
                    <a:pt x="261" y="193"/>
                  </a:cubicBezTo>
                  <a:cubicBezTo>
                    <a:pt x="307" y="193"/>
                    <a:pt x="341" y="179"/>
                    <a:pt x="349" y="155"/>
                  </a:cubicBezTo>
                  <a:cubicBezTo>
                    <a:pt x="363" y="111"/>
                    <a:pt x="301" y="53"/>
                    <a:pt x="209" y="18"/>
                  </a:cubicBezTo>
                  <a:cubicBezTo>
                    <a:pt x="173" y="6"/>
                    <a:pt x="137" y="1"/>
                    <a:pt x="106"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5"/>
            <p:cNvSpPr/>
            <p:nvPr/>
          </p:nvSpPr>
          <p:spPr>
            <a:xfrm>
              <a:off x="2784425" y="1750225"/>
              <a:ext cx="5500" cy="4350"/>
            </a:xfrm>
            <a:custGeom>
              <a:avLst/>
              <a:gdLst/>
              <a:ahLst/>
              <a:cxnLst/>
              <a:rect l="l" t="t" r="r" b="b"/>
              <a:pathLst>
                <a:path w="220" h="174" extrusionOk="0">
                  <a:moveTo>
                    <a:pt x="22" y="1"/>
                  </a:moveTo>
                  <a:cubicBezTo>
                    <a:pt x="20" y="1"/>
                    <a:pt x="17" y="1"/>
                    <a:pt x="15" y="2"/>
                  </a:cubicBezTo>
                  <a:cubicBezTo>
                    <a:pt x="5" y="9"/>
                    <a:pt x="1" y="19"/>
                    <a:pt x="5" y="26"/>
                  </a:cubicBezTo>
                  <a:cubicBezTo>
                    <a:pt x="8" y="33"/>
                    <a:pt x="52" y="125"/>
                    <a:pt x="169" y="166"/>
                  </a:cubicBezTo>
                  <a:cubicBezTo>
                    <a:pt x="175" y="169"/>
                    <a:pt x="185" y="173"/>
                    <a:pt x="192" y="173"/>
                  </a:cubicBezTo>
                  <a:cubicBezTo>
                    <a:pt x="194" y="174"/>
                    <a:pt x="196" y="174"/>
                    <a:pt x="197" y="174"/>
                  </a:cubicBezTo>
                  <a:cubicBezTo>
                    <a:pt x="206" y="174"/>
                    <a:pt x="213" y="168"/>
                    <a:pt x="216" y="162"/>
                  </a:cubicBezTo>
                  <a:cubicBezTo>
                    <a:pt x="219" y="153"/>
                    <a:pt x="213" y="142"/>
                    <a:pt x="202" y="139"/>
                  </a:cubicBezTo>
                  <a:cubicBezTo>
                    <a:pt x="87" y="112"/>
                    <a:pt x="38" y="12"/>
                    <a:pt x="38" y="12"/>
                  </a:cubicBezTo>
                  <a:cubicBezTo>
                    <a:pt x="36" y="4"/>
                    <a:pt x="30" y="1"/>
                    <a:pt x="22"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5"/>
            <p:cNvSpPr/>
            <p:nvPr/>
          </p:nvSpPr>
          <p:spPr>
            <a:xfrm>
              <a:off x="2790325" y="1758050"/>
              <a:ext cx="6675" cy="1450"/>
            </a:xfrm>
            <a:custGeom>
              <a:avLst/>
              <a:gdLst/>
              <a:ahLst/>
              <a:cxnLst/>
              <a:rect l="l" t="t" r="r" b="b"/>
              <a:pathLst>
                <a:path w="267" h="58" extrusionOk="0">
                  <a:moveTo>
                    <a:pt x="249" y="0"/>
                  </a:moveTo>
                  <a:cubicBezTo>
                    <a:pt x="246" y="0"/>
                    <a:pt x="243" y="1"/>
                    <a:pt x="240" y="3"/>
                  </a:cubicBezTo>
                  <a:cubicBezTo>
                    <a:pt x="207" y="17"/>
                    <a:pt x="169" y="21"/>
                    <a:pt x="135" y="21"/>
                  </a:cubicBezTo>
                  <a:cubicBezTo>
                    <a:pt x="76" y="21"/>
                    <a:pt x="28" y="9"/>
                    <a:pt x="28" y="7"/>
                  </a:cubicBezTo>
                  <a:cubicBezTo>
                    <a:pt x="18" y="7"/>
                    <a:pt x="7" y="10"/>
                    <a:pt x="4" y="20"/>
                  </a:cubicBezTo>
                  <a:cubicBezTo>
                    <a:pt x="1" y="30"/>
                    <a:pt x="7" y="40"/>
                    <a:pt x="18" y="40"/>
                  </a:cubicBezTo>
                  <a:lnTo>
                    <a:pt x="18" y="44"/>
                  </a:lnTo>
                  <a:cubicBezTo>
                    <a:pt x="22" y="44"/>
                    <a:pt x="71" y="58"/>
                    <a:pt x="132" y="58"/>
                  </a:cubicBezTo>
                  <a:cubicBezTo>
                    <a:pt x="172" y="58"/>
                    <a:pt x="216" y="52"/>
                    <a:pt x="256" y="34"/>
                  </a:cubicBezTo>
                  <a:cubicBezTo>
                    <a:pt x="264" y="30"/>
                    <a:pt x="267" y="20"/>
                    <a:pt x="264" y="10"/>
                  </a:cubicBezTo>
                  <a:cubicBezTo>
                    <a:pt x="261" y="5"/>
                    <a:pt x="255" y="0"/>
                    <a:pt x="249"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5"/>
            <p:cNvSpPr/>
            <p:nvPr/>
          </p:nvSpPr>
          <p:spPr>
            <a:xfrm>
              <a:off x="2720025" y="1736525"/>
              <a:ext cx="59575" cy="97825"/>
            </a:xfrm>
            <a:custGeom>
              <a:avLst/>
              <a:gdLst/>
              <a:ahLst/>
              <a:cxnLst/>
              <a:rect l="l" t="t" r="r" b="b"/>
              <a:pathLst>
                <a:path w="2383" h="3913" extrusionOk="0">
                  <a:moveTo>
                    <a:pt x="10" y="0"/>
                  </a:moveTo>
                  <a:cubicBezTo>
                    <a:pt x="7" y="0"/>
                    <a:pt x="3" y="4"/>
                    <a:pt x="3" y="4"/>
                  </a:cubicBezTo>
                  <a:cubicBezTo>
                    <a:pt x="0" y="7"/>
                    <a:pt x="0" y="14"/>
                    <a:pt x="3" y="14"/>
                  </a:cubicBezTo>
                  <a:cubicBezTo>
                    <a:pt x="5" y="16"/>
                    <a:pt x="7" y="16"/>
                    <a:pt x="8" y="16"/>
                  </a:cubicBezTo>
                  <a:cubicBezTo>
                    <a:pt x="9" y="16"/>
                    <a:pt x="10" y="16"/>
                    <a:pt x="10" y="16"/>
                  </a:cubicBezTo>
                  <a:lnTo>
                    <a:pt x="10" y="16"/>
                  </a:lnTo>
                  <a:cubicBezTo>
                    <a:pt x="11" y="19"/>
                    <a:pt x="13" y="23"/>
                    <a:pt x="13" y="31"/>
                  </a:cubicBezTo>
                  <a:cubicBezTo>
                    <a:pt x="21" y="61"/>
                    <a:pt x="27" y="130"/>
                    <a:pt x="37" y="229"/>
                  </a:cubicBezTo>
                  <a:cubicBezTo>
                    <a:pt x="71" y="578"/>
                    <a:pt x="153" y="1281"/>
                    <a:pt x="474" y="2007"/>
                  </a:cubicBezTo>
                  <a:cubicBezTo>
                    <a:pt x="799" y="2731"/>
                    <a:pt x="1365" y="3479"/>
                    <a:pt x="2372" y="3912"/>
                  </a:cubicBezTo>
                  <a:cubicBezTo>
                    <a:pt x="2376" y="3912"/>
                    <a:pt x="2379" y="3912"/>
                    <a:pt x="2382" y="3909"/>
                  </a:cubicBezTo>
                  <a:cubicBezTo>
                    <a:pt x="2382" y="3905"/>
                    <a:pt x="2382" y="3902"/>
                    <a:pt x="2379" y="3899"/>
                  </a:cubicBezTo>
                  <a:cubicBezTo>
                    <a:pt x="1171" y="3384"/>
                    <a:pt x="601" y="2410"/>
                    <a:pt x="320" y="1567"/>
                  </a:cubicBezTo>
                  <a:cubicBezTo>
                    <a:pt x="180" y="1144"/>
                    <a:pt x="116" y="755"/>
                    <a:pt x="78" y="471"/>
                  </a:cubicBezTo>
                  <a:cubicBezTo>
                    <a:pt x="61" y="328"/>
                    <a:pt x="51" y="212"/>
                    <a:pt x="41" y="134"/>
                  </a:cubicBezTo>
                  <a:cubicBezTo>
                    <a:pt x="37" y="93"/>
                    <a:pt x="34" y="61"/>
                    <a:pt x="30" y="38"/>
                  </a:cubicBezTo>
                  <a:cubicBezTo>
                    <a:pt x="27" y="28"/>
                    <a:pt x="27" y="21"/>
                    <a:pt x="24" y="14"/>
                  </a:cubicBezTo>
                  <a:cubicBezTo>
                    <a:pt x="24" y="11"/>
                    <a:pt x="21" y="7"/>
                    <a:pt x="21" y="7"/>
                  </a:cubicBezTo>
                  <a:cubicBezTo>
                    <a:pt x="16" y="4"/>
                    <a:pt x="16" y="0"/>
                    <a:pt x="10" y="0"/>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5"/>
            <p:cNvSpPr/>
            <p:nvPr/>
          </p:nvSpPr>
          <p:spPr>
            <a:xfrm>
              <a:off x="2705400" y="1729625"/>
              <a:ext cx="27450" cy="20325"/>
            </a:xfrm>
            <a:custGeom>
              <a:avLst/>
              <a:gdLst/>
              <a:ahLst/>
              <a:cxnLst/>
              <a:rect l="l" t="t" r="r" b="b"/>
              <a:pathLst>
                <a:path w="1098" h="813" extrusionOk="0">
                  <a:moveTo>
                    <a:pt x="630" y="0"/>
                  </a:moveTo>
                  <a:cubicBezTo>
                    <a:pt x="557" y="0"/>
                    <a:pt x="480" y="14"/>
                    <a:pt x="404" y="44"/>
                  </a:cubicBezTo>
                  <a:cubicBezTo>
                    <a:pt x="148" y="147"/>
                    <a:pt x="1" y="389"/>
                    <a:pt x="83" y="591"/>
                  </a:cubicBezTo>
                  <a:cubicBezTo>
                    <a:pt x="138" y="732"/>
                    <a:pt x="291" y="813"/>
                    <a:pt x="465" y="813"/>
                  </a:cubicBezTo>
                  <a:cubicBezTo>
                    <a:pt x="539" y="813"/>
                    <a:pt x="618" y="798"/>
                    <a:pt x="694" y="768"/>
                  </a:cubicBezTo>
                  <a:cubicBezTo>
                    <a:pt x="954" y="669"/>
                    <a:pt x="1097" y="424"/>
                    <a:pt x="1018" y="225"/>
                  </a:cubicBezTo>
                  <a:cubicBezTo>
                    <a:pt x="960" y="83"/>
                    <a:pt x="807" y="0"/>
                    <a:pt x="630"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5"/>
            <p:cNvSpPr/>
            <p:nvPr/>
          </p:nvSpPr>
          <p:spPr>
            <a:xfrm>
              <a:off x="2711550" y="1732375"/>
              <a:ext cx="10275" cy="5275"/>
            </a:xfrm>
            <a:custGeom>
              <a:avLst/>
              <a:gdLst/>
              <a:ahLst/>
              <a:cxnLst/>
              <a:rect l="l" t="t" r="r" b="b"/>
              <a:pathLst>
                <a:path w="411" h="211" extrusionOk="0">
                  <a:moveTo>
                    <a:pt x="311" y="1"/>
                  </a:moveTo>
                  <a:cubicBezTo>
                    <a:pt x="273" y="1"/>
                    <a:pt x="224" y="10"/>
                    <a:pt x="175" y="30"/>
                  </a:cubicBezTo>
                  <a:cubicBezTo>
                    <a:pt x="73" y="71"/>
                    <a:pt x="1" y="139"/>
                    <a:pt x="18" y="180"/>
                  </a:cubicBezTo>
                  <a:cubicBezTo>
                    <a:pt x="26" y="200"/>
                    <a:pt x="55" y="211"/>
                    <a:pt x="94" y="211"/>
                  </a:cubicBezTo>
                  <a:cubicBezTo>
                    <a:pt x="133" y="211"/>
                    <a:pt x="183" y="200"/>
                    <a:pt x="237" y="180"/>
                  </a:cubicBezTo>
                  <a:cubicBezTo>
                    <a:pt x="339" y="139"/>
                    <a:pt x="410" y="74"/>
                    <a:pt x="393" y="33"/>
                  </a:cubicBezTo>
                  <a:cubicBezTo>
                    <a:pt x="384" y="12"/>
                    <a:pt x="353" y="1"/>
                    <a:pt x="311"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5"/>
            <p:cNvSpPr/>
            <p:nvPr/>
          </p:nvSpPr>
          <p:spPr>
            <a:xfrm>
              <a:off x="2709850" y="1742200"/>
              <a:ext cx="7450" cy="1850"/>
            </a:xfrm>
            <a:custGeom>
              <a:avLst/>
              <a:gdLst/>
              <a:ahLst/>
              <a:cxnLst/>
              <a:rect l="l" t="t" r="r" b="b"/>
              <a:pathLst>
                <a:path w="298" h="74" extrusionOk="0">
                  <a:moveTo>
                    <a:pt x="275" y="1"/>
                  </a:moveTo>
                  <a:cubicBezTo>
                    <a:pt x="272" y="1"/>
                    <a:pt x="270" y="1"/>
                    <a:pt x="267" y="2"/>
                  </a:cubicBezTo>
                  <a:cubicBezTo>
                    <a:pt x="214" y="29"/>
                    <a:pt x="164" y="36"/>
                    <a:pt x="124" y="36"/>
                  </a:cubicBezTo>
                  <a:cubicBezTo>
                    <a:pt x="70" y="36"/>
                    <a:pt x="33" y="23"/>
                    <a:pt x="31" y="23"/>
                  </a:cubicBezTo>
                  <a:cubicBezTo>
                    <a:pt x="28" y="22"/>
                    <a:pt x="26" y="21"/>
                    <a:pt x="23" y="21"/>
                  </a:cubicBezTo>
                  <a:cubicBezTo>
                    <a:pt x="16" y="21"/>
                    <a:pt x="9" y="25"/>
                    <a:pt x="4" y="33"/>
                  </a:cubicBezTo>
                  <a:cubicBezTo>
                    <a:pt x="1" y="43"/>
                    <a:pt x="4" y="53"/>
                    <a:pt x="14" y="57"/>
                  </a:cubicBezTo>
                  <a:cubicBezTo>
                    <a:pt x="16" y="58"/>
                    <a:pt x="57" y="73"/>
                    <a:pt x="117" y="73"/>
                  </a:cubicBezTo>
                  <a:cubicBezTo>
                    <a:pt x="156" y="73"/>
                    <a:pt x="203" y="67"/>
                    <a:pt x="253" y="47"/>
                  </a:cubicBezTo>
                  <a:cubicBezTo>
                    <a:pt x="264" y="43"/>
                    <a:pt x="274" y="39"/>
                    <a:pt x="280" y="36"/>
                  </a:cubicBezTo>
                  <a:cubicBezTo>
                    <a:pt x="294" y="29"/>
                    <a:pt x="297" y="19"/>
                    <a:pt x="291" y="9"/>
                  </a:cubicBezTo>
                  <a:cubicBezTo>
                    <a:pt x="288" y="4"/>
                    <a:pt x="282" y="1"/>
                    <a:pt x="275"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5"/>
            <p:cNvSpPr/>
            <p:nvPr/>
          </p:nvSpPr>
          <p:spPr>
            <a:xfrm>
              <a:off x="2720600" y="1740500"/>
              <a:ext cx="6000" cy="4950"/>
            </a:xfrm>
            <a:custGeom>
              <a:avLst/>
              <a:gdLst/>
              <a:ahLst/>
              <a:cxnLst/>
              <a:rect l="l" t="t" r="r" b="b"/>
              <a:pathLst>
                <a:path w="240" h="198" extrusionOk="0">
                  <a:moveTo>
                    <a:pt x="218" y="0"/>
                  </a:moveTo>
                  <a:cubicBezTo>
                    <a:pt x="211" y="0"/>
                    <a:pt x="204" y="4"/>
                    <a:pt x="198" y="12"/>
                  </a:cubicBezTo>
                  <a:cubicBezTo>
                    <a:pt x="151" y="101"/>
                    <a:pt x="18" y="162"/>
                    <a:pt x="18" y="162"/>
                  </a:cubicBezTo>
                  <a:cubicBezTo>
                    <a:pt x="7" y="169"/>
                    <a:pt x="1" y="179"/>
                    <a:pt x="7" y="189"/>
                  </a:cubicBezTo>
                  <a:cubicBezTo>
                    <a:pt x="10" y="195"/>
                    <a:pt x="16" y="198"/>
                    <a:pt x="23" y="198"/>
                  </a:cubicBezTo>
                  <a:cubicBezTo>
                    <a:pt x="26" y="198"/>
                    <a:pt x="29" y="197"/>
                    <a:pt x="31" y="197"/>
                  </a:cubicBezTo>
                  <a:cubicBezTo>
                    <a:pt x="38" y="193"/>
                    <a:pt x="182" y="128"/>
                    <a:pt x="236" y="25"/>
                  </a:cubicBezTo>
                  <a:cubicBezTo>
                    <a:pt x="239" y="16"/>
                    <a:pt x="236" y="5"/>
                    <a:pt x="226" y="2"/>
                  </a:cubicBezTo>
                  <a:cubicBezTo>
                    <a:pt x="223" y="1"/>
                    <a:pt x="221" y="0"/>
                    <a:pt x="218"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5"/>
            <p:cNvSpPr/>
            <p:nvPr/>
          </p:nvSpPr>
          <p:spPr>
            <a:xfrm>
              <a:off x="2723750" y="1732675"/>
              <a:ext cx="5000" cy="4500"/>
            </a:xfrm>
            <a:custGeom>
              <a:avLst/>
              <a:gdLst/>
              <a:ahLst/>
              <a:cxnLst/>
              <a:rect l="l" t="t" r="r" b="b"/>
              <a:pathLst>
                <a:path w="200" h="180" extrusionOk="0">
                  <a:moveTo>
                    <a:pt x="182" y="1"/>
                  </a:moveTo>
                  <a:cubicBezTo>
                    <a:pt x="168" y="1"/>
                    <a:pt x="158" y="7"/>
                    <a:pt x="158" y="18"/>
                  </a:cubicBezTo>
                  <a:cubicBezTo>
                    <a:pt x="154" y="28"/>
                    <a:pt x="138" y="62"/>
                    <a:pt x="18" y="144"/>
                  </a:cubicBezTo>
                  <a:lnTo>
                    <a:pt x="11" y="147"/>
                  </a:lnTo>
                  <a:cubicBezTo>
                    <a:pt x="4" y="154"/>
                    <a:pt x="1" y="165"/>
                    <a:pt x="8" y="175"/>
                  </a:cubicBezTo>
                  <a:cubicBezTo>
                    <a:pt x="10" y="177"/>
                    <a:pt x="16" y="180"/>
                    <a:pt x="23" y="180"/>
                  </a:cubicBezTo>
                  <a:cubicBezTo>
                    <a:pt x="26" y="180"/>
                    <a:pt x="28" y="180"/>
                    <a:pt x="31" y="179"/>
                  </a:cubicBezTo>
                  <a:cubicBezTo>
                    <a:pt x="31" y="179"/>
                    <a:pt x="35" y="179"/>
                    <a:pt x="35" y="175"/>
                  </a:cubicBezTo>
                  <a:lnTo>
                    <a:pt x="42" y="171"/>
                  </a:lnTo>
                  <a:cubicBezTo>
                    <a:pt x="141" y="107"/>
                    <a:pt x="192" y="59"/>
                    <a:pt x="199" y="21"/>
                  </a:cubicBezTo>
                  <a:cubicBezTo>
                    <a:pt x="199" y="11"/>
                    <a:pt x="192" y="4"/>
                    <a:pt x="182"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5"/>
            <p:cNvSpPr/>
            <p:nvPr/>
          </p:nvSpPr>
          <p:spPr>
            <a:xfrm>
              <a:off x="2780525" y="1790900"/>
              <a:ext cx="33925" cy="44800"/>
            </a:xfrm>
            <a:custGeom>
              <a:avLst/>
              <a:gdLst/>
              <a:ahLst/>
              <a:cxnLst/>
              <a:rect l="l" t="t" r="r" b="b"/>
              <a:pathLst>
                <a:path w="1357" h="1792" extrusionOk="0">
                  <a:moveTo>
                    <a:pt x="1118" y="1"/>
                  </a:moveTo>
                  <a:cubicBezTo>
                    <a:pt x="1102" y="1"/>
                    <a:pt x="1082" y="7"/>
                    <a:pt x="1058" y="21"/>
                  </a:cubicBezTo>
                  <a:cubicBezTo>
                    <a:pt x="673" y="232"/>
                    <a:pt x="13" y="1765"/>
                    <a:pt x="0" y="1775"/>
                  </a:cubicBezTo>
                  <a:lnTo>
                    <a:pt x="41" y="1792"/>
                  </a:lnTo>
                  <a:cubicBezTo>
                    <a:pt x="710" y="1399"/>
                    <a:pt x="1357" y="1"/>
                    <a:pt x="1118"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5"/>
            <p:cNvSpPr/>
            <p:nvPr/>
          </p:nvSpPr>
          <p:spPr>
            <a:xfrm>
              <a:off x="2783400" y="1792325"/>
              <a:ext cx="24600" cy="40750"/>
            </a:xfrm>
            <a:custGeom>
              <a:avLst/>
              <a:gdLst/>
              <a:ahLst/>
              <a:cxnLst/>
              <a:rect l="l" t="t" r="r" b="b"/>
              <a:pathLst>
                <a:path w="984" h="1630" extrusionOk="0">
                  <a:moveTo>
                    <a:pt x="984" y="1"/>
                  </a:moveTo>
                  <a:lnTo>
                    <a:pt x="984" y="1"/>
                  </a:lnTo>
                  <a:cubicBezTo>
                    <a:pt x="940" y="66"/>
                    <a:pt x="895" y="134"/>
                    <a:pt x="854" y="199"/>
                  </a:cubicBezTo>
                  <a:lnTo>
                    <a:pt x="749" y="363"/>
                  </a:lnTo>
                  <a:cubicBezTo>
                    <a:pt x="745" y="349"/>
                    <a:pt x="742" y="332"/>
                    <a:pt x="735" y="315"/>
                  </a:cubicBezTo>
                  <a:cubicBezTo>
                    <a:pt x="728" y="291"/>
                    <a:pt x="718" y="267"/>
                    <a:pt x="708" y="246"/>
                  </a:cubicBezTo>
                  <a:lnTo>
                    <a:pt x="708" y="246"/>
                  </a:lnTo>
                  <a:cubicBezTo>
                    <a:pt x="704" y="271"/>
                    <a:pt x="708" y="295"/>
                    <a:pt x="711" y="318"/>
                  </a:cubicBezTo>
                  <a:cubicBezTo>
                    <a:pt x="714" y="342"/>
                    <a:pt x="718" y="366"/>
                    <a:pt x="722" y="390"/>
                  </a:cubicBezTo>
                  <a:lnTo>
                    <a:pt x="725" y="404"/>
                  </a:lnTo>
                  <a:cubicBezTo>
                    <a:pt x="687" y="468"/>
                    <a:pt x="646" y="530"/>
                    <a:pt x="605" y="595"/>
                  </a:cubicBezTo>
                  <a:cubicBezTo>
                    <a:pt x="602" y="588"/>
                    <a:pt x="599" y="578"/>
                    <a:pt x="595" y="571"/>
                  </a:cubicBezTo>
                  <a:cubicBezTo>
                    <a:pt x="582" y="550"/>
                    <a:pt x="571" y="530"/>
                    <a:pt x="554" y="513"/>
                  </a:cubicBezTo>
                  <a:lnTo>
                    <a:pt x="554" y="513"/>
                  </a:lnTo>
                  <a:cubicBezTo>
                    <a:pt x="558" y="537"/>
                    <a:pt x="561" y="558"/>
                    <a:pt x="568" y="581"/>
                  </a:cubicBezTo>
                  <a:cubicBezTo>
                    <a:pt x="574" y="595"/>
                    <a:pt x="582" y="612"/>
                    <a:pt x="585" y="629"/>
                  </a:cubicBezTo>
                  <a:cubicBezTo>
                    <a:pt x="550" y="687"/>
                    <a:pt x="513" y="749"/>
                    <a:pt x="479" y="807"/>
                  </a:cubicBezTo>
                  <a:cubicBezTo>
                    <a:pt x="472" y="817"/>
                    <a:pt x="465" y="827"/>
                    <a:pt x="459" y="837"/>
                  </a:cubicBezTo>
                  <a:cubicBezTo>
                    <a:pt x="445" y="810"/>
                    <a:pt x="431" y="786"/>
                    <a:pt x="410" y="766"/>
                  </a:cubicBezTo>
                  <a:lnTo>
                    <a:pt x="410" y="766"/>
                  </a:lnTo>
                  <a:cubicBezTo>
                    <a:pt x="418" y="803"/>
                    <a:pt x="428" y="834"/>
                    <a:pt x="441" y="868"/>
                  </a:cubicBezTo>
                  <a:cubicBezTo>
                    <a:pt x="397" y="943"/>
                    <a:pt x="353" y="1018"/>
                    <a:pt x="308" y="1093"/>
                  </a:cubicBezTo>
                  <a:cubicBezTo>
                    <a:pt x="295" y="1059"/>
                    <a:pt x="281" y="1029"/>
                    <a:pt x="260" y="998"/>
                  </a:cubicBezTo>
                  <a:lnTo>
                    <a:pt x="260" y="998"/>
                  </a:lnTo>
                  <a:cubicBezTo>
                    <a:pt x="260" y="1042"/>
                    <a:pt x="274" y="1086"/>
                    <a:pt x="287" y="1131"/>
                  </a:cubicBezTo>
                  <a:cubicBezTo>
                    <a:pt x="271" y="1158"/>
                    <a:pt x="254" y="1185"/>
                    <a:pt x="237" y="1216"/>
                  </a:cubicBezTo>
                  <a:cubicBezTo>
                    <a:pt x="213" y="1254"/>
                    <a:pt x="192" y="1291"/>
                    <a:pt x="169" y="1332"/>
                  </a:cubicBezTo>
                  <a:cubicBezTo>
                    <a:pt x="161" y="1315"/>
                    <a:pt x="155" y="1298"/>
                    <a:pt x="141" y="1284"/>
                  </a:cubicBezTo>
                  <a:lnTo>
                    <a:pt x="141" y="1284"/>
                  </a:lnTo>
                  <a:cubicBezTo>
                    <a:pt x="141" y="1311"/>
                    <a:pt x="144" y="1336"/>
                    <a:pt x="151" y="1363"/>
                  </a:cubicBezTo>
                  <a:cubicBezTo>
                    <a:pt x="100" y="1451"/>
                    <a:pt x="52" y="1541"/>
                    <a:pt x="1" y="1629"/>
                  </a:cubicBezTo>
                  <a:lnTo>
                    <a:pt x="131" y="1428"/>
                  </a:lnTo>
                  <a:lnTo>
                    <a:pt x="169" y="1373"/>
                  </a:lnTo>
                  <a:cubicBezTo>
                    <a:pt x="196" y="1366"/>
                    <a:pt x="219" y="1360"/>
                    <a:pt x="240" y="1349"/>
                  </a:cubicBezTo>
                  <a:cubicBezTo>
                    <a:pt x="264" y="1343"/>
                    <a:pt x="287" y="1332"/>
                    <a:pt x="308" y="1315"/>
                  </a:cubicBezTo>
                  <a:cubicBezTo>
                    <a:pt x="281" y="1315"/>
                    <a:pt x="257" y="1319"/>
                    <a:pt x="233" y="1322"/>
                  </a:cubicBezTo>
                  <a:cubicBezTo>
                    <a:pt x="219" y="1325"/>
                    <a:pt x="205" y="1329"/>
                    <a:pt x="192" y="1332"/>
                  </a:cubicBezTo>
                  <a:lnTo>
                    <a:pt x="257" y="1226"/>
                  </a:lnTo>
                  <a:cubicBezTo>
                    <a:pt x="274" y="1199"/>
                    <a:pt x="292" y="1172"/>
                    <a:pt x="308" y="1144"/>
                  </a:cubicBezTo>
                  <a:cubicBezTo>
                    <a:pt x="332" y="1138"/>
                    <a:pt x="356" y="1131"/>
                    <a:pt x="380" y="1124"/>
                  </a:cubicBezTo>
                  <a:cubicBezTo>
                    <a:pt x="404" y="1117"/>
                    <a:pt x="428" y="1107"/>
                    <a:pt x="448" y="1097"/>
                  </a:cubicBezTo>
                  <a:cubicBezTo>
                    <a:pt x="441" y="1096"/>
                    <a:pt x="434" y="1095"/>
                    <a:pt x="426" y="1095"/>
                  </a:cubicBezTo>
                  <a:cubicBezTo>
                    <a:pt x="409" y="1095"/>
                    <a:pt x="390" y="1098"/>
                    <a:pt x="373" y="1100"/>
                  </a:cubicBezTo>
                  <a:cubicBezTo>
                    <a:pt x="360" y="1100"/>
                    <a:pt x="346" y="1103"/>
                    <a:pt x="332" y="1107"/>
                  </a:cubicBezTo>
                  <a:cubicBezTo>
                    <a:pt x="380" y="1032"/>
                    <a:pt x="424" y="957"/>
                    <a:pt x="468" y="885"/>
                  </a:cubicBezTo>
                  <a:cubicBezTo>
                    <a:pt x="492" y="881"/>
                    <a:pt x="517" y="878"/>
                    <a:pt x="541" y="871"/>
                  </a:cubicBezTo>
                  <a:cubicBezTo>
                    <a:pt x="568" y="865"/>
                    <a:pt x="591" y="857"/>
                    <a:pt x="615" y="848"/>
                  </a:cubicBezTo>
                  <a:cubicBezTo>
                    <a:pt x="602" y="844"/>
                    <a:pt x="590" y="843"/>
                    <a:pt x="578" y="843"/>
                  </a:cubicBezTo>
                  <a:cubicBezTo>
                    <a:pt x="565" y="843"/>
                    <a:pt x="552" y="844"/>
                    <a:pt x="537" y="844"/>
                  </a:cubicBezTo>
                  <a:cubicBezTo>
                    <a:pt x="520" y="844"/>
                    <a:pt x="506" y="848"/>
                    <a:pt x="489" y="848"/>
                  </a:cubicBezTo>
                  <a:cubicBezTo>
                    <a:pt x="496" y="840"/>
                    <a:pt x="503" y="830"/>
                    <a:pt x="506" y="824"/>
                  </a:cubicBezTo>
                  <a:cubicBezTo>
                    <a:pt x="541" y="766"/>
                    <a:pt x="574" y="711"/>
                    <a:pt x="609" y="653"/>
                  </a:cubicBezTo>
                  <a:cubicBezTo>
                    <a:pt x="650" y="649"/>
                    <a:pt x="687" y="643"/>
                    <a:pt x="725" y="626"/>
                  </a:cubicBezTo>
                  <a:cubicBezTo>
                    <a:pt x="690" y="619"/>
                    <a:pt x="660" y="619"/>
                    <a:pt x="626" y="619"/>
                  </a:cubicBezTo>
                  <a:cubicBezTo>
                    <a:pt x="667" y="550"/>
                    <a:pt x="708" y="482"/>
                    <a:pt x="749" y="414"/>
                  </a:cubicBezTo>
                  <a:lnTo>
                    <a:pt x="755" y="400"/>
                  </a:lnTo>
                  <a:cubicBezTo>
                    <a:pt x="776" y="397"/>
                    <a:pt x="799" y="394"/>
                    <a:pt x="820" y="390"/>
                  </a:cubicBezTo>
                  <a:cubicBezTo>
                    <a:pt x="848" y="383"/>
                    <a:pt x="872" y="377"/>
                    <a:pt x="899" y="366"/>
                  </a:cubicBezTo>
                  <a:cubicBezTo>
                    <a:pt x="872" y="363"/>
                    <a:pt x="845" y="363"/>
                    <a:pt x="817" y="363"/>
                  </a:cubicBezTo>
                  <a:cubicBezTo>
                    <a:pt x="804" y="366"/>
                    <a:pt x="790" y="366"/>
                    <a:pt x="776" y="366"/>
                  </a:cubicBezTo>
                  <a:lnTo>
                    <a:pt x="868" y="209"/>
                  </a:lnTo>
                  <a:cubicBezTo>
                    <a:pt x="906" y="141"/>
                    <a:pt x="947" y="73"/>
                    <a:pt x="984"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 name="Google Shape;456;p25"/>
          <p:cNvGrpSpPr/>
          <p:nvPr/>
        </p:nvGrpSpPr>
        <p:grpSpPr>
          <a:xfrm>
            <a:off x="6644497" y="1585490"/>
            <a:ext cx="1952276" cy="3211617"/>
            <a:chOff x="6644497" y="1585490"/>
            <a:chExt cx="1952276" cy="3211617"/>
          </a:xfrm>
        </p:grpSpPr>
        <p:sp>
          <p:nvSpPr>
            <p:cNvPr id="457" name="Google Shape;457;p25"/>
            <p:cNvSpPr/>
            <p:nvPr/>
          </p:nvSpPr>
          <p:spPr>
            <a:xfrm flipH="1">
              <a:off x="7681797" y="2696870"/>
              <a:ext cx="35267" cy="26669"/>
            </a:xfrm>
            <a:custGeom>
              <a:avLst/>
              <a:gdLst/>
              <a:ahLst/>
              <a:cxnLst/>
              <a:rect l="l" t="t" r="r" b="b"/>
              <a:pathLst>
                <a:path w="886" h="670" extrusionOk="0">
                  <a:moveTo>
                    <a:pt x="445" y="1"/>
                  </a:moveTo>
                  <a:cubicBezTo>
                    <a:pt x="1" y="1"/>
                    <a:pt x="1" y="670"/>
                    <a:pt x="445" y="670"/>
                  </a:cubicBezTo>
                  <a:cubicBezTo>
                    <a:pt x="886" y="670"/>
                    <a:pt x="886" y="1"/>
                    <a:pt x="445" y="1"/>
                  </a:cubicBezTo>
                  <a:close/>
                </a:path>
              </a:pathLst>
            </a:custGeom>
            <a:solidFill>
              <a:srgbClr val="F4D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5"/>
            <p:cNvSpPr/>
            <p:nvPr/>
          </p:nvSpPr>
          <p:spPr>
            <a:xfrm flipH="1">
              <a:off x="7981308" y="1585490"/>
              <a:ext cx="615465" cy="557310"/>
            </a:xfrm>
            <a:custGeom>
              <a:avLst/>
              <a:gdLst/>
              <a:ahLst/>
              <a:cxnLst/>
              <a:rect l="l" t="t" r="r" b="b"/>
              <a:pathLst>
                <a:path w="15462" h="14001" extrusionOk="0">
                  <a:moveTo>
                    <a:pt x="7408" y="1"/>
                  </a:moveTo>
                  <a:cubicBezTo>
                    <a:pt x="6329" y="1"/>
                    <a:pt x="5134" y="282"/>
                    <a:pt x="3985" y="1072"/>
                  </a:cubicBezTo>
                  <a:cubicBezTo>
                    <a:pt x="1" y="3817"/>
                    <a:pt x="510" y="7033"/>
                    <a:pt x="1005" y="7781"/>
                  </a:cubicBezTo>
                  <a:lnTo>
                    <a:pt x="5153" y="14000"/>
                  </a:lnTo>
                  <a:lnTo>
                    <a:pt x="15461" y="7818"/>
                  </a:lnTo>
                  <a:lnTo>
                    <a:pt x="11140" y="1332"/>
                  </a:lnTo>
                  <a:cubicBezTo>
                    <a:pt x="10769" y="826"/>
                    <a:pt x="9257" y="1"/>
                    <a:pt x="7408" y="1"/>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5"/>
            <p:cNvSpPr/>
            <p:nvPr/>
          </p:nvSpPr>
          <p:spPr>
            <a:xfrm flipH="1">
              <a:off x="6994112" y="3245714"/>
              <a:ext cx="55488" cy="89720"/>
            </a:xfrm>
            <a:custGeom>
              <a:avLst/>
              <a:gdLst/>
              <a:ahLst/>
              <a:cxnLst/>
              <a:rect l="l" t="t" r="r" b="b"/>
              <a:pathLst>
                <a:path w="1394" h="2254" extrusionOk="0">
                  <a:moveTo>
                    <a:pt x="273" y="0"/>
                  </a:moveTo>
                  <a:cubicBezTo>
                    <a:pt x="352" y="253"/>
                    <a:pt x="322" y="591"/>
                    <a:pt x="151" y="997"/>
                  </a:cubicBezTo>
                  <a:cubicBezTo>
                    <a:pt x="103" y="1110"/>
                    <a:pt x="52" y="1219"/>
                    <a:pt x="1" y="1322"/>
                  </a:cubicBezTo>
                  <a:lnTo>
                    <a:pt x="618" y="2253"/>
                  </a:lnTo>
                  <a:cubicBezTo>
                    <a:pt x="755" y="2048"/>
                    <a:pt x="881" y="1816"/>
                    <a:pt x="990" y="1553"/>
                  </a:cubicBezTo>
                  <a:cubicBezTo>
                    <a:pt x="1393" y="594"/>
                    <a:pt x="1007" y="25"/>
                    <a:pt x="273" y="0"/>
                  </a:cubicBezTo>
                  <a:close/>
                </a:path>
              </a:pathLst>
            </a:custGeom>
            <a:solidFill>
              <a:srgbClr val="FFE5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5"/>
            <p:cNvSpPr/>
            <p:nvPr/>
          </p:nvSpPr>
          <p:spPr>
            <a:xfrm flipH="1">
              <a:off x="7038694" y="3223542"/>
              <a:ext cx="39009" cy="55767"/>
            </a:xfrm>
            <a:custGeom>
              <a:avLst/>
              <a:gdLst/>
              <a:ahLst/>
              <a:cxnLst/>
              <a:rect l="l" t="t" r="r" b="b"/>
              <a:pathLst>
                <a:path w="980" h="1401" extrusionOk="0">
                  <a:moveTo>
                    <a:pt x="195" y="1"/>
                  </a:moveTo>
                  <a:cubicBezTo>
                    <a:pt x="201" y="213"/>
                    <a:pt x="150" y="462"/>
                    <a:pt x="31" y="746"/>
                  </a:cubicBezTo>
                  <a:cubicBezTo>
                    <a:pt x="21" y="769"/>
                    <a:pt x="10" y="793"/>
                    <a:pt x="0" y="817"/>
                  </a:cubicBezTo>
                  <a:lnTo>
                    <a:pt x="385" y="1401"/>
                  </a:lnTo>
                  <a:cubicBezTo>
                    <a:pt x="478" y="974"/>
                    <a:pt x="297" y="659"/>
                    <a:pt x="297" y="659"/>
                  </a:cubicBezTo>
                  <a:cubicBezTo>
                    <a:pt x="522" y="588"/>
                    <a:pt x="734" y="554"/>
                    <a:pt x="925" y="554"/>
                  </a:cubicBezTo>
                  <a:cubicBezTo>
                    <a:pt x="943" y="554"/>
                    <a:pt x="959" y="554"/>
                    <a:pt x="979" y="557"/>
                  </a:cubicBezTo>
                  <a:cubicBezTo>
                    <a:pt x="874" y="223"/>
                    <a:pt x="587" y="32"/>
                    <a:pt x="195" y="1"/>
                  </a:cubicBezTo>
                  <a:close/>
                </a:path>
              </a:pathLst>
            </a:custGeom>
            <a:solidFill>
              <a:srgbClr val="FFE5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5"/>
            <p:cNvSpPr/>
            <p:nvPr/>
          </p:nvSpPr>
          <p:spPr>
            <a:xfrm flipH="1">
              <a:off x="7035549" y="3245554"/>
              <a:ext cx="30371" cy="52781"/>
            </a:xfrm>
            <a:custGeom>
              <a:avLst/>
              <a:gdLst/>
              <a:ahLst/>
              <a:cxnLst/>
              <a:rect l="l" t="t" r="r" b="b"/>
              <a:pathLst>
                <a:path w="763" h="1326" extrusionOk="0">
                  <a:moveTo>
                    <a:pt x="629" y="1"/>
                  </a:moveTo>
                  <a:cubicBezTo>
                    <a:pt x="438" y="1"/>
                    <a:pt x="226" y="35"/>
                    <a:pt x="1" y="106"/>
                  </a:cubicBezTo>
                  <a:cubicBezTo>
                    <a:pt x="1" y="106"/>
                    <a:pt x="182" y="421"/>
                    <a:pt x="89" y="848"/>
                  </a:cubicBezTo>
                  <a:lnTo>
                    <a:pt x="411" y="1326"/>
                  </a:lnTo>
                  <a:cubicBezTo>
                    <a:pt x="462" y="1223"/>
                    <a:pt x="513" y="1114"/>
                    <a:pt x="561" y="1001"/>
                  </a:cubicBezTo>
                  <a:cubicBezTo>
                    <a:pt x="732" y="595"/>
                    <a:pt x="762" y="257"/>
                    <a:pt x="683" y="4"/>
                  </a:cubicBezTo>
                  <a:cubicBezTo>
                    <a:pt x="663" y="1"/>
                    <a:pt x="647" y="1"/>
                    <a:pt x="629" y="1"/>
                  </a:cubicBezTo>
                  <a:close/>
                </a:path>
              </a:pathLst>
            </a:custGeom>
            <a:solidFill>
              <a:srgbClr val="FFC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5"/>
            <p:cNvSpPr/>
            <p:nvPr/>
          </p:nvSpPr>
          <p:spPr>
            <a:xfrm flipH="1">
              <a:off x="7069942" y="3191219"/>
              <a:ext cx="50035" cy="35745"/>
            </a:xfrm>
            <a:custGeom>
              <a:avLst/>
              <a:gdLst/>
              <a:ahLst/>
              <a:cxnLst/>
              <a:rect l="l" t="t" r="r" b="b"/>
              <a:pathLst>
                <a:path w="1257" h="898" extrusionOk="0">
                  <a:moveTo>
                    <a:pt x="321" y="1"/>
                  </a:moveTo>
                  <a:cubicBezTo>
                    <a:pt x="219" y="1"/>
                    <a:pt x="113" y="11"/>
                    <a:pt x="1" y="31"/>
                  </a:cubicBezTo>
                  <a:lnTo>
                    <a:pt x="577" y="898"/>
                  </a:lnTo>
                  <a:cubicBezTo>
                    <a:pt x="782" y="841"/>
                    <a:pt x="973" y="810"/>
                    <a:pt x="1148" y="810"/>
                  </a:cubicBezTo>
                  <a:cubicBezTo>
                    <a:pt x="1185" y="810"/>
                    <a:pt x="1219" y="813"/>
                    <a:pt x="1257" y="813"/>
                  </a:cubicBezTo>
                  <a:cubicBezTo>
                    <a:pt x="1236" y="291"/>
                    <a:pt x="867" y="1"/>
                    <a:pt x="321" y="1"/>
                  </a:cubicBezTo>
                  <a:close/>
                </a:path>
              </a:pathLst>
            </a:custGeom>
            <a:solidFill>
              <a:srgbClr val="FFE5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5"/>
            <p:cNvSpPr/>
            <p:nvPr/>
          </p:nvSpPr>
          <p:spPr>
            <a:xfrm flipH="1">
              <a:off x="7069663" y="3223422"/>
              <a:ext cx="27346" cy="32640"/>
            </a:xfrm>
            <a:custGeom>
              <a:avLst/>
              <a:gdLst/>
              <a:ahLst/>
              <a:cxnLst/>
              <a:rect l="l" t="t" r="r" b="b"/>
              <a:pathLst>
                <a:path w="687" h="820" extrusionOk="0">
                  <a:moveTo>
                    <a:pt x="571" y="1"/>
                  </a:moveTo>
                  <a:cubicBezTo>
                    <a:pt x="396" y="1"/>
                    <a:pt x="205" y="32"/>
                    <a:pt x="0" y="89"/>
                  </a:cubicBezTo>
                  <a:lnTo>
                    <a:pt x="485" y="820"/>
                  </a:lnTo>
                  <a:cubicBezTo>
                    <a:pt x="495" y="796"/>
                    <a:pt x="506" y="772"/>
                    <a:pt x="516" y="749"/>
                  </a:cubicBezTo>
                  <a:cubicBezTo>
                    <a:pt x="635" y="465"/>
                    <a:pt x="686" y="216"/>
                    <a:pt x="680" y="4"/>
                  </a:cubicBezTo>
                  <a:cubicBezTo>
                    <a:pt x="642" y="4"/>
                    <a:pt x="608" y="1"/>
                    <a:pt x="571" y="1"/>
                  </a:cubicBezTo>
                  <a:close/>
                </a:path>
              </a:pathLst>
            </a:custGeom>
            <a:solidFill>
              <a:srgbClr val="FFC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5"/>
            <p:cNvSpPr/>
            <p:nvPr/>
          </p:nvSpPr>
          <p:spPr>
            <a:xfrm flipH="1">
              <a:off x="7326331" y="3715304"/>
              <a:ext cx="30769" cy="31844"/>
            </a:xfrm>
            <a:custGeom>
              <a:avLst/>
              <a:gdLst/>
              <a:ahLst/>
              <a:cxnLst/>
              <a:rect l="l" t="t" r="r" b="b"/>
              <a:pathLst>
                <a:path w="773" h="800" extrusionOk="0">
                  <a:moveTo>
                    <a:pt x="270" y="1"/>
                  </a:moveTo>
                  <a:cubicBezTo>
                    <a:pt x="215" y="38"/>
                    <a:pt x="154" y="62"/>
                    <a:pt x="93" y="79"/>
                  </a:cubicBezTo>
                  <a:cubicBezTo>
                    <a:pt x="1" y="277"/>
                    <a:pt x="45" y="520"/>
                    <a:pt x="219" y="673"/>
                  </a:cubicBezTo>
                  <a:cubicBezTo>
                    <a:pt x="318" y="758"/>
                    <a:pt x="441" y="799"/>
                    <a:pt x="564" y="799"/>
                  </a:cubicBezTo>
                  <a:cubicBezTo>
                    <a:pt x="636" y="799"/>
                    <a:pt x="707" y="786"/>
                    <a:pt x="772" y="758"/>
                  </a:cubicBezTo>
                  <a:lnTo>
                    <a:pt x="270" y="1"/>
                  </a:lnTo>
                  <a:close/>
                </a:path>
              </a:pathLst>
            </a:custGeom>
            <a:solidFill>
              <a:srgbClr val="FFE5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5"/>
            <p:cNvSpPr/>
            <p:nvPr/>
          </p:nvSpPr>
          <p:spPr>
            <a:xfrm flipH="1">
              <a:off x="7348622" y="3683817"/>
              <a:ext cx="32521" cy="35068"/>
            </a:xfrm>
            <a:custGeom>
              <a:avLst/>
              <a:gdLst/>
              <a:ahLst/>
              <a:cxnLst/>
              <a:rect l="l" t="t" r="r" b="b"/>
              <a:pathLst>
                <a:path w="817" h="881" extrusionOk="0">
                  <a:moveTo>
                    <a:pt x="348" y="0"/>
                  </a:moveTo>
                  <a:cubicBezTo>
                    <a:pt x="301" y="17"/>
                    <a:pt x="250" y="27"/>
                    <a:pt x="198" y="30"/>
                  </a:cubicBezTo>
                  <a:lnTo>
                    <a:pt x="192" y="34"/>
                  </a:lnTo>
                  <a:cubicBezTo>
                    <a:pt x="0" y="246"/>
                    <a:pt x="21" y="570"/>
                    <a:pt x="236" y="755"/>
                  </a:cubicBezTo>
                  <a:cubicBezTo>
                    <a:pt x="335" y="840"/>
                    <a:pt x="458" y="881"/>
                    <a:pt x="581" y="881"/>
                  </a:cubicBezTo>
                  <a:cubicBezTo>
                    <a:pt x="619" y="881"/>
                    <a:pt x="660" y="878"/>
                    <a:pt x="697" y="870"/>
                  </a:cubicBezTo>
                  <a:cubicBezTo>
                    <a:pt x="717" y="826"/>
                    <a:pt x="745" y="782"/>
                    <a:pt x="778" y="744"/>
                  </a:cubicBezTo>
                  <a:lnTo>
                    <a:pt x="816" y="703"/>
                  </a:lnTo>
                  <a:lnTo>
                    <a:pt x="348" y="0"/>
                  </a:lnTo>
                  <a:close/>
                </a:path>
              </a:pathLst>
            </a:custGeom>
            <a:solidFill>
              <a:srgbClr val="FFE5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5"/>
            <p:cNvSpPr/>
            <p:nvPr/>
          </p:nvSpPr>
          <p:spPr>
            <a:xfrm flipH="1">
              <a:off x="7346313" y="3711801"/>
              <a:ext cx="7125" cy="6687"/>
            </a:xfrm>
            <a:custGeom>
              <a:avLst/>
              <a:gdLst/>
              <a:ahLst/>
              <a:cxnLst/>
              <a:rect l="l" t="t" r="r" b="b"/>
              <a:pathLst>
                <a:path w="179" h="168" extrusionOk="0">
                  <a:moveTo>
                    <a:pt x="120" y="0"/>
                  </a:moveTo>
                  <a:lnTo>
                    <a:pt x="82" y="41"/>
                  </a:lnTo>
                  <a:cubicBezTo>
                    <a:pt x="49" y="79"/>
                    <a:pt x="21" y="123"/>
                    <a:pt x="1" y="167"/>
                  </a:cubicBezTo>
                  <a:cubicBezTo>
                    <a:pt x="62" y="150"/>
                    <a:pt x="123" y="126"/>
                    <a:pt x="178" y="89"/>
                  </a:cubicBezTo>
                  <a:lnTo>
                    <a:pt x="120" y="0"/>
                  </a:lnTo>
                  <a:close/>
                </a:path>
              </a:pathLst>
            </a:custGeom>
            <a:solidFill>
              <a:srgbClr val="FFC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5"/>
            <p:cNvSpPr/>
            <p:nvPr/>
          </p:nvSpPr>
          <p:spPr>
            <a:xfrm flipH="1">
              <a:off x="7369401" y="3650778"/>
              <a:ext cx="28063" cy="34272"/>
            </a:xfrm>
            <a:custGeom>
              <a:avLst/>
              <a:gdLst/>
              <a:ahLst/>
              <a:cxnLst/>
              <a:rect l="l" t="t" r="r" b="b"/>
              <a:pathLst>
                <a:path w="705" h="861" extrusionOk="0">
                  <a:moveTo>
                    <a:pt x="205" y="0"/>
                  </a:moveTo>
                  <a:lnTo>
                    <a:pt x="192" y="14"/>
                  </a:lnTo>
                  <a:cubicBezTo>
                    <a:pt x="1" y="226"/>
                    <a:pt x="21" y="547"/>
                    <a:pt x="236" y="734"/>
                  </a:cubicBezTo>
                  <a:cubicBezTo>
                    <a:pt x="336" y="819"/>
                    <a:pt x="458" y="860"/>
                    <a:pt x="581" y="860"/>
                  </a:cubicBezTo>
                  <a:lnTo>
                    <a:pt x="608" y="860"/>
                  </a:lnTo>
                  <a:lnTo>
                    <a:pt x="704" y="751"/>
                  </a:lnTo>
                  <a:lnTo>
                    <a:pt x="205" y="0"/>
                  </a:lnTo>
                  <a:close/>
                </a:path>
              </a:pathLst>
            </a:custGeom>
            <a:solidFill>
              <a:srgbClr val="FFE5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5"/>
            <p:cNvSpPr/>
            <p:nvPr/>
          </p:nvSpPr>
          <p:spPr>
            <a:xfrm flipH="1">
              <a:off x="7367251" y="3680673"/>
              <a:ext cx="6011" cy="4379"/>
            </a:xfrm>
            <a:custGeom>
              <a:avLst/>
              <a:gdLst/>
              <a:ahLst/>
              <a:cxnLst/>
              <a:rect l="l" t="t" r="r" b="b"/>
              <a:pathLst>
                <a:path w="151" h="110" extrusionOk="0">
                  <a:moveTo>
                    <a:pt x="96" y="0"/>
                  </a:moveTo>
                  <a:lnTo>
                    <a:pt x="0" y="109"/>
                  </a:lnTo>
                  <a:cubicBezTo>
                    <a:pt x="52" y="106"/>
                    <a:pt x="103" y="96"/>
                    <a:pt x="150" y="79"/>
                  </a:cubicBezTo>
                  <a:lnTo>
                    <a:pt x="96" y="0"/>
                  </a:lnTo>
                  <a:close/>
                </a:path>
              </a:pathLst>
            </a:custGeom>
            <a:solidFill>
              <a:srgbClr val="FFC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5"/>
            <p:cNvSpPr/>
            <p:nvPr/>
          </p:nvSpPr>
          <p:spPr>
            <a:xfrm flipH="1">
              <a:off x="6756464" y="1803149"/>
              <a:ext cx="1656286" cy="2222632"/>
            </a:xfrm>
            <a:custGeom>
              <a:avLst/>
              <a:gdLst/>
              <a:ahLst/>
              <a:cxnLst/>
              <a:rect l="l" t="t" r="r" b="b"/>
              <a:pathLst>
                <a:path w="41610" h="55838" extrusionOk="0">
                  <a:moveTo>
                    <a:pt x="6429" y="0"/>
                  </a:moveTo>
                  <a:cubicBezTo>
                    <a:pt x="5350" y="0"/>
                    <a:pt x="4156" y="282"/>
                    <a:pt x="3008" y="1073"/>
                  </a:cubicBezTo>
                  <a:cubicBezTo>
                    <a:pt x="1291" y="2254"/>
                    <a:pt x="410" y="3524"/>
                    <a:pt x="0" y="4644"/>
                  </a:cubicBezTo>
                  <a:lnTo>
                    <a:pt x="33324" y="55838"/>
                  </a:lnTo>
                  <a:lnTo>
                    <a:pt x="41609" y="50567"/>
                  </a:lnTo>
                  <a:lnTo>
                    <a:pt x="9080" y="578"/>
                  </a:lnTo>
                  <a:cubicBezTo>
                    <a:pt x="8397" y="260"/>
                    <a:pt x="7466" y="0"/>
                    <a:pt x="6429"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5"/>
            <p:cNvSpPr/>
            <p:nvPr/>
          </p:nvSpPr>
          <p:spPr>
            <a:xfrm flipH="1">
              <a:off x="7086289" y="1988007"/>
              <a:ext cx="1348076" cy="2061859"/>
            </a:xfrm>
            <a:custGeom>
              <a:avLst/>
              <a:gdLst/>
              <a:ahLst/>
              <a:cxnLst/>
              <a:rect l="l" t="t" r="r" b="b"/>
              <a:pathLst>
                <a:path w="33867" h="51799" extrusionOk="0">
                  <a:moveTo>
                    <a:pt x="543" y="0"/>
                  </a:moveTo>
                  <a:lnTo>
                    <a:pt x="543" y="0"/>
                  </a:lnTo>
                  <a:cubicBezTo>
                    <a:pt x="1" y="1485"/>
                    <a:pt x="288" y="2710"/>
                    <a:pt x="570" y="3134"/>
                  </a:cubicBezTo>
                  <a:cubicBezTo>
                    <a:pt x="570" y="3134"/>
                    <a:pt x="570" y="3137"/>
                    <a:pt x="574" y="3137"/>
                  </a:cubicBezTo>
                  <a:lnTo>
                    <a:pt x="32918" y="51798"/>
                  </a:lnTo>
                  <a:lnTo>
                    <a:pt x="33867" y="51194"/>
                  </a:lnTo>
                  <a:lnTo>
                    <a:pt x="543" y="0"/>
                  </a:lnTo>
                  <a:close/>
                </a:path>
              </a:pathLst>
            </a:custGeom>
            <a:solidFill>
              <a:srgbClr val="FF7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5"/>
            <p:cNvSpPr/>
            <p:nvPr/>
          </p:nvSpPr>
          <p:spPr>
            <a:xfrm flipH="1">
              <a:off x="6720593" y="1826156"/>
              <a:ext cx="1330721" cy="1989852"/>
            </a:xfrm>
            <a:custGeom>
              <a:avLst/>
              <a:gdLst/>
              <a:ahLst/>
              <a:cxnLst/>
              <a:rect l="l" t="t" r="r" b="b"/>
              <a:pathLst>
                <a:path w="33431" h="49990" extrusionOk="0">
                  <a:moveTo>
                    <a:pt x="0" y="0"/>
                  </a:moveTo>
                  <a:lnTo>
                    <a:pt x="32529" y="49989"/>
                  </a:lnTo>
                  <a:lnTo>
                    <a:pt x="33430" y="49416"/>
                  </a:lnTo>
                  <a:lnTo>
                    <a:pt x="1079" y="751"/>
                  </a:lnTo>
                  <a:cubicBezTo>
                    <a:pt x="915" y="529"/>
                    <a:pt x="537" y="246"/>
                    <a:pt x="0" y="0"/>
                  </a:cubicBezTo>
                  <a:close/>
                </a:path>
              </a:pathLst>
            </a:custGeom>
            <a:solidFill>
              <a:srgbClr val="FF7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5"/>
            <p:cNvSpPr/>
            <p:nvPr/>
          </p:nvSpPr>
          <p:spPr>
            <a:xfrm flipH="1">
              <a:off x="6649236" y="4100903"/>
              <a:ext cx="148711" cy="185451"/>
            </a:xfrm>
            <a:custGeom>
              <a:avLst/>
              <a:gdLst/>
              <a:ahLst/>
              <a:cxnLst/>
              <a:rect l="l" t="t" r="r" b="b"/>
              <a:pathLst>
                <a:path w="3736" h="4659" extrusionOk="0">
                  <a:moveTo>
                    <a:pt x="2690" y="0"/>
                  </a:moveTo>
                  <a:cubicBezTo>
                    <a:pt x="1917" y="0"/>
                    <a:pt x="908" y="240"/>
                    <a:pt x="1" y="1220"/>
                  </a:cubicBezTo>
                  <a:lnTo>
                    <a:pt x="3674" y="4658"/>
                  </a:lnTo>
                  <a:cubicBezTo>
                    <a:pt x="3735" y="3897"/>
                    <a:pt x="3015" y="56"/>
                    <a:pt x="3015" y="56"/>
                  </a:cubicBezTo>
                  <a:lnTo>
                    <a:pt x="3062" y="19"/>
                  </a:lnTo>
                  <a:cubicBezTo>
                    <a:pt x="2946" y="7"/>
                    <a:pt x="2822" y="0"/>
                    <a:pt x="2690" y="0"/>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5"/>
            <p:cNvSpPr/>
            <p:nvPr/>
          </p:nvSpPr>
          <p:spPr>
            <a:xfrm flipH="1">
              <a:off x="6650467" y="4284369"/>
              <a:ext cx="716" cy="2508"/>
            </a:xfrm>
            <a:custGeom>
              <a:avLst/>
              <a:gdLst/>
              <a:ahLst/>
              <a:cxnLst/>
              <a:rect l="l" t="t" r="r" b="b"/>
              <a:pathLst>
                <a:path w="18" h="63" extrusionOk="0">
                  <a:moveTo>
                    <a:pt x="18" y="1"/>
                  </a:moveTo>
                  <a:lnTo>
                    <a:pt x="18" y="1"/>
                  </a:lnTo>
                  <a:cubicBezTo>
                    <a:pt x="10" y="25"/>
                    <a:pt x="4" y="42"/>
                    <a:pt x="1" y="59"/>
                  </a:cubicBezTo>
                  <a:lnTo>
                    <a:pt x="4" y="62"/>
                  </a:lnTo>
                  <a:cubicBezTo>
                    <a:pt x="7" y="46"/>
                    <a:pt x="14" y="25"/>
                    <a:pt x="18"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5"/>
            <p:cNvSpPr/>
            <p:nvPr/>
          </p:nvSpPr>
          <p:spPr>
            <a:xfrm flipH="1">
              <a:off x="6651028" y="4149466"/>
              <a:ext cx="190945" cy="145368"/>
            </a:xfrm>
            <a:custGeom>
              <a:avLst/>
              <a:gdLst/>
              <a:ahLst/>
              <a:cxnLst/>
              <a:rect l="l" t="t" r="r" b="b"/>
              <a:pathLst>
                <a:path w="4797" h="3652" extrusionOk="0">
                  <a:moveTo>
                    <a:pt x="1107" y="0"/>
                  </a:moveTo>
                  <a:cubicBezTo>
                    <a:pt x="707" y="434"/>
                    <a:pt x="329" y="1011"/>
                    <a:pt x="1" y="1776"/>
                  </a:cubicBezTo>
                  <a:cubicBezTo>
                    <a:pt x="2021" y="2826"/>
                    <a:pt x="3853" y="3652"/>
                    <a:pt x="4508" y="3652"/>
                  </a:cubicBezTo>
                  <a:cubicBezTo>
                    <a:pt x="4602" y="3652"/>
                    <a:pt x="4672" y="3635"/>
                    <a:pt x="4715" y="3599"/>
                  </a:cubicBezTo>
                  <a:cubicBezTo>
                    <a:pt x="4731" y="3586"/>
                    <a:pt x="4746" y="3566"/>
                    <a:pt x="4760" y="3539"/>
                  </a:cubicBezTo>
                  <a:lnTo>
                    <a:pt x="4760" y="3539"/>
                  </a:lnTo>
                  <a:cubicBezTo>
                    <a:pt x="4761" y="3539"/>
                    <a:pt x="4761" y="3538"/>
                    <a:pt x="4761" y="3537"/>
                  </a:cubicBezTo>
                  <a:lnTo>
                    <a:pt x="4761" y="3537"/>
                  </a:lnTo>
                  <a:cubicBezTo>
                    <a:pt x="4774" y="3513"/>
                    <a:pt x="4786" y="3485"/>
                    <a:pt x="4797" y="3451"/>
                  </a:cubicBezTo>
                  <a:lnTo>
                    <a:pt x="4794" y="3448"/>
                  </a:lnTo>
                  <a:cubicBezTo>
                    <a:pt x="4780" y="3489"/>
                    <a:pt x="4770" y="3513"/>
                    <a:pt x="4762" y="3527"/>
                  </a:cubicBezTo>
                  <a:cubicBezTo>
                    <a:pt x="4773" y="3506"/>
                    <a:pt x="4776" y="3476"/>
                    <a:pt x="4780" y="3438"/>
                  </a:cubicBezTo>
                  <a:lnTo>
                    <a:pt x="1107" y="0"/>
                  </a:ln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5"/>
            <p:cNvSpPr/>
            <p:nvPr/>
          </p:nvSpPr>
          <p:spPr>
            <a:xfrm flipH="1">
              <a:off x="6644497" y="4101620"/>
              <a:ext cx="33476" cy="185093"/>
            </a:xfrm>
            <a:custGeom>
              <a:avLst/>
              <a:gdLst/>
              <a:ahLst/>
              <a:cxnLst/>
              <a:rect l="l" t="t" r="r" b="b"/>
              <a:pathLst>
                <a:path w="841" h="4650" extrusionOk="0">
                  <a:moveTo>
                    <a:pt x="48" y="1"/>
                  </a:moveTo>
                  <a:lnTo>
                    <a:pt x="1" y="38"/>
                  </a:lnTo>
                  <a:cubicBezTo>
                    <a:pt x="1" y="38"/>
                    <a:pt x="721" y="3879"/>
                    <a:pt x="660" y="4640"/>
                  </a:cubicBezTo>
                  <a:lnTo>
                    <a:pt x="674" y="4650"/>
                  </a:lnTo>
                  <a:cubicBezTo>
                    <a:pt x="677" y="4633"/>
                    <a:pt x="683" y="4616"/>
                    <a:pt x="691" y="4592"/>
                  </a:cubicBezTo>
                  <a:cubicBezTo>
                    <a:pt x="841" y="3961"/>
                    <a:pt x="697" y="2127"/>
                    <a:pt x="438" y="59"/>
                  </a:cubicBezTo>
                  <a:cubicBezTo>
                    <a:pt x="322" y="35"/>
                    <a:pt x="192" y="15"/>
                    <a:pt x="48"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5"/>
            <p:cNvSpPr/>
            <p:nvPr/>
          </p:nvSpPr>
          <p:spPr>
            <a:xfrm flipH="1">
              <a:off x="6651144" y="4286319"/>
              <a:ext cx="1274" cy="3543"/>
            </a:xfrm>
            <a:custGeom>
              <a:avLst/>
              <a:gdLst/>
              <a:ahLst/>
              <a:cxnLst/>
              <a:rect l="l" t="t" r="r" b="b"/>
              <a:pathLst>
                <a:path w="32" h="89" extrusionOk="0">
                  <a:moveTo>
                    <a:pt x="18" y="0"/>
                  </a:moveTo>
                  <a:cubicBezTo>
                    <a:pt x="14" y="38"/>
                    <a:pt x="11" y="68"/>
                    <a:pt x="0" y="89"/>
                  </a:cubicBezTo>
                  <a:cubicBezTo>
                    <a:pt x="8" y="75"/>
                    <a:pt x="18" y="51"/>
                    <a:pt x="32" y="10"/>
                  </a:cubicBezTo>
                  <a:lnTo>
                    <a:pt x="18" y="0"/>
                  </a:ln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5"/>
            <p:cNvSpPr/>
            <p:nvPr/>
          </p:nvSpPr>
          <p:spPr>
            <a:xfrm flipH="1">
              <a:off x="6652378" y="4289822"/>
              <a:ext cx="159" cy="597"/>
            </a:xfrm>
            <a:custGeom>
              <a:avLst/>
              <a:gdLst/>
              <a:ahLst/>
              <a:cxnLst/>
              <a:rect l="l" t="t" r="r" b="b"/>
              <a:pathLst>
                <a:path w="4" h="15" extrusionOk="0">
                  <a:moveTo>
                    <a:pt x="3" y="1"/>
                  </a:moveTo>
                  <a:lnTo>
                    <a:pt x="3" y="1"/>
                  </a:lnTo>
                  <a:cubicBezTo>
                    <a:pt x="3" y="11"/>
                    <a:pt x="0" y="15"/>
                    <a:pt x="0" y="15"/>
                  </a:cubicBezTo>
                  <a:lnTo>
                    <a:pt x="0" y="15"/>
                  </a:lnTo>
                  <a:cubicBezTo>
                    <a:pt x="3" y="11"/>
                    <a:pt x="3" y="7"/>
                    <a:pt x="3"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5"/>
            <p:cNvSpPr/>
            <p:nvPr/>
          </p:nvSpPr>
          <p:spPr>
            <a:xfrm flipH="1">
              <a:off x="6660548" y="3740182"/>
              <a:ext cx="503454" cy="479969"/>
            </a:xfrm>
            <a:custGeom>
              <a:avLst/>
              <a:gdLst/>
              <a:ahLst/>
              <a:cxnLst/>
              <a:rect l="l" t="t" r="r" b="b"/>
              <a:pathLst>
                <a:path w="12648" h="12058" extrusionOk="0">
                  <a:moveTo>
                    <a:pt x="7407" y="1"/>
                  </a:moveTo>
                  <a:cubicBezTo>
                    <a:pt x="6327" y="1"/>
                    <a:pt x="5133" y="282"/>
                    <a:pt x="3984" y="1072"/>
                  </a:cubicBezTo>
                  <a:cubicBezTo>
                    <a:pt x="1" y="3817"/>
                    <a:pt x="509" y="7032"/>
                    <a:pt x="1004" y="7780"/>
                  </a:cubicBezTo>
                  <a:cubicBezTo>
                    <a:pt x="1291" y="8211"/>
                    <a:pt x="4923" y="10409"/>
                    <a:pt x="8091" y="12058"/>
                  </a:cubicBezTo>
                  <a:cubicBezTo>
                    <a:pt x="9165" y="9561"/>
                    <a:pt x="10772" y="9062"/>
                    <a:pt x="11886" y="9062"/>
                  </a:cubicBezTo>
                  <a:cubicBezTo>
                    <a:pt x="12181" y="9062"/>
                    <a:pt x="12441" y="9097"/>
                    <a:pt x="12648" y="9139"/>
                  </a:cubicBezTo>
                  <a:cubicBezTo>
                    <a:pt x="12221" y="5780"/>
                    <a:pt x="11477" y="1796"/>
                    <a:pt x="11139" y="1332"/>
                  </a:cubicBezTo>
                  <a:cubicBezTo>
                    <a:pt x="10769" y="826"/>
                    <a:pt x="9256" y="1"/>
                    <a:pt x="7407" y="1"/>
                  </a:cubicBezTo>
                  <a:close/>
                </a:path>
              </a:pathLst>
            </a:custGeom>
            <a:solidFill>
              <a:srgbClr val="FDDF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5"/>
            <p:cNvSpPr/>
            <p:nvPr/>
          </p:nvSpPr>
          <p:spPr>
            <a:xfrm flipH="1">
              <a:off x="6831471" y="3953661"/>
              <a:ext cx="305742" cy="266494"/>
            </a:xfrm>
            <a:custGeom>
              <a:avLst/>
              <a:gdLst/>
              <a:ahLst/>
              <a:cxnLst/>
              <a:rect l="l" t="t" r="r" b="b"/>
              <a:pathLst>
                <a:path w="7681" h="6695" extrusionOk="0">
                  <a:moveTo>
                    <a:pt x="99" y="1"/>
                  </a:moveTo>
                  <a:cubicBezTo>
                    <a:pt x="27" y="338"/>
                    <a:pt x="0" y="656"/>
                    <a:pt x="0" y="946"/>
                  </a:cubicBezTo>
                  <a:cubicBezTo>
                    <a:pt x="0" y="1639"/>
                    <a:pt x="167" y="2164"/>
                    <a:pt x="331" y="2417"/>
                  </a:cubicBezTo>
                  <a:cubicBezTo>
                    <a:pt x="618" y="2848"/>
                    <a:pt x="4250" y="5046"/>
                    <a:pt x="7418" y="6695"/>
                  </a:cubicBezTo>
                  <a:cubicBezTo>
                    <a:pt x="7503" y="6497"/>
                    <a:pt x="7592" y="6312"/>
                    <a:pt x="7681" y="6142"/>
                  </a:cubicBezTo>
                  <a:cubicBezTo>
                    <a:pt x="5127" y="4643"/>
                    <a:pt x="2205" y="2666"/>
                    <a:pt x="99" y="1"/>
                  </a:cubicBezTo>
                  <a:close/>
                </a:path>
              </a:pathLst>
            </a:custGeom>
            <a:solidFill>
              <a:srgbClr val="FBC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5"/>
            <p:cNvSpPr/>
            <p:nvPr/>
          </p:nvSpPr>
          <p:spPr>
            <a:xfrm flipH="1">
              <a:off x="6660541" y="3750094"/>
              <a:ext cx="138084" cy="353866"/>
            </a:xfrm>
            <a:custGeom>
              <a:avLst/>
              <a:gdLst/>
              <a:ahLst/>
              <a:cxnLst/>
              <a:rect l="l" t="t" r="r" b="b"/>
              <a:pathLst>
                <a:path w="3469" h="8890" extrusionOk="0">
                  <a:moveTo>
                    <a:pt x="1" y="1"/>
                  </a:moveTo>
                  <a:lnTo>
                    <a:pt x="1" y="1"/>
                  </a:lnTo>
                  <a:cubicBezTo>
                    <a:pt x="182" y="246"/>
                    <a:pt x="2438" y="3374"/>
                    <a:pt x="3025" y="8825"/>
                  </a:cubicBezTo>
                  <a:cubicBezTo>
                    <a:pt x="3193" y="8839"/>
                    <a:pt x="3339" y="8863"/>
                    <a:pt x="3469" y="8890"/>
                  </a:cubicBezTo>
                  <a:cubicBezTo>
                    <a:pt x="3042" y="5531"/>
                    <a:pt x="2298" y="1547"/>
                    <a:pt x="1960" y="1083"/>
                  </a:cubicBezTo>
                  <a:cubicBezTo>
                    <a:pt x="1718" y="752"/>
                    <a:pt x="990" y="287"/>
                    <a:pt x="1" y="1"/>
                  </a:cubicBezTo>
                  <a:close/>
                </a:path>
              </a:pathLst>
            </a:custGeom>
            <a:solidFill>
              <a:srgbClr val="FBC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5"/>
            <p:cNvSpPr/>
            <p:nvPr/>
          </p:nvSpPr>
          <p:spPr>
            <a:xfrm flipH="1">
              <a:off x="7324427" y="4518905"/>
              <a:ext cx="348294" cy="181192"/>
            </a:xfrm>
            <a:custGeom>
              <a:avLst/>
              <a:gdLst/>
              <a:ahLst/>
              <a:cxnLst/>
              <a:rect l="l" t="t" r="r" b="b"/>
              <a:pathLst>
                <a:path w="8750" h="4552" extrusionOk="0">
                  <a:moveTo>
                    <a:pt x="1007" y="1"/>
                  </a:moveTo>
                  <a:lnTo>
                    <a:pt x="1007" y="1"/>
                  </a:lnTo>
                  <a:cubicBezTo>
                    <a:pt x="1007" y="1"/>
                    <a:pt x="1048" y="356"/>
                    <a:pt x="525" y="1476"/>
                  </a:cubicBezTo>
                  <a:cubicBezTo>
                    <a:pt x="0" y="2599"/>
                    <a:pt x="140" y="4551"/>
                    <a:pt x="140" y="4551"/>
                  </a:cubicBezTo>
                  <a:lnTo>
                    <a:pt x="8278" y="4551"/>
                  </a:lnTo>
                  <a:cubicBezTo>
                    <a:pt x="8053" y="3551"/>
                    <a:pt x="8749" y="2114"/>
                    <a:pt x="8749" y="2114"/>
                  </a:cubicBezTo>
                  <a:lnTo>
                    <a:pt x="8749" y="2114"/>
                  </a:lnTo>
                  <a:cubicBezTo>
                    <a:pt x="8749" y="2114"/>
                    <a:pt x="8675" y="2121"/>
                    <a:pt x="8538" y="2121"/>
                  </a:cubicBezTo>
                  <a:cubicBezTo>
                    <a:pt x="8155" y="2121"/>
                    <a:pt x="7282" y="2069"/>
                    <a:pt x="6178" y="1674"/>
                  </a:cubicBezTo>
                  <a:cubicBezTo>
                    <a:pt x="4683" y="1138"/>
                    <a:pt x="4232" y="66"/>
                    <a:pt x="4232" y="66"/>
                  </a:cubicBezTo>
                  <a:lnTo>
                    <a:pt x="1007" y="1"/>
                  </a:lnTo>
                  <a:close/>
                </a:path>
              </a:pathLst>
            </a:custGeom>
            <a:solidFill>
              <a:srgbClr val="009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5"/>
            <p:cNvSpPr/>
            <p:nvPr/>
          </p:nvSpPr>
          <p:spPr>
            <a:xfrm flipH="1">
              <a:off x="7174316" y="4579688"/>
              <a:ext cx="202767" cy="120410"/>
            </a:xfrm>
            <a:custGeom>
              <a:avLst/>
              <a:gdLst/>
              <a:ahLst/>
              <a:cxnLst/>
              <a:rect l="l" t="t" r="r" b="b"/>
              <a:pathLst>
                <a:path w="5094" h="3025" extrusionOk="0">
                  <a:moveTo>
                    <a:pt x="2820" y="0"/>
                  </a:moveTo>
                  <a:cubicBezTo>
                    <a:pt x="1" y="0"/>
                    <a:pt x="226" y="2854"/>
                    <a:pt x="301" y="3024"/>
                  </a:cubicBezTo>
                  <a:lnTo>
                    <a:pt x="5094" y="3024"/>
                  </a:lnTo>
                  <a:cubicBezTo>
                    <a:pt x="5094" y="3024"/>
                    <a:pt x="5043" y="0"/>
                    <a:pt x="2820" y="0"/>
                  </a:cubicBezTo>
                  <a:close/>
                </a:path>
              </a:pathLst>
            </a:custGeom>
            <a:solidFill>
              <a:srgbClr val="DC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5"/>
            <p:cNvSpPr/>
            <p:nvPr/>
          </p:nvSpPr>
          <p:spPr>
            <a:xfrm flipH="1">
              <a:off x="7161386" y="4700061"/>
              <a:ext cx="519654" cy="37815"/>
            </a:xfrm>
            <a:custGeom>
              <a:avLst/>
              <a:gdLst/>
              <a:ahLst/>
              <a:cxnLst/>
              <a:rect l="l" t="t" r="r" b="b"/>
              <a:pathLst>
                <a:path w="13055" h="950" extrusionOk="0">
                  <a:moveTo>
                    <a:pt x="25" y="0"/>
                  </a:moveTo>
                  <a:cubicBezTo>
                    <a:pt x="11" y="0"/>
                    <a:pt x="1" y="11"/>
                    <a:pt x="1" y="24"/>
                  </a:cubicBezTo>
                  <a:lnTo>
                    <a:pt x="1" y="925"/>
                  </a:lnTo>
                  <a:cubicBezTo>
                    <a:pt x="1" y="939"/>
                    <a:pt x="11" y="950"/>
                    <a:pt x="25" y="950"/>
                  </a:cubicBezTo>
                  <a:lnTo>
                    <a:pt x="13031" y="950"/>
                  </a:lnTo>
                  <a:cubicBezTo>
                    <a:pt x="13044" y="950"/>
                    <a:pt x="13054" y="939"/>
                    <a:pt x="13054" y="925"/>
                  </a:cubicBezTo>
                  <a:lnTo>
                    <a:pt x="13054" y="24"/>
                  </a:lnTo>
                  <a:cubicBezTo>
                    <a:pt x="13054" y="11"/>
                    <a:pt x="13044" y="0"/>
                    <a:pt x="13031" y="0"/>
                  </a:cubicBezTo>
                  <a:close/>
                </a:path>
              </a:pathLst>
            </a:custGeom>
            <a:solidFill>
              <a:srgbClr val="E1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5"/>
            <p:cNvSpPr/>
            <p:nvPr/>
          </p:nvSpPr>
          <p:spPr>
            <a:xfrm flipH="1">
              <a:off x="7460317" y="4552620"/>
              <a:ext cx="45855" cy="50075"/>
            </a:xfrm>
            <a:custGeom>
              <a:avLst/>
              <a:gdLst/>
              <a:ahLst/>
              <a:cxnLst/>
              <a:rect l="l" t="t" r="r" b="b"/>
              <a:pathLst>
                <a:path w="1152" h="1258" extrusionOk="0">
                  <a:moveTo>
                    <a:pt x="890" y="1"/>
                  </a:moveTo>
                  <a:cubicBezTo>
                    <a:pt x="849" y="1"/>
                    <a:pt x="807" y="12"/>
                    <a:pt x="769" y="35"/>
                  </a:cubicBezTo>
                  <a:cubicBezTo>
                    <a:pt x="752" y="45"/>
                    <a:pt x="343" y="304"/>
                    <a:pt x="53" y="942"/>
                  </a:cubicBezTo>
                  <a:cubicBezTo>
                    <a:pt x="1" y="1055"/>
                    <a:pt x="53" y="1188"/>
                    <a:pt x="168" y="1240"/>
                  </a:cubicBezTo>
                  <a:cubicBezTo>
                    <a:pt x="199" y="1250"/>
                    <a:pt x="229" y="1257"/>
                    <a:pt x="261" y="1257"/>
                  </a:cubicBezTo>
                  <a:cubicBezTo>
                    <a:pt x="349" y="1257"/>
                    <a:pt x="431" y="1209"/>
                    <a:pt x="469" y="1123"/>
                  </a:cubicBezTo>
                  <a:cubicBezTo>
                    <a:pt x="697" y="622"/>
                    <a:pt x="1004" y="421"/>
                    <a:pt x="1015" y="414"/>
                  </a:cubicBezTo>
                  <a:cubicBezTo>
                    <a:pt x="1121" y="345"/>
                    <a:pt x="1151" y="209"/>
                    <a:pt x="1086" y="107"/>
                  </a:cubicBezTo>
                  <a:cubicBezTo>
                    <a:pt x="1042" y="38"/>
                    <a:pt x="967" y="1"/>
                    <a:pt x="890"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5"/>
            <p:cNvSpPr/>
            <p:nvPr/>
          </p:nvSpPr>
          <p:spPr>
            <a:xfrm flipH="1">
              <a:off x="7407455" y="4577897"/>
              <a:ext cx="29973" cy="35785"/>
            </a:xfrm>
            <a:custGeom>
              <a:avLst/>
              <a:gdLst/>
              <a:ahLst/>
              <a:cxnLst/>
              <a:rect l="l" t="t" r="r" b="b"/>
              <a:pathLst>
                <a:path w="753" h="899" extrusionOk="0">
                  <a:moveTo>
                    <a:pt x="492" y="0"/>
                  </a:moveTo>
                  <a:cubicBezTo>
                    <a:pt x="460" y="0"/>
                    <a:pt x="428" y="7"/>
                    <a:pt x="397" y="21"/>
                  </a:cubicBezTo>
                  <a:cubicBezTo>
                    <a:pt x="360" y="38"/>
                    <a:pt x="46" y="195"/>
                    <a:pt x="12" y="660"/>
                  </a:cubicBezTo>
                  <a:cubicBezTo>
                    <a:pt x="1" y="783"/>
                    <a:pt x="97" y="888"/>
                    <a:pt x="223" y="898"/>
                  </a:cubicBezTo>
                  <a:lnTo>
                    <a:pt x="240" y="898"/>
                  </a:lnTo>
                  <a:cubicBezTo>
                    <a:pt x="360" y="898"/>
                    <a:pt x="459" y="806"/>
                    <a:pt x="469" y="690"/>
                  </a:cubicBezTo>
                  <a:cubicBezTo>
                    <a:pt x="483" y="496"/>
                    <a:pt x="578" y="434"/>
                    <a:pt x="595" y="424"/>
                  </a:cubicBezTo>
                  <a:cubicBezTo>
                    <a:pt x="705" y="369"/>
                    <a:pt x="752" y="239"/>
                    <a:pt x="697" y="130"/>
                  </a:cubicBezTo>
                  <a:cubicBezTo>
                    <a:pt x="660" y="48"/>
                    <a:pt x="577" y="0"/>
                    <a:pt x="492" y="0"/>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5"/>
            <p:cNvSpPr/>
            <p:nvPr/>
          </p:nvSpPr>
          <p:spPr>
            <a:xfrm flipH="1">
              <a:off x="7394009" y="2635768"/>
              <a:ext cx="449796" cy="143218"/>
            </a:xfrm>
            <a:custGeom>
              <a:avLst/>
              <a:gdLst/>
              <a:ahLst/>
              <a:cxnLst/>
              <a:rect l="l" t="t" r="r" b="b"/>
              <a:pathLst>
                <a:path w="11300" h="3598" extrusionOk="0">
                  <a:moveTo>
                    <a:pt x="6127" y="1"/>
                  </a:moveTo>
                  <a:cubicBezTo>
                    <a:pt x="3420" y="1"/>
                    <a:pt x="1034" y="935"/>
                    <a:pt x="1034" y="935"/>
                  </a:cubicBezTo>
                  <a:cubicBezTo>
                    <a:pt x="0" y="1331"/>
                    <a:pt x="652" y="2942"/>
                    <a:pt x="652" y="2942"/>
                  </a:cubicBezTo>
                  <a:cubicBezTo>
                    <a:pt x="652" y="2942"/>
                    <a:pt x="1844" y="2649"/>
                    <a:pt x="5053" y="2420"/>
                  </a:cubicBezTo>
                  <a:cubicBezTo>
                    <a:pt x="5293" y="2402"/>
                    <a:pt x="5522" y="2394"/>
                    <a:pt x="5740" y="2394"/>
                  </a:cubicBezTo>
                  <a:cubicBezTo>
                    <a:pt x="8414" y="2394"/>
                    <a:pt x="9340" y="3598"/>
                    <a:pt x="9340" y="3598"/>
                  </a:cubicBezTo>
                  <a:lnTo>
                    <a:pt x="11300" y="1744"/>
                  </a:lnTo>
                  <a:cubicBezTo>
                    <a:pt x="9827" y="405"/>
                    <a:pt x="7908" y="1"/>
                    <a:pt x="6127" y="1"/>
                  </a:cubicBezTo>
                  <a:close/>
                </a:path>
              </a:pathLst>
            </a:custGeom>
            <a:solidFill>
              <a:srgbClr val="FF7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5"/>
            <p:cNvSpPr/>
            <p:nvPr/>
          </p:nvSpPr>
          <p:spPr>
            <a:xfrm flipH="1">
              <a:off x="7174690" y="3210167"/>
              <a:ext cx="990786" cy="1379323"/>
            </a:xfrm>
            <a:custGeom>
              <a:avLst/>
              <a:gdLst/>
              <a:ahLst/>
              <a:cxnLst/>
              <a:rect l="l" t="t" r="r" b="b"/>
              <a:pathLst>
                <a:path w="24891" h="34652" extrusionOk="0">
                  <a:moveTo>
                    <a:pt x="16890" y="0"/>
                  </a:moveTo>
                  <a:cubicBezTo>
                    <a:pt x="15672" y="0"/>
                    <a:pt x="14284" y="130"/>
                    <a:pt x="12713" y="453"/>
                  </a:cubicBezTo>
                  <a:cubicBezTo>
                    <a:pt x="4606" y="2119"/>
                    <a:pt x="1" y="5706"/>
                    <a:pt x="2998" y="18006"/>
                  </a:cubicBezTo>
                  <a:cubicBezTo>
                    <a:pt x="5006" y="26236"/>
                    <a:pt x="8948" y="34483"/>
                    <a:pt x="9375" y="34637"/>
                  </a:cubicBezTo>
                  <a:cubicBezTo>
                    <a:pt x="9401" y="34647"/>
                    <a:pt x="9432" y="34651"/>
                    <a:pt x="9466" y="34651"/>
                  </a:cubicBezTo>
                  <a:cubicBezTo>
                    <a:pt x="9915" y="34651"/>
                    <a:pt x="11037" y="33882"/>
                    <a:pt x="12392" y="33882"/>
                  </a:cubicBezTo>
                  <a:cubicBezTo>
                    <a:pt x="12614" y="33882"/>
                    <a:pt x="12843" y="33902"/>
                    <a:pt x="13075" y="33951"/>
                  </a:cubicBezTo>
                  <a:cubicBezTo>
                    <a:pt x="13075" y="33951"/>
                    <a:pt x="15227" y="32942"/>
                    <a:pt x="16520" y="32942"/>
                  </a:cubicBezTo>
                  <a:cubicBezTo>
                    <a:pt x="16551" y="32942"/>
                    <a:pt x="16581" y="32942"/>
                    <a:pt x="16611" y="32944"/>
                  </a:cubicBezTo>
                  <a:cubicBezTo>
                    <a:pt x="16611" y="32944"/>
                    <a:pt x="18489" y="22191"/>
                    <a:pt x="21848" y="12865"/>
                  </a:cubicBezTo>
                  <a:cubicBezTo>
                    <a:pt x="24890" y="4416"/>
                    <a:pt x="24074" y="2252"/>
                    <a:pt x="24074" y="2252"/>
                  </a:cubicBezTo>
                  <a:cubicBezTo>
                    <a:pt x="24074" y="2252"/>
                    <a:pt x="21957" y="0"/>
                    <a:pt x="16890"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5"/>
            <p:cNvSpPr/>
            <p:nvPr/>
          </p:nvSpPr>
          <p:spPr>
            <a:xfrm flipH="1">
              <a:off x="7771762" y="3382527"/>
              <a:ext cx="246672" cy="258693"/>
            </a:xfrm>
            <a:custGeom>
              <a:avLst/>
              <a:gdLst/>
              <a:ahLst/>
              <a:cxnLst/>
              <a:rect l="l" t="t" r="r" b="b"/>
              <a:pathLst>
                <a:path w="6197" h="6499" extrusionOk="0">
                  <a:moveTo>
                    <a:pt x="5148" y="1"/>
                  </a:moveTo>
                  <a:lnTo>
                    <a:pt x="1" y="6235"/>
                  </a:lnTo>
                  <a:cubicBezTo>
                    <a:pt x="1" y="6235"/>
                    <a:pt x="548" y="6499"/>
                    <a:pt x="1529" y="6499"/>
                  </a:cubicBezTo>
                  <a:cubicBezTo>
                    <a:pt x="1576" y="6499"/>
                    <a:pt x="1624" y="6498"/>
                    <a:pt x="1673" y="6497"/>
                  </a:cubicBezTo>
                  <a:cubicBezTo>
                    <a:pt x="2749" y="6466"/>
                    <a:pt x="5900" y="4381"/>
                    <a:pt x="6077" y="1981"/>
                  </a:cubicBezTo>
                  <a:cubicBezTo>
                    <a:pt x="6196" y="325"/>
                    <a:pt x="5148" y="1"/>
                    <a:pt x="5148" y="1"/>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5"/>
            <p:cNvSpPr/>
            <p:nvPr/>
          </p:nvSpPr>
          <p:spPr>
            <a:xfrm flipH="1">
              <a:off x="7449175" y="3516035"/>
              <a:ext cx="198826" cy="1045717"/>
            </a:xfrm>
            <a:custGeom>
              <a:avLst/>
              <a:gdLst/>
              <a:ahLst/>
              <a:cxnLst/>
              <a:rect l="l" t="t" r="r" b="b"/>
              <a:pathLst>
                <a:path w="4995" h="26271" extrusionOk="0">
                  <a:moveTo>
                    <a:pt x="4863" y="1"/>
                  </a:moveTo>
                  <a:cubicBezTo>
                    <a:pt x="4849" y="1"/>
                    <a:pt x="4834" y="3"/>
                    <a:pt x="4820" y="9"/>
                  </a:cubicBezTo>
                  <a:cubicBezTo>
                    <a:pt x="2940" y="791"/>
                    <a:pt x="2400" y="1617"/>
                    <a:pt x="1424" y="7960"/>
                  </a:cubicBezTo>
                  <a:cubicBezTo>
                    <a:pt x="986" y="10782"/>
                    <a:pt x="969" y="13073"/>
                    <a:pt x="956" y="15497"/>
                  </a:cubicBezTo>
                  <a:cubicBezTo>
                    <a:pt x="932" y="18549"/>
                    <a:pt x="912" y="21703"/>
                    <a:pt x="14" y="26137"/>
                  </a:cubicBezTo>
                  <a:cubicBezTo>
                    <a:pt x="0" y="26199"/>
                    <a:pt x="41" y="26257"/>
                    <a:pt x="102" y="26267"/>
                  </a:cubicBezTo>
                  <a:cubicBezTo>
                    <a:pt x="113" y="26271"/>
                    <a:pt x="120" y="26271"/>
                    <a:pt x="126" y="26271"/>
                  </a:cubicBezTo>
                  <a:cubicBezTo>
                    <a:pt x="181" y="26271"/>
                    <a:pt x="229" y="26233"/>
                    <a:pt x="239" y="26181"/>
                  </a:cubicBezTo>
                  <a:cubicBezTo>
                    <a:pt x="1140" y="21724"/>
                    <a:pt x="1161" y="18559"/>
                    <a:pt x="1181" y="15497"/>
                  </a:cubicBezTo>
                  <a:cubicBezTo>
                    <a:pt x="1199" y="13080"/>
                    <a:pt x="1215" y="10800"/>
                    <a:pt x="1649" y="7994"/>
                  </a:cubicBezTo>
                  <a:cubicBezTo>
                    <a:pt x="2659" y="1443"/>
                    <a:pt x="3236" y="910"/>
                    <a:pt x="4909" y="218"/>
                  </a:cubicBezTo>
                  <a:cubicBezTo>
                    <a:pt x="4967" y="193"/>
                    <a:pt x="4994" y="125"/>
                    <a:pt x="4971" y="70"/>
                  </a:cubicBezTo>
                  <a:cubicBezTo>
                    <a:pt x="4953" y="27"/>
                    <a:pt x="4909" y="1"/>
                    <a:pt x="4863" y="1"/>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5"/>
            <p:cNvSpPr/>
            <p:nvPr/>
          </p:nvSpPr>
          <p:spPr>
            <a:xfrm flipH="1">
              <a:off x="7084772" y="2677644"/>
              <a:ext cx="1141170" cy="963440"/>
            </a:xfrm>
            <a:custGeom>
              <a:avLst/>
              <a:gdLst/>
              <a:ahLst/>
              <a:cxnLst/>
              <a:rect l="l" t="t" r="r" b="b"/>
              <a:pathLst>
                <a:path w="28669" h="24204" extrusionOk="0">
                  <a:moveTo>
                    <a:pt x="16003" y="1"/>
                  </a:moveTo>
                  <a:cubicBezTo>
                    <a:pt x="12601" y="1"/>
                    <a:pt x="7444" y="1556"/>
                    <a:pt x="3596" y="7287"/>
                  </a:cubicBezTo>
                  <a:cubicBezTo>
                    <a:pt x="1" y="12646"/>
                    <a:pt x="3930" y="22427"/>
                    <a:pt x="6463" y="24157"/>
                  </a:cubicBezTo>
                  <a:cubicBezTo>
                    <a:pt x="6463" y="24157"/>
                    <a:pt x="6624" y="24203"/>
                    <a:pt x="6900" y="24203"/>
                  </a:cubicBezTo>
                  <a:cubicBezTo>
                    <a:pt x="7465" y="24203"/>
                    <a:pt x="8515" y="24012"/>
                    <a:pt x="9679" y="22853"/>
                  </a:cubicBezTo>
                  <a:cubicBezTo>
                    <a:pt x="11417" y="21123"/>
                    <a:pt x="11515" y="19614"/>
                    <a:pt x="11054" y="19180"/>
                  </a:cubicBezTo>
                  <a:cubicBezTo>
                    <a:pt x="10733" y="18876"/>
                    <a:pt x="10252" y="18064"/>
                    <a:pt x="10252" y="18064"/>
                  </a:cubicBezTo>
                  <a:cubicBezTo>
                    <a:pt x="10252" y="18064"/>
                    <a:pt x="13485" y="14463"/>
                    <a:pt x="20674" y="14364"/>
                  </a:cubicBezTo>
                  <a:cubicBezTo>
                    <a:pt x="20762" y="14362"/>
                    <a:pt x="20848" y="14362"/>
                    <a:pt x="20933" y="14362"/>
                  </a:cubicBezTo>
                  <a:cubicBezTo>
                    <a:pt x="25762" y="14362"/>
                    <a:pt x="25378" y="16231"/>
                    <a:pt x="25691" y="16231"/>
                  </a:cubicBezTo>
                  <a:cubicBezTo>
                    <a:pt x="25691" y="16231"/>
                    <a:pt x="25692" y="16231"/>
                    <a:pt x="25692" y="16231"/>
                  </a:cubicBezTo>
                  <a:cubicBezTo>
                    <a:pt x="25781" y="16228"/>
                    <a:pt x="28669" y="6037"/>
                    <a:pt x="19077" y="597"/>
                  </a:cubicBezTo>
                  <a:cubicBezTo>
                    <a:pt x="18480" y="258"/>
                    <a:pt x="17387" y="1"/>
                    <a:pt x="16003"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5"/>
            <p:cNvSpPr/>
            <p:nvPr/>
          </p:nvSpPr>
          <p:spPr>
            <a:xfrm flipH="1">
              <a:off x="7699356" y="2945259"/>
              <a:ext cx="254633" cy="441000"/>
            </a:xfrm>
            <a:custGeom>
              <a:avLst/>
              <a:gdLst/>
              <a:ahLst/>
              <a:cxnLst/>
              <a:rect l="l" t="t" r="r" b="b"/>
              <a:pathLst>
                <a:path w="6397" h="11079" extrusionOk="0">
                  <a:moveTo>
                    <a:pt x="4485" y="1"/>
                  </a:moveTo>
                  <a:cubicBezTo>
                    <a:pt x="4485" y="1"/>
                    <a:pt x="0" y="7030"/>
                    <a:pt x="3389" y="11078"/>
                  </a:cubicBezTo>
                  <a:lnTo>
                    <a:pt x="6397" y="9074"/>
                  </a:lnTo>
                  <a:cubicBezTo>
                    <a:pt x="6397" y="9074"/>
                    <a:pt x="2396" y="6398"/>
                    <a:pt x="4485"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5"/>
            <p:cNvSpPr/>
            <p:nvPr/>
          </p:nvSpPr>
          <p:spPr>
            <a:xfrm flipH="1">
              <a:off x="7617755" y="2672987"/>
              <a:ext cx="300130" cy="197990"/>
            </a:xfrm>
            <a:custGeom>
              <a:avLst/>
              <a:gdLst/>
              <a:ahLst/>
              <a:cxnLst/>
              <a:rect l="l" t="t" r="r" b="b"/>
              <a:pathLst>
                <a:path w="7540" h="4974" extrusionOk="0">
                  <a:moveTo>
                    <a:pt x="2830" y="0"/>
                  </a:moveTo>
                  <a:cubicBezTo>
                    <a:pt x="2830" y="0"/>
                    <a:pt x="1" y="1925"/>
                    <a:pt x="1837" y="3738"/>
                  </a:cubicBezTo>
                  <a:cubicBezTo>
                    <a:pt x="2998" y="4884"/>
                    <a:pt x="4799" y="4974"/>
                    <a:pt x="5334" y="4974"/>
                  </a:cubicBezTo>
                  <a:cubicBezTo>
                    <a:pt x="5434" y="4974"/>
                    <a:pt x="5490" y="4971"/>
                    <a:pt x="5490" y="4971"/>
                  </a:cubicBezTo>
                  <a:cubicBezTo>
                    <a:pt x="5490" y="4971"/>
                    <a:pt x="7540" y="2181"/>
                    <a:pt x="6194" y="2181"/>
                  </a:cubicBezTo>
                  <a:cubicBezTo>
                    <a:pt x="6193" y="2181"/>
                    <a:pt x="6191" y="2181"/>
                    <a:pt x="6189" y="2181"/>
                  </a:cubicBezTo>
                  <a:cubicBezTo>
                    <a:pt x="5779" y="2183"/>
                    <a:pt x="5473" y="2191"/>
                    <a:pt x="5226" y="2191"/>
                  </a:cubicBezTo>
                  <a:cubicBezTo>
                    <a:pt x="4602" y="2191"/>
                    <a:pt x="4358" y="2138"/>
                    <a:pt x="3776" y="1796"/>
                  </a:cubicBezTo>
                  <a:cubicBezTo>
                    <a:pt x="2237" y="891"/>
                    <a:pt x="2830" y="0"/>
                    <a:pt x="2830" y="0"/>
                  </a:cubicBezTo>
                  <a:close/>
                </a:path>
              </a:pathLst>
            </a:custGeom>
            <a:solidFill>
              <a:srgbClr val="DC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5"/>
            <p:cNvSpPr/>
            <p:nvPr/>
          </p:nvSpPr>
          <p:spPr>
            <a:xfrm flipH="1">
              <a:off x="7685860" y="2660607"/>
              <a:ext cx="175222" cy="110499"/>
            </a:xfrm>
            <a:custGeom>
              <a:avLst/>
              <a:gdLst/>
              <a:ahLst/>
              <a:cxnLst/>
              <a:rect l="l" t="t" r="r" b="b"/>
              <a:pathLst>
                <a:path w="4402" h="2776" extrusionOk="0">
                  <a:moveTo>
                    <a:pt x="1421" y="1"/>
                  </a:moveTo>
                  <a:lnTo>
                    <a:pt x="1421" y="1"/>
                  </a:lnTo>
                  <a:cubicBezTo>
                    <a:pt x="1421" y="1"/>
                    <a:pt x="1" y="1444"/>
                    <a:pt x="2042" y="2263"/>
                  </a:cubicBezTo>
                  <a:cubicBezTo>
                    <a:pt x="3061" y="2673"/>
                    <a:pt x="3651" y="2775"/>
                    <a:pt x="3986" y="2775"/>
                  </a:cubicBezTo>
                  <a:cubicBezTo>
                    <a:pt x="4321" y="2775"/>
                    <a:pt x="4401" y="2673"/>
                    <a:pt x="4401" y="2673"/>
                  </a:cubicBezTo>
                  <a:lnTo>
                    <a:pt x="1421" y="1"/>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5"/>
            <p:cNvSpPr/>
            <p:nvPr/>
          </p:nvSpPr>
          <p:spPr>
            <a:xfrm flipH="1">
              <a:off x="7283938" y="3268124"/>
              <a:ext cx="68266" cy="151936"/>
            </a:xfrm>
            <a:custGeom>
              <a:avLst/>
              <a:gdLst/>
              <a:ahLst/>
              <a:cxnLst/>
              <a:rect l="l" t="t" r="r" b="b"/>
              <a:pathLst>
                <a:path w="1715" h="3817" extrusionOk="0">
                  <a:moveTo>
                    <a:pt x="1400" y="1"/>
                  </a:moveTo>
                  <a:cubicBezTo>
                    <a:pt x="1398" y="1"/>
                    <a:pt x="1396" y="1"/>
                    <a:pt x="1393" y="1"/>
                  </a:cubicBezTo>
                  <a:cubicBezTo>
                    <a:pt x="1332" y="7"/>
                    <a:pt x="1284" y="62"/>
                    <a:pt x="1291" y="120"/>
                  </a:cubicBezTo>
                  <a:cubicBezTo>
                    <a:pt x="1294" y="141"/>
                    <a:pt x="1485" y="2052"/>
                    <a:pt x="1294" y="2919"/>
                  </a:cubicBezTo>
                  <a:cubicBezTo>
                    <a:pt x="1161" y="3518"/>
                    <a:pt x="572" y="3593"/>
                    <a:pt x="289" y="3593"/>
                  </a:cubicBezTo>
                  <a:cubicBezTo>
                    <a:pt x="204" y="3593"/>
                    <a:pt x="147" y="3587"/>
                    <a:pt x="137" y="3585"/>
                  </a:cubicBezTo>
                  <a:cubicBezTo>
                    <a:pt x="133" y="3585"/>
                    <a:pt x="129" y="3584"/>
                    <a:pt x="125" y="3584"/>
                  </a:cubicBezTo>
                  <a:cubicBezTo>
                    <a:pt x="68" y="3584"/>
                    <a:pt x="17" y="3624"/>
                    <a:pt x="10" y="3681"/>
                  </a:cubicBezTo>
                  <a:cubicBezTo>
                    <a:pt x="1" y="3742"/>
                    <a:pt x="45" y="3800"/>
                    <a:pt x="106" y="3807"/>
                  </a:cubicBezTo>
                  <a:cubicBezTo>
                    <a:pt x="164" y="3814"/>
                    <a:pt x="226" y="3817"/>
                    <a:pt x="294" y="3817"/>
                  </a:cubicBezTo>
                  <a:cubicBezTo>
                    <a:pt x="731" y="3817"/>
                    <a:pt x="1366" y="3646"/>
                    <a:pt x="1516" y="2967"/>
                  </a:cubicBezTo>
                  <a:cubicBezTo>
                    <a:pt x="1715" y="2066"/>
                    <a:pt x="1526" y="179"/>
                    <a:pt x="1520" y="100"/>
                  </a:cubicBezTo>
                  <a:cubicBezTo>
                    <a:pt x="1513" y="41"/>
                    <a:pt x="1459" y="1"/>
                    <a:pt x="1400" y="1"/>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5"/>
            <p:cNvSpPr/>
            <p:nvPr/>
          </p:nvSpPr>
          <p:spPr>
            <a:xfrm flipH="1">
              <a:off x="7319962" y="3265258"/>
              <a:ext cx="30849" cy="50075"/>
            </a:xfrm>
            <a:custGeom>
              <a:avLst/>
              <a:gdLst/>
              <a:ahLst/>
              <a:cxnLst/>
              <a:rect l="l" t="t" r="r" b="b"/>
              <a:pathLst>
                <a:path w="775" h="1258" extrusionOk="0">
                  <a:moveTo>
                    <a:pt x="389" y="1"/>
                  </a:moveTo>
                  <a:cubicBezTo>
                    <a:pt x="174" y="1"/>
                    <a:pt x="0" y="281"/>
                    <a:pt x="0" y="629"/>
                  </a:cubicBezTo>
                  <a:cubicBezTo>
                    <a:pt x="0" y="977"/>
                    <a:pt x="174" y="1257"/>
                    <a:pt x="389" y="1257"/>
                  </a:cubicBezTo>
                  <a:cubicBezTo>
                    <a:pt x="601" y="1257"/>
                    <a:pt x="774" y="977"/>
                    <a:pt x="774" y="629"/>
                  </a:cubicBezTo>
                  <a:cubicBezTo>
                    <a:pt x="774" y="281"/>
                    <a:pt x="601" y="1"/>
                    <a:pt x="389" y="1"/>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5"/>
            <p:cNvSpPr/>
            <p:nvPr/>
          </p:nvSpPr>
          <p:spPr>
            <a:xfrm flipH="1">
              <a:off x="7356512" y="3298934"/>
              <a:ext cx="418152" cy="143139"/>
            </a:xfrm>
            <a:custGeom>
              <a:avLst/>
              <a:gdLst/>
              <a:ahLst/>
              <a:cxnLst/>
              <a:rect l="l" t="t" r="r" b="b"/>
              <a:pathLst>
                <a:path w="10505" h="3596" extrusionOk="0">
                  <a:moveTo>
                    <a:pt x="8827" y="0"/>
                  </a:moveTo>
                  <a:cubicBezTo>
                    <a:pt x="3844" y="0"/>
                    <a:pt x="92" y="3365"/>
                    <a:pt x="52" y="3402"/>
                  </a:cubicBezTo>
                  <a:cubicBezTo>
                    <a:pt x="4" y="3446"/>
                    <a:pt x="1" y="3514"/>
                    <a:pt x="45" y="3562"/>
                  </a:cubicBezTo>
                  <a:cubicBezTo>
                    <a:pt x="69" y="3583"/>
                    <a:pt x="100" y="3596"/>
                    <a:pt x="130" y="3596"/>
                  </a:cubicBezTo>
                  <a:cubicBezTo>
                    <a:pt x="157" y="3596"/>
                    <a:pt x="185" y="3586"/>
                    <a:pt x="206" y="3566"/>
                  </a:cubicBezTo>
                  <a:cubicBezTo>
                    <a:pt x="246" y="3528"/>
                    <a:pt x="3931" y="225"/>
                    <a:pt x="8825" y="225"/>
                  </a:cubicBezTo>
                  <a:cubicBezTo>
                    <a:pt x="9326" y="225"/>
                    <a:pt x="9840" y="260"/>
                    <a:pt x="10365" y="336"/>
                  </a:cubicBezTo>
                  <a:cubicBezTo>
                    <a:pt x="10371" y="337"/>
                    <a:pt x="10377" y="338"/>
                    <a:pt x="10383" y="338"/>
                  </a:cubicBezTo>
                  <a:cubicBezTo>
                    <a:pt x="10440" y="338"/>
                    <a:pt x="10485" y="296"/>
                    <a:pt x="10494" y="240"/>
                  </a:cubicBezTo>
                  <a:cubicBezTo>
                    <a:pt x="10505" y="179"/>
                    <a:pt x="10460" y="125"/>
                    <a:pt x="10398" y="114"/>
                  </a:cubicBezTo>
                  <a:cubicBezTo>
                    <a:pt x="9863" y="36"/>
                    <a:pt x="9338" y="0"/>
                    <a:pt x="8827" y="0"/>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5"/>
            <p:cNvSpPr/>
            <p:nvPr/>
          </p:nvSpPr>
          <p:spPr>
            <a:xfrm flipH="1">
              <a:off x="7204605" y="3317324"/>
              <a:ext cx="67430" cy="43905"/>
            </a:xfrm>
            <a:custGeom>
              <a:avLst/>
              <a:gdLst/>
              <a:ahLst/>
              <a:cxnLst/>
              <a:rect l="l" t="t" r="r" b="b"/>
              <a:pathLst>
                <a:path w="1694" h="1103" extrusionOk="0">
                  <a:moveTo>
                    <a:pt x="131" y="1"/>
                  </a:moveTo>
                  <a:cubicBezTo>
                    <a:pt x="79" y="1"/>
                    <a:pt x="32" y="32"/>
                    <a:pt x="18" y="82"/>
                  </a:cubicBezTo>
                  <a:cubicBezTo>
                    <a:pt x="0" y="140"/>
                    <a:pt x="38" y="202"/>
                    <a:pt x="96" y="219"/>
                  </a:cubicBezTo>
                  <a:cubicBezTo>
                    <a:pt x="106" y="222"/>
                    <a:pt x="1089" y="488"/>
                    <a:pt x="1469" y="1055"/>
                  </a:cubicBezTo>
                  <a:cubicBezTo>
                    <a:pt x="1492" y="1086"/>
                    <a:pt x="1527" y="1103"/>
                    <a:pt x="1564" y="1103"/>
                  </a:cubicBezTo>
                  <a:cubicBezTo>
                    <a:pt x="1588" y="1103"/>
                    <a:pt x="1609" y="1100"/>
                    <a:pt x="1629" y="1086"/>
                  </a:cubicBezTo>
                  <a:cubicBezTo>
                    <a:pt x="1680" y="1052"/>
                    <a:pt x="1694" y="983"/>
                    <a:pt x="1659" y="933"/>
                  </a:cubicBezTo>
                  <a:cubicBezTo>
                    <a:pt x="1233" y="298"/>
                    <a:pt x="202" y="17"/>
                    <a:pt x="158" y="3"/>
                  </a:cubicBezTo>
                  <a:cubicBezTo>
                    <a:pt x="149" y="2"/>
                    <a:pt x="140" y="1"/>
                    <a:pt x="131" y="1"/>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5"/>
            <p:cNvSpPr/>
            <p:nvPr/>
          </p:nvSpPr>
          <p:spPr>
            <a:xfrm flipH="1">
              <a:off x="7663049" y="3302636"/>
              <a:ext cx="57677" cy="86456"/>
            </a:xfrm>
            <a:custGeom>
              <a:avLst/>
              <a:gdLst/>
              <a:ahLst/>
              <a:cxnLst/>
              <a:rect l="l" t="t" r="r" b="b"/>
              <a:pathLst>
                <a:path w="1449" h="2172" extrusionOk="0">
                  <a:moveTo>
                    <a:pt x="704" y="1"/>
                  </a:moveTo>
                  <a:lnTo>
                    <a:pt x="1" y="486"/>
                  </a:lnTo>
                  <a:cubicBezTo>
                    <a:pt x="1" y="486"/>
                    <a:pt x="15" y="1404"/>
                    <a:pt x="864" y="2172"/>
                  </a:cubicBezTo>
                  <a:lnTo>
                    <a:pt x="1449" y="1735"/>
                  </a:lnTo>
                  <a:cubicBezTo>
                    <a:pt x="1449" y="1735"/>
                    <a:pt x="745" y="963"/>
                    <a:pt x="704" y="1"/>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5"/>
            <p:cNvSpPr/>
            <p:nvPr/>
          </p:nvSpPr>
          <p:spPr>
            <a:xfrm flipH="1">
              <a:off x="7658431" y="3298178"/>
              <a:ext cx="66793" cy="95293"/>
            </a:xfrm>
            <a:custGeom>
              <a:avLst/>
              <a:gdLst/>
              <a:ahLst/>
              <a:cxnLst/>
              <a:rect l="l" t="t" r="r" b="b"/>
              <a:pathLst>
                <a:path w="1678" h="2394" extrusionOk="0">
                  <a:moveTo>
                    <a:pt x="718" y="317"/>
                  </a:moveTo>
                  <a:cubicBezTo>
                    <a:pt x="814" y="1031"/>
                    <a:pt x="1223" y="1611"/>
                    <a:pt x="1398" y="1830"/>
                  </a:cubicBezTo>
                  <a:lnTo>
                    <a:pt x="984" y="2137"/>
                  </a:lnTo>
                  <a:cubicBezTo>
                    <a:pt x="366" y="1533"/>
                    <a:pt x="254" y="850"/>
                    <a:pt x="234" y="652"/>
                  </a:cubicBezTo>
                  <a:lnTo>
                    <a:pt x="718" y="317"/>
                  </a:lnTo>
                  <a:close/>
                  <a:moveTo>
                    <a:pt x="814" y="0"/>
                  </a:moveTo>
                  <a:cubicBezTo>
                    <a:pt x="791" y="0"/>
                    <a:pt x="768" y="7"/>
                    <a:pt x="749" y="21"/>
                  </a:cubicBezTo>
                  <a:lnTo>
                    <a:pt x="49" y="505"/>
                  </a:lnTo>
                  <a:cubicBezTo>
                    <a:pt x="18" y="525"/>
                    <a:pt x="1" y="560"/>
                    <a:pt x="1" y="598"/>
                  </a:cubicBezTo>
                  <a:cubicBezTo>
                    <a:pt x="1" y="639"/>
                    <a:pt x="25" y="1574"/>
                    <a:pt x="899" y="2366"/>
                  </a:cubicBezTo>
                  <a:cubicBezTo>
                    <a:pt x="919" y="2383"/>
                    <a:pt x="947" y="2393"/>
                    <a:pt x="977" y="2393"/>
                  </a:cubicBezTo>
                  <a:cubicBezTo>
                    <a:pt x="1001" y="2393"/>
                    <a:pt x="1025" y="2386"/>
                    <a:pt x="1045" y="2373"/>
                  </a:cubicBezTo>
                  <a:lnTo>
                    <a:pt x="1630" y="1935"/>
                  </a:lnTo>
                  <a:cubicBezTo>
                    <a:pt x="1657" y="1918"/>
                    <a:pt x="1674" y="1888"/>
                    <a:pt x="1674" y="1857"/>
                  </a:cubicBezTo>
                  <a:cubicBezTo>
                    <a:pt x="1677" y="1826"/>
                    <a:pt x="1667" y="1795"/>
                    <a:pt x="1647" y="1772"/>
                  </a:cubicBezTo>
                  <a:cubicBezTo>
                    <a:pt x="1639" y="1765"/>
                    <a:pt x="971" y="1017"/>
                    <a:pt x="930" y="109"/>
                  </a:cubicBezTo>
                  <a:cubicBezTo>
                    <a:pt x="930" y="68"/>
                    <a:pt x="902" y="31"/>
                    <a:pt x="865" y="13"/>
                  </a:cubicBezTo>
                  <a:cubicBezTo>
                    <a:pt x="849" y="4"/>
                    <a:pt x="831" y="0"/>
                    <a:pt x="814" y="0"/>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5"/>
            <p:cNvSpPr/>
            <p:nvPr/>
          </p:nvSpPr>
          <p:spPr>
            <a:xfrm flipH="1">
              <a:off x="7460318" y="3240977"/>
              <a:ext cx="49119" cy="80884"/>
            </a:xfrm>
            <a:custGeom>
              <a:avLst/>
              <a:gdLst/>
              <a:ahLst/>
              <a:cxnLst/>
              <a:rect l="l" t="t" r="r" b="b"/>
              <a:pathLst>
                <a:path w="1234" h="2032" extrusionOk="0">
                  <a:moveTo>
                    <a:pt x="1233" y="0"/>
                  </a:moveTo>
                  <a:lnTo>
                    <a:pt x="390" y="147"/>
                  </a:lnTo>
                  <a:cubicBezTo>
                    <a:pt x="390" y="147"/>
                    <a:pt x="1" y="983"/>
                    <a:pt x="434" y="2031"/>
                  </a:cubicBezTo>
                  <a:lnTo>
                    <a:pt x="1154" y="1877"/>
                  </a:lnTo>
                  <a:cubicBezTo>
                    <a:pt x="1154" y="1877"/>
                    <a:pt x="855" y="888"/>
                    <a:pt x="1233" y="0"/>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5"/>
            <p:cNvSpPr/>
            <p:nvPr/>
          </p:nvSpPr>
          <p:spPr>
            <a:xfrm flipH="1">
              <a:off x="7455422" y="3236519"/>
              <a:ext cx="58752" cy="89681"/>
            </a:xfrm>
            <a:custGeom>
              <a:avLst/>
              <a:gdLst/>
              <a:ahLst/>
              <a:cxnLst/>
              <a:rect l="l" t="t" r="r" b="b"/>
              <a:pathLst>
                <a:path w="1476" h="2253" extrusionOk="0">
                  <a:moveTo>
                    <a:pt x="1178" y="256"/>
                  </a:moveTo>
                  <a:lnTo>
                    <a:pt x="1178" y="256"/>
                  </a:lnTo>
                  <a:cubicBezTo>
                    <a:pt x="953" y="941"/>
                    <a:pt x="1073" y="1634"/>
                    <a:pt x="1134" y="1907"/>
                  </a:cubicBezTo>
                  <a:lnTo>
                    <a:pt x="625" y="2013"/>
                  </a:lnTo>
                  <a:cubicBezTo>
                    <a:pt x="325" y="1211"/>
                    <a:pt x="523" y="546"/>
                    <a:pt x="591" y="358"/>
                  </a:cubicBezTo>
                  <a:lnTo>
                    <a:pt x="1178" y="256"/>
                  </a:lnTo>
                  <a:close/>
                  <a:moveTo>
                    <a:pt x="1352" y="1"/>
                  </a:moveTo>
                  <a:cubicBezTo>
                    <a:pt x="1345" y="1"/>
                    <a:pt x="1338" y="1"/>
                    <a:pt x="1332" y="3"/>
                  </a:cubicBezTo>
                  <a:lnTo>
                    <a:pt x="489" y="149"/>
                  </a:lnTo>
                  <a:cubicBezTo>
                    <a:pt x="451" y="157"/>
                    <a:pt x="421" y="177"/>
                    <a:pt x="403" y="211"/>
                  </a:cubicBezTo>
                  <a:cubicBezTo>
                    <a:pt x="386" y="248"/>
                    <a:pt x="0" y="1105"/>
                    <a:pt x="448" y="2184"/>
                  </a:cubicBezTo>
                  <a:cubicBezTo>
                    <a:pt x="465" y="2225"/>
                    <a:pt x="509" y="2252"/>
                    <a:pt x="553" y="2252"/>
                  </a:cubicBezTo>
                  <a:lnTo>
                    <a:pt x="577" y="2252"/>
                  </a:lnTo>
                  <a:lnTo>
                    <a:pt x="1298" y="2099"/>
                  </a:lnTo>
                  <a:cubicBezTo>
                    <a:pt x="1328" y="2095"/>
                    <a:pt x="1355" y="2074"/>
                    <a:pt x="1373" y="2047"/>
                  </a:cubicBezTo>
                  <a:cubicBezTo>
                    <a:pt x="1387" y="2020"/>
                    <a:pt x="1393" y="1989"/>
                    <a:pt x="1383" y="1959"/>
                  </a:cubicBezTo>
                  <a:cubicBezTo>
                    <a:pt x="1380" y="1948"/>
                    <a:pt x="1100" y="996"/>
                    <a:pt x="1458" y="153"/>
                  </a:cubicBezTo>
                  <a:cubicBezTo>
                    <a:pt x="1475" y="116"/>
                    <a:pt x="1468" y="75"/>
                    <a:pt x="1441" y="40"/>
                  </a:cubicBezTo>
                  <a:cubicBezTo>
                    <a:pt x="1421" y="15"/>
                    <a:pt x="1386" y="1"/>
                    <a:pt x="1352" y="1"/>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5"/>
            <p:cNvSpPr/>
            <p:nvPr/>
          </p:nvSpPr>
          <p:spPr>
            <a:xfrm flipH="1">
              <a:off x="7960238" y="3657028"/>
              <a:ext cx="9673" cy="26669"/>
            </a:xfrm>
            <a:custGeom>
              <a:avLst/>
              <a:gdLst/>
              <a:ahLst/>
              <a:cxnLst/>
              <a:rect l="l" t="t" r="r" b="b"/>
              <a:pathLst>
                <a:path w="243" h="670" extrusionOk="0">
                  <a:moveTo>
                    <a:pt x="123" y="0"/>
                  </a:moveTo>
                  <a:cubicBezTo>
                    <a:pt x="120" y="0"/>
                    <a:pt x="116" y="0"/>
                    <a:pt x="113" y="1"/>
                  </a:cubicBezTo>
                  <a:cubicBezTo>
                    <a:pt x="48" y="4"/>
                    <a:pt x="0" y="51"/>
                    <a:pt x="0" y="117"/>
                  </a:cubicBezTo>
                  <a:cubicBezTo>
                    <a:pt x="0" y="117"/>
                    <a:pt x="3" y="270"/>
                    <a:pt x="14" y="563"/>
                  </a:cubicBezTo>
                  <a:cubicBezTo>
                    <a:pt x="14" y="622"/>
                    <a:pt x="65" y="670"/>
                    <a:pt x="126" y="670"/>
                  </a:cubicBezTo>
                  <a:lnTo>
                    <a:pt x="130" y="670"/>
                  </a:lnTo>
                  <a:cubicBezTo>
                    <a:pt x="195" y="670"/>
                    <a:pt x="243" y="615"/>
                    <a:pt x="243" y="554"/>
                  </a:cubicBezTo>
                  <a:cubicBezTo>
                    <a:pt x="233" y="267"/>
                    <a:pt x="229" y="113"/>
                    <a:pt x="229" y="113"/>
                  </a:cubicBezTo>
                  <a:cubicBezTo>
                    <a:pt x="229" y="55"/>
                    <a:pt x="180" y="0"/>
                    <a:pt x="123" y="0"/>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5"/>
            <p:cNvSpPr/>
            <p:nvPr/>
          </p:nvSpPr>
          <p:spPr>
            <a:xfrm flipH="1">
              <a:off x="7790788" y="3710248"/>
              <a:ext cx="177212" cy="807206"/>
            </a:xfrm>
            <a:custGeom>
              <a:avLst/>
              <a:gdLst/>
              <a:ahLst/>
              <a:cxnLst/>
              <a:rect l="l" t="t" r="r" b="b"/>
              <a:pathLst>
                <a:path w="4452" h="20279" extrusionOk="0">
                  <a:moveTo>
                    <a:pt x="123" y="1"/>
                  </a:moveTo>
                  <a:cubicBezTo>
                    <a:pt x="120" y="1"/>
                    <a:pt x="116" y="1"/>
                    <a:pt x="113" y="1"/>
                  </a:cubicBezTo>
                  <a:cubicBezTo>
                    <a:pt x="51" y="5"/>
                    <a:pt x="0" y="56"/>
                    <a:pt x="4" y="118"/>
                  </a:cubicBezTo>
                  <a:cubicBezTo>
                    <a:pt x="21" y="384"/>
                    <a:pt x="37" y="685"/>
                    <a:pt x="58" y="1016"/>
                  </a:cubicBezTo>
                  <a:cubicBezTo>
                    <a:pt x="62" y="1074"/>
                    <a:pt x="113" y="1118"/>
                    <a:pt x="174" y="1118"/>
                  </a:cubicBezTo>
                  <a:lnTo>
                    <a:pt x="181" y="1118"/>
                  </a:lnTo>
                  <a:cubicBezTo>
                    <a:pt x="242" y="1115"/>
                    <a:pt x="290" y="1060"/>
                    <a:pt x="287" y="998"/>
                  </a:cubicBezTo>
                  <a:cubicBezTo>
                    <a:pt x="267" y="671"/>
                    <a:pt x="246" y="370"/>
                    <a:pt x="232" y="107"/>
                  </a:cubicBezTo>
                  <a:cubicBezTo>
                    <a:pt x="229" y="49"/>
                    <a:pt x="180" y="1"/>
                    <a:pt x="123" y="1"/>
                  </a:cubicBezTo>
                  <a:close/>
                  <a:moveTo>
                    <a:pt x="241" y="1786"/>
                  </a:moveTo>
                  <a:cubicBezTo>
                    <a:pt x="237" y="1786"/>
                    <a:pt x="233" y="1786"/>
                    <a:pt x="229" y="1787"/>
                  </a:cubicBezTo>
                  <a:cubicBezTo>
                    <a:pt x="168" y="1794"/>
                    <a:pt x="119" y="1845"/>
                    <a:pt x="123" y="1906"/>
                  </a:cubicBezTo>
                  <a:cubicBezTo>
                    <a:pt x="147" y="2190"/>
                    <a:pt x="174" y="2487"/>
                    <a:pt x="201" y="2801"/>
                  </a:cubicBezTo>
                  <a:cubicBezTo>
                    <a:pt x="209" y="2859"/>
                    <a:pt x="256" y="2903"/>
                    <a:pt x="314" y="2903"/>
                  </a:cubicBezTo>
                  <a:cubicBezTo>
                    <a:pt x="317" y="2903"/>
                    <a:pt x="321" y="2900"/>
                    <a:pt x="324" y="2900"/>
                  </a:cubicBezTo>
                  <a:cubicBezTo>
                    <a:pt x="390" y="2897"/>
                    <a:pt x="434" y="2842"/>
                    <a:pt x="431" y="2780"/>
                  </a:cubicBezTo>
                  <a:cubicBezTo>
                    <a:pt x="399" y="2470"/>
                    <a:pt x="376" y="2172"/>
                    <a:pt x="352" y="1889"/>
                  </a:cubicBezTo>
                  <a:cubicBezTo>
                    <a:pt x="349" y="1831"/>
                    <a:pt x="300" y="1786"/>
                    <a:pt x="241" y="1786"/>
                  </a:cubicBezTo>
                  <a:close/>
                  <a:moveTo>
                    <a:pt x="402" y="3568"/>
                  </a:moveTo>
                  <a:cubicBezTo>
                    <a:pt x="398" y="3568"/>
                    <a:pt x="394" y="3568"/>
                    <a:pt x="390" y="3568"/>
                  </a:cubicBezTo>
                  <a:cubicBezTo>
                    <a:pt x="328" y="3576"/>
                    <a:pt x="283" y="3630"/>
                    <a:pt x="290" y="3691"/>
                  </a:cubicBezTo>
                  <a:cubicBezTo>
                    <a:pt x="317" y="3978"/>
                    <a:pt x="352" y="4276"/>
                    <a:pt x="385" y="4583"/>
                  </a:cubicBezTo>
                  <a:cubicBezTo>
                    <a:pt x="393" y="4638"/>
                    <a:pt x="444" y="4682"/>
                    <a:pt x="499" y="4682"/>
                  </a:cubicBezTo>
                  <a:lnTo>
                    <a:pt x="512" y="4682"/>
                  </a:lnTo>
                  <a:cubicBezTo>
                    <a:pt x="577" y="4674"/>
                    <a:pt x="621" y="4617"/>
                    <a:pt x="615" y="4556"/>
                  </a:cubicBezTo>
                  <a:cubicBezTo>
                    <a:pt x="577" y="4252"/>
                    <a:pt x="546" y="3954"/>
                    <a:pt x="516" y="3668"/>
                  </a:cubicBezTo>
                  <a:cubicBezTo>
                    <a:pt x="509" y="3610"/>
                    <a:pt x="461" y="3568"/>
                    <a:pt x="402" y="3568"/>
                  </a:cubicBezTo>
                  <a:close/>
                  <a:moveTo>
                    <a:pt x="612" y="5346"/>
                  </a:moveTo>
                  <a:cubicBezTo>
                    <a:pt x="606" y="5346"/>
                    <a:pt x="600" y="5346"/>
                    <a:pt x="594" y="5347"/>
                  </a:cubicBezTo>
                  <a:cubicBezTo>
                    <a:pt x="533" y="5354"/>
                    <a:pt x="488" y="5409"/>
                    <a:pt x="495" y="5470"/>
                  </a:cubicBezTo>
                  <a:cubicBezTo>
                    <a:pt x="533" y="5760"/>
                    <a:pt x="570" y="6057"/>
                    <a:pt x="615" y="6358"/>
                  </a:cubicBezTo>
                  <a:cubicBezTo>
                    <a:pt x="621" y="6415"/>
                    <a:pt x="669" y="6456"/>
                    <a:pt x="727" y="6456"/>
                  </a:cubicBezTo>
                  <a:cubicBezTo>
                    <a:pt x="730" y="6456"/>
                    <a:pt x="738" y="6453"/>
                    <a:pt x="741" y="6453"/>
                  </a:cubicBezTo>
                  <a:cubicBezTo>
                    <a:pt x="806" y="6447"/>
                    <a:pt x="847" y="6388"/>
                    <a:pt x="840" y="6327"/>
                  </a:cubicBezTo>
                  <a:cubicBezTo>
                    <a:pt x="799" y="6026"/>
                    <a:pt x="758" y="5733"/>
                    <a:pt x="721" y="5443"/>
                  </a:cubicBezTo>
                  <a:cubicBezTo>
                    <a:pt x="714" y="5387"/>
                    <a:pt x="666" y="5346"/>
                    <a:pt x="612" y="5346"/>
                  </a:cubicBezTo>
                  <a:close/>
                  <a:moveTo>
                    <a:pt x="859" y="7118"/>
                  </a:moveTo>
                  <a:cubicBezTo>
                    <a:pt x="853" y="7118"/>
                    <a:pt x="846" y="7118"/>
                    <a:pt x="840" y="7119"/>
                  </a:cubicBezTo>
                  <a:cubicBezTo>
                    <a:pt x="775" y="7129"/>
                    <a:pt x="734" y="7184"/>
                    <a:pt x="741" y="7245"/>
                  </a:cubicBezTo>
                  <a:cubicBezTo>
                    <a:pt x="785" y="7535"/>
                    <a:pt x="833" y="7833"/>
                    <a:pt x="881" y="8129"/>
                  </a:cubicBezTo>
                  <a:cubicBezTo>
                    <a:pt x="891" y="8184"/>
                    <a:pt x="939" y="8225"/>
                    <a:pt x="993" y="8225"/>
                  </a:cubicBezTo>
                  <a:lnTo>
                    <a:pt x="1014" y="8225"/>
                  </a:lnTo>
                  <a:cubicBezTo>
                    <a:pt x="1075" y="8215"/>
                    <a:pt x="1116" y="8156"/>
                    <a:pt x="1106" y="8095"/>
                  </a:cubicBezTo>
                  <a:cubicBezTo>
                    <a:pt x="1058" y="7798"/>
                    <a:pt x="1011" y="7501"/>
                    <a:pt x="970" y="7211"/>
                  </a:cubicBezTo>
                  <a:cubicBezTo>
                    <a:pt x="960" y="7159"/>
                    <a:pt x="913" y="7118"/>
                    <a:pt x="859" y="7118"/>
                  </a:cubicBezTo>
                  <a:close/>
                  <a:moveTo>
                    <a:pt x="1146" y="8882"/>
                  </a:moveTo>
                  <a:cubicBezTo>
                    <a:pt x="1140" y="8882"/>
                    <a:pt x="1133" y="8883"/>
                    <a:pt x="1127" y="8884"/>
                  </a:cubicBezTo>
                  <a:cubicBezTo>
                    <a:pt x="1065" y="8894"/>
                    <a:pt x="1020" y="8952"/>
                    <a:pt x="1034" y="9013"/>
                  </a:cubicBezTo>
                  <a:cubicBezTo>
                    <a:pt x="1086" y="9303"/>
                    <a:pt x="1140" y="9597"/>
                    <a:pt x="1195" y="9894"/>
                  </a:cubicBezTo>
                  <a:cubicBezTo>
                    <a:pt x="1205" y="9949"/>
                    <a:pt x="1253" y="9987"/>
                    <a:pt x="1307" y="9987"/>
                  </a:cubicBezTo>
                  <a:cubicBezTo>
                    <a:pt x="1315" y="9987"/>
                    <a:pt x="1321" y="9987"/>
                    <a:pt x="1328" y="9983"/>
                  </a:cubicBezTo>
                  <a:cubicBezTo>
                    <a:pt x="1389" y="9973"/>
                    <a:pt x="1430" y="9915"/>
                    <a:pt x="1420" y="9853"/>
                  </a:cubicBezTo>
                  <a:cubicBezTo>
                    <a:pt x="1362" y="9560"/>
                    <a:pt x="1311" y="9266"/>
                    <a:pt x="1260" y="8976"/>
                  </a:cubicBezTo>
                  <a:cubicBezTo>
                    <a:pt x="1247" y="8921"/>
                    <a:pt x="1200" y="8882"/>
                    <a:pt x="1146" y="8882"/>
                  </a:cubicBezTo>
                  <a:close/>
                  <a:moveTo>
                    <a:pt x="1480" y="10640"/>
                  </a:moveTo>
                  <a:cubicBezTo>
                    <a:pt x="1473" y="10640"/>
                    <a:pt x="1465" y="10641"/>
                    <a:pt x="1458" y="10642"/>
                  </a:cubicBezTo>
                  <a:cubicBezTo>
                    <a:pt x="1396" y="10655"/>
                    <a:pt x="1356" y="10713"/>
                    <a:pt x="1369" y="10775"/>
                  </a:cubicBezTo>
                  <a:cubicBezTo>
                    <a:pt x="1427" y="11065"/>
                    <a:pt x="1492" y="11356"/>
                    <a:pt x="1557" y="11652"/>
                  </a:cubicBezTo>
                  <a:cubicBezTo>
                    <a:pt x="1567" y="11704"/>
                    <a:pt x="1614" y="11737"/>
                    <a:pt x="1666" y="11737"/>
                  </a:cubicBezTo>
                  <a:lnTo>
                    <a:pt x="1690" y="11737"/>
                  </a:lnTo>
                  <a:cubicBezTo>
                    <a:pt x="1751" y="11724"/>
                    <a:pt x="1792" y="11666"/>
                    <a:pt x="1778" y="11605"/>
                  </a:cubicBezTo>
                  <a:cubicBezTo>
                    <a:pt x="1714" y="11311"/>
                    <a:pt x="1652" y="11021"/>
                    <a:pt x="1594" y="10731"/>
                  </a:cubicBezTo>
                  <a:cubicBezTo>
                    <a:pt x="1582" y="10676"/>
                    <a:pt x="1535" y="10640"/>
                    <a:pt x="1480" y="10640"/>
                  </a:cubicBezTo>
                  <a:close/>
                  <a:moveTo>
                    <a:pt x="1865" y="12390"/>
                  </a:moveTo>
                  <a:cubicBezTo>
                    <a:pt x="1856" y="12390"/>
                    <a:pt x="1848" y="12391"/>
                    <a:pt x="1840" y="12393"/>
                  </a:cubicBezTo>
                  <a:cubicBezTo>
                    <a:pt x="1778" y="12407"/>
                    <a:pt x="1741" y="12465"/>
                    <a:pt x="1754" y="12526"/>
                  </a:cubicBezTo>
                  <a:cubicBezTo>
                    <a:pt x="1823" y="12816"/>
                    <a:pt x="1891" y="13106"/>
                    <a:pt x="1967" y="13396"/>
                  </a:cubicBezTo>
                  <a:cubicBezTo>
                    <a:pt x="1980" y="13448"/>
                    <a:pt x="2024" y="13482"/>
                    <a:pt x="2076" y="13482"/>
                  </a:cubicBezTo>
                  <a:cubicBezTo>
                    <a:pt x="2085" y="13482"/>
                    <a:pt x="2096" y="13482"/>
                    <a:pt x="2103" y="13478"/>
                  </a:cubicBezTo>
                  <a:cubicBezTo>
                    <a:pt x="2164" y="13465"/>
                    <a:pt x="2202" y="13404"/>
                    <a:pt x="2188" y="13346"/>
                  </a:cubicBezTo>
                  <a:cubicBezTo>
                    <a:pt x="2117" y="13052"/>
                    <a:pt x="2045" y="12765"/>
                    <a:pt x="1977" y="12475"/>
                  </a:cubicBezTo>
                  <a:cubicBezTo>
                    <a:pt x="1964" y="12425"/>
                    <a:pt x="1917" y="12390"/>
                    <a:pt x="1865" y="12390"/>
                  </a:cubicBezTo>
                  <a:close/>
                  <a:moveTo>
                    <a:pt x="2306" y="14126"/>
                  </a:moveTo>
                  <a:cubicBezTo>
                    <a:pt x="2295" y="14126"/>
                    <a:pt x="2285" y="14127"/>
                    <a:pt x="2274" y="14130"/>
                  </a:cubicBezTo>
                  <a:cubicBezTo>
                    <a:pt x="2212" y="14144"/>
                    <a:pt x="2175" y="14206"/>
                    <a:pt x="2192" y="14264"/>
                  </a:cubicBezTo>
                  <a:cubicBezTo>
                    <a:pt x="2270" y="14554"/>
                    <a:pt x="2348" y="14841"/>
                    <a:pt x="2430" y="15131"/>
                  </a:cubicBezTo>
                  <a:cubicBezTo>
                    <a:pt x="2444" y="15178"/>
                    <a:pt x="2492" y="15213"/>
                    <a:pt x="2543" y="15213"/>
                  </a:cubicBezTo>
                  <a:cubicBezTo>
                    <a:pt x="2553" y="15213"/>
                    <a:pt x="2564" y="15209"/>
                    <a:pt x="2574" y="15206"/>
                  </a:cubicBezTo>
                  <a:cubicBezTo>
                    <a:pt x="2632" y="15189"/>
                    <a:pt x="2670" y="15128"/>
                    <a:pt x="2652" y="15069"/>
                  </a:cubicBezTo>
                  <a:cubicBezTo>
                    <a:pt x="2570" y="14783"/>
                    <a:pt x="2489" y="14496"/>
                    <a:pt x="2413" y="14209"/>
                  </a:cubicBezTo>
                  <a:cubicBezTo>
                    <a:pt x="2400" y="14158"/>
                    <a:pt x="2355" y="14126"/>
                    <a:pt x="2306" y="14126"/>
                  </a:cubicBezTo>
                  <a:close/>
                  <a:moveTo>
                    <a:pt x="2795" y="15846"/>
                  </a:moveTo>
                  <a:cubicBezTo>
                    <a:pt x="2784" y="15846"/>
                    <a:pt x="2773" y="15848"/>
                    <a:pt x="2761" y="15851"/>
                  </a:cubicBezTo>
                  <a:cubicBezTo>
                    <a:pt x="2704" y="15868"/>
                    <a:pt x="2670" y="15930"/>
                    <a:pt x="2687" y="15988"/>
                  </a:cubicBezTo>
                  <a:cubicBezTo>
                    <a:pt x="2775" y="16275"/>
                    <a:pt x="2864" y="16561"/>
                    <a:pt x="2956" y="16845"/>
                  </a:cubicBezTo>
                  <a:cubicBezTo>
                    <a:pt x="2974" y="16892"/>
                    <a:pt x="3018" y="16923"/>
                    <a:pt x="3065" y="16923"/>
                  </a:cubicBezTo>
                  <a:cubicBezTo>
                    <a:pt x="3076" y="16923"/>
                    <a:pt x="3089" y="16919"/>
                    <a:pt x="3100" y="16916"/>
                  </a:cubicBezTo>
                  <a:cubicBezTo>
                    <a:pt x="3161" y="16899"/>
                    <a:pt x="3196" y="16834"/>
                    <a:pt x="3175" y="16776"/>
                  </a:cubicBezTo>
                  <a:cubicBezTo>
                    <a:pt x="3083" y="16492"/>
                    <a:pt x="2994" y="16210"/>
                    <a:pt x="2905" y="15926"/>
                  </a:cubicBezTo>
                  <a:cubicBezTo>
                    <a:pt x="2891" y="15876"/>
                    <a:pt x="2845" y="15846"/>
                    <a:pt x="2795" y="15846"/>
                  </a:cubicBezTo>
                  <a:close/>
                  <a:moveTo>
                    <a:pt x="3353" y="17548"/>
                  </a:moveTo>
                  <a:cubicBezTo>
                    <a:pt x="3340" y="17548"/>
                    <a:pt x="3327" y="17550"/>
                    <a:pt x="3314" y="17554"/>
                  </a:cubicBezTo>
                  <a:cubicBezTo>
                    <a:pt x="3257" y="17571"/>
                    <a:pt x="3223" y="17636"/>
                    <a:pt x="3243" y="17694"/>
                  </a:cubicBezTo>
                  <a:cubicBezTo>
                    <a:pt x="3342" y="17978"/>
                    <a:pt x="3445" y="18258"/>
                    <a:pt x="3550" y="18541"/>
                  </a:cubicBezTo>
                  <a:cubicBezTo>
                    <a:pt x="3568" y="18586"/>
                    <a:pt x="3612" y="18613"/>
                    <a:pt x="3656" y="18613"/>
                  </a:cubicBezTo>
                  <a:cubicBezTo>
                    <a:pt x="3670" y="18613"/>
                    <a:pt x="3683" y="18613"/>
                    <a:pt x="3697" y="18606"/>
                  </a:cubicBezTo>
                  <a:cubicBezTo>
                    <a:pt x="3755" y="18586"/>
                    <a:pt x="3785" y="18520"/>
                    <a:pt x="3765" y="18463"/>
                  </a:cubicBezTo>
                  <a:cubicBezTo>
                    <a:pt x="3659" y="18186"/>
                    <a:pt x="3560" y="17902"/>
                    <a:pt x="3462" y="17623"/>
                  </a:cubicBezTo>
                  <a:cubicBezTo>
                    <a:pt x="3446" y="17577"/>
                    <a:pt x="3401" y="17548"/>
                    <a:pt x="3353" y="17548"/>
                  </a:cubicBezTo>
                  <a:close/>
                  <a:moveTo>
                    <a:pt x="3979" y="19227"/>
                  </a:moveTo>
                  <a:cubicBezTo>
                    <a:pt x="3966" y="19227"/>
                    <a:pt x="3952" y="19229"/>
                    <a:pt x="3939" y="19234"/>
                  </a:cubicBezTo>
                  <a:cubicBezTo>
                    <a:pt x="3881" y="19257"/>
                    <a:pt x="3851" y="19323"/>
                    <a:pt x="3875" y="19380"/>
                  </a:cubicBezTo>
                  <a:cubicBezTo>
                    <a:pt x="3984" y="19657"/>
                    <a:pt x="4100" y="19937"/>
                    <a:pt x="4216" y="20210"/>
                  </a:cubicBezTo>
                  <a:cubicBezTo>
                    <a:pt x="4236" y="20255"/>
                    <a:pt x="4277" y="20278"/>
                    <a:pt x="4322" y="20278"/>
                  </a:cubicBezTo>
                  <a:cubicBezTo>
                    <a:pt x="4338" y="20278"/>
                    <a:pt x="4352" y="20278"/>
                    <a:pt x="4366" y="20272"/>
                  </a:cubicBezTo>
                  <a:cubicBezTo>
                    <a:pt x="4424" y="20248"/>
                    <a:pt x="4452" y="20183"/>
                    <a:pt x="4428" y="20125"/>
                  </a:cubicBezTo>
                  <a:cubicBezTo>
                    <a:pt x="4311" y="19851"/>
                    <a:pt x="4199" y="19575"/>
                    <a:pt x="4086" y="19298"/>
                  </a:cubicBezTo>
                  <a:cubicBezTo>
                    <a:pt x="4068" y="19254"/>
                    <a:pt x="4024" y="19227"/>
                    <a:pt x="3979" y="19227"/>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5"/>
            <p:cNvSpPr/>
            <p:nvPr/>
          </p:nvSpPr>
          <p:spPr>
            <a:xfrm flipH="1">
              <a:off x="7768892" y="4540917"/>
              <a:ext cx="17992" cy="25077"/>
            </a:xfrm>
            <a:custGeom>
              <a:avLst/>
              <a:gdLst/>
              <a:ahLst/>
              <a:cxnLst/>
              <a:rect l="l" t="t" r="r" b="b"/>
              <a:pathLst>
                <a:path w="452" h="630" extrusionOk="0">
                  <a:moveTo>
                    <a:pt x="134" y="1"/>
                  </a:moveTo>
                  <a:cubicBezTo>
                    <a:pt x="118" y="1"/>
                    <a:pt x="102" y="4"/>
                    <a:pt x="86" y="12"/>
                  </a:cubicBezTo>
                  <a:cubicBezTo>
                    <a:pt x="28" y="35"/>
                    <a:pt x="1" y="103"/>
                    <a:pt x="28" y="158"/>
                  </a:cubicBezTo>
                  <a:cubicBezTo>
                    <a:pt x="89" y="294"/>
                    <a:pt x="154" y="431"/>
                    <a:pt x="219" y="565"/>
                  </a:cubicBezTo>
                  <a:cubicBezTo>
                    <a:pt x="236" y="606"/>
                    <a:pt x="277" y="629"/>
                    <a:pt x="321" y="629"/>
                  </a:cubicBezTo>
                  <a:cubicBezTo>
                    <a:pt x="338" y="629"/>
                    <a:pt x="352" y="626"/>
                    <a:pt x="369" y="619"/>
                  </a:cubicBezTo>
                  <a:cubicBezTo>
                    <a:pt x="427" y="595"/>
                    <a:pt x="451" y="527"/>
                    <a:pt x="423" y="472"/>
                  </a:cubicBezTo>
                  <a:cubicBezTo>
                    <a:pt x="362" y="339"/>
                    <a:pt x="297" y="203"/>
                    <a:pt x="236" y="66"/>
                  </a:cubicBezTo>
                  <a:cubicBezTo>
                    <a:pt x="218" y="26"/>
                    <a:pt x="177" y="1"/>
                    <a:pt x="134" y="1"/>
                  </a:cubicBezTo>
                  <a:close/>
                </a:path>
              </a:pathLst>
            </a:custGeom>
            <a:solidFill>
              <a:srgbClr val="859B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5"/>
            <p:cNvSpPr/>
            <p:nvPr/>
          </p:nvSpPr>
          <p:spPr>
            <a:xfrm flipH="1">
              <a:off x="7260934" y="2688829"/>
              <a:ext cx="238591" cy="197154"/>
            </a:xfrm>
            <a:custGeom>
              <a:avLst/>
              <a:gdLst/>
              <a:ahLst/>
              <a:cxnLst/>
              <a:rect l="l" t="t" r="r" b="b"/>
              <a:pathLst>
                <a:path w="5994" h="4953" extrusionOk="0">
                  <a:moveTo>
                    <a:pt x="3526" y="1"/>
                  </a:moveTo>
                  <a:cubicBezTo>
                    <a:pt x="928" y="1"/>
                    <a:pt x="1" y="4050"/>
                    <a:pt x="1934" y="4801"/>
                  </a:cubicBezTo>
                  <a:cubicBezTo>
                    <a:pt x="2201" y="4905"/>
                    <a:pt x="2455" y="4952"/>
                    <a:pt x="2695" y="4952"/>
                  </a:cubicBezTo>
                  <a:cubicBezTo>
                    <a:pt x="4992" y="4952"/>
                    <a:pt x="5994" y="636"/>
                    <a:pt x="4278" y="108"/>
                  </a:cubicBezTo>
                  <a:cubicBezTo>
                    <a:pt x="4014" y="34"/>
                    <a:pt x="3763" y="1"/>
                    <a:pt x="3526" y="1"/>
                  </a:cubicBezTo>
                  <a:close/>
                </a:path>
              </a:pathLst>
            </a:custGeom>
            <a:solidFill>
              <a:srgbClr val="CF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5"/>
            <p:cNvSpPr/>
            <p:nvPr/>
          </p:nvSpPr>
          <p:spPr>
            <a:xfrm flipH="1">
              <a:off x="7339547" y="2734049"/>
              <a:ext cx="79650" cy="98000"/>
            </a:xfrm>
            <a:custGeom>
              <a:avLst/>
              <a:gdLst/>
              <a:ahLst/>
              <a:cxnLst/>
              <a:rect l="l" t="t" r="r" b="b"/>
              <a:pathLst>
                <a:path w="2001" h="2462" extrusionOk="0">
                  <a:moveTo>
                    <a:pt x="1358" y="0"/>
                  </a:moveTo>
                  <a:cubicBezTo>
                    <a:pt x="998" y="0"/>
                    <a:pt x="560" y="369"/>
                    <a:pt x="305" y="924"/>
                  </a:cubicBezTo>
                  <a:cubicBezTo>
                    <a:pt x="1" y="1583"/>
                    <a:pt x="66" y="2252"/>
                    <a:pt x="451" y="2422"/>
                  </a:cubicBezTo>
                  <a:cubicBezTo>
                    <a:pt x="511" y="2449"/>
                    <a:pt x="576" y="2462"/>
                    <a:pt x="643" y="2462"/>
                  </a:cubicBezTo>
                  <a:cubicBezTo>
                    <a:pt x="1003" y="2462"/>
                    <a:pt x="1441" y="2094"/>
                    <a:pt x="1698" y="1538"/>
                  </a:cubicBezTo>
                  <a:cubicBezTo>
                    <a:pt x="2001" y="880"/>
                    <a:pt x="1936" y="207"/>
                    <a:pt x="1550" y="40"/>
                  </a:cubicBezTo>
                  <a:cubicBezTo>
                    <a:pt x="1490" y="13"/>
                    <a:pt x="1425" y="0"/>
                    <a:pt x="1358" y="0"/>
                  </a:cubicBezTo>
                  <a:close/>
                </a:path>
              </a:pathLst>
            </a:custGeom>
            <a:solidFill>
              <a:srgbClr val="FF7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5"/>
            <p:cNvSpPr/>
            <p:nvPr/>
          </p:nvSpPr>
          <p:spPr>
            <a:xfrm flipH="1">
              <a:off x="7274466" y="2694561"/>
              <a:ext cx="148114" cy="195124"/>
            </a:xfrm>
            <a:custGeom>
              <a:avLst/>
              <a:gdLst/>
              <a:ahLst/>
              <a:cxnLst/>
              <a:rect l="l" t="t" r="r" b="b"/>
              <a:pathLst>
                <a:path w="3721" h="4902" extrusionOk="0">
                  <a:moveTo>
                    <a:pt x="2451" y="0"/>
                  </a:moveTo>
                  <a:cubicBezTo>
                    <a:pt x="2451" y="1"/>
                    <a:pt x="3663" y="1012"/>
                    <a:pt x="2772" y="3131"/>
                  </a:cubicBezTo>
                  <a:cubicBezTo>
                    <a:pt x="2197" y="4498"/>
                    <a:pt x="987" y="4683"/>
                    <a:pt x="374" y="4683"/>
                  </a:cubicBezTo>
                  <a:cubicBezTo>
                    <a:pt x="146" y="4683"/>
                    <a:pt x="1" y="4657"/>
                    <a:pt x="1" y="4657"/>
                  </a:cubicBezTo>
                  <a:lnTo>
                    <a:pt x="1" y="4657"/>
                  </a:lnTo>
                  <a:cubicBezTo>
                    <a:pt x="325" y="4827"/>
                    <a:pt x="634" y="4902"/>
                    <a:pt x="924" y="4902"/>
                  </a:cubicBezTo>
                  <a:cubicBezTo>
                    <a:pt x="1992" y="4902"/>
                    <a:pt x="2806" y="3892"/>
                    <a:pt x="3209" y="2913"/>
                  </a:cubicBezTo>
                  <a:cubicBezTo>
                    <a:pt x="3721" y="1670"/>
                    <a:pt x="3506" y="373"/>
                    <a:pt x="2451" y="0"/>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5"/>
            <p:cNvSpPr/>
            <p:nvPr/>
          </p:nvSpPr>
          <p:spPr>
            <a:xfrm flipH="1">
              <a:off x="7071456" y="2211915"/>
              <a:ext cx="136292" cy="194885"/>
            </a:xfrm>
            <a:custGeom>
              <a:avLst/>
              <a:gdLst/>
              <a:ahLst/>
              <a:cxnLst/>
              <a:rect l="l" t="t" r="r" b="b"/>
              <a:pathLst>
                <a:path w="3424" h="4896" extrusionOk="0">
                  <a:moveTo>
                    <a:pt x="3219" y="0"/>
                  </a:moveTo>
                  <a:lnTo>
                    <a:pt x="0" y="4623"/>
                  </a:lnTo>
                  <a:lnTo>
                    <a:pt x="519" y="4895"/>
                  </a:lnTo>
                  <a:lnTo>
                    <a:pt x="3424" y="803"/>
                  </a:lnTo>
                  <a:lnTo>
                    <a:pt x="3219" y="0"/>
                  </a:ln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5"/>
            <p:cNvSpPr/>
            <p:nvPr/>
          </p:nvSpPr>
          <p:spPr>
            <a:xfrm flipH="1">
              <a:off x="7118605" y="1854100"/>
              <a:ext cx="1017336" cy="708489"/>
            </a:xfrm>
            <a:custGeom>
              <a:avLst/>
              <a:gdLst/>
              <a:ahLst/>
              <a:cxnLst/>
              <a:rect l="l" t="t" r="r" b="b"/>
              <a:pathLst>
                <a:path w="25558" h="17799" extrusionOk="0">
                  <a:moveTo>
                    <a:pt x="13637" y="0"/>
                  </a:moveTo>
                  <a:cubicBezTo>
                    <a:pt x="9901" y="0"/>
                    <a:pt x="5868" y="1293"/>
                    <a:pt x="2891" y="5320"/>
                  </a:cubicBezTo>
                  <a:cubicBezTo>
                    <a:pt x="0" y="9235"/>
                    <a:pt x="3208" y="14387"/>
                    <a:pt x="3550" y="15288"/>
                  </a:cubicBezTo>
                  <a:cubicBezTo>
                    <a:pt x="4236" y="17092"/>
                    <a:pt x="5648" y="17799"/>
                    <a:pt x="7438" y="17799"/>
                  </a:cubicBezTo>
                  <a:cubicBezTo>
                    <a:pt x="13890" y="17799"/>
                    <a:pt x="25254" y="8621"/>
                    <a:pt x="25254" y="8621"/>
                  </a:cubicBezTo>
                  <a:cubicBezTo>
                    <a:pt x="25254" y="8621"/>
                    <a:pt x="25557" y="3702"/>
                    <a:pt x="21191" y="1674"/>
                  </a:cubicBezTo>
                  <a:cubicBezTo>
                    <a:pt x="19280" y="786"/>
                    <a:pt x="16549" y="0"/>
                    <a:pt x="13637" y="0"/>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5"/>
            <p:cNvSpPr/>
            <p:nvPr/>
          </p:nvSpPr>
          <p:spPr>
            <a:xfrm flipH="1">
              <a:off x="6993675" y="3227841"/>
              <a:ext cx="116509" cy="124868"/>
            </a:xfrm>
            <a:custGeom>
              <a:avLst/>
              <a:gdLst/>
              <a:ahLst/>
              <a:cxnLst/>
              <a:rect l="l" t="t" r="r" b="b"/>
              <a:pathLst>
                <a:path w="2927" h="3137" extrusionOk="0">
                  <a:moveTo>
                    <a:pt x="1742" y="1"/>
                  </a:moveTo>
                  <a:cubicBezTo>
                    <a:pt x="1552" y="1"/>
                    <a:pt x="1340" y="36"/>
                    <a:pt x="1113" y="108"/>
                  </a:cubicBezTo>
                  <a:cubicBezTo>
                    <a:pt x="1113" y="108"/>
                    <a:pt x="1373" y="551"/>
                    <a:pt x="1113" y="1112"/>
                  </a:cubicBezTo>
                  <a:cubicBezTo>
                    <a:pt x="857" y="1668"/>
                    <a:pt x="0" y="2590"/>
                    <a:pt x="543" y="3009"/>
                  </a:cubicBezTo>
                  <a:cubicBezTo>
                    <a:pt x="655" y="3095"/>
                    <a:pt x="783" y="3136"/>
                    <a:pt x="920" y="3136"/>
                  </a:cubicBezTo>
                  <a:cubicBezTo>
                    <a:pt x="1446" y="3136"/>
                    <a:pt x="2106" y="2531"/>
                    <a:pt x="2512" y="1559"/>
                  </a:cubicBezTo>
                  <a:cubicBezTo>
                    <a:pt x="2926" y="574"/>
                    <a:pt x="2512" y="1"/>
                    <a:pt x="1742" y="1"/>
                  </a:cubicBezTo>
                  <a:close/>
                </a:path>
              </a:pathLst>
            </a:custGeom>
            <a:solidFill>
              <a:srgbClr val="FF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5"/>
            <p:cNvSpPr/>
            <p:nvPr/>
          </p:nvSpPr>
          <p:spPr>
            <a:xfrm flipH="1">
              <a:off x="7027112" y="3205709"/>
              <a:ext cx="116509" cy="124868"/>
            </a:xfrm>
            <a:custGeom>
              <a:avLst/>
              <a:gdLst/>
              <a:ahLst/>
              <a:cxnLst/>
              <a:rect l="l" t="t" r="r" b="b"/>
              <a:pathLst>
                <a:path w="2927" h="3137" extrusionOk="0">
                  <a:moveTo>
                    <a:pt x="1743" y="1"/>
                  </a:moveTo>
                  <a:cubicBezTo>
                    <a:pt x="1552" y="1"/>
                    <a:pt x="1340" y="36"/>
                    <a:pt x="1113" y="108"/>
                  </a:cubicBezTo>
                  <a:cubicBezTo>
                    <a:pt x="1113" y="108"/>
                    <a:pt x="1370" y="551"/>
                    <a:pt x="1113" y="1112"/>
                  </a:cubicBezTo>
                  <a:cubicBezTo>
                    <a:pt x="858" y="1668"/>
                    <a:pt x="1" y="2590"/>
                    <a:pt x="543" y="3009"/>
                  </a:cubicBezTo>
                  <a:cubicBezTo>
                    <a:pt x="655" y="3095"/>
                    <a:pt x="783" y="3136"/>
                    <a:pt x="920" y="3136"/>
                  </a:cubicBezTo>
                  <a:cubicBezTo>
                    <a:pt x="1446" y="3136"/>
                    <a:pt x="2106" y="2531"/>
                    <a:pt x="2513" y="1558"/>
                  </a:cubicBezTo>
                  <a:cubicBezTo>
                    <a:pt x="2926" y="573"/>
                    <a:pt x="2512" y="1"/>
                    <a:pt x="1743" y="1"/>
                  </a:cubicBezTo>
                  <a:close/>
                </a:path>
              </a:pathLst>
            </a:custGeom>
            <a:solidFill>
              <a:srgbClr val="FF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5"/>
            <p:cNvSpPr/>
            <p:nvPr/>
          </p:nvSpPr>
          <p:spPr>
            <a:xfrm flipH="1">
              <a:off x="7060032" y="3173506"/>
              <a:ext cx="116469" cy="124868"/>
            </a:xfrm>
            <a:custGeom>
              <a:avLst/>
              <a:gdLst/>
              <a:ahLst/>
              <a:cxnLst/>
              <a:rect l="l" t="t" r="r" b="b"/>
              <a:pathLst>
                <a:path w="2926" h="3137" extrusionOk="0">
                  <a:moveTo>
                    <a:pt x="1742" y="0"/>
                  </a:moveTo>
                  <a:cubicBezTo>
                    <a:pt x="1552" y="0"/>
                    <a:pt x="1340" y="35"/>
                    <a:pt x="1113" y="108"/>
                  </a:cubicBezTo>
                  <a:cubicBezTo>
                    <a:pt x="1113" y="108"/>
                    <a:pt x="1369" y="552"/>
                    <a:pt x="1113" y="1111"/>
                  </a:cubicBezTo>
                  <a:cubicBezTo>
                    <a:pt x="857" y="1667"/>
                    <a:pt x="0" y="2589"/>
                    <a:pt x="543" y="3009"/>
                  </a:cubicBezTo>
                  <a:cubicBezTo>
                    <a:pt x="655" y="3095"/>
                    <a:pt x="783" y="3136"/>
                    <a:pt x="919" y="3136"/>
                  </a:cubicBezTo>
                  <a:cubicBezTo>
                    <a:pt x="1445" y="3136"/>
                    <a:pt x="2104" y="2531"/>
                    <a:pt x="2513" y="1558"/>
                  </a:cubicBezTo>
                  <a:cubicBezTo>
                    <a:pt x="2926" y="573"/>
                    <a:pt x="2512" y="0"/>
                    <a:pt x="1742" y="0"/>
                  </a:cubicBezTo>
                  <a:close/>
                </a:path>
              </a:pathLst>
            </a:custGeom>
            <a:solidFill>
              <a:srgbClr val="FF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5"/>
            <p:cNvSpPr/>
            <p:nvPr/>
          </p:nvSpPr>
          <p:spPr>
            <a:xfrm flipH="1">
              <a:off x="7559120" y="4528617"/>
              <a:ext cx="259966" cy="238432"/>
            </a:xfrm>
            <a:custGeom>
              <a:avLst/>
              <a:gdLst/>
              <a:ahLst/>
              <a:cxnLst/>
              <a:rect l="l" t="t" r="r" b="b"/>
              <a:pathLst>
                <a:path w="6531" h="5990" extrusionOk="0">
                  <a:moveTo>
                    <a:pt x="3341" y="1"/>
                  </a:moveTo>
                  <a:cubicBezTo>
                    <a:pt x="2593" y="1"/>
                    <a:pt x="1649" y="259"/>
                    <a:pt x="1649" y="259"/>
                  </a:cubicBezTo>
                  <a:cubicBezTo>
                    <a:pt x="520" y="477"/>
                    <a:pt x="676" y="771"/>
                    <a:pt x="676" y="1819"/>
                  </a:cubicBezTo>
                  <a:cubicBezTo>
                    <a:pt x="676" y="2867"/>
                    <a:pt x="151" y="4451"/>
                    <a:pt x="76" y="5158"/>
                  </a:cubicBezTo>
                  <a:cubicBezTo>
                    <a:pt x="0" y="5864"/>
                    <a:pt x="977" y="5990"/>
                    <a:pt x="977" y="5990"/>
                  </a:cubicBezTo>
                  <a:lnTo>
                    <a:pt x="6531" y="5024"/>
                  </a:lnTo>
                  <a:cubicBezTo>
                    <a:pt x="6398" y="4058"/>
                    <a:pt x="4967" y="2283"/>
                    <a:pt x="4561" y="1655"/>
                  </a:cubicBezTo>
                  <a:cubicBezTo>
                    <a:pt x="4155" y="1024"/>
                    <a:pt x="4643" y="430"/>
                    <a:pt x="3994" y="112"/>
                  </a:cubicBezTo>
                  <a:cubicBezTo>
                    <a:pt x="3829" y="31"/>
                    <a:pt x="3596" y="1"/>
                    <a:pt x="3341"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5"/>
            <p:cNvSpPr/>
            <p:nvPr/>
          </p:nvSpPr>
          <p:spPr>
            <a:xfrm flipH="1">
              <a:off x="7638051" y="4596885"/>
              <a:ext cx="92308" cy="28898"/>
            </a:xfrm>
            <a:custGeom>
              <a:avLst/>
              <a:gdLst/>
              <a:ahLst/>
              <a:cxnLst/>
              <a:rect l="l" t="t" r="r" b="b"/>
              <a:pathLst>
                <a:path w="2319" h="726" extrusionOk="0">
                  <a:moveTo>
                    <a:pt x="1413" y="1"/>
                  </a:moveTo>
                  <a:cubicBezTo>
                    <a:pt x="1084" y="1"/>
                    <a:pt x="659" y="69"/>
                    <a:pt x="164" y="302"/>
                  </a:cubicBezTo>
                  <a:cubicBezTo>
                    <a:pt x="48" y="356"/>
                    <a:pt x="0" y="490"/>
                    <a:pt x="55" y="599"/>
                  </a:cubicBezTo>
                  <a:cubicBezTo>
                    <a:pt x="96" y="681"/>
                    <a:pt x="178" y="725"/>
                    <a:pt x="263" y="725"/>
                  </a:cubicBezTo>
                  <a:cubicBezTo>
                    <a:pt x="294" y="725"/>
                    <a:pt x="328" y="719"/>
                    <a:pt x="363" y="705"/>
                  </a:cubicBezTo>
                  <a:cubicBezTo>
                    <a:pt x="792" y="503"/>
                    <a:pt x="1150" y="446"/>
                    <a:pt x="1418" y="446"/>
                  </a:cubicBezTo>
                  <a:cubicBezTo>
                    <a:pt x="1749" y="446"/>
                    <a:pt x="1941" y="533"/>
                    <a:pt x="1957" y="541"/>
                  </a:cubicBezTo>
                  <a:cubicBezTo>
                    <a:pt x="1990" y="557"/>
                    <a:pt x="2024" y="564"/>
                    <a:pt x="2059" y="564"/>
                  </a:cubicBezTo>
                  <a:cubicBezTo>
                    <a:pt x="2142" y="564"/>
                    <a:pt x="2222" y="519"/>
                    <a:pt x="2260" y="442"/>
                  </a:cubicBezTo>
                  <a:cubicBezTo>
                    <a:pt x="2318" y="333"/>
                    <a:pt x="2274" y="196"/>
                    <a:pt x="2162" y="142"/>
                  </a:cubicBezTo>
                  <a:cubicBezTo>
                    <a:pt x="2142" y="132"/>
                    <a:pt x="1869" y="1"/>
                    <a:pt x="1413"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5"/>
            <p:cNvSpPr/>
            <p:nvPr/>
          </p:nvSpPr>
          <p:spPr>
            <a:xfrm flipH="1">
              <a:off x="7646212" y="4574474"/>
              <a:ext cx="92308" cy="28898"/>
            </a:xfrm>
            <a:custGeom>
              <a:avLst/>
              <a:gdLst/>
              <a:ahLst/>
              <a:cxnLst/>
              <a:rect l="l" t="t" r="r" b="b"/>
              <a:pathLst>
                <a:path w="2319" h="726" extrusionOk="0">
                  <a:moveTo>
                    <a:pt x="1415" y="1"/>
                  </a:moveTo>
                  <a:cubicBezTo>
                    <a:pt x="1085" y="1"/>
                    <a:pt x="660" y="69"/>
                    <a:pt x="164" y="302"/>
                  </a:cubicBezTo>
                  <a:cubicBezTo>
                    <a:pt x="52" y="357"/>
                    <a:pt x="1" y="489"/>
                    <a:pt x="56" y="598"/>
                  </a:cubicBezTo>
                  <a:cubicBezTo>
                    <a:pt x="96" y="680"/>
                    <a:pt x="178" y="725"/>
                    <a:pt x="264" y="725"/>
                  </a:cubicBezTo>
                  <a:cubicBezTo>
                    <a:pt x="298" y="725"/>
                    <a:pt x="328" y="718"/>
                    <a:pt x="363" y="705"/>
                  </a:cubicBezTo>
                  <a:cubicBezTo>
                    <a:pt x="792" y="503"/>
                    <a:pt x="1150" y="446"/>
                    <a:pt x="1418" y="446"/>
                  </a:cubicBezTo>
                  <a:cubicBezTo>
                    <a:pt x="1749" y="446"/>
                    <a:pt x="1942" y="533"/>
                    <a:pt x="1957" y="541"/>
                  </a:cubicBezTo>
                  <a:cubicBezTo>
                    <a:pt x="1989" y="557"/>
                    <a:pt x="2024" y="564"/>
                    <a:pt x="2058" y="564"/>
                  </a:cubicBezTo>
                  <a:cubicBezTo>
                    <a:pt x="2142" y="564"/>
                    <a:pt x="2223" y="519"/>
                    <a:pt x="2264" y="442"/>
                  </a:cubicBezTo>
                  <a:cubicBezTo>
                    <a:pt x="2318" y="332"/>
                    <a:pt x="2274" y="199"/>
                    <a:pt x="2162" y="141"/>
                  </a:cubicBezTo>
                  <a:cubicBezTo>
                    <a:pt x="2142" y="131"/>
                    <a:pt x="1870" y="1"/>
                    <a:pt x="1415"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5"/>
            <p:cNvSpPr/>
            <p:nvPr/>
          </p:nvSpPr>
          <p:spPr>
            <a:xfrm flipH="1">
              <a:off x="7553666" y="4638760"/>
              <a:ext cx="226570" cy="128292"/>
            </a:xfrm>
            <a:custGeom>
              <a:avLst/>
              <a:gdLst/>
              <a:ahLst/>
              <a:cxnLst/>
              <a:rect l="l" t="t" r="r" b="b"/>
              <a:pathLst>
                <a:path w="5692" h="3223" extrusionOk="0">
                  <a:moveTo>
                    <a:pt x="2906" y="0"/>
                  </a:moveTo>
                  <a:cubicBezTo>
                    <a:pt x="2885" y="0"/>
                    <a:pt x="2865" y="0"/>
                    <a:pt x="2844" y="1"/>
                  </a:cubicBezTo>
                  <a:cubicBezTo>
                    <a:pt x="1" y="52"/>
                    <a:pt x="1" y="3223"/>
                    <a:pt x="1" y="3223"/>
                  </a:cubicBezTo>
                  <a:lnTo>
                    <a:pt x="5691" y="3223"/>
                  </a:lnTo>
                  <a:cubicBezTo>
                    <a:pt x="5691" y="3223"/>
                    <a:pt x="5691" y="0"/>
                    <a:pt x="2906" y="0"/>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5"/>
            <p:cNvSpPr/>
            <p:nvPr/>
          </p:nvSpPr>
          <p:spPr>
            <a:xfrm flipH="1">
              <a:off x="7545268" y="4746634"/>
              <a:ext cx="278157" cy="50473"/>
            </a:xfrm>
            <a:custGeom>
              <a:avLst/>
              <a:gdLst/>
              <a:ahLst/>
              <a:cxnLst/>
              <a:rect l="l" t="t" r="r" b="b"/>
              <a:pathLst>
                <a:path w="6988" h="1268" extrusionOk="0">
                  <a:moveTo>
                    <a:pt x="27" y="1"/>
                  </a:moveTo>
                  <a:cubicBezTo>
                    <a:pt x="14" y="1"/>
                    <a:pt x="0" y="15"/>
                    <a:pt x="0" y="32"/>
                  </a:cubicBezTo>
                  <a:lnTo>
                    <a:pt x="0" y="1240"/>
                  </a:lnTo>
                  <a:cubicBezTo>
                    <a:pt x="0" y="1258"/>
                    <a:pt x="14" y="1268"/>
                    <a:pt x="27" y="1268"/>
                  </a:cubicBezTo>
                  <a:lnTo>
                    <a:pt x="6961" y="1268"/>
                  </a:lnTo>
                  <a:cubicBezTo>
                    <a:pt x="6974" y="1268"/>
                    <a:pt x="6988" y="1258"/>
                    <a:pt x="6988" y="1240"/>
                  </a:cubicBezTo>
                  <a:lnTo>
                    <a:pt x="6988" y="32"/>
                  </a:lnTo>
                  <a:cubicBezTo>
                    <a:pt x="6988" y="15"/>
                    <a:pt x="6974" y="1"/>
                    <a:pt x="6961" y="1"/>
                  </a:cubicBezTo>
                  <a:close/>
                </a:path>
              </a:pathLst>
            </a:custGeom>
            <a:solidFill>
              <a:srgbClr val="E1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5"/>
            <p:cNvSpPr/>
            <p:nvPr/>
          </p:nvSpPr>
          <p:spPr>
            <a:xfrm flipH="1">
              <a:off x="8353164" y="1619126"/>
              <a:ext cx="147239" cy="127257"/>
            </a:xfrm>
            <a:custGeom>
              <a:avLst/>
              <a:gdLst/>
              <a:ahLst/>
              <a:cxnLst/>
              <a:rect l="l" t="t" r="r" b="b"/>
              <a:pathLst>
                <a:path w="3699" h="3197" extrusionOk="0">
                  <a:moveTo>
                    <a:pt x="3164" y="1"/>
                  </a:moveTo>
                  <a:cubicBezTo>
                    <a:pt x="3114" y="1"/>
                    <a:pt x="3061" y="12"/>
                    <a:pt x="3008" y="36"/>
                  </a:cubicBezTo>
                  <a:cubicBezTo>
                    <a:pt x="1786" y="607"/>
                    <a:pt x="792" y="1528"/>
                    <a:pt x="144" y="2693"/>
                  </a:cubicBezTo>
                  <a:cubicBezTo>
                    <a:pt x="0" y="2954"/>
                    <a:pt x="237" y="3196"/>
                    <a:pt x="467" y="3196"/>
                  </a:cubicBezTo>
                  <a:cubicBezTo>
                    <a:pt x="571" y="3196"/>
                    <a:pt x="673" y="3147"/>
                    <a:pt x="738" y="3030"/>
                  </a:cubicBezTo>
                  <a:cubicBezTo>
                    <a:pt x="1336" y="1958"/>
                    <a:pt x="2226" y="1139"/>
                    <a:pt x="3353" y="613"/>
                  </a:cubicBezTo>
                  <a:cubicBezTo>
                    <a:pt x="3698" y="454"/>
                    <a:pt x="3484" y="1"/>
                    <a:pt x="3164" y="1"/>
                  </a:cubicBezTo>
                  <a:close/>
                </a:path>
              </a:pathLst>
            </a:custGeom>
            <a:solidFill>
              <a:srgbClr val="FF7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5"/>
            <p:cNvSpPr/>
            <p:nvPr/>
          </p:nvSpPr>
          <p:spPr>
            <a:xfrm flipH="1">
              <a:off x="8304161" y="1597989"/>
              <a:ext cx="35227" cy="26669"/>
            </a:xfrm>
            <a:custGeom>
              <a:avLst/>
              <a:gdLst/>
              <a:ahLst/>
              <a:cxnLst/>
              <a:rect l="l" t="t" r="r" b="b"/>
              <a:pathLst>
                <a:path w="885" h="670" extrusionOk="0">
                  <a:moveTo>
                    <a:pt x="441" y="1"/>
                  </a:moveTo>
                  <a:cubicBezTo>
                    <a:pt x="1" y="1"/>
                    <a:pt x="1" y="670"/>
                    <a:pt x="441" y="670"/>
                  </a:cubicBezTo>
                  <a:cubicBezTo>
                    <a:pt x="881" y="670"/>
                    <a:pt x="885" y="1"/>
                    <a:pt x="441" y="1"/>
                  </a:cubicBezTo>
                  <a:close/>
                </a:path>
              </a:pathLst>
            </a:custGeom>
            <a:solidFill>
              <a:srgbClr val="FF7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5"/>
            <p:cNvSpPr/>
            <p:nvPr/>
          </p:nvSpPr>
          <p:spPr>
            <a:xfrm flipH="1">
              <a:off x="7094404" y="1931204"/>
              <a:ext cx="1082059" cy="831646"/>
            </a:xfrm>
            <a:custGeom>
              <a:avLst/>
              <a:gdLst/>
              <a:ahLst/>
              <a:cxnLst/>
              <a:rect l="l" t="t" r="r" b="b"/>
              <a:pathLst>
                <a:path w="27184" h="20893" extrusionOk="0">
                  <a:moveTo>
                    <a:pt x="12803" y="1"/>
                  </a:moveTo>
                  <a:cubicBezTo>
                    <a:pt x="11890" y="1"/>
                    <a:pt x="10899" y="184"/>
                    <a:pt x="9883" y="717"/>
                  </a:cubicBezTo>
                  <a:cubicBezTo>
                    <a:pt x="6620" y="2428"/>
                    <a:pt x="6380" y="8889"/>
                    <a:pt x="7480" y="11640"/>
                  </a:cubicBezTo>
                  <a:cubicBezTo>
                    <a:pt x="8379" y="13898"/>
                    <a:pt x="8253" y="15016"/>
                    <a:pt x="7711" y="15016"/>
                  </a:cubicBezTo>
                  <a:cubicBezTo>
                    <a:pt x="7592" y="15016"/>
                    <a:pt x="7454" y="14962"/>
                    <a:pt x="7302" y="14856"/>
                  </a:cubicBezTo>
                  <a:cubicBezTo>
                    <a:pt x="6545" y="14326"/>
                    <a:pt x="5105" y="13223"/>
                    <a:pt x="3715" y="13223"/>
                  </a:cubicBezTo>
                  <a:cubicBezTo>
                    <a:pt x="2867" y="13223"/>
                    <a:pt x="2038" y="13634"/>
                    <a:pt x="1393" y="14835"/>
                  </a:cubicBezTo>
                  <a:cubicBezTo>
                    <a:pt x="1" y="17434"/>
                    <a:pt x="2926" y="18997"/>
                    <a:pt x="6045" y="18997"/>
                  </a:cubicBezTo>
                  <a:cubicBezTo>
                    <a:pt x="6633" y="18997"/>
                    <a:pt x="7229" y="18941"/>
                    <a:pt x="7804" y="18826"/>
                  </a:cubicBezTo>
                  <a:cubicBezTo>
                    <a:pt x="8501" y="18687"/>
                    <a:pt x="9062" y="18630"/>
                    <a:pt x="9515" y="18630"/>
                  </a:cubicBezTo>
                  <a:cubicBezTo>
                    <a:pt x="11415" y="18630"/>
                    <a:pt x="11395" y="19630"/>
                    <a:pt x="11395" y="19724"/>
                  </a:cubicBezTo>
                  <a:cubicBezTo>
                    <a:pt x="11395" y="19829"/>
                    <a:pt x="11205" y="20892"/>
                    <a:pt x="13721" y="20892"/>
                  </a:cubicBezTo>
                  <a:cubicBezTo>
                    <a:pt x="14000" y="20892"/>
                    <a:pt x="14312" y="20879"/>
                    <a:pt x="14662" y="20850"/>
                  </a:cubicBezTo>
                  <a:cubicBezTo>
                    <a:pt x="18165" y="20564"/>
                    <a:pt x="17834" y="19349"/>
                    <a:pt x="17834" y="19349"/>
                  </a:cubicBezTo>
                  <a:cubicBezTo>
                    <a:pt x="17834" y="19349"/>
                    <a:pt x="21841" y="18915"/>
                    <a:pt x="23650" y="17727"/>
                  </a:cubicBezTo>
                  <a:cubicBezTo>
                    <a:pt x="25459" y="16539"/>
                    <a:pt x="27183" y="14249"/>
                    <a:pt x="26767" y="11033"/>
                  </a:cubicBezTo>
                  <a:cubicBezTo>
                    <a:pt x="26350" y="7817"/>
                    <a:pt x="26350" y="2223"/>
                    <a:pt x="23118" y="775"/>
                  </a:cubicBezTo>
                  <a:cubicBezTo>
                    <a:pt x="22118" y="327"/>
                    <a:pt x="21267" y="173"/>
                    <a:pt x="20539" y="173"/>
                  </a:cubicBezTo>
                  <a:cubicBezTo>
                    <a:pt x="19736" y="173"/>
                    <a:pt x="19082" y="360"/>
                    <a:pt x="18540" y="546"/>
                  </a:cubicBezTo>
                  <a:cubicBezTo>
                    <a:pt x="17997" y="733"/>
                    <a:pt x="17569" y="919"/>
                    <a:pt x="17209" y="919"/>
                  </a:cubicBezTo>
                  <a:cubicBezTo>
                    <a:pt x="17200" y="919"/>
                    <a:pt x="17191" y="919"/>
                    <a:pt x="17182" y="918"/>
                  </a:cubicBezTo>
                  <a:cubicBezTo>
                    <a:pt x="16467" y="900"/>
                    <a:pt x="14823" y="1"/>
                    <a:pt x="12803" y="1"/>
                  </a:cubicBezTo>
                  <a:close/>
                </a:path>
              </a:pathLst>
            </a:custGeom>
            <a:solidFill>
              <a:srgbClr val="FF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5"/>
            <p:cNvSpPr/>
            <p:nvPr/>
          </p:nvSpPr>
          <p:spPr>
            <a:xfrm flipH="1">
              <a:off x="7899656" y="2527377"/>
              <a:ext cx="138203" cy="87054"/>
            </a:xfrm>
            <a:custGeom>
              <a:avLst/>
              <a:gdLst/>
              <a:ahLst/>
              <a:cxnLst/>
              <a:rect l="l" t="t" r="r" b="b"/>
              <a:pathLst>
                <a:path w="3472" h="2187" extrusionOk="0">
                  <a:moveTo>
                    <a:pt x="1826" y="1"/>
                  </a:moveTo>
                  <a:cubicBezTo>
                    <a:pt x="1618" y="1"/>
                    <a:pt x="1438" y="34"/>
                    <a:pt x="1301" y="71"/>
                  </a:cubicBezTo>
                  <a:cubicBezTo>
                    <a:pt x="670" y="244"/>
                    <a:pt x="141" y="719"/>
                    <a:pt x="18" y="1227"/>
                  </a:cubicBezTo>
                  <a:cubicBezTo>
                    <a:pt x="1" y="1285"/>
                    <a:pt x="42" y="1347"/>
                    <a:pt x="103" y="1361"/>
                  </a:cubicBezTo>
                  <a:cubicBezTo>
                    <a:pt x="111" y="1363"/>
                    <a:pt x="120" y="1364"/>
                    <a:pt x="128" y="1364"/>
                  </a:cubicBezTo>
                  <a:cubicBezTo>
                    <a:pt x="180" y="1364"/>
                    <a:pt x="228" y="1329"/>
                    <a:pt x="240" y="1279"/>
                  </a:cubicBezTo>
                  <a:cubicBezTo>
                    <a:pt x="345" y="846"/>
                    <a:pt x="806" y="439"/>
                    <a:pt x="1362" y="285"/>
                  </a:cubicBezTo>
                  <a:cubicBezTo>
                    <a:pt x="1482" y="253"/>
                    <a:pt x="1640" y="225"/>
                    <a:pt x="1822" y="225"/>
                  </a:cubicBezTo>
                  <a:cubicBezTo>
                    <a:pt x="2125" y="225"/>
                    <a:pt x="2495" y="305"/>
                    <a:pt x="2865" y="583"/>
                  </a:cubicBezTo>
                  <a:cubicBezTo>
                    <a:pt x="2520" y="589"/>
                    <a:pt x="1973" y="651"/>
                    <a:pt x="1666" y="934"/>
                  </a:cubicBezTo>
                  <a:cubicBezTo>
                    <a:pt x="1506" y="1087"/>
                    <a:pt x="1431" y="1279"/>
                    <a:pt x="1441" y="1511"/>
                  </a:cubicBezTo>
                  <a:cubicBezTo>
                    <a:pt x="1451" y="1788"/>
                    <a:pt x="1551" y="1982"/>
                    <a:pt x="1735" y="2095"/>
                  </a:cubicBezTo>
                  <a:cubicBezTo>
                    <a:pt x="1850" y="2163"/>
                    <a:pt x="1987" y="2187"/>
                    <a:pt x="2120" y="2187"/>
                  </a:cubicBezTo>
                  <a:cubicBezTo>
                    <a:pt x="2431" y="2187"/>
                    <a:pt x="2728" y="2057"/>
                    <a:pt x="2745" y="2050"/>
                  </a:cubicBezTo>
                  <a:cubicBezTo>
                    <a:pt x="2803" y="2023"/>
                    <a:pt x="2830" y="1958"/>
                    <a:pt x="2803" y="1900"/>
                  </a:cubicBezTo>
                  <a:cubicBezTo>
                    <a:pt x="2783" y="1859"/>
                    <a:pt x="2740" y="1836"/>
                    <a:pt x="2697" y="1836"/>
                  </a:cubicBezTo>
                  <a:cubicBezTo>
                    <a:pt x="2682" y="1836"/>
                    <a:pt x="2667" y="1839"/>
                    <a:pt x="2653" y="1845"/>
                  </a:cubicBezTo>
                  <a:cubicBezTo>
                    <a:pt x="2555" y="1887"/>
                    <a:pt x="2326" y="1964"/>
                    <a:pt x="2117" y="1964"/>
                  </a:cubicBezTo>
                  <a:cubicBezTo>
                    <a:pt x="2020" y="1964"/>
                    <a:pt x="1927" y="1948"/>
                    <a:pt x="1854" y="1903"/>
                  </a:cubicBezTo>
                  <a:cubicBezTo>
                    <a:pt x="1742" y="1835"/>
                    <a:pt x="1677" y="1698"/>
                    <a:pt x="1666" y="1501"/>
                  </a:cubicBezTo>
                  <a:cubicBezTo>
                    <a:pt x="1660" y="1333"/>
                    <a:pt x="1710" y="1204"/>
                    <a:pt x="1827" y="1098"/>
                  </a:cubicBezTo>
                  <a:cubicBezTo>
                    <a:pt x="2096" y="845"/>
                    <a:pt x="2635" y="807"/>
                    <a:pt x="2940" y="807"/>
                  </a:cubicBezTo>
                  <a:cubicBezTo>
                    <a:pt x="3073" y="807"/>
                    <a:pt x="3162" y="814"/>
                    <a:pt x="3165" y="814"/>
                  </a:cubicBezTo>
                  <a:lnTo>
                    <a:pt x="3472" y="841"/>
                  </a:lnTo>
                  <a:lnTo>
                    <a:pt x="3257" y="627"/>
                  </a:lnTo>
                  <a:cubicBezTo>
                    <a:pt x="2759" y="132"/>
                    <a:pt x="2239" y="1"/>
                    <a:pt x="1826" y="1"/>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5"/>
            <p:cNvSpPr/>
            <p:nvPr/>
          </p:nvSpPr>
          <p:spPr>
            <a:xfrm flipH="1">
              <a:off x="7496345" y="2186957"/>
              <a:ext cx="206190" cy="148592"/>
            </a:xfrm>
            <a:custGeom>
              <a:avLst/>
              <a:gdLst/>
              <a:ahLst/>
              <a:cxnLst/>
              <a:rect l="l" t="t" r="r" b="b"/>
              <a:pathLst>
                <a:path w="5180" h="3733" extrusionOk="0">
                  <a:moveTo>
                    <a:pt x="3686" y="0"/>
                  </a:moveTo>
                  <a:cubicBezTo>
                    <a:pt x="2638" y="0"/>
                    <a:pt x="2201" y="1538"/>
                    <a:pt x="1346" y="2215"/>
                  </a:cubicBezTo>
                  <a:cubicBezTo>
                    <a:pt x="357" y="2997"/>
                    <a:pt x="278" y="2580"/>
                    <a:pt x="141" y="2839"/>
                  </a:cubicBezTo>
                  <a:cubicBezTo>
                    <a:pt x="1" y="3118"/>
                    <a:pt x="474" y="3733"/>
                    <a:pt x="1391" y="3733"/>
                  </a:cubicBezTo>
                  <a:cubicBezTo>
                    <a:pt x="1788" y="3733"/>
                    <a:pt x="2268" y="3618"/>
                    <a:pt x="2818" y="3310"/>
                  </a:cubicBezTo>
                  <a:cubicBezTo>
                    <a:pt x="4637" y="2294"/>
                    <a:pt x="5180" y="532"/>
                    <a:pt x="4234" y="126"/>
                  </a:cubicBezTo>
                  <a:cubicBezTo>
                    <a:pt x="4033" y="39"/>
                    <a:pt x="3852" y="0"/>
                    <a:pt x="3686" y="0"/>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5"/>
            <p:cNvSpPr/>
            <p:nvPr/>
          </p:nvSpPr>
          <p:spPr>
            <a:xfrm flipH="1">
              <a:off x="7518594" y="2417950"/>
              <a:ext cx="107951" cy="19584"/>
            </a:xfrm>
            <a:custGeom>
              <a:avLst/>
              <a:gdLst/>
              <a:ahLst/>
              <a:cxnLst/>
              <a:rect l="l" t="t" r="r" b="b"/>
              <a:pathLst>
                <a:path w="2712" h="492" extrusionOk="0">
                  <a:moveTo>
                    <a:pt x="735" y="1"/>
                  </a:moveTo>
                  <a:cubicBezTo>
                    <a:pt x="386" y="1"/>
                    <a:pt x="135" y="19"/>
                    <a:pt x="110" y="20"/>
                  </a:cubicBezTo>
                  <a:cubicBezTo>
                    <a:pt x="45" y="27"/>
                    <a:pt x="0" y="82"/>
                    <a:pt x="4" y="143"/>
                  </a:cubicBezTo>
                  <a:cubicBezTo>
                    <a:pt x="11" y="202"/>
                    <a:pt x="62" y="246"/>
                    <a:pt x="121" y="246"/>
                  </a:cubicBezTo>
                  <a:cubicBezTo>
                    <a:pt x="123" y="246"/>
                    <a:pt x="125" y="245"/>
                    <a:pt x="127" y="245"/>
                  </a:cubicBezTo>
                  <a:cubicBezTo>
                    <a:pt x="134" y="244"/>
                    <a:pt x="388" y="225"/>
                    <a:pt x="744" y="225"/>
                  </a:cubicBezTo>
                  <a:cubicBezTo>
                    <a:pt x="1277" y="225"/>
                    <a:pt x="2038" y="268"/>
                    <a:pt x="2537" y="481"/>
                  </a:cubicBezTo>
                  <a:cubicBezTo>
                    <a:pt x="2551" y="488"/>
                    <a:pt x="2568" y="491"/>
                    <a:pt x="2581" y="491"/>
                  </a:cubicBezTo>
                  <a:cubicBezTo>
                    <a:pt x="2626" y="491"/>
                    <a:pt x="2670" y="467"/>
                    <a:pt x="2687" y="423"/>
                  </a:cubicBezTo>
                  <a:cubicBezTo>
                    <a:pt x="2711" y="368"/>
                    <a:pt x="2687" y="304"/>
                    <a:pt x="2629" y="277"/>
                  </a:cubicBezTo>
                  <a:cubicBezTo>
                    <a:pt x="2085" y="46"/>
                    <a:pt x="1287" y="1"/>
                    <a:pt x="735" y="1"/>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5"/>
            <p:cNvSpPr/>
            <p:nvPr/>
          </p:nvSpPr>
          <p:spPr>
            <a:xfrm flipH="1">
              <a:off x="7209899" y="2362342"/>
              <a:ext cx="60225" cy="19465"/>
            </a:xfrm>
            <a:custGeom>
              <a:avLst/>
              <a:gdLst/>
              <a:ahLst/>
              <a:cxnLst/>
              <a:rect l="l" t="t" r="r" b="b"/>
              <a:pathLst>
                <a:path w="1513" h="489" extrusionOk="0">
                  <a:moveTo>
                    <a:pt x="1384" y="1"/>
                  </a:moveTo>
                  <a:cubicBezTo>
                    <a:pt x="1348" y="1"/>
                    <a:pt x="1313" y="16"/>
                    <a:pt x="1291" y="45"/>
                  </a:cubicBezTo>
                  <a:cubicBezTo>
                    <a:pt x="1199" y="168"/>
                    <a:pt x="1082" y="240"/>
                    <a:pt x="943" y="256"/>
                  </a:cubicBezTo>
                  <a:cubicBezTo>
                    <a:pt x="913" y="260"/>
                    <a:pt x="884" y="262"/>
                    <a:pt x="854" y="262"/>
                  </a:cubicBezTo>
                  <a:cubicBezTo>
                    <a:pt x="528" y="262"/>
                    <a:pt x="201" y="24"/>
                    <a:pt x="198" y="24"/>
                  </a:cubicBezTo>
                  <a:cubicBezTo>
                    <a:pt x="177" y="9"/>
                    <a:pt x="153" y="2"/>
                    <a:pt x="129" y="2"/>
                  </a:cubicBezTo>
                  <a:cubicBezTo>
                    <a:pt x="94" y="2"/>
                    <a:pt x="60" y="17"/>
                    <a:pt x="38" y="45"/>
                  </a:cubicBezTo>
                  <a:cubicBezTo>
                    <a:pt x="1" y="92"/>
                    <a:pt x="11" y="164"/>
                    <a:pt x="58" y="202"/>
                  </a:cubicBezTo>
                  <a:cubicBezTo>
                    <a:pt x="75" y="212"/>
                    <a:pt x="451" y="489"/>
                    <a:pt x="857" y="489"/>
                  </a:cubicBezTo>
                  <a:cubicBezTo>
                    <a:pt x="895" y="489"/>
                    <a:pt x="936" y="486"/>
                    <a:pt x="973" y="478"/>
                  </a:cubicBezTo>
                  <a:cubicBezTo>
                    <a:pt x="1175" y="451"/>
                    <a:pt x="1345" y="349"/>
                    <a:pt x="1475" y="178"/>
                  </a:cubicBezTo>
                  <a:cubicBezTo>
                    <a:pt x="1512" y="130"/>
                    <a:pt x="1502" y="59"/>
                    <a:pt x="1451" y="21"/>
                  </a:cubicBezTo>
                  <a:cubicBezTo>
                    <a:pt x="1431" y="7"/>
                    <a:pt x="1407" y="1"/>
                    <a:pt x="1384" y="1"/>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5"/>
            <p:cNvSpPr/>
            <p:nvPr/>
          </p:nvSpPr>
          <p:spPr>
            <a:xfrm flipH="1">
              <a:off x="7408292" y="2476027"/>
              <a:ext cx="72047" cy="43825"/>
            </a:xfrm>
            <a:custGeom>
              <a:avLst/>
              <a:gdLst/>
              <a:ahLst/>
              <a:cxnLst/>
              <a:rect l="l" t="t" r="r" b="b"/>
              <a:pathLst>
                <a:path w="1810" h="1101" extrusionOk="0">
                  <a:moveTo>
                    <a:pt x="152" y="1"/>
                  </a:moveTo>
                  <a:cubicBezTo>
                    <a:pt x="93" y="1"/>
                    <a:pt x="45" y="43"/>
                    <a:pt x="42" y="100"/>
                  </a:cubicBezTo>
                  <a:cubicBezTo>
                    <a:pt x="38" y="118"/>
                    <a:pt x="1" y="527"/>
                    <a:pt x="321" y="821"/>
                  </a:cubicBezTo>
                  <a:cubicBezTo>
                    <a:pt x="526" y="1009"/>
                    <a:pt x="823" y="1101"/>
                    <a:pt x="1209" y="1101"/>
                  </a:cubicBezTo>
                  <a:cubicBezTo>
                    <a:pt x="1362" y="1101"/>
                    <a:pt x="1526" y="1087"/>
                    <a:pt x="1707" y="1057"/>
                  </a:cubicBezTo>
                  <a:cubicBezTo>
                    <a:pt x="1769" y="1046"/>
                    <a:pt x="1810" y="989"/>
                    <a:pt x="1800" y="930"/>
                  </a:cubicBezTo>
                  <a:cubicBezTo>
                    <a:pt x="1790" y="876"/>
                    <a:pt x="1744" y="836"/>
                    <a:pt x="1691" y="836"/>
                  </a:cubicBezTo>
                  <a:cubicBezTo>
                    <a:pt x="1684" y="836"/>
                    <a:pt x="1677" y="836"/>
                    <a:pt x="1670" y="838"/>
                  </a:cubicBezTo>
                  <a:cubicBezTo>
                    <a:pt x="1501" y="865"/>
                    <a:pt x="1346" y="878"/>
                    <a:pt x="1207" y="878"/>
                  </a:cubicBezTo>
                  <a:cubicBezTo>
                    <a:pt x="884" y="878"/>
                    <a:pt x="641" y="806"/>
                    <a:pt x="482" y="661"/>
                  </a:cubicBezTo>
                  <a:cubicBezTo>
                    <a:pt x="243" y="442"/>
                    <a:pt x="267" y="128"/>
                    <a:pt x="267" y="124"/>
                  </a:cubicBezTo>
                  <a:cubicBezTo>
                    <a:pt x="274" y="63"/>
                    <a:pt x="229" y="9"/>
                    <a:pt x="165" y="1"/>
                  </a:cubicBezTo>
                  <a:cubicBezTo>
                    <a:pt x="160" y="1"/>
                    <a:pt x="156" y="1"/>
                    <a:pt x="152" y="1"/>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5"/>
            <p:cNvSpPr/>
            <p:nvPr/>
          </p:nvSpPr>
          <p:spPr>
            <a:xfrm flipH="1">
              <a:off x="7429229" y="2536652"/>
              <a:ext cx="37098" cy="19903"/>
            </a:xfrm>
            <a:custGeom>
              <a:avLst/>
              <a:gdLst/>
              <a:ahLst/>
              <a:cxnLst/>
              <a:rect l="l" t="t" r="r" b="b"/>
              <a:pathLst>
                <a:path w="932" h="500" extrusionOk="0">
                  <a:moveTo>
                    <a:pt x="128" y="0"/>
                  </a:moveTo>
                  <a:cubicBezTo>
                    <a:pt x="95" y="0"/>
                    <a:pt x="63" y="13"/>
                    <a:pt x="41" y="39"/>
                  </a:cubicBezTo>
                  <a:cubicBezTo>
                    <a:pt x="0" y="87"/>
                    <a:pt x="7" y="155"/>
                    <a:pt x="55" y="196"/>
                  </a:cubicBezTo>
                  <a:cubicBezTo>
                    <a:pt x="92" y="230"/>
                    <a:pt x="420" y="499"/>
                    <a:pt x="741" y="499"/>
                  </a:cubicBezTo>
                  <a:cubicBezTo>
                    <a:pt x="768" y="499"/>
                    <a:pt x="799" y="496"/>
                    <a:pt x="826" y="493"/>
                  </a:cubicBezTo>
                  <a:cubicBezTo>
                    <a:pt x="887" y="482"/>
                    <a:pt x="932" y="424"/>
                    <a:pt x="919" y="363"/>
                  </a:cubicBezTo>
                  <a:cubicBezTo>
                    <a:pt x="909" y="308"/>
                    <a:pt x="862" y="269"/>
                    <a:pt x="808" y="269"/>
                  </a:cubicBezTo>
                  <a:cubicBezTo>
                    <a:pt x="801" y="269"/>
                    <a:pt x="795" y="270"/>
                    <a:pt x="788" y="271"/>
                  </a:cubicBezTo>
                  <a:cubicBezTo>
                    <a:pt x="772" y="274"/>
                    <a:pt x="756" y="275"/>
                    <a:pt x="739" y="275"/>
                  </a:cubicBezTo>
                  <a:cubicBezTo>
                    <a:pt x="540" y="275"/>
                    <a:pt x="290" y="101"/>
                    <a:pt x="205" y="28"/>
                  </a:cubicBezTo>
                  <a:cubicBezTo>
                    <a:pt x="183" y="10"/>
                    <a:pt x="155" y="0"/>
                    <a:pt x="128" y="0"/>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5"/>
            <p:cNvSpPr/>
            <p:nvPr/>
          </p:nvSpPr>
          <p:spPr>
            <a:xfrm flipH="1">
              <a:off x="7484922" y="2482874"/>
              <a:ext cx="259568" cy="146801"/>
            </a:xfrm>
            <a:custGeom>
              <a:avLst/>
              <a:gdLst/>
              <a:ahLst/>
              <a:cxnLst/>
              <a:rect l="l" t="t" r="r" b="b"/>
              <a:pathLst>
                <a:path w="6521" h="3688" extrusionOk="0">
                  <a:moveTo>
                    <a:pt x="6084" y="1"/>
                  </a:moveTo>
                  <a:cubicBezTo>
                    <a:pt x="4779" y="182"/>
                    <a:pt x="1277" y="563"/>
                    <a:pt x="448" y="563"/>
                  </a:cubicBezTo>
                  <a:lnTo>
                    <a:pt x="396" y="563"/>
                  </a:lnTo>
                  <a:cubicBezTo>
                    <a:pt x="308" y="560"/>
                    <a:pt x="219" y="554"/>
                    <a:pt x="130" y="540"/>
                  </a:cubicBezTo>
                  <a:cubicBezTo>
                    <a:pt x="45" y="758"/>
                    <a:pt x="1" y="990"/>
                    <a:pt x="1" y="1229"/>
                  </a:cubicBezTo>
                  <a:cubicBezTo>
                    <a:pt x="1" y="2588"/>
                    <a:pt x="1458" y="3687"/>
                    <a:pt x="3261" y="3687"/>
                  </a:cubicBezTo>
                  <a:cubicBezTo>
                    <a:pt x="5060" y="3687"/>
                    <a:pt x="6520" y="2588"/>
                    <a:pt x="6520" y="1229"/>
                  </a:cubicBezTo>
                  <a:cubicBezTo>
                    <a:pt x="6520" y="782"/>
                    <a:pt x="6360" y="362"/>
                    <a:pt x="6084" y="1"/>
                  </a:cubicBezTo>
                  <a:close/>
                </a:path>
              </a:pathLst>
            </a:custGeom>
            <a:solidFill>
              <a:srgbClr val="FF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5"/>
            <p:cNvSpPr/>
            <p:nvPr/>
          </p:nvSpPr>
          <p:spPr>
            <a:xfrm flipH="1">
              <a:off x="7108636" y="2419662"/>
              <a:ext cx="174824" cy="151179"/>
            </a:xfrm>
            <a:custGeom>
              <a:avLst/>
              <a:gdLst/>
              <a:ahLst/>
              <a:cxnLst/>
              <a:rect l="l" t="t" r="r" b="b"/>
              <a:pathLst>
                <a:path w="4392" h="3798" extrusionOk="0">
                  <a:moveTo>
                    <a:pt x="4391" y="1"/>
                  </a:moveTo>
                  <a:cubicBezTo>
                    <a:pt x="3469" y="158"/>
                    <a:pt x="1534" y="496"/>
                    <a:pt x="383" y="571"/>
                  </a:cubicBezTo>
                  <a:cubicBezTo>
                    <a:pt x="86" y="1118"/>
                    <a:pt x="1" y="1718"/>
                    <a:pt x="192" y="2278"/>
                  </a:cubicBezTo>
                  <a:cubicBezTo>
                    <a:pt x="523" y="3230"/>
                    <a:pt x="1568" y="3797"/>
                    <a:pt x="2783" y="3797"/>
                  </a:cubicBezTo>
                  <a:cubicBezTo>
                    <a:pt x="2858" y="3797"/>
                    <a:pt x="2933" y="3793"/>
                    <a:pt x="3008" y="3790"/>
                  </a:cubicBezTo>
                  <a:cubicBezTo>
                    <a:pt x="3773" y="2794"/>
                    <a:pt x="4326" y="1524"/>
                    <a:pt x="4391" y="1"/>
                  </a:cubicBezTo>
                  <a:close/>
                </a:path>
              </a:pathLst>
            </a:custGeom>
            <a:solidFill>
              <a:srgbClr val="FF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5"/>
            <p:cNvSpPr/>
            <p:nvPr/>
          </p:nvSpPr>
          <p:spPr>
            <a:xfrm flipH="1">
              <a:off x="7539810" y="2358600"/>
              <a:ext cx="53339" cy="65201"/>
            </a:xfrm>
            <a:custGeom>
              <a:avLst/>
              <a:gdLst/>
              <a:ahLst/>
              <a:cxnLst/>
              <a:rect l="l" t="t" r="r" b="b"/>
              <a:pathLst>
                <a:path w="1340" h="1638" extrusionOk="0">
                  <a:moveTo>
                    <a:pt x="875" y="1"/>
                  </a:moveTo>
                  <a:cubicBezTo>
                    <a:pt x="814" y="1"/>
                    <a:pt x="746" y="12"/>
                    <a:pt x="670" y="36"/>
                  </a:cubicBezTo>
                  <a:cubicBezTo>
                    <a:pt x="322" y="153"/>
                    <a:pt x="1" y="296"/>
                    <a:pt x="1" y="821"/>
                  </a:cubicBezTo>
                  <a:cubicBezTo>
                    <a:pt x="1" y="1347"/>
                    <a:pt x="302" y="1637"/>
                    <a:pt x="670" y="1637"/>
                  </a:cubicBezTo>
                  <a:cubicBezTo>
                    <a:pt x="1042" y="1637"/>
                    <a:pt x="1340" y="1347"/>
                    <a:pt x="1340" y="821"/>
                  </a:cubicBezTo>
                  <a:cubicBezTo>
                    <a:pt x="1340" y="374"/>
                    <a:pt x="1223" y="1"/>
                    <a:pt x="875" y="1"/>
                  </a:cubicBezTo>
                  <a:close/>
                </a:path>
              </a:pathLst>
            </a:custGeom>
            <a:solidFill>
              <a:srgbClr val="442D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5"/>
            <p:cNvSpPr/>
            <p:nvPr/>
          </p:nvSpPr>
          <p:spPr>
            <a:xfrm flipH="1">
              <a:off x="7546178" y="2370741"/>
              <a:ext cx="12857" cy="20579"/>
            </a:xfrm>
            <a:custGeom>
              <a:avLst/>
              <a:gdLst/>
              <a:ahLst/>
              <a:cxnLst/>
              <a:rect l="l" t="t" r="r" b="b"/>
              <a:pathLst>
                <a:path w="323" h="517" extrusionOk="0">
                  <a:moveTo>
                    <a:pt x="161" y="1"/>
                  </a:moveTo>
                  <a:cubicBezTo>
                    <a:pt x="73" y="1"/>
                    <a:pt x="1" y="117"/>
                    <a:pt x="1" y="261"/>
                  </a:cubicBezTo>
                  <a:cubicBezTo>
                    <a:pt x="1" y="401"/>
                    <a:pt x="73" y="516"/>
                    <a:pt x="161" y="516"/>
                  </a:cubicBezTo>
                  <a:cubicBezTo>
                    <a:pt x="250" y="516"/>
                    <a:pt x="322" y="401"/>
                    <a:pt x="322" y="261"/>
                  </a:cubicBezTo>
                  <a:cubicBezTo>
                    <a:pt x="322" y="117"/>
                    <a:pt x="250" y="1"/>
                    <a:pt x="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5"/>
            <p:cNvSpPr/>
            <p:nvPr/>
          </p:nvSpPr>
          <p:spPr>
            <a:xfrm flipH="1">
              <a:off x="7211253" y="2258130"/>
              <a:ext cx="67191" cy="95413"/>
            </a:xfrm>
            <a:custGeom>
              <a:avLst/>
              <a:gdLst/>
              <a:ahLst/>
              <a:cxnLst/>
              <a:rect l="l" t="t" r="r" b="b"/>
              <a:pathLst>
                <a:path w="1688" h="2397" extrusionOk="0">
                  <a:moveTo>
                    <a:pt x="998" y="1"/>
                  </a:moveTo>
                  <a:cubicBezTo>
                    <a:pt x="947" y="1"/>
                    <a:pt x="895" y="15"/>
                    <a:pt x="845" y="44"/>
                  </a:cubicBezTo>
                  <a:cubicBezTo>
                    <a:pt x="456" y="273"/>
                    <a:pt x="1" y="744"/>
                    <a:pt x="1" y="1219"/>
                  </a:cubicBezTo>
                  <a:cubicBezTo>
                    <a:pt x="1" y="1871"/>
                    <a:pt x="380" y="2397"/>
                    <a:pt x="845" y="2397"/>
                  </a:cubicBezTo>
                  <a:cubicBezTo>
                    <a:pt x="1308" y="2397"/>
                    <a:pt x="1688" y="1871"/>
                    <a:pt x="1688" y="1219"/>
                  </a:cubicBezTo>
                  <a:cubicBezTo>
                    <a:pt x="1688" y="653"/>
                    <a:pt x="1349" y="1"/>
                    <a:pt x="998" y="1"/>
                  </a:cubicBezTo>
                  <a:close/>
                </a:path>
              </a:pathLst>
            </a:custGeom>
            <a:solidFill>
              <a:srgbClr val="442D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5"/>
            <p:cNvSpPr/>
            <p:nvPr/>
          </p:nvSpPr>
          <p:spPr>
            <a:xfrm flipH="1">
              <a:off x="7219810" y="2283008"/>
              <a:ext cx="12817" cy="20539"/>
            </a:xfrm>
            <a:custGeom>
              <a:avLst/>
              <a:gdLst/>
              <a:ahLst/>
              <a:cxnLst/>
              <a:rect l="l" t="t" r="r" b="b"/>
              <a:pathLst>
                <a:path w="322" h="516" extrusionOk="0">
                  <a:moveTo>
                    <a:pt x="161" y="0"/>
                  </a:moveTo>
                  <a:cubicBezTo>
                    <a:pt x="72" y="0"/>
                    <a:pt x="1" y="116"/>
                    <a:pt x="1" y="256"/>
                  </a:cubicBezTo>
                  <a:cubicBezTo>
                    <a:pt x="1" y="399"/>
                    <a:pt x="72" y="516"/>
                    <a:pt x="161" y="516"/>
                  </a:cubicBezTo>
                  <a:cubicBezTo>
                    <a:pt x="250" y="516"/>
                    <a:pt x="321" y="399"/>
                    <a:pt x="321" y="256"/>
                  </a:cubicBezTo>
                  <a:cubicBezTo>
                    <a:pt x="321" y="116"/>
                    <a:pt x="250"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5"/>
            <p:cNvSpPr/>
            <p:nvPr/>
          </p:nvSpPr>
          <p:spPr>
            <a:xfrm flipH="1">
              <a:off x="7128780" y="2024031"/>
              <a:ext cx="287074" cy="154881"/>
            </a:xfrm>
            <a:custGeom>
              <a:avLst/>
              <a:gdLst/>
              <a:ahLst/>
              <a:cxnLst/>
              <a:rect l="l" t="t" r="r" b="b"/>
              <a:pathLst>
                <a:path w="7212" h="3891" extrusionOk="0">
                  <a:moveTo>
                    <a:pt x="2191" y="1"/>
                  </a:moveTo>
                  <a:cubicBezTo>
                    <a:pt x="866" y="1"/>
                    <a:pt x="0" y="539"/>
                    <a:pt x="473" y="1840"/>
                  </a:cubicBezTo>
                  <a:cubicBezTo>
                    <a:pt x="815" y="2771"/>
                    <a:pt x="1907" y="2328"/>
                    <a:pt x="3678" y="2549"/>
                  </a:cubicBezTo>
                  <a:cubicBezTo>
                    <a:pt x="5411" y="2768"/>
                    <a:pt x="5883" y="3891"/>
                    <a:pt x="6227" y="3891"/>
                  </a:cubicBezTo>
                  <a:cubicBezTo>
                    <a:pt x="6265" y="3891"/>
                    <a:pt x="6301" y="3877"/>
                    <a:pt x="6337" y="3847"/>
                  </a:cubicBezTo>
                  <a:cubicBezTo>
                    <a:pt x="6700" y="3546"/>
                    <a:pt x="7212" y="1341"/>
                    <a:pt x="4754" y="488"/>
                  </a:cubicBezTo>
                  <a:cubicBezTo>
                    <a:pt x="3859" y="177"/>
                    <a:pt x="2950" y="1"/>
                    <a:pt x="2191" y="1"/>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5"/>
            <p:cNvSpPr/>
            <p:nvPr/>
          </p:nvSpPr>
          <p:spPr>
            <a:xfrm flipH="1">
              <a:off x="7541045" y="2349046"/>
              <a:ext cx="125704" cy="46771"/>
            </a:xfrm>
            <a:custGeom>
              <a:avLst/>
              <a:gdLst/>
              <a:ahLst/>
              <a:cxnLst/>
              <a:rect l="l" t="t" r="r" b="b"/>
              <a:pathLst>
                <a:path w="3158" h="1175" extrusionOk="0">
                  <a:moveTo>
                    <a:pt x="3029" y="0"/>
                  </a:moveTo>
                  <a:cubicBezTo>
                    <a:pt x="3016" y="0"/>
                    <a:pt x="3003" y="3"/>
                    <a:pt x="2990" y="7"/>
                  </a:cubicBezTo>
                  <a:lnTo>
                    <a:pt x="93" y="956"/>
                  </a:lnTo>
                  <a:cubicBezTo>
                    <a:pt x="31" y="976"/>
                    <a:pt x="0" y="1041"/>
                    <a:pt x="20" y="1099"/>
                  </a:cubicBezTo>
                  <a:cubicBezTo>
                    <a:pt x="38" y="1143"/>
                    <a:pt x="82" y="1174"/>
                    <a:pt x="129" y="1174"/>
                  </a:cubicBezTo>
                  <a:cubicBezTo>
                    <a:pt x="140" y="1174"/>
                    <a:pt x="154" y="1171"/>
                    <a:pt x="164" y="1168"/>
                  </a:cubicBezTo>
                  <a:lnTo>
                    <a:pt x="3066" y="218"/>
                  </a:lnTo>
                  <a:cubicBezTo>
                    <a:pt x="3124" y="198"/>
                    <a:pt x="3157" y="136"/>
                    <a:pt x="3137" y="75"/>
                  </a:cubicBezTo>
                  <a:cubicBezTo>
                    <a:pt x="3121" y="29"/>
                    <a:pt x="3077" y="0"/>
                    <a:pt x="3029" y="0"/>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5"/>
            <p:cNvSpPr/>
            <p:nvPr/>
          </p:nvSpPr>
          <p:spPr>
            <a:xfrm flipH="1">
              <a:off x="7231355" y="2253950"/>
              <a:ext cx="67151" cy="72803"/>
            </a:xfrm>
            <a:custGeom>
              <a:avLst/>
              <a:gdLst/>
              <a:ahLst/>
              <a:cxnLst/>
              <a:rect l="l" t="t" r="r" b="b"/>
              <a:pathLst>
                <a:path w="1687" h="1829" extrusionOk="0">
                  <a:moveTo>
                    <a:pt x="1557" y="0"/>
                  </a:moveTo>
                  <a:cubicBezTo>
                    <a:pt x="1535" y="0"/>
                    <a:pt x="1514" y="6"/>
                    <a:pt x="1495" y="17"/>
                  </a:cubicBezTo>
                  <a:cubicBezTo>
                    <a:pt x="1444" y="50"/>
                    <a:pt x="205" y="812"/>
                    <a:pt x="13" y="1693"/>
                  </a:cubicBezTo>
                  <a:cubicBezTo>
                    <a:pt x="0" y="1754"/>
                    <a:pt x="41" y="1812"/>
                    <a:pt x="103" y="1826"/>
                  </a:cubicBezTo>
                  <a:cubicBezTo>
                    <a:pt x="109" y="1826"/>
                    <a:pt x="120" y="1829"/>
                    <a:pt x="126" y="1829"/>
                  </a:cubicBezTo>
                  <a:cubicBezTo>
                    <a:pt x="177" y="1829"/>
                    <a:pt x="225" y="1791"/>
                    <a:pt x="239" y="1740"/>
                  </a:cubicBezTo>
                  <a:cubicBezTo>
                    <a:pt x="410" y="951"/>
                    <a:pt x="1604" y="214"/>
                    <a:pt x="1618" y="208"/>
                  </a:cubicBezTo>
                  <a:cubicBezTo>
                    <a:pt x="1672" y="173"/>
                    <a:pt x="1686" y="105"/>
                    <a:pt x="1656" y="54"/>
                  </a:cubicBezTo>
                  <a:cubicBezTo>
                    <a:pt x="1634" y="19"/>
                    <a:pt x="1595" y="0"/>
                    <a:pt x="1557" y="0"/>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5"/>
            <p:cNvSpPr/>
            <p:nvPr/>
          </p:nvSpPr>
          <p:spPr>
            <a:xfrm flipH="1">
              <a:off x="7826931" y="2290333"/>
              <a:ext cx="136332" cy="194726"/>
            </a:xfrm>
            <a:custGeom>
              <a:avLst/>
              <a:gdLst/>
              <a:ahLst/>
              <a:cxnLst/>
              <a:rect l="l" t="t" r="r" b="b"/>
              <a:pathLst>
                <a:path w="3425" h="4892" extrusionOk="0">
                  <a:moveTo>
                    <a:pt x="3220" y="1"/>
                  </a:moveTo>
                  <a:lnTo>
                    <a:pt x="0" y="4622"/>
                  </a:lnTo>
                  <a:lnTo>
                    <a:pt x="520" y="4892"/>
                  </a:lnTo>
                  <a:lnTo>
                    <a:pt x="3425" y="803"/>
                  </a:lnTo>
                  <a:lnTo>
                    <a:pt x="3220" y="1"/>
                  </a:ln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5"/>
            <p:cNvSpPr/>
            <p:nvPr/>
          </p:nvSpPr>
          <p:spPr>
            <a:xfrm flipH="1">
              <a:off x="7044123" y="2209208"/>
              <a:ext cx="796060" cy="296109"/>
            </a:xfrm>
            <a:custGeom>
              <a:avLst/>
              <a:gdLst/>
              <a:ahLst/>
              <a:cxnLst/>
              <a:rect l="l" t="t" r="r" b="b"/>
              <a:pathLst>
                <a:path w="19999" h="7439" extrusionOk="0">
                  <a:moveTo>
                    <a:pt x="17322" y="468"/>
                  </a:moveTo>
                  <a:cubicBezTo>
                    <a:pt x="17966" y="468"/>
                    <a:pt x="18474" y="523"/>
                    <a:pt x="18636" y="625"/>
                  </a:cubicBezTo>
                  <a:cubicBezTo>
                    <a:pt x="19138" y="936"/>
                    <a:pt x="18978" y="4237"/>
                    <a:pt x="18998" y="4571"/>
                  </a:cubicBezTo>
                  <a:cubicBezTo>
                    <a:pt x="19019" y="4909"/>
                    <a:pt x="15537" y="5407"/>
                    <a:pt x="14540" y="5489"/>
                  </a:cubicBezTo>
                  <a:cubicBezTo>
                    <a:pt x="14457" y="5496"/>
                    <a:pt x="14381" y="5500"/>
                    <a:pt x="14311" y="5500"/>
                  </a:cubicBezTo>
                  <a:cubicBezTo>
                    <a:pt x="13537" y="5500"/>
                    <a:pt x="13511" y="5044"/>
                    <a:pt x="13199" y="3626"/>
                  </a:cubicBezTo>
                  <a:cubicBezTo>
                    <a:pt x="12860" y="2075"/>
                    <a:pt x="12986" y="1563"/>
                    <a:pt x="13400" y="1236"/>
                  </a:cubicBezTo>
                  <a:cubicBezTo>
                    <a:pt x="14074" y="702"/>
                    <a:pt x="15991" y="468"/>
                    <a:pt x="17322" y="468"/>
                  </a:cubicBezTo>
                  <a:close/>
                  <a:moveTo>
                    <a:pt x="7781" y="1101"/>
                  </a:moveTo>
                  <a:cubicBezTo>
                    <a:pt x="8928" y="1101"/>
                    <a:pt x="9940" y="1419"/>
                    <a:pt x="10279" y="2243"/>
                  </a:cubicBezTo>
                  <a:cubicBezTo>
                    <a:pt x="10659" y="3161"/>
                    <a:pt x="9559" y="5738"/>
                    <a:pt x="9000" y="6285"/>
                  </a:cubicBezTo>
                  <a:cubicBezTo>
                    <a:pt x="8439" y="6831"/>
                    <a:pt x="4442" y="6967"/>
                    <a:pt x="3262" y="7046"/>
                  </a:cubicBezTo>
                  <a:cubicBezTo>
                    <a:pt x="3168" y="7052"/>
                    <a:pt x="3079" y="7055"/>
                    <a:pt x="2995" y="7055"/>
                  </a:cubicBezTo>
                  <a:cubicBezTo>
                    <a:pt x="2029" y="7055"/>
                    <a:pt x="1745" y="6649"/>
                    <a:pt x="1783" y="6128"/>
                  </a:cubicBezTo>
                  <a:cubicBezTo>
                    <a:pt x="1821" y="5565"/>
                    <a:pt x="1476" y="2305"/>
                    <a:pt x="1708" y="1922"/>
                  </a:cubicBezTo>
                  <a:cubicBezTo>
                    <a:pt x="2203" y="1100"/>
                    <a:pt x="6081" y="1188"/>
                    <a:pt x="7385" y="1113"/>
                  </a:cubicBezTo>
                  <a:cubicBezTo>
                    <a:pt x="7518" y="1105"/>
                    <a:pt x="7650" y="1101"/>
                    <a:pt x="7781" y="1101"/>
                  </a:cubicBezTo>
                  <a:close/>
                  <a:moveTo>
                    <a:pt x="14957" y="0"/>
                  </a:moveTo>
                  <a:cubicBezTo>
                    <a:pt x="13434" y="0"/>
                    <a:pt x="13359" y="584"/>
                    <a:pt x="12799" y="936"/>
                  </a:cubicBezTo>
                  <a:cubicBezTo>
                    <a:pt x="12239" y="1287"/>
                    <a:pt x="12038" y="1506"/>
                    <a:pt x="11379" y="1540"/>
                  </a:cubicBezTo>
                  <a:cubicBezTo>
                    <a:pt x="11338" y="1542"/>
                    <a:pt x="11298" y="1543"/>
                    <a:pt x="11258" y="1543"/>
                  </a:cubicBezTo>
                  <a:cubicBezTo>
                    <a:pt x="10227" y="1543"/>
                    <a:pt x="9798" y="792"/>
                    <a:pt x="8720" y="605"/>
                  </a:cubicBezTo>
                  <a:cubicBezTo>
                    <a:pt x="8477" y="563"/>
                    <a:pt x="8060" y="545"/>
                    <a:pt x="7542" y="545"/>
                  </a:cubicBezTo>
                  <a:cubicBezTo>
                    <a:pt x="5667" y="545"/>
                    <a:pt x="2463" y="775"/>
                    <a:pt x="1381" y="898"/>
                  </a:cubicBezTo>
                  <a:cubicBezTo>
                    <a:pt x="1" y="1051"/>
                    <a:pt x="117" y="1615"/>
                    <a:pt x="138" y="2325"/>
                  </a:cubicBezTo>
                  <a:cubicBezTo>
                    <a:pt x="158" y="3035"/>
                    <a:pt x="861" y="3134"/>
                    <a:pt x="1100" y="3175"/>
                  </a:cubicBezTo>
                  <a:cubicBezTo>
                    <a:pt x="1343" y="3213"/>
                    <a:pt x="1141" y="4800"/>
                    <a:pt x="1182" y="5855"/>
                  </a:cubicBezTo>
                  <a:cubicBezTo>
                    <a:pt x="1223" y="6909"/>
                    <a:pt x="1981" y="7418"/>
                    <a:pt x="2800" y="7438"/>
                  </a:cubicBezTo>
                  <a:cubicBezTo>
                    <a:pt x="2814" y="7439"/>
                    <a:pt x="2829" y="7439"/>
                    <a:pt x="2845" y="7439"/>
                  </a:cubicBezTo>
                  <a:cubicBezTo>
                    <a:pt x="3770" y="7439"/>
                    <a:pt x="8172" y="6948"/>
                    <a:pt x="8880" y="6817"/>
                  </a:cubicBezTo>
                  <a:cubicBezTo>
                    <a:pt x="9600" y="6681"/>
                    <a:pt x="10399" y="4998"/>
                    <a:pt x="10638" y="4100"/>
                  </a:cubicBezTo>
                  <a:cubicBezTo>
                    <a:pt x="10874" y="3228"/>
                    <a:pt x="10881" y="2298"/>
                    <a:pt x="11684" y="2298"/>
                  </a:cubicBezTo>
                  <a:cubicBezTo>
                    <a:pt x="11708" y="2298"/>
                    <a:pt x="11732" y="2299"/>
                    <a:pt x="11757" y="2301"/>
                  </a:cubicBezTo>
                  <a:cubicBezTo>
                    <a:pt x="12638" y="2362"/>
                    <a:pt x="13140" y="5466"/>
                    <a:pt x="13478" y="5797"/>
                  </a:cubicBezTo>
                  <a:cubicBezTo>
                    <a:pt x="13535" y="5852"/>
                    <a:pt x="13703" y="5875"/>
                    <a:pt x="13948" y="5875"/>
                  </a:cubicBezTo>
                  <a:cubicBezTo>
                    <a:pt x="15172" y="5875"/>
                    <a:pt x="18299" y="5293"/>
                    <a:pt x="18817" y="5213"/>
                  </a:cubicBezTo>
                  <a:cubicBezTo>
                    <a:pt x="19438" y="5114"/>
                    <a:pt x="19356" y="4763"/>
                    <a:pt x="19397" y="4223"/>
                  </a:cubicBezTo>
                  <a:cubicBezTo>
                    <a:pt x="19438" y="3684"/>
                    <a:pt x="19397" y="1834"/>
                    <a:pt x="19336" y="1461"/>
                  </a:cubicBezTo>
                  <a:cubicBezTo>
                    <a:pt x="19278" y="1092"/>
                    <a:pt x="19517" y="1171"/>
                    <a:pt x="19756" y="936"/>
                  </a:cubicBezTo>
                  <a:cubicBezTo>
                    <a:pt x="19998" y="700"/>
                    <a:pt x="19838" y="0"/>
                    <a:pt x="19517" y="0"/>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5"/>
            <p:cNvSpPr/>
            <p:nvPr/>
          </p:nvSpPr>
          <p:spPr>
            <a:xfrm flipH="1">
              <a:off x="7427842" y="2253114"/>
              <a:ext cx="347617" cy="236442"/>
            </a:xfrm>
            <a:custGeom>
              <a:avLst/>
              <a:gdLst/>
              <a:ahLst/>
              <a:cxnLst/>
              <a:rect l="l" t="t" r="r" b="b"/>
              <a:pathLst>
                <a:path w="8733" h="5940" extrusionOk="0">
                  <a:moveTo>
                    <a:pt x="7148" y="826"/>
                  </a:moveTo>
                  <a:cubicBezTo>
                    <a:pt x="7227" y="826"/>
                    <a:pt x="7305" y="857"/>
                    <a:pt x="7377" y="928"/>
                  </a:cubicBezTo>
                  <a:cubicBezTo>
                    <a:pt x="7981" y="1550"/>
                    <a:pt x="7824" y="2492"/>
                    <a:pt x="7633" y="3246"/>
                  </a:cubicBezTo>
                  <a:cubicBezTo>
                    <a:pt x="7592" y="3414"/>
                    <a:pt x="7462" y="3485"/>
                    <a:pt x="7325" y="3485"/>
                  </a:cubicBezTo>
                  <a:cubicBezTo>
                    <a:pt x="7125" y="3485"/>
                    <a:pt x="6909" y="3321"/>
                    <a:pt x="6971" y="3069"/>
                  </a:cubicBezTo>
                  <a:cubicBezTo>
                    <a:pt x="7094" y="2587"/>
                    <a:pt x="7298" y="1820"/>
                    <a:pt x="6892" y="1403"/>
                  </a:cubicBezTo>
                  <a:cubicBezTo>
                    <a:pt x="6657" y="1161"/>
                    <a:pt x="6892" y="826"/>
                    <a:pt x="7148" y="826"/>
                  </a:cubicBezTo>
                  <a:close/>
                  <a:moveTo>
                    <a:pt x="7182" y="3731"/>
                  </a:moveTo>
                  <a:cubicBezTo>
                    <a:pt x="7626" y="3731"/>
                    <a:pt x="7626" y="4400"/>
                    <a:pt x="7182" y="4400"/>
                  </a:cubicBezTo>
                  <a:cubicBezTo>
                    <a:pt x="6742" y="4400"/>
                    <a:pt x="6742" y="3731"/>
                    <a:pt x="7182" y="3731"/>
                  </a:cubicBezTo>
                  <a:close/>
                  <a:moveTo>
                    <a:pt x="5759" y="2410"/>
                  </a:moveTo>
                  <a:cubicBezTo>
                    <a:pt x="5807" y="2410"/>
                    <a:pt x="5851" y="2441"/>
                    <a:pt x="5868" y="2485"/>
                  </a:cubicBezTo>
                  <a:cubicBezTo>
                    <a:pt x="5888" y="2546"/>
                    <a:pt x="5855" y="2608"/>
                    <a:pt x="5797" y="2628"/>
                  </a:cubicBezTo>
                  <a:lnTo>
                    <a:pt x="5619" y="2686"/>
                  </a:lnTo>
                  <a:cubicBezTo>
                    <a:pt x="5841" y="2786"/>
                    <a:pt x="5920" y="3107"/>
                    <a:pt x="5920" y="3471"/>
                  </a:cubicBezTo>
                  <a:cubicBezTo>
                    <a:pt x="5920" y="3840"/>
                    <a:pt x="5773" y="4093"/>
                    <a:pt x="5561" y="4213"/>
                  </a:cubicBezTo>
                  <a:cubicBezTo>
                    <a:pt x="5851" y="4254"/>
                    <a:pt x="6134" y="4318"/>
                    <a:pt x="6370" y="4418"/>
                  </a:cubicBezTo>
                  <a:cubicBezTo>
                    <a:pt x="6428" y="4445"/>
                    <a:pt x="6452" y="4509"/>
                    <a:pt x="6428" y="4564"/>
                  </a:cubicBezTo>
                  <a:cubicBezTo>
                    <a:pt x="6411" y="4608"/>
                    <a:pt x="6367" y="4632"/>
                    <a:pt x="6322" y="4632"/>
                  </a:cubicBezTo>
                  <a:cubicBezTo>
                    <a:pt x="6309" y="4632"/>
                    <a:pt x="6292" y="4629"/>
                    <a:pt x="6278" y="4622"/>
                  </a:cubicBezTo>
                  <a:cubicBezTo>
                    <a:pt x="5776" y="4410"/>
                    <a:pt x="5008" y="4366"/>
                    <a:pt x="4475" y="4366"/>
                  </a:cubicBezTo>
                  <a:cubicBezTo>
                    <a:pt x="4124" y="4366"/>
                    <a:pt x="3875" y="4383"/>
                    <a:pt x="3868" y="4386"/>
                  </a:cubicBezTo>
                  <a:lnTo>
                    <a:pt x="3861" y="4386"/>
                  </a:lnTo>
                  <a:cubicBezTo>
                    <a:pt x="3799" y="4386"/>
                    <a:pt x="3749" y="4342"/>
                    <a:pt x="3745" y="4284"/>
                  </a:cubicBezTo>
                  <a:cubicBezTo>
                    <a:pt x="3741" y="4223"/>
                    <a:pt x="3786" y="4168"/>
                    <a:pt x="3851" y="4161"/>
                  </a:cubicBezTo>
                  <a:cubicBezTo>
                    <a:pt x="3875" y="4161"/>
                    <a:pt x="4130" y="4141"/>
                    <a:pt x="4483" y="4141"/>
                  </a:cubicBezTo>
                  <a:cubicBezTo>
                    <a:pt x="4595" y="4141"/>
                    <a:pt x="4721" y="4144"/>
                    <a:pt x="4855" y="4147"/>
                  </a:cubicBezTo>
                  <a:cubicBezTo>
                    <a:pt x="4691" y="4014"/>
                    <a:pt x="4581" y="3786"/>
                    <a:pt x="4581" y="3471"/>
                  </a:cubicBezTo>
                  <a:cubicBezTo>
                    <a:pt x="4581" y="3243"/>
                    <a:pt x="4642" y="3086"/>
                    <a:pt x="4741" y="2973"/>
                  </a:cubicBezTo>
                  <a:lnTo>
                    <a:pt x="4741" y="2973"/>
                  </a:lnTo>
                  <a:lnTo>
                    <a:pt x="2895" y="3578"/>
                  </a:lnTo>
                  <a:cubicBezTo>
                    <a:pt x="2885" y="3581"/>
                    <a:pt x="2871" y="3584"/>
                    <a:pt x="2860" y="3584"/>
                  </a:cubicBezTo>
                  <a:cubicBezTo>
                    <a:pt x="2813" y="3584"/>
                    <a:pt x="2769" y="3553"/>
                    <a:pt x="2751" y="3509"/>
                  </a:cubicBezTo>
                  <a:cubicBezTo>
                    <a:pt x="2731" y="3451"/>
                    <a:pt x="2762" y="3386"/>
                    <a:pt x="2824" y="3366"/>
                  </a:cubicBezTo>
                  <a:lnTo>
                    <a:pt x="5721" y="2417"/>
                  </a:lnTo>
                  <a:cubicBezTo>
                    <a:pt x="5735" y="2414"/>
                    <a:pt x="5745" y="2410"/>
                    <a:pt x="5759" y="2410"/>
                  </a:cubicBezTo>
                  <a:close/>
                  <a:moveTo>
                    <a:pt x="6319" y="0"/>
                  </a:moveTo>
                  <a:cubicBezTo>
                    <a:pt x="6039" y="570"/>
                    <a:pt x="5476" y="1188"/>
                    <a:pt x="4650" y="1648"/>
                  </a:cubicBezTo>
                  <a:cubicBezTo>
                    <a:pt x="4100" y="1956"/>
                    <a:pt x="3618" y="2072"/>
                    <a:pt x="3223" y="2072"/>
                  </a:cubicBezTo>
                  <a:cubicBezTo>
                    <a:pt x="2307" y="2072"/>
                    <a:pt x="1833" y="1457"/>
                    <a:pt x="1973" y="1177"/>
                  </a:cubicBezTo>
                  <a:cubicBezTo>
                    <a:pt x="2110" y="918"/>
                    <a:pt x="2189" y="1335"/>
                    <a:pt x="3178" y="553"/>
                  </a:cubicBezTo>
                  <a:cubicBezTo>
                    <a:pt x="3345" y="419"/>
                    <a:pt x="3495" y="256"/>
                    <a:pt x="3635" y="79"/>
                  </a:cubicBezTo>
                  <a:lnTo>
                    <a:pt x="3635" y="79"/>
                  </a:lnTo>
                  <a:cubicBezTo>
                    <a:pt x="2107" y="140"/>
                    <a:pt x="399" y="290"/>
                    <a:pt x="82" y="819"/>
                  </a:cubicBezTo>
                  <a:cubicBezTo>
                    <a:pt x="24" y="915"/>
                    <a:pt x="0" y="1198"/>
                    <a:pt x="0" y="1577"/>
                  </a:cubicBezTo>
                  <a:cubicBezTo>
                    <a:pt x="0" y="2601"/>
                    <a:pt x="161" y="4322"/>
                    <a:pt x="161" y="4909"/>
                  </a:cubicBezTo>
                  <a:cubicBezTo>
                    <a:pt x="161" y="4957"/>
                    <a:pt x="157" y="4994"/>
                    <a:pt x="157" y="5025"/>
                  </a:cubicBezTo>
                  <a:cubicBezTo>
                    <a:pt x="154" y="5056"/>
                    <a:pt x="154" y="5083"/>
                    <a:pt x="154" y="5110"/>
                  </a:cubicBezTo>
                  <a:cubicBezTo>
                    <a:pt x="154" y="5540"/>
                    <a:pt x="396" y="5875"/>
                    <a:pt x="1096" y="5940"/>
                  </a:cubicBezTo>
                  <a:cubicBezTo>
                    <a:pt x="1622" y="5117"/>
                    <a:pt x="2742" y="4547"/>
                    <a:pt x="4039" y="4547"/>
                  </a:cubicBezTo>
                  <a:cubicBezTo>
                    <a:pt x="5077" y="4547"/>
                    <a:pt x="6002" y="4912"/>
                    <a:pt x="6599" y="5483"/>
                  </a:cubicBezTo>
                  <a:cubicBezTo>
                    <a:pt x="6974" y="5401"/>
                    <a:pt x="7254" y="5302"/>
                    <a:pt x="7374" y="5182"/>
                  </a:cubicBezTo>
                  <a:cubicBezTo>
                    <a:pt x="7855" y="4714"/>
                    <a:pt x="8732" y="2751"/>
                    <a:pt x="8732" y="1625"/>
                  </a:cubicBezTo>
                  <a:cubicBezTo>
                    <a:pt x="8732" y="1437"/>
                    <a:pt x="8708" y="1273"/>
                    <a:pt x="8653" y="1140"/>
                  </a:cubicBezTo>
                  <a:cubicBezTo>
                    <a:pt x="8329" y="355"/>
                    <a:pt x="7398" y="27"/>
                    <a:pt x="6319" y="0"/>
                  </a:cubicBezTo>
                  <a:close/>
                </a:path>
              </a:pathLst>
            </a:custGeom>
            <a:solidFill>
              <a:srgbClr val="D1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5"/>
            <p:cNvSpPr/>
            <p:nvPr/>
          </p:nvSpPr>
          <p:spPr>
            <a:xfrm flipH="1">
              <a:off x="7523930" y="2252955"/>
              <a:ext cx="178565" cy="82635"/>
            </a:xfrm>
            <a:custGeom>
              <a:avLst/>
              <a:gdLst/>
              <a:ahLst/>
              <a:cxnLst/>
              <a:rect l="l" t="t" r="r" b="b"/>
              <a:pathLst>
                <a:path w="4486" h="2076" extrusionOk="0">
                  <a:moveTo>
                    <a:pt x="4318" y="1"/>
                  </a:moveTo>
                  <a:cubicBezTo>
                    <a:pt x="4189" y="1"/>
                    <a:pt x="4059" y="4"/>
                    <a:pt x="3926" y="14"/>
                  </a:cubicBezTo>
                  <a:cubicBezTo>
                    <a:pt x="3458" y="42"/>
                    <a:pt x="2659" y="48"/>
                    <a:pt x="1802" y="83"/>
                  </a:cubicBezTo>
                  <a:cubicBezTo>
                    <a:pt x="1662" y="260"/>
                    <a:pt x="1512" y="423"/>
                    <a:pt x="1345" y="557"/>
                  </a:cubicBezTo>
                  <a:cubicBezTo>
                    <a:pt x="356" y="1339"/>
                    <a:pt x="277" y="922"/>
                    <a:pt x="140" y="1181"/>
                  </a:cubicBezTo>
                  <a:cubicBezTo>
                    <a:pt x="0" y="1461"/>
                    <a:pt x="474" y="2076"/>
                    <a:pt x="1390" y="2076"/>
                  </a:cubicBezTo>
                  <a:cubicBezTo>
                    <a:pt x="1785" y="2076"/>
                    <a:pt x="2267" y="1960"/>
                    <a:pt x="2817" y="1652"/>
                  </a:cubicBezTo>
                  <a:cubicBezTo>
                    <a:pt x="3643" y="1192"/>
                    <a:pt x="4206" y="574"/>
                    <a:pt x="4486" y="4"/>
                  </a:cubicBezTo>
                  <a:cubicBezTo>
                    <a:pt x="4431" y="1"/>
                    <a:pt x="4377" y="1"/>
                    <a:pt x="4318" y="1"/>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5"/>
            <p:cNvSpPr/>
            <p:nvPr/>
          </p:nvSpPr>
          <p:spPr>
            <a:xfrm flipH="1">
              <a:off x="7518594" y="2417911"/>
              <a:ext cx="107951" cy="19624"/>
            </a:xfrm>
            <a:custGeom>
              <a:avLst/>
              <a:gdLst/>
              <a:ahLst/>
              <a:cxnLst/>
              <a:rect l="l" t="t" r="r" b="b"/>
              <a:pathLst>
                <a:path w="2712" h="493" extrusionOk="0">
                  <a:moveTo>
                    <a:pt x="742" y="1"/>
                  </a:moveTo>
                  <a:cubicBezTo>
                    <a:pt x="389" y="1"/>
                    <a:pt x="134" y="21"/>
                    <a:pt x="110" y="21"/>
                  </a:cubicBezTo>
                  <a:cubicBezTo>
                    <a:pt x="45" y="28"/>
                    <a:pt x="0" y="83"/>
                    <a:pt x="4" y="144"/>
                  </a:cubicBezTo>
                  <a:cubicBezTo>
                    <a:pt x="8" y="202"/>
                    <a:pt x="58" y="246"/>
                    <a:pt x="120" y="246"/>
                  </a:cubicBezTo>
                  <a:lnTo>
                    <a:pt x="127" y="246"/>
                  </a:lnTo>
                  <a:cubicBezTo>
                    <a:pt x="134" y="243"/>
                    <a:pt x="383" y="226"/>
                    <a:pt x="734" y="226"/>
                  </a:cubicBezTo>
                  <a:cubicBezTo>
                    <a:pt x="1267" y="226"/>
                    <a:pt x="2035" y="270"/>
                    <a:pt x="2537" y="482"/>
                  </a:cubicBezTo>
                  <a:cubicBezTo>
                    <a:pt x="2551" y="489"/>
                    <a:pt x="2568" y="492"/>
                    <a:pt x="2581" y="492"/>
                  </a:cubicBezTo>
                  <a:cubicBezTo>
                    <a:pt x="2626" y="492"/>
                    <a:pt x="2670" y="468"/>
                    <a:pt x="2687" y="424"/>
                  </a:cubicBezTo>
                  <a:cubicBezTo>
                    <a:pt x="2711" y="369"/>
                    <a:pt x="2687" y="305"/>
                    <a:pt x="2629" y="278"/>
                  </a:cubicBezTo>
                  <a:cubicBezTo>
                    <a:pt x="2393" y="178"/>
                    <a:pt x="2110" y="114"/>
                    <a:pt x="1820" y="73"/>
                  </a:cubicBezTo>
                  <a:cubicBezTo>
                    <a:pt x="1728" y="120"/>
                    <a:pt x="1622" y="147"/>
                    <a:pt x="1509" y="147"/>
                  </a:cubicBezTo>
                  <a:cubicBezTo>
                    <a:pt x="1363" y="147"/>
                    <a:pt x="1223" y="100"/>
                    <a:pt x="1114" y="7"/>
                  </a:cubicBezTo>
                  <a:cubicBezTo>
                    <a:pt x="980" y="4"/>
                    <a:pt x="854" y="1"/>
                    <a:pt x="742"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5"/>
            <p:cNvSpPr/>
            <p:nvPr/>
          </p:nvSpPr>
          <p:spPr>
            <a:xfrm flipH="1">
              <a:off x="7512785" y="2434072"/>
              <a:ext cx="219087" cy="56045"/>
            </a:xfrm>
            <a:custGeom>
              <a:avLst/>
              <a:gdLst/>
              <a:ahLst/>
              <a:cxnLst/>
              <a:rect l="l" t="t" r="r" b="b"/>
              <a:pathLst>
                <a:path w="5504" h="1408" extrusionOk="0">
                  <a:moveTo>
                    <a:pt x="2944" y="1"/>
                  </a:moveTo>
                  <a:cubicBezTo>
                    <a:pt x="1647" y="1"/>
                    <a:pt x="527" y="571"/>
                    <a:pt x="1" y="1394"/>
                  </a:cubicBezTo>
                  <a:cubicBezTo>
                    <a:pt x="86" y="1404"/>
                    <a:pt x="179" y="1408"/>
                    <a:pt x="278" y="1408"/>
                  </a:cubicBezTo>
                  <a:cubicBezTo>
                    <a:pt x="360" y="1408"/>
                    <a:pt x="448" y="1404"/>
                    <a:pt x="541" y="1397"/>
                  </a:cubicBezTo>
                  <a:cubicBezTo>
                    <a:pt x="1466" y="1336"/>
                    <a:pt x="4128" y="1240"/>
                    <a:pt x="5504" y="937"/>
                  </a:cubicBezTo>
                  <a:cubicBezTo>
                    <a:pt x="4907" y="366"/>
                    <a:pt x="3982" y="1"/>
                    <a:pt x="2944" y="1"/>
                  </a:cubicBezTo>
                  <a:close/>
                </a:path>
              </a:pathLst>
            </a:custGeom>
            <a:solidFill>
              <a:srgbClr val="D1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5"/>
            <p:cNvSpPr/>
            <p:nvPr/>
          </p:nvSpPr>
          <p:spPr>
            <a:xfrm flipH="1">
              <a:off x="7539810" y="2360033"/>
              <a:ext cx="53339" cy="63768"/>
            </a:xfrm>
            <a:custGeom>
              <a:avLst/>
              <a:gdLst/>
              <a:ahLst/>
              <a:cxnLst/>
              <a:rect l="l" t="t" r="r" b="b"/>
              <a:pathLst>
                <a:path w="1340" h="1602" extrusionOk="0">
                  <a:moveTo>
                    <a:pt x="1018" y="270"/>
                  </a:moveTo>
                  <a:cubicBezTo>
                    <a:pt x="1107" y="270"/>
                    <a:pt x="1179" y="386"/>
                    <a:pt x="1179" y="530"/>
                  </a:cubicBezTo>
                  <a:cubicBezTo>
                    <a:pt x="1179" y="670"/>
                    <a:pt x="1107" y="785"/>
                    <a:pt x="1018" y="785"/>
                  </a:cubicBezTo>
                  <a:cubicBezTo>
                    <a:pt x="930" y="785"/>
                    <a:pt x="858" y="670"/>
                    <a:pt x="858" y="530"/>
                  </a:cubicBezTo>
                  <a:cubicBezTo>
                    <a:pt x="858" y="386"/>
                    <a:pt x="930" y="270"/>
                    <a:pt x="1018" y="270"/>
                  </a:cubicBezTo>
                  <a:close/>
                  <a:moveTo>
                    <a:pt x="1039" y="0"/>
                  </a:moveTo>
                  <a:lnTo>
                    <a:pt x="161" y="287"/>
                  </a:lnTo>
                  <a:cubicBezTo>
                    <a:pt x="62" y="400"/>
                    <a:pt x="1" y="557"/>
                    <a:pt x="1" y="785"/>
                  </a:cubicBezTo>
                  <a:cubicBezTo>
                    <a:pt x="1" y="1100"/>
                    <a:pt x="111" y="1328"/>
                    <a:pt x="275" y="1461"/>
                  </a:cubicBezTo>
                  <a:cubicBezTo>
                    <a:pt x="384" y="1554"/>
                    <a:pt x="524" y="1601"/>
                    <a:pt x="670" y="1601"/>
                  </a:cubicBezTo>
                  <a:cubicBezTo>
                    <a:pt x="783" y="1601"/>
                    <a:pt x="889" y="1574"/>
                    <a:pt x="981" y="1527"/>
                  </a:cubicBezTo>
                  <a:cubicBezTo>
                    <a:pt x="1193" y="1407"/>
                    <a:pt x="1340" y="1154"/>
                    <a:pt x="1340" y="785"/>
                  </a:cubicBezTo>
                  <a:cubicBezTo>
                    <a:pt x="1340" y="421"/>
                    <a:pt x="1261" y="100"/>
                    <a:pt x="1039" y="0"/>
                  </a:cubicBezTo>
                  <a:close/>
                </a:path>
              </a:pathLst>
            </a:custGeom>
            <a:solidFill>
              <a:srgbClr val="442D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5"/>
            <p:cNvSpPr/>
            <p:nvPr/>
          </p:nvSpPr>
          <p:spPr>
            <a:xfrm flipH="1">
              <a:off x="7546178" y="2370741"/>
              <a:ext cx="12857" cy="20579"/>
            </a:xfrm>
            <a:custGeom>
              <a:avLst/>
              <a:gdLst/>
              <a:ahLst/>
              <a:cxnLst/>
              <a:rect l="l" t="t" r="r" b="b"/>
              <a:pathLst>
                <a:path w="323" h="517" extrusionOk="0">
                  <a:moveTo>
                    <a:pt x="161" y="1"/>
                  </a:moveTo>
                  <a:cubicBezTo>
                    <a:pt x="73" y="1"/>
                    <a:pt x="1" y="117"/>
                    <a:pt x="1" y="261"/>
                  </a:cubicBezTo>
                  <a:cubicBezTo>
                    <a:pt x="1" y="401"/>
                    <a:pt x="73" y="516"/>
                    <a:pt x="161" y="516"/>
                  </a:cubicBezTo>
                  <a:cubicBezTo>
                    <a:pt x="250" y="516"/>
                    <a:pt x="322" y="401"/>
                    <a:pt x="322" y="261"/>
                  </a:cubicBezTo>
                  <a:cubicBezTo>
                    <a:pt x="322" y="117"/>
                    <a:pt x="250" y="1"/>
                    <a:pt x="161" y="1"/>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5"/>
            <p:cNvSpPr/>
            <p:nvPr/>
          </p:nvSpPr>
          <p:spPr>
            <a:xfrm flipH="1">
              <a:off x="7541045" y="2349046"/>
              <a:ext cx="125704" cy="46771"/>
            </a:xfrm>
            <a:custGeom>
              <a:avLst/>
              <a:gdLst/>
              <a:ahLst/>
              <a:cxnLst/>
              <a:rect l="l" t="t" r="r" b="b"/>
              <a:pathLst>
                <a:path w="3158" h="1175" extrusionOk="0">
                  <a:moveTo>
                    <a:pt x="3028" y="0"/>
                  </a:moveTo>
                  <a:cubicBezTo>
                    <a:pt x="3014" y="0"/>
                    <a:pt x="3004" y="4"/>
                    <a:pt x="2990" y="7"/>
                  </a:cubicBezTo>
                  <a:lnTo>
                    <a:pt x="93" y="956"/>
                  </a:lnTo>
                  <a:cubicBezTo>
                    <a:pt x="31" y="976"/>
                    <a:pt x="0" y="1041"/>
                    <a:pt x="20" y="1099"/>
                  </a:cubicBezTo>
                  <a:cubicBezTo>
                    <a:pt x="38" y="1143"/>
                    <a:pt x="82" y="1174"/>
                    <a:pt x="129" y="1174"/>
                  </a:cubicBezTo>
                  <a:cubicBezTo>
                    <a:pt x="140" y="1174"/>
                    <a:pt x="154" y="1171"/>
                    <a:pt x="164" y="1168"/>
                  </a:cubicBezTo>
                  <a:lnTo>
                    <a:pt x="2010" y="563"/>
                  </a:lnTo>
                  <a:lnTo>
                    <a:pt x="2888" y="276"/>
                  </a:lnTo>
                  <a:lnTo>
                    <a:pt x="3066" y="218"/>
                  </a:lnTo>
                  <a:cubicBezTo>
                    <a:pt x="3124" y="198"/>
                    <a:pt x="3157" y="136"/>
                    <a:pt x="3137" y="75"/>
                  </a:cubicBezTo>
                  <a:cubicBezTo>
                    <a:pt x="3120" y="31"/>
                    <a:pt x="3076" y="0"/>
                    <a:pt x="3028" y="0"/>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5"/>
            <p:cNvSpPr/>
            <p:nvPr/>
          </p:nvSpPr>
          <p:spPr>
            <a:xfrm flipH="1">
              <a:off x="7430987" y="2252955"/>
              <a:ext cx="341208" cy="45577"/>
            </a:xfrm>
            <a:custGeom>
              <a:avLst/>
              <a:gdLst/>
              <a:ahLst/>
              <a:cxnLst/>
              <a:rect l="l" t="t" r="r" b="b"/>
              <a:pathLst>
                <a:path w="8572" h="1145" extrusionOk="0">
                  <a:moveTo>
                    <a:pt x="6069" y="1"/>
                  </a:moveTo>
                  <a:cubicBezTo>
                    <a:pt x="6110" y="1"/>
                    <a:pt x="6150" y="1"/>
                    <a:pt x="6190" y="2"/>
                  </a:cubicBezTo>
                  <a:lnTo>
                    <a:pt x="6190" y="2"/>
                  </a:lnTo>
                  <a:cubicBezTo>
                    <a:pt x="6151" y="1"/>
                    <a:pt x="6111" y="1"/>
                    <a:pt x="6069" y="1"/>
                  </a:cubicBezTo>
                  <a:close/>
                  <a:moveTo>
                    <a:pt x="6190" y="2"/>
                  </a:moveTo>
                  <a:cubicBezTo>
                    <a:pt x="6205" y="2"/>
                    <a:pt x="6221" y="3"/>
                    <a:pt x="6237" y="4"/>
                  </a:cubicBezTo>
                  <a:cubicBezTo>
                    <a:pt x="6368" y="7"/>
                    <a:pt x="6498" y="15"/>
                    <a:pt x="6624" y="28"/>
                  </a:cubicBezTo>
                  <a:lnTo>
                    <a:pt x="6624" y="28"/>
                  </a:lnTo>
                  <a:cubicBezTo>
                    <a:pt x="6483" y="13"/>
                    <a:pt x="6338" y="5"/>
                    <a:pt x="6190" y="2"/>
                  </a:cubicBezTo>
                  <a:close/>
                  <a:moveTo>
                    <a:pt x="5677" y="14"/>
                  </a:moveTo>
                  <a:cubicBezTo>
                    <a:pt x="4840" y="62"/>
                    <a:pt x="2944" y="43"/>
                    <a:pt x="1562" y="240"/>
                  </a:cubicBezTo>
                  <a:lnTo>
                    <a:pt x="1562" y="240"/>
                  </a:lnTo>
                  <a:cubicBezTo>
                    <a:pt x="2171" y="154"/>
                    <a:pt x="2879" y="110"/>
                    <a:pt x="3553" y="83"/>
                  </a:cubicBezTo>
                  <a:cubicBezTo>
                    <a:pt x="4410" y="48"/>
                    <a:pt x="5209" y="42"/>
                    <a:pt x="5677" y="14"/>
                  </a:cubicBezTo>
                  <a:close/>
                  <a:moveTo>
                    <a:pt x="1562" y="240"/>
                  </a:moveTo>
                  <a:cubicBezTo>
                    <a:pt x="789" y="350"/>
                    <a:pt x="178" y="527"/>
                    <a:pt x="0" y="823"/>
                  </a:cubicBezTo>
                  <a:cubicBezTo>
                    <a:pt x="178" y="529"/>
                    <a:pt x="789" y="351"/>
                    <a:pt x="1562" y="240"/>
                  </a:cubicBezTo>
                  <a:close/>
                  <a:moveTo>
                    <a:pt x="6624" y="28"/>
                  </a:moveTo>
                  <a:cubicBezTo>
                    <a:pt x="7535" y="120"/>
                    <a:pt x="8287" y="457"/>
                    <a:pt x="8571" y="1144"/>
                  </a:cubicBezTo>
                  <a:cubicBezTo>
                    <a:pt x="8287" y="455"/>
                    <a:pt x="7534" y="118"/>
                    <a:pt x="6624" y="28"/>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5"/>
            <p:cNvSpPr/>
            <p:nvPr/>
          </p:nvSpPr>
          <p:spPr>
            <a:xfrm flipH="1">
              <a:off x="7083675" y="2228514"/>
              <a:ext cx="42671" cy="174386"/>
            </a:xfrm>
            <a:custGeom>
              <a:avLst/>
              <a:gdLst/>
              <a:ahLst/>
              <a:cxnLst/>
              <a:rect l="l" t="t" r="r" b="b"/>
              <a:pathLst>
                <a:path w="1072" h="4381" extrusionOk="0">
                  <a:moveTo>
                    <a:pt x="0" y="0"/>
                  </a:moveTo>
                  <a:lnTo>
                    <a:pt x="0" y="0"/>
                  </a:lnTo>
                  <a:cubicBezTo>
                    <a:pt x="3" y="38"/>
                    <a:pt x="10" y="75"/>
                    <a:pt x="14" y="113"/>
                  </a:cubicBezTo>
                  <a:cubicBezTo>
                    <a:pt x="75" y="123"/>
                    <a:pt x="137" y="157"/>
                    <a:pt x="191" y="222"/>
                  </a:cubicBezTo>
                  <a:cubicBezTo>
                    <a:pt x="293" y="341"/>
                    <a:pt x="386" y="471"/>
                    <a:pt x="465" y="604"/>
                  </a:cubicBezTo>
                  <a:lnTo>
                    <a:pt x="758" y="185"/>
                  </a:lnTo>
                  <a:cubicBezTo>
                    <a:pt x="741" y="164"/>
                    <a:pt x="723" y="150"/>
                    <a:pt x="703" y="140"/>
                  </a:cubicBezTo>
                  <a:cubicBezTo>
                    <a:pt x="597" y="72"/>
                    <a:pt x="345" y="24"/>
                    <a:pt x="0" y="0"/>
                  </a:cubicBezTo>
                  <a:close/>
                  <a:moveTo>
                    <a:pt x="983" y="946"/>
                  </a:moveTo>
                  <a:lnTo>
                    <a:pt x="741" y="1287"/>
                  </a:lnTo>
                  <a:cubicBezTo>
                    <a:pt x="857" y="1754"/>
                    <a:pt x="829" y="2253"/>
                    <a:pt x="638" y="2731"/>
                  </a:cubicBezTo>
                  <a:cubicBezTo>
                    <a:pt x="580" y="2881"/>
                    <a:pt x="447" y="2950"/>
                    <a:pt x="314" y="2953"/>
                  </a:cubicBezTo>
                  <a:cubicBezTo>
                    <a:pt x="338" y="3164"/>
                    <a:pt x="358" y="3369"/>
                    <a:pt x="386" y="3561"/>
                  </a:cubicBezTo>
                  <a:lnTo>
                    <a:pt x="386" y="3564"/>
                  </a:lnTo>
                  <a:cubicBezTo>
                    <a:pt x="389" y="3594"/>
                    <a:pt x="392" y="3626"/>
                    <a:pt x="396" y="3656"/>
                  </a:cubicBezTo>
                  <a:cubicBezTo>
                    <a:pt x="396" y="3659"/>
                    <a:pt x="396" y="3663"/>
                    <a:pt x="399" y="3663"/>
                  </a:cubicBezTo>
                  <a:lnTo>
                    <a:pt x="399" y="3670"/>
                  </a:lnTo>
                  <a:lnTo>
                    <a:pt x="399" y="3676"/>
                  </a:lnTo>
                  <a:lnTo>
                    <a:pt x="399" y="3680"/>
                  </a:lnTo>
                  <a:lnTo>
                    <a:pt x="399" y="3687"/>
                  </a:lnTo>
                  <a:cubicBezTo>
                    <a:pt x="399" y="3690"/>
                    <a:pt x="399" y="3694"/>
                    <a:pt x="403" y="3697"/>
                  </a:cubicBezTo>
                  <a:lnTo>
                    <a:pt x="403" y="3707"/>
                  </a:lnTo>
                  <a:lnTo>
                    <a:pt x="403" y="3711"/>
                  </a:lnTo>
                  <a:cubicBezTo>
                    <a:pt x="427" y="3939"/>
                    <a:pt x="444" y="4161"/>
                    <a:pt x="447" y="4380"/>
                  </a:cubicBezTo>
                  <a:cubicBezTo>
                    <a:pt x="823" y="4281"/>
                    <a:pt x="1065" y="4179"/>
                    <a:pt x="1065" y="4089"/>
                  </a:cubicBezTo>
                  <a:lnTo>
                    <a:pt x="1065" y="4086"/>
                  </a:lnTo>
                  <a:cubicBezTo>
                    <a:pt x="1062" y="4066"/>
                    <a:pt x="1062" y="4032"/>
                    <a:pt x="1062" y="3984"/>
                  </a:cubicBezTo>
                  <a:cubicBezTo>
                    <a:pt x="1062" y="3775"/>
                    <a:pt x="1072" y="3342"/>
                    <a:pt x="1072" y="2837"/>
                  </a:cubicBezTo>
                  <a:cubicBezTo>
                    <a:pt x="1072" y="2219"/>
                    <a:pt x="1059" y="1492"/>
                    <a:pt x="983" y="946"/>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5"/>
            <p:cNvSpPr/>
            <p:nvPr/>
          </p:nvSpPr>
          <p:spPr>
            <a:xfrm flipH="1">
              <a:off x="7087177" y="2235838"/>
              <a:ext cx="20699" cy="43945"/>
            </a:xfrm>
            <a:custGeom>
              <a:avLst/>
              <a:gdLst/>
              <a:ahLst/>
              <a:cxnLst/>
              <a:rect l="l" t="t" r="r" b="b"/>
              <a:pathLst>
                <a:path w="520" h="1104" extrusionOk="0">
                  <a:moveTo>
                    <a:pt x="294" y="1"/>
                  </a:moveTo>
                  <a:lnTo>
                    <a:pt x="1" y="420"/>
                  </a:lnTo>
                  <a:cubicBezTo>
                    <a:pt x="127" y="636"/>
                    <a:pt x="219" y="867"/>
                    <a:pt x="277" y="1103"/>
                  </a:cubicBezTo>
                  <a:lnTo>
                    <a:pt x="519" y="762"/>
                  </a:lnTo>
                  <a:cubicBezTo>
                    <a:pt x="472" y="403"/>
                    <a:pt x="400" y="124"/>
                    <a:pt x="294"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5"/>
            <p:cNvSpPr/>
            <p:nvPr/>
          </p:nvSpPr>
          <p:spPr>
            <a:xfrm flipH="1">
              <a:off x="7110985" y="2227837"/>
              <a:ext cx="211603" cy="200339"/>
            </a:xfrm>
            <a:custGeom>
              <a:avLst/>
              <a:gdLst/>
              <a:ahLst/>
              <a:cxnLst/>
              <a:rect l="l" t="t" r="r" b="b"/>
              <a:pathLst>
                <a:path w="5316" h="5033" extrusionOk="0">
                  <a:moveTo>
                    <a:pt x="2162" y="656"/>
                  </a:moveTo>
                  <a:cubicBezTo>
                    <a:pt x="2199" y="656"/>
                    <a:pt x="2236" y="676"/>
                    <a:pt x="2261" y="710"/>
                  </a:cubicBezTo>
                  <a:cubicBezTo>
                    <a:pt x="2277" y="741"/>
                    <a:pt x="2281" y="775"/>
                    <a:pt x="2271" y="809"/>
                  </a:cubicBezTo>
                  <a:cubicBezTo>
                    <a:pt x="2554" y="966"/>
                    <a:pt x="2797" y="1502"/>
                    <a:pt x="2797" y="1980"/>
                  </a:cubicBezTo>
                  <a:cubicBezTo>
                    <a:pt x="2797" y="2632"/>
                    <a:pt x="2417" y="3158"/>
                    <a:pt x="1954" y="3158"/>
                  </a:cubicBezTo>
                  <a:cubicBezTo>
                    <a:pt x="1489" y="3158"/>
                    <a:pt x="1110" y="2632"/>
                    <a:pt x="1110" y="1980"/>
                  </a:cubicBezTo>
                  <a:cubicBezTo>
                    <a:pt x="1110" y="1929"/>
                    <a:pt x="1117" y="1878"/>
                    <a:pt x="1127" y="1826"/>
                  </a:cubicBezTo>
                  <a:lnTo>
                    <a:pt x="1127" y="1826"/>
                  </a:lnTo>
                  <a:cubicBezTo>
                    <a:pt x="991" y="2007"/>
                    <a:pt x="885" y="2198"/>
                    <a:pt x="844" y="2396"/>
                  </a:cubicBezTo>
                  <a:cubicBezTo>
                    <a:pt x="830" y="2447"/>
                    <a:pt x="782" y="2485"/>
                    <a:pt x="731" y="2485"/>
                  </a:cubicBezTo>
                  <a:cubicBezTo>
                    <a:pt x="725" y="2485"/>
                    <a:pt x="714" y="2482"/>
                    <a:pt x="708" y="2482"/>
                  </a:cubicBezTo>
                  <a:cubicBezTo>
                    <a:pt x="646" y="2468"/>
                    <a:pt x="605" y="2410"/>
                    <a:pt x="618" y="2349"/>
                  </a:cubicBezTo>
                  <a:cubicBezTo>
                    <a:pt x="810" y="1468"/>
                    <a:pt x="2049" y="706"/>
                    <a:pt x="2100" y="673"/>
                  </a:cubicBezTo>
                  <a:cubicBezTo>
                    <a:pt x="2121" y="662"/>
                    <a:pt x="2141" y="656"/>
                    <a:pt x="2162" y="656"/>
                  </a:cubicBezTo>
                  <a:close/>
                  <a:moveTo>
                    <a:pt x="2701" y="3380"/>
                  </a:moveTo>
                  <a:cubicBezTo>
                    <a:pt x="2725" y="3380"/>
                    <a:pt x="2748" y="3386"/>
                    <a:pt x="2769" y="3400"/>
                  </a:cubicBezTo>
                  <a:cubicBezTo>
                    <a:pt x="2820" y="3438"/>
                    <a:pt x="2830" y="3509"/>
                    <a:pt x="2793" y="3557"/>
                  </a:cubicBezTo>
                  <a:cubicBezTo>
                    <a:pt x="2663" y="3728"/>
                    <a:pt x="2493" y="3830"/>
                    <a:pt x="2291" y="3857"/>
                  </a:cubicBezTo>
                  <a:cubicBezTo>
                    <a:pt x="2254" y="3865"/>
                    <a:pt x="2213" y="3868"/>
                    <a:pt x="2175" y="3868"/>
                  </a:cubicBezTo>
                  <a:cubicBezTo>
                    <a:pt x="1769" y="3868"/>
                    <a:pt x="1393" y="3591"/>
                    <a:pt x="1376" y="3581"/>
                  </a:cubicBezTo>
                  <a:cubicBezTo>
                    <a:pt x="1329" y="3543"/>
                    <a:pt x="1319" y="3471"/>
                    <a:pt x="1356" y="3424"/>
                  </a:cubicBezTo>
                  <a:cubicBezTo>
                    <a:pt x="1376" y="3393"/>
                    <a:pt x="1410" y="3380"/>
                    <a:pt x="1448" y="3380"/>
                  </a:cubicBezTo>
                  <a:cubicBezTo>
                    <a:pt x="1472" y="3380"/>
                    <a:pt x="1496" y="3386"/>
                    <a:pt x="1516" y="3403"/>
                  </a:cubicBezTo>
                  <a:cubicBezTo>
                    <a:pt x="1519" y="3403"/>
                    <a:pt x="1847" y="3643"/>
                    <a:pt x="2175" y="3643"/>
                  </a:cubicBezTo>
                  <a:cubicBezTo>
                    <a:pt x="2203" y="3643"/>
                    <a:pt x="2233" y="3643"/>
                    <a:pt x="2261" y="3635"/>
                  </a:cubicBezTo>
                  <a:cubicBezTo>
                    <a:pt x="2400" y="3619"/>
                    <a:pt x="2517" y="3547"/>
                    <a:pt x="2609" y="3424"/>
                  </a:cubicBezTo>
                  <a:cubicBezTo>
                    <a:pt x="2633" y="3397"/>
                    <a:pt x="2666" y="3380"/>
                    <a:pt x="2701" y="3380"/>
                  </a:cubicBezTo>
                  <a:close/>
                  <a:moveTo>
                    <a:pt x="4322" y="0"/>
                  </a:moveTo>
                  <a:cubicBezTo>
                    <a:pt x="2991" y="0"/>
                    <a:pt x="1069" y="232"/>
                    <a:pt x="397" y="768"/>
                  </a:cubicBezTo>
                  <a:cubicBezTo>
                    <a:pt x="147" y="966"/>
                    <a:pt x="1" y="1236"/>
                    <a:pt x="1" y="1762"/>
                  </a:cubicBezTo>
                  <a:cubicBezTo>
                    <a:pt x="1" y="2099"/>
                    <a:pt x="62" y="2550"/>
                    <a:pt x="196" y="3158"/>
                  </a:cubicBezTo>
                  <a:cubicBezTo>
                    <a:pt x="509" y="4577"/>
                    <a:pt x="533" y="5032"/>
                    <a:pt x="1311" y="5032"/>
                  </a:cubicBezTo>
                  <a:cubicBezTo>
                    <a:pt x="1380" y="5032"/>
                    <a:pt x="1455" y="5028"/>
                    <a:pt x="1537" y="5021"/>
                  </a:cubicBezTo>
                  <a:cubicBezTo>
                    <a:pt x="1560" y="5021"/>
                    <a:pt x="1585" y="5018"/>
                    <a:pt x="1612" y="5015"/>
                  </a:cubicBezTo>
                  <a:cubicBezTo>
                    <a:pt x="2031" y="4468"/>
                    <a:pt x="2674" y="4011"/>
                    <a:pt x="3462" y="3752"/>
                  </a:cubicBezTo>
                  <a:cubicBezTo>
                    <a:pt x="3858" y="3622"/>
                    <a:pt x="4254" y="3553"/>
                    <a:pt x="4637" y="3540"/>
                  </a:cubicBezTo>
                  <a:cubicBezTo>
                    <a:pt x="4670" y="3414"/>
                    <a:pt x="4780" y="3304"/>
                    <a:pt x="4954" y="3304"/>
                  </a:cubicBezTo>
                  <a:cubicBezTo>
                    <a:pt x="5149" y="3304"/>
                    <a:pt x="5254" y="3430"/>
                    <a:pt x="5282" y="3574"/>
                  </a:cubicBezTo>
                  <a:cubicBezTo>
                    <a:pt x="5292" y="3574"/>
                    <a:pt x="5302" y="3578"/>
                    <a:pt x="5316" y="3578"/>
                  </a:cubicBezTo>
                  <a:cubicBezTo>
                    <a:pt x="5288" y="3386"/>
                    <a:pt x="5268" y="3181"/>
                    <a:pt x="5244" y="2970"/>
                  </a:cubicBezTo>
                  <a:lnTo>
                    <a:pt x="5227" y="2970"/>
                  </a:lnTo>
                  <a:cubicBezTo>
                    <a:pt x="5015" y="2970"/>
                    <a:pt x="4810" y="2813"/>
                    <a:pt x="4910" y="2567"/>
                  </a:cubicBezTo>
                  <a:cubicBezTo>
                    <a:pt x="5159" y="1935"/>
                    <a:pt x="5087" y="1243"/>
                    <a:pt x="4637" y="710"/>
                  </a:cubicBezTo>
                  <a:cubicBezTo>
                    <a:pt x="4425" y="461"/>
                    <a:pt x="4653" y="126"/>
                    <a:pt x="4899" y="126"/>
                  </a:cubicBezTo>
                  <a:cubicBezTo>
                    <a:pt x="4913" y="126"/>
                    <a:pt x="4930" y="126"/>
                    <a:pt x="4944" y="130"/>
                  </a:cubicBezTo>
                  <a:cubicBezTo>
                    <a:pt x="4940" y="92"/>
                    <a:pt x="4933" y="55"/>
                    <a:pt x="4930" y="17"/>
                  </a:cubicBezTo>
                  <a:cubicBezTo>
                    <a:pt x="4749" y="7"/>
                    <a:pt x="4544" y="0"/>
                    <a:pt x="4322" y="0"/>
                  </a:cubicBezTo>
                  <a:close/>
                </a:path>
              </a:pathLst>
            </a:custGeom>
            <a:solidFill>
              <a:srgbClr val="D1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5"/>
            <p:cNvSpPr/>
            <p:nvPr/>
          </p:nvSpPr>
          <p:spPr>
            <a:xfrm flipH="1">
              <a:off x="7209899" y="2362342"/>
              <a:ext cx="60225" cy="19465"/>
            </a:xfrm>
            <a:custGeom>
              <a:avLst/>
              <a:gdLst/>
              <a:ahLst/>
              <a:cxnLst/>
              <a:rect l="l" t="t" r="r" b="b"/>
              <a:pathLst>
                <a:path w="1513" h="489" extrusionOk="0">
                  <a:moveTo>
                    <a:pt x="130" y="1"/>
                  </a:moveTo>
                  <a:cubicBezTo>
                    <a:pt x="92" y="1"/>
                    <a:pt x="58" y="14"/>
                    <a:pt x="38" y="45"/>
                  </a:cubicBezTo>
                  <a:cubicBezTo>
                    <a:pt x="1" y="92"/>
                    <a:pt x="11" y="164"/>
                    <a:pt x="58" y="202"/>
                  </a:cubicBezTo>
                  <a:cubicBezTo>
                    <a:pt x="75" y="212"/>
                    <a:pt x="451" y="489"/>
                    <a:pt x="857" y="489"/>
                  </a:cubicBezTo>
                  <a:cubicBezTo>
                    <a:pt x="895" y="489"/>
                    <a:pt x="936" y="486"/>
                    <a:pt x="973" y="478"/>
                  </a:cubicBezTo>
                  <a:cubicBezTo>
                    <a:pt x="1175" y="451"/>
                    <a:pt x="1345" y="349"/>
                    <a:pt x="1475" y="178"/>
                  </a:cubicBezTo>
                  <a:cubicBezTo>
                    <a:pt x="1512" y="130"/>
                    <a:pt x="1502" y="59"/>
                    <a:pt x="1451" y="21"/>
                  </a:cubicBezTo>
                  <a:cubicBezTo>
                    <a:pt x="1430" y="7"/>
                    <a:pt x="1407" y="1"/>
                    <a:pt x="1383" y="1"/>
                  </a:cubicBezTo>
                  <a:cubicBezTo>
                    <a:pt x="1348" y="1"/>
                    <a:pt x="1315" y="18"/>
                    <a:pt x="1291" y="45"/>
                  </a:cubicBezTo>
                  <a:cubicBezTo>
                    <a:pt x="1199" y="168"/>
                    <a:pt x="1082" y="240"/>
                    <a:pt x="943" y="256"/>
                  </a:cubicBezTo>
                  <a:cubicBezTo>
                    <a:pt x="915" y="264"/>
                    <a:pt x="885" y="264"/>
                    <a:pt x="857" y="264"/>
                  </a:cubicBezTo>
                  <a:cubicBezTo>
                    <a:pt x="529" y="264"/>
                    <a:pt x="201" y="24"/>
                    <a:pt x="198" y="24"/>
                  </a:cubicBezTo>
                  <a:cubicBezTo>
                    <a:pt x="178" y="7"/>
                    <a:pt x="154" y="1"/>
                    <a:pt x="130"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5"/>
            <p:cNvSpPr/>
            <p:nvPr/>
          </p:nvSpPr>
          <p:spPr>
            <a:xfrm flipH="1">
              <a:off x="7110264" y="2370223"/>
              <a:ext cx="756" cy="6011"/>
            </a:xfrm>
            <a:custGeom>
              <a:avLst/>
              <a:gdLst/>
              <a:ahLst/>
              <a:cxnLst/>
              <a:rect l="l" t="t" r="r" b="b"/>
              <a:pathLst>
                <a:path w="19" h="151" extrusionOk="0">
                  <a:moveTo>
                    <a:pt x="18" y="147"/>
                  </a:moveTo>
                  <a:lnTo>
                    <a:pt x="18" y="151"/>
                  </a:lnTo>
                  <a:lnTo>
                    <a:pt x="18" y="147"/>
                  </a:lnTo>
                  <a:close/>
                  <a:moveTo>
                    <a:pt x="18" y="137"/>
                  </a:moveTo>
                  <a:lnTo>
                    <a:pt x="18" y="137"/>
                  </a:lnTo>
                  <a:lnTo>
                    <a:pt x="18" y="137"/>
                  </a:lnTo>
                  <a:close/>
                  <a:moveTo>
                    <a:pt x="14" y="120"/>
                  </a:moveTo>
                  <a:lnTo>
                    <a:pt x="14" y="127"/>
                  </a:lnTo>
                  <a:lnTo>
                    <a:pt x="14" y="120"/>
                  </a:lnTo>
                  <a:close/>
                  <a:moveTo>
                    <a:pt x="14" y="110"/>
                  </a:moveTo>
                  <a:lnTo>
                    <a:pt x="14" y="116"/>
                  </a:lnTo>
                  <a:lnTo>
                    <a:pt x="14" y="110"/>
                  </a:lnTo>
                  <a:close/>
                  <a:moveTo>
                    <a:pt x="11" y="96"/>
                  </a:moveTo>
                  <a:cubicBezTo>
                    <a:pt x="11" y="99"/>
                    <a:pt x="11" y="103"/>
                    <a:pt x="14" y="103"/>
                  </a:cubicBezTo>
                  <a:cubicBezTo>
                    <a:pt x="11" y="103"/>
                    <a:pt x="11" y="99"/>
                    <a:pt x="11" y="96"/>
                  </a:cubicBezTo>
                  <a:close/>
                  <a:moveTo>
                    <a:pt x="1" y="1"/>
                  </a:moveTo>
                  <a:lnTo>
                    <a:pt x="1" y="4"/>
                  </a:lnTo>
                  <a:cubicBezTo>
                    <a:pt x="4" y="34"/>
                    <a:pt x="7" y="66"/>
                    <a:pt x="11" y="96"/>
                  </a:cubicBezTo>
                  <a:cubicBezTo>
                    <a:pt x="7" y="66"/>
                    <a:pt x="4" y="34"/>
                    <a:pt x="1" y="4"/>
                  </a:cubicBezTo>
                  <a:lnTo>
                    <a:pt x="1" y="1"/>
                  </a:lnTo>
                  <a:close/>
                </a:path>
              </a:pathLst>
            </a:custGeom>
            <a:solidFill>
              <a:srgbClr val="D2C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5"/>
            <p:cNvSpPr/>
            <p:nvPr/>
          </p:nvSpPr>
          <p:spPr>
            <a:xfrm flipH="1">
              <a:off x="7108516" y="2368750"/>
              <a:ext cx="149906" cy="58712"/>
            </a:xfrm>
            <a:custGeom>
              <a:avLst/>
              <a:gdLst/>
              <a:ahLst/>
              <a:cxnLst/>
              <a:rect l="l" t="t" r="r" b="b"/>
              <a:pathLst>
                <a:path w="3766" h="1475" extrusionOk="0">
                  <a:moveTo>
                    <a:pt x="3025" y="0"/>
                  </a:moveTo>
                  <a:cubicBezTo>
                    <a:pt x="2642" y="13"/>
                    <a:pt x="2246" y="82"/>
                    <a:pt x="1850" y="212"/>
                  </a:cubicBezTo>
                  <a:cubicBezTo>
                    <a:pt x="1062" y="471"/>
                    <a:pt x="419" y="928"/>
                    <a:pt x="0" y="1475"/>
                  </a:cubicBezTo>
                  <a:cubicBezTo>
                    <a:pt x="792" y="1403"/>
                    <a:pt x="2758" y="1130"/>
                    <a:pt x="3765" y="857"/>
                  </a:cubicBezTo>
                  <a:cubicBezTo>
                    <a:pt x="3762" y="638"/>
                    <a:pt x="3745" y="416"/>
                    <a:pt x="3721" y="188"/>
                  </a:cubicBezTo>
                  <a:lnTo>
                    <a:pt x="3721" y="184"/>
                  </a:lnTo>
                  <a:lnTo>
                    <a:pt x="3721" y="174"/>
                  </a:lnTo>
                  <a:cubicBezTo>
                    <a:pt x="3717" y="171"/>
                    <a:pt x="3717" y="167"/>
                    <a:pt x="3717" y="164"/>
                  </a:cubicBezTo>
                  <a:lnTo>
                    <a:pt x="3717" y="157"/>
                  </a:lnTo>
                  <a:lnTo>
                    <a:pt x="3717" y="153"/>
                  </a:lnTo>
                  <a:lnTo>
                    <a:pt x="3717" y="147"/>
                  </a:lnTo>
                  <a:lnTo>
                    <a:pt x="3717" y="140"/>
                  </a:lnTo>
                  <a:cubicBezTo>
                    <a:pt x="3714" y="140"/>
                    <a:pt x="3714" y="136"/>
                    <a:pt x="3714" y="133"/>
                  </a:cubicBezTo>
                  <a:cubicBezTo>
                    <a:pt x="3710" y="103"/>
                    <a:pt x="3707" y="71"/>
                    <a:pt x="3704" y="41"/>
                  </a:cubicBezTo>
                  <a:lnTo>
                    <a:pt x="3704" y="38"/>
                  </a:lnTo>
                  <a:cubicBezTo>
                    <a:pt x="3690" y="38"/>
                    <a:pt x="3680" y="34"/>
                    <a:pt x="3670" y="34"/>
                  </a:cubicBezTo>
                  <a:cubicBezTo>
                    <a:pt x="3701" y="222"/>
                    <a:pt x="3591" y="434"/>
                    <a:pt x="3342" y="434"/>
                  </a:cubicBezTo>
                  <a:cubicBezTo>
                    <a:pt x="3079" y="434"/>
                    <a:pt x="2973" y="194"/>
                    <a:pt x="3025" y="0"/>
                  </a:cubicBezTo>
                  <a:close/>
                </a:path>
              </a:pathLst>
            </a:custGeom>
            <a:solidFill>
              <a:srgbClr val="D1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5"/>
            <p:cNvSpPr/>
            <p:nvPr/>
          </p:nvSpPr>
          <p:spPr>
            <a:xfrm flipH="1">
              <a:off x="7211253" y="2260001"/>
              <a:ext cx="67191" cy="93542"/>
            </a:xfrm>
            <a:custGeom>
              <a:avLst/>
              <a:gdLst/>
              <a:ahLst/>
              <a:cxnLst/>
              <a:rect l="l" t="t" r="r" b="b"/>
              <a:pathLst>
                <a:path w="1688" h="2350" extrusionOk="0">
                  <a:moveTo>
                    <a:pt x="1312" y="578"/>
                  </a:moveTo>
                  <a:cubicBezTo>
                    <a:pt x="1401" y="578"/>
                    <a:pt x="1472" y="694"/>
                    <a:pt x="1472" y="834"/>
                  </a:cubicBezTo>
                  <a:cubicBezTo>
                    <a:pt x="1472" y="977"/>
                    <a:pt x="1401" y="1094"/>
                    <a:pt x="1312" y="1094"/>
                  </a:cubicBezTo>
                  <a:cubicBezTo>
                    <a:pt x="1223" y="1094"/>
                    <a:pt x="1152" y="977"/>
                    <a:pt x="1152" y="834"/>
                  </a:cubicBezTo>
                  <a:cubicBezTo>
                    <a:pt x="1152" y="694"/>
                    <a:pt x="1223" y="578"/>
                    <a:pt x="1312" y="578"/>
                  </a:cubicBezTo>
                  <a:close/>
                  <a:moveTo>
                    <a:pt x="1162" y="1"/>
                  </a:moveTo>
                  <a:cubicBezTo>
                    <a:pt x="1152" y="21"/>
                    <a:pt x="1135" y="42"/>
                    <a:pt x="1114" y="56"/>
                  </a:cubicBezTo>
                  <a:cubicBezTo>
                    <a:pt x="1104" y="59"/>
                    <a:pt x="428" y="479"/>
                    <a:pt x="18" y="1018"/>
                  </a:cubicBezTo>
                  <a:cubicBezTo>
                    <a:pt x="8" y="1070"/>
                    <a:pt x="1" y="1121"/>
                    <a:pt x="1" y="1172"/>
                  </a:cubicBezTo>
                  <a:cubicBezTo>
                    <a:pt x="1" y="1824"/>
                    <a:pt x="380" y="2350"/>
                    <a:pt x="845" y="2350"/>
                  </a:cubicBezTo>
                  <a:cubicBezTo>
                    <a:pt x="1308" y="2350"/>
                    <a:pt x="1688" y="1824"/>
                    <a:pt x="1688" y="1172"/>
                  </a:cubicBezTo>
                  <a:cubicBezTo>
                    <a:pt x="1688" y="694"/>
                    <a:pt x="1445" y="158"/>
                    <a:pt x="1162" y="1"/>
                  </a:cubicBezTo>
                  <a:close/>
                </a:path>
              </a:pathLst>
            </a:custGeom>
            <a:solidFill>
              <a:srgbClr val="442D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5"/>
            <p:cNvSpPr/>
            <p:nvPr/>
          </p:nvSpPr>
          <p:spPr>
            <a:xfrm flipH="1">
              <a:off x="7219810" y="2283008"/>
              <a:ext cx="12817" cy="20539"/>
            </a:xfrm>
            <a:custGeom>
              <a:avLst/>
              <a:gdLst/>
              <a:ahLst/>
              <a:cxnLst/>
              <a:rect l="l" t="t" r="r" b="b"/>
              <a:pathLst>
                <a:path w="322" h="516" extrusionOk="0">
                  <a:moveTo>
                    <a:pt x="161" y="0"/>
                  </a:moveTo>
                  <a:cubicBezTo>
                    <a:pt x="72" y="0"/>
                    <a:pt x="1" y="116"/>
                    <a:pt x="1" y="256"/>
                  </a:cubicBezTo>
                  <a:cubicBezTo>
                    <a:pt x="1" y="399"/>
                    <a:pt x="72" y="516"/>
                    <a:pt x="161" y="516"/>
                  </a:cubicBezTo>
                  <a:cubicBezTo>
                    <a:pt x="250" y="516"/>
                    <a:pt x="321" y="399"/>
                    <a:pt x="321" y="256"/>
                  </a:cubicBezTo>
                  <a:cubicBezTo>
                    <a:pt x="321" y="116"/>
                    <a:pt x="250" y="0"/>
                    <a:pt x="161" y="0"/>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5"/>
            <p:cNvSpPr/>
            <p:nvPr/>
          </p:nvSpPr>
          <p:spPr>
            <a:xfrm flipH="1">
              <a:off x="7231753" y="2253910"/>
              <a:ext cx="66753" cy="72843"/>
            </a:xfrm>
            <a:custGeom>
              <a:avLst/>
              <a:gdLst/>
              <a:ahLst/>
              <a:cxnLst/>
              <a:rect l="l" t="t" r="r" b="b"/>
              <a:pathLst>
                <a:path w="1677" h="1830" extrusionOk="0">
                  <a:moveTo>
                    <a:pt x="1557" y="1"/>
                  </a:moveTo>
                  <a:cubicBezTo>
                    <a:pt x="1536" y="1"/>
                    <a:pt x="1516" y="7"/>
                    <a:pt x="1495" y="18"/>
                  </a:cubicBezTo>
                  <a:cubicBezTo>
                    <a:pt x="1444" y="51"/>
                    <a:pt x="205" y="813"/>
                    <a:pt x="13" y="1694"/>
                  </a:cubicBezTo>
                  <a:cubicBezTo>
                    <a:pt x="0" y="1755"/>
                    <a:pt x="41" y="1813"/>
                    <a:pt x="103" y="1827"/>
                  </a:cubicBezTo>
                  <a:cubicBezTo>
                    <a:pt x="109" y="1827"/>
                    <a:pt x="120" y="1830"/>
                    <a:pt x="126" y="1830"/>
                  </a:cubicBezTo>
                  <a:cubicBezTo>
                    <a:pt x="177" y="1830"/>
                    <a:pt x="225" y="1792"/>
                    <a:pt x="239" y="1741"/>
                  </a:cubicBezTo>
                  <a:cubicBezTo>
                    <a:pt x="280" y="1543"/>
                    <a:pt x="386" y="1352"/>
                    <a:pt x="522" y="1171"/>
                  </a:cubicBezTo>
                  <a:cubicBezTo>
                    <a:pt x="932" y="632"/>
                    <a:pt x="1608" y="212"/>
                    <a:pt x="1618" y="209"/>
                  </a:cubicBezTo>
                  <a:cubicBezTo>
                    <a:pt x="1639" y="195"/>
                    <a:pt x="1656" y="174"/>
                    <a:pt x="1666" y="154"/>
                  </a:cubicBezTo>
                  <a:cubicBezTo>
                    <a:pt x="1676" y="120"/>
                    <a:pt x="1672" y="86"/>
                    <a:pt x="1656" y="55"/>
                  </a:cubicBezTo>
                  <a:cubicBezTo>
                    <a:pt x="1631" y="21"/>
                    <a:pt x="1594" y="1"/>
                    <a:pt x="1557"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5"/>
            <p:cNvSpPr/>
            <p:nvPr/>
          </p:nvSpPr>
          <p:spPr>
            <a:xfrm flipH="1">
              <a:off x="7083675" y="2227837"/>
              <a:ext cx="66872" cy="113603"/>
            </a:xfrm>
            <a:custGeom>
              <a:avLst/>
              <a:gdLst/>
              <a:ahLst/>
              <a:cxnLst/>
              <a:rect l="l" t="t" r="r" b="b"/>
              <a:pathLst>
                <a:path w="1680" h="2854" extrusionOk="0">
                  <a:moveTo>
                    <a:pt x="0" y="0"/>
                  </a:moveTo>
                  <a:lnTo>
                    <a:pt x="0" y="0"/>
                  </a:lnTo>
                  <a:cubicBezTo>
                    <a:pt x="642" y="0"/>
                    <a:pt x="1150" y="55"/>
                    <a:pt x="1311" y="157"/>
                  </a:cubicBezTo>
                  <a:cubicBezTo>
                    <a:pt x="1205" y="89"/>
                    <a:pt x="953" y="41"/>
                    <a:pt x="608" y="17"/>
                  </a:cubicBezTo>
                  <a:cubicBezTo>
                    <a:pt x="427" y="7"/>
                    <a:pt x="222" y="0"/>
                    <a:pt x="0" y="0"/>
                  </a:cubicBezTo>
                  <a:close/>
                  <a:moveTo>
                    <a:pt x="1311" y="157"/>
                  </a:moveTo>
                  <a:lnTo>
                    <a:pt x="1311" y="157"/>
                  </a:lnTo>
                  <a:cubicBezTo>
                    <a:pt x="1433" y="233"/>
                    <a:pt x="1516" y="485"/>
                    <a:pt x="1571" y="828"/>
                  </a:cubicBezTo>
                  <a:lnTo>
                    <a:pt x="1571" y="828"/>
                  </a:lnTo>
                  <a:cubicBezTo>
                    <a:pt x="1524" y="534"/>
                    <a:pt x="1458" y="309"/>
                    <a:pt x="1366" y="202"/>
                  </a:cubicBezTo>
                  <a:cubicBezTo>
                    <a:pt x="1349" y="181"/>
                    <a:pt x="1331" y="167"/>
                    <a:pt x="1311" y="157"/>
                  </a:cubicBezTo>
                  <a:close/>
                  <a:moveTo>
                    <a:pt x="1571" y="828"/>
                  </a:moveTo>
                  <a:cubicBezTo>
                    <a:pt x="1578" y="871"/>
                    <a:pt x="1585" y="916"/>
                    <a:pt x="1591" y="963"/>
                  </a:cubicBezTo>
                  <a:cubicBezTo>
                    <a:pt x="1593" y="975"/>
                    <a:pt x="1594" y="986"/>
                    <a:pt x="1596" y="998"/>
                  </a:cubicBezTo>
                  <a:lnTo>
                    <a:pt x="1596" y="998"/>
                  </a:lnTo>
                  <a:cubicBezTo>
                    <a:pt x="1588" y="939"/>
                    <a:pt x="1580" y="882"/>
                    <a:pt x="1571" y="828"/>
                  </a:cubicBezTo>
                  <a:close/>
                  <a:moveTo>
                    <a:pt x="1596" y="998"/>
                  </a:moveTo>
                  <a:lnTo>
                    <a:pt x="1596" y="998"/>
                  </a:lnTo>
                  <a:cubicBezTo>
                    <a:pt x="1665" y="1540"/>
                    <a:pt x="1680" y="2248"/>
                    <a:pt x="1680" y="2854"/>
                  </a:cubicBezTo>
                  <a:cubicBezTo>
                    <a:pt x="1680" y="2249"/>
                    <a:pt x="1667" y="1540"/>
                    <a:pt x="1596" y="998"/>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5"/>
            <p:cNvSpPr/>
            <p:nvPr/>
          </p:nvSpPr>
          <p:spPr>
            <a:xfrm flipH="1">
              <a:off x="7286367" y="2309360"/>
              <a:ext cx="94497" cy="139835"/>
            </a:xfrm>
            <a:custGeom>
              <a:avLst/>
              <a:gdLst/>
              <a:ahLst/>
              <a:cxnLst/>
              <a:rect l="l" t="t" r="r" b="b"/>
              <a:pathLst>
                <a:path w="2374" h="3513" extrusionOk="0">
                  <a:moveTo>
                    <a:pt x="236" y="0"/>
                  </a:moveTo>
                  <a:cubicBezTo>
                    <a:pt x="236" y="1"/>
                    <a:pt x="0" y="1629"/>
                    <a:pt x="454" y="1704"/>
                  </a:cubicBezTo>
                  <a:lnTo>
                    <a:pt x="454" y="1704"/>
                  </a:lnTo>
                  <a:lnTo>
                    <a:pt x="236" y="0"/>
                  </a:lnTo>
                  <a:close/>
                  <a:moveTo>
                    <a:pt x="1480" y="1643"/>
                  </a:moveTo>
                  <a:cubicBezTo>
                    <a:pt x="1141" y="1643"/>
                    <a:pt x="759" y="1707"/>
                    <a:pt x="506" y="1707"/>
                  </a:cubicBezTo>
                  <a:cubicBezTo>
                    <a:pt x="499" y="1707"/>
                    <a:pt x="492" y="1707"/>
                    <a:pt x="485" y="1707"/>
                  </a:cubicBezTo>
                  <a:cubicBezTo>
                    <a:pt x="474" y="1707"/>
                    <a:pt x="464" y="1706"/>
                    <a:pt x="454" y="1704"/>
                  </a:cubicBezTo>
                  <a:lnTo>
                    <a:pt x="454" y="1704"/>
                  </a:lnTo>
                  <a:lnTo>
                    <a:pt x="686" y="3512"/>
                  </a:lnTo>
                  <a:cubicBezTo>
                    <a:pt x="1721" y="3230"/>
                    <a:pt x="2373" y="2458"/>
                    <a:pt x="2195" y="1953"/>
                  </a:cubicBezTo>
                  <a:cubicBezTo>
                    <a:pt x="2108" y="1705"/>
                    <a:pt x="1815" y="1643"/>
                    <a:pt x="1480" y="1643"/>
                  </a:cubicBez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5"/>
            <p:cNvSpPr/>
            <p:nvPr/>
          </p:nvSpPr>
          <p:spPr>
            <a:xfrm flipH="1">
              <a:off x="7286566" y="2304822"/>
              <a:ext cx="96885" cy="148871"/>
            </a:xfrm>
            <a:custGeom>
              <a:avLst/>
              <a:gdLst/>
              <a:ahLst/>
              <a:cxnLst/>
              <a:rect l="l" t="t" r="r" b="b"/>
              <a:pathLst>
                <a:path w="2434" h="3740" extrusionOk="0">
                  <a:moveTo>
                    <a:pt x="305" y="1"/>
                  </a:moveTo>
                  <a:cubicBezTo>
                    <a:pt x="248" y="1"/>
                    <a:pt x="198" y="40"/>
                    <a:pt x="188" y="97"/>
                  </a:cubicBezTo>
                  <a:cubicBezTo>
                    <a:pt x="168" y="237"/>
                    <a:pt x="1" y="1466"/>
                    <a:pt x="311" y="1821"/>
                  </a:cubicBezTo>
                  <a:cubicBezTo>
                    <a:pt x="373" y="1893"/>
                    <a:pt x="455" y="1931"/>
                    <a:pt x="546" y="1934"/>
                  </a:cubicBezTo>
                  <a:cubicBezTo>
                    <a:pt x="673" y="1934"/>
                    <a:pt x="830" y="1920"/>
                    <a:pt x="994" y="1903"/>
                  </a:cubicBezTo>
                  <a:cubicBezTo>
                    <a:pt x="1171" y="1886"/>
                    <a:pt x="1364" y="1868"/>
                    <a:pt x="1542" y="1868"/>
                  </a:cubicBezTo>
                  <a:cubicBezTo>
                    <a:pt x="1834" y="1868"/>
                    <a:pt x="2085" y="1917"/>
                    <a:pt x="2151" y="2104"/>
                  </a:cubicBezTo>
                  <a:cubicBezTo>
                    <a:pt x="2199" y="2238"/>
                    <a:pt x="2175" y="2402"/>
                    <a:pt x="2079" y="2575"/>
                  </a:cubicBezTo>
                  <a:cubicBezTo>
                    <a:pt x="1865" y="2982"/>
                    <a:pt x="1328" y="3354"/>
                    <a:pt x="721" y="3521"/>
                  </a:cubicBezTo>
                  <a:cubicBezTo>
                    <a:pt x="659" y="3538"/>
                    <a:pt x="625" y="3599"/>
                    <a:pt x="642" y="3658"/>
                  </a:cubicBezTo>
                  <a:cubicBezTo>
                    <a:pt x="656" y="3708"/>
                    <a:pt x="700" y="3740"/>
                    <a:pt x="751" y="3740"/>
                  </a:cubicBezTo>
                  <a:cubicBezTo>
                    <a:pt x="762" y="3740"/>
                    <a:pt x="772" y="3740"/>
                    <a:pt x="782" y="3736"/>
                  </a:cubicBezTo>
                  <a:cubicBezTo>
                    <a:pt x="1458" y="3549"/>
                    <a:pt x="2035" y="3142"/>
                    <a:pt x="2284" y="2678"/>
                  </a:cubicBezTo>
                  <a:cubicBezTo>
                    <a:pt x="2407" y="2449"/>
                    <a:pt x="2434" y="2224"/>
                    <a:pt x="2369" y="2033"/>
                  </a:cubicBezTo>
                  <a:cubicBezTo>
                    <a:pt x="2258" y="1720"/>
                    <a:pt x="1915" y="1645"/>
                    <a:pt x="1537" y="1645"/>
                  </a:cubicBezTo>
                  <a:cubicBezTo>
                    <a:pt x="1349" y="1645"/>
                    <a:pt x="1152" y="1664"/>
                    <a:pt x="970" y="1681"/>
                  </a:cubicBezTo>
                  <a:cubicBezTo>
                    <a:pt x="820" y="1695"/>
                    <a:pt x="677" y="1709"/>
                    <a:pt x="567" y="1709"/>
                  </a:cubicBezTo>
                  <a:cubicBezTo>
                    <a:pt x="561" y="1709"/>
                    <a:pt x="555" y="1709"/>
                    <a:pt x="549" y="1709"/>
                  </a:cubicBezTo>
                  <a:cubicBezTo>
                    <a:pt x="531" y="1709"/>
                    <a:pt x="511" y="1705"/>
                    <a:pt x="485" y="1674"/>
                  </a:cubicBezTo>
                  <a:cubicBezTo>
                    <a:pt x="301" y="1466"/>
                    <a:pt x="345" y="616"/>
                    <a:pt x="414" y="128"/>
                  </a:cubicBezTo>
                  <a:cubicBezTo>
                    <a:pt x="424" y="70"/>
                    <a:pt x="379" y="12"/>
                    <a:pt x="318" y="1"/>
                  </a:cubicBezTo>
                  <a:cubicBezTo>
                    <a:pt x="314" y="1"/>
                    <a:pt x="309" y="1"/>
                    <a:pt x="305" y="1"/>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5"/>
            <p:cNvSpPr/>
            <p:nvPr/>
          </p:nvSpPr>
          <p:spPr>
            <a:xfrm flipH="1">
              <a:off x="7092193" y="2232972"/>
              <a:ext cx="33635" cy="113086"/>
            </a:xfrm>
            <a:custGeom>
              <a:avLst/>
              <a:gdLst/>
              <a:ahLst/>
              <a:cxnLst/>
              <a:rect l="l" t="t" r="r" b="b"/>
              <a:pathLst>
                <a:path w="845" h="2841" extrusionOk="0">
                  <a:moveTo>
                    <a:pt x="1" y="1"/>
                  </a:moveTo>
                  <a:lnTo>
                    <a:pt x="1" y="1"/>
                  </a:lnTo>
                  <a:cubicBezTo>
                    <a:pt x="42" y="328"/>
                    <a:pt x="79" y="656"/>
                    <a:pt x="113" y="977"/>
                  </a:cubicBezTo>
                  <a:lnTo>
                    <a:pt x="452" y="492"/>
                  </a:lnTo>
                  <a:cubicBezTo>
                    <a:pt x="373" y="359"/>
                    <a:pt x="280" y="229"/>
                    <a:pt x="178" y="110"/>
                  </a:cubicBezTo>
                  <a:cubicBezTo>
                    <a:pt x="124" y="45"/>
                    <a:pt x="62" y="11"/>
                    <a:pt x="1" y="1"/>
                  </a:cubicBezTo>
                  <a:close/>
                  <a:moveTo>
                    <a:pt x="728" y="1175"/>
                  </a:moveTo>
                  <a:lnTo>
                    <a:pt x="206" y="1909"/>
                  </a:lnTo>
                  <a:cubicBezTo>
                    <a:pt x="236" y="2233"/>
                    <a:pt x="267" y="2544"/>
                    <a:pt x="301" y="2841"/>
                  </a:cubicBezTo>
                  <a:cubicBezTo>
                    <a:pt x="434" y="2838"/>
                    <a:pt x="567" y="2769"/>
                    <a:pt x="625" y="2619"/>
                  </a:cubicBezTo>
                  <a:cubicBezTo>
                    <a:pt x="816" y="2141"/>
                    <a:pt x="844" y="1642"/>
                    <a:pt x="728" y="1175"/>
                  </a:cubicBezTo>
                  <a:close/>
                </a:path>
              </a:pathLst>
            </a:custGeom>
            <a:solidFill>
              <a:srgbClr val="EC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5"/>
            <p:cNvSpPr/>
            <p:nvPr/>
          </p:nvSpPr>
          <p:spPr>
            <a:xfrm flipH="1">
              <a:off x="7096850" y="2252557"/>
              <a:ext cx="24480" cy="56404"/>
            </a:xfrm>
            <a:custGeom>
              <a:avLst/>
              <a:gdLst/>
              <a:ahLst/>
              <a:cxnLst/>
              <a:rect l="l" t="t" r="r" b="b"/>
              <a:pathLst>
                <a:path w="615" h="1417" extrusionOk="0">
                  <a:moveTo>
                    <a:pt x="339" y="0"/>
                  </a:moveTo>
                  <a:lnTo>
                    <a:pt x="0" y="485"/>
                  </a:lnTo>
                  <a:cubicBezTo>
                    <a:pt x="31" y="802"/>
                    <a:pt x="62" y="1117"/>
                    <a:pt x="93" y="1417"/>
                  </a:cubicBezTo>
                  <a:lnTo>
                    <a:pt x="615" y="683"/>
                  </a:lnTo>
                  <a:cubicBezTo>
                    <a:pt x="557" y="447"/>
                    <a:pt x="465" y="216"/>
                    <a:pt x="339" y="0"/>
                  </a:cubicBezTo>
                  <a:close/>
                </a:path>
              </a:pathLst>
            </a:custGeom>
            <a:solidFill>
              <a:srgbClr val="9AA2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5"/>
            <p:cNvSpPr/>
            <p:nvPr/>
          </p:nvSpPr>
          <p:spPr>
            <a:xfrm flipH="1">
              <a:off x="7113847" y="2232853"/>
              <a:ext cx="32640" cy="113205"/>
            </a:xfrm>
            <a:custGeom>
              <a:avLst/>
              <a:gdLst/>
              <a:ahLst/>
              <a:cxnLst/>
              <a:rect l="l" t="t" r="r" b="b"/>
              <a:pathLst>
                <a:path w="820" h="2844" extrusionOk="0">
                  <a:moveTo>
                    <a:pt x="475" y="0"/>
                  </a:moveTo>
                  <a:cubicBezTo>
                    <a:pt x="229" y="0"/>
                    <a:pt x="1" y="335"/>
                    <a:pt x="213" y="584"/>
                  </a:cubicBezTo>
                  <a:cubicBezTo>
                    <a:pt x="663" y="1117"/>
                    <a:pt x="735" y="1809"/>
                    <a:pt x="486" y="2441"/>
                  </a:cubicBezTo>
                  <a:cubicBezTo>
                    <a:pt x="386" y="2687"/>
                    <a:pt x="591" y="2844"/>
                    <a:pt x="803" y="2844"/>
                  </a:cubicBezTo>
                  <a:lnTo>
                    <a:pt x="820" y="2844"/>
                  </a:lnTo>
                  <a:cubicBezTo>
                    <a:pt x="786" y="2547"/>
                    <a:pt x="755" y="2236"/>
                    <a:pt x="725" y="1912"/>
                  </a:cubicBezTo>
                  <a:cubicBezTo>
                    <a:pt x="694" y="1612"/>
                    <a:pt x="663" y="1297"/>
                    <a:pt x="632" y="980"/>
                  </a:cubicBezTo>
                  <a:cubicBezTo>
                    <a:pt x="598" y="659"/>
                    <a:pt x="561" y="331"/>
                    <a:pt x="520" y="4"/>
                  </a:cubicBezTo>
                  <a:cubicBezTo>
                    <a:pt x="506" y="0"/>
                    <a:pt x="489" y="0"/>
                    <a:pt x="475" y="0"/>
                  </a:cubicBezTo>
                  <a:close/>
                </a:path>
              </a:pathLst>
            </a:custGeom>
            <a:solidFill>
              <a:srgbClr val="EBD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5"/>
            <p:cNvSpPr/>
            <p:nvPr/>
          </p:nvSpPr>
          <p:spPr>
            <a:xfrm flipH="1">
              <a:off x="7112335" y="2359356"/>
              <a:ext cx="25714" cy="10747"/>
            </a:xfrm>
            <a:custGeom>
              <a:avLst/>
              <a:gdLst/>
              <a:ahLst/>
              <a:cxnLst/>
              <a:rect l="l" t="t" r="r" b="b"/>
              <a:pathLst>
                <a:path w="646" h="270" extrusionOk="0">
                  <a:moveTo>
                    <a:pt x="318" y="0"/>
                  </a:moveTo>
                  <a:cubicBezTo>
                    <a:pt x="144" y="0"/>
                    <a:pt x="34" y="110"/>
                    <a:pt x="1" y="236"/>
                  </a:cubicBezTo>
                  <a:lnTo>
                    <a:pt x="127" y="236"/>
                  </a:lnTo>
                  <a:cubicBezTo>
                    <a:pt x="304" y="236"/>
                    <a:pt x="478" y="246"/>
                    <a:pt x="646" y="270"/>
                  </a:cubicBezTo>
                  <a:cubicBezTo>
                    <a:pt x="618" y="126"/>
                    <a:pt x="513" y="0"/>
                    <a:pt x="318" y="0"/>
                  </a:cubicBezTo>
                  <a:close/>
                </a:path>
              </a:pathLst>
            </a:custGeom>
            <a:solidFill>
              <a:srgbClr val="EBD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5"/>
            <p:cNvSpPr/>
            <p:nvPr/>
          </p:nvSpPr>
          <p:spPr>
            <a:xfrm flipH="1">
              <a:off x="7111101" y="2368750"/>
              <a:ext cx="28978" cy="17275"/>
            </a:xfrm>
            <a:custGeom>
              <a:avLst/>
              <a:gdLst/>
              <a:ahLst/>
              <a:cxnLst/>
              <a:rect l="l" t="t" r="r" b="b"/>
              <a:pathLst>
                <a:path w="728" h="434" extrusionOk="0">
                  <a:moveTo>
                    <a:pt x="52" y="0"/>
                  </a:moveTo>
                  <a:cubicBezTo>
                    <a:pt x="0" y="194"/>
                    <a:pt x="106" y="434"/>
                    <a:pt x="369" y="434"/>
                  </a:cubicBezTo>
                  <a:cubicBezTo>
                    <a:pt x="618" y="434"/>
                    <a:pt x="728" y="222"/>
                    <a:pt x="697" y="34"/>
                  </a:cubicBezTo>
                  <a:cubicBezTo>
                    <a:pt x="529" y="10"/>
                    <a:pt x="355" y="0"/>
                    <a:pt x="178" y="0"/>
                  </a:cubicBezTo>
                  <a:close/>
                </a:path>
              </a:pathLst>
            </a:custGeom>
            <a:solidFill>
              <a:srgbClr val="EBD7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5"/>
            <p:cNvSpPr/>
            <p:nvPr/>
          </p:nvSpPr>
          <p:spPr>
            <a:xfrm flipH="1">
              <a:off x="7457770" y="2285954"/>
              <a:ext cx="52742" cy="105921"/>
            </a:xfrm>
            <a:custGeom>
              <a:avLst/>
              <a:gdLst/>
              <a:ahLst/>
              <a:cxnLst/>
              <a:rect l="l" t="t" r="r" b="b"/>
              <a:pathLst>
                <a:path w="1325" h="2661" extrusionOk="0">
                  <a:moveTo>
                    <a:pt x="492" y="1"/>
                  </a:moveTo>
                  <a:cubicBezTo>
                    <a:pt x="236" y="1"/>
                    <a:pt x="1" y="336"/>
                    <a:pt x="236" y="578"/>
                  </a:cubicBezTo>
                  <a:cubicBezTo>
                    <a:pt x="642" y="995"/>
                    <a:pt x="438" y="1762"/>
                    <a:pt x="315" y="2244"/>
                  </a:cubicBezTo>
                  <a:cubicBezTo>
                    <a:pt x="253" y="2496"/>
                    <a:pt x="469" y="2660"/>
                    <a:pt x="669" y="2660"/>
                  </a:cubicBezTo>
                  <a:cubicBezTo>
                    <a:pt x="806" y="2660"/>
                    <a:pt x="936" y="2589"/>
                    <a:pt x="977" y="2421"/>
                  </a:cubicBezTo>
                  <a:cubicBezTo>
                    <a:pt x="1168" y="1667"/>
                    <a:pt x="1325" y="725"/>
                    <a:pt x="721" y="103"/>
                  </a:cubicBezTo>
                  <a:cubicBezTo>
                    <a:pt x="649" y="32"/>
                    <a:pt x="571" y="1"/>
                    <a:pt x="492" y="1"/>
                  </a:cubicBezTo>
                  <a:close/>
                </a:path>
              </a:pathLst>
            </a:custGeom>
            <a:solidFill>
              <a:srgbClr val="EBD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5"/>
            <p:cNvSpPr/>
            <p:nvPr/>
          </p:nvSpPr>
          <p:spPr>
            <a:xfrm flipH="1">
              <a:off x="7471861" y="2401590"/>
              <a:ext cx="35227" cy="26709"/>
            </a:xfrm>
            <a:custGeom>
              <a:avLst/>
              <a:gdLst/>
              <a:ahLst/>
              <a:cxnLst/>
              <a:rect l="l" t="t" r="r" b="b"/>
              <a:pathLst>
                <a:path w="885" h="671" extrusionOk="0">
                  <a:moveTo>
                    <a:pt x="440" y="1"/>
                  </a:moveTo>
                  <a:cubicBezTo>
                    <a:pt x="0" y="1"/>
                    <a:pt x="0" y="670"/>
                    <a:pt x="440" y="670"/>
                  </a:cubicBezTo>
                  <a:cubicBezTo>
                    <a:pt x="884" y="670"/>
                    <a:pt x="884" y="1"/>
                    <a:pt x="440" y="1"/>
                  </a:cubicBezTo>
                  <a:close/>
                </a:path>
              </a:pathLst>
            </a:custGeom>
            <a:solidFill>
              <a:srgbClr val="EBD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5"/>
            <p:cNvSpPr/>
            <p:nvPr/>
          </p:nvSpPr>
          <p:spPr>
            <a:xfrm flipH="1">
              <a:off x="7504865" y="2680868"/>
              <a:ext cx="265818" cy="261200"/>
            </a:xfrm>
            <a:custGeom>
              <a:avLst/>
              <a:gdLst/>
              <a:ahLst/>
              <a:cxnLst/>
              <a:rect l="l" t="t" r="r" b="b"/>
              <a:pathLst>
                <a:path w="6678" h="6562" extrusionOk="0">
                  <a:moveTo>
                    <a:pt x="4519" y="0"/>
                  </a:moveTo>
                  <a:cubicBezTo>
                    <a:pt x="0" y="215"/>
                    <a:pt x="925" y="5462"/>
                    <a:pt x="1639" y="6059"/>
                  </a:cubicBezTo>
                  <a:cubicBezTo>
                    <a:pt x="2017" y="6380"/>
                    <a:pt x="2540" y="6550"/>
                    <a:pt x="3103" y="6561"/>
                  </a:cubicBezTo>
                  <a:cubicBezTo>
                    <a:pt x="3977" y="6145"/>
                    <a:pt x="5612" y="5865"/>
                    <a:pt x="6086" y="3892"/>
                  </a:cubicBezTo>
                  <a:cubicBezTo>
                    <a:pt x="6677" y="1423"/>
                    <a:pt x="5584" y="127"/>
                    <a:pt x="4519" y="0"/>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5"/>
            <p:cNvSpPr/>
            <p:nvPr/>
          </p:nvSpPr>
          <p:spPr>
            <a:xfrm flipH="1">
              <a:off x="7473098" y="2680868"/>
              <a:ext cx="198428" cy="262673"/>
            </a:xfrm>
            <a:custGeom>
              <a:avLst/>
              <a:gdLst/>
              <a:ahLst/>
              <a:cxnLst/>
              <a:rect l="l" t="t" r="r" b="b"/>
              <a:pathLst>
                <a:path w="4985" h="6599" extrusionOk="0">
                  <a:moveTo>
                    <a:pt x="2028" y="0"/>
                  </a:moveTo>
                  <a:cubicBezTo>
                    <a:pt x="2028" y="0"/>
                    <a:pt x="4172" y="1000"/>
                    <a:pt x="3575" y="3281"/>
                  </a:cubicBezTo>
                  <a:cubicBezTo>
                    <a:pt x="3076" y="5178"/>
                    <a:pt x="1943" y="6482"/>
                    <a:pt x="0" y="6482"/>
                  </a:cubicBezTo>
                  <a:cubicBezTo>
                    <a:pt x="328" y="6561"/>
                    <a:pt x="638" y="6598"/>
                    <a:pt x="930" y="6598"/>
                  </a:cubicBezTo>
                  <a:cubicBezTo>
                    <a:pt x="2255" y="6598"/>
                    <a:pt x="3220" y="5828"/>
                    <a:pt x="3841" y="4609"/>
                  </a:cubicBezTo>
                  <a:cubicBezTo>
                    <a:pt x="4985" y="2362"/>
                    <a:pt x="3862" y="89"/>
                    <a:pt x="2028" y="0"/>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7" name="Google Shape;567;p25"/>
          <p:cNvSpPr txBox="1">
            <a:spLocks noGrp="1"/>
          </p:cNvSpPr>
          <p:nvPr>
            <p:ph type="ctrTitle"/>
          </p:nvPr>
        </p:nvSpPr>
        <p:spPr>
          <a:xfrm>
            <a:off x="532475" y="2283175"/>
            <a:ext cx="5118600" cy="9462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US" sz="5400" b="1" dirty="0">
                <a:solidFill>
                  <a:srgbClr val="00B050"/>
                </a:solidFill>
                <a:latin typeface="Times New Roman" panose="02020603050405020304" pitchFamily="18" charset="0"/>
                <a:cs typeface="Times New Roman" panose="02020603050405020304" pitchFamily="18" charset="0"/>
              </a:rPr>
              <a:t>KHÁI NIỆM ACID</a:t>
            </a:r>
          </a:p>
        </p:txBody>
      </p:sp>
      <p:sp>
        <p:nvSpPr>
          <p:cNvPr id="568" name="Google Shape;568;p25"/>
          <p:cNvSpPr txBox="1">
            <a:spLocks noGrp="1"/>
          </p:cNvSpPr>
          <p:nvPr>
            <p:ph type="title" idx="2"/>
          </p:nvPr>
        </p:nvSpPr>
        <p:spPr>
          <a:xfrm>
            <a:off x="532470" y="1528325"/>
            <a:ext cx="26670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sz="9600" b="1" dirty="0">
                <a:solidFill>
                  <a:srgbClr val="00B050"/>
                </a:solidFill>
                <a:latin typeface="Times New Roman" panose="02020603050405020304" pitchFamily="18" charset="0"/>
                <a:cs typeface="Times New Roman" panose="02020603050405020304" pitchFamily="18" charset="0"/>
              </a:rPr>
              <a:t>I.</a:t>
            </a:r>
            <a:endParaRPr sz="9600" b="1" dirty="0">
              <a:solidFill>
                <a:srgbClr val="00B050"/>
              </a:solidFill>
              <a:latin typeface="Times New Roman" panose="02020603050405020304" pitchFamily="18" charset="0"/>
              <a:cs typeface="Times New Roman" panose="02020603050405020304" pitchFamily="18" charset="0"/>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269;p36">
            <a:extLst>
              <a:ext uri="{FF2B5EF4-FFF2-40B4-BE49-F238E27FC236}">
                <a16:creationId xmlns:a16="http://schemas.microsoft.com/office/drawing/2014/main" id="{872F6B48-EC18-4BA5-3D7E-0F1158BD217F}"/>
              </a:ext>
            </a:extLst>
          </p:cNvPr>
          <p:cNvSpPr/>
          <p:nvPr/>
        </p:nvSpPr>
        <p:spPr>
          <a:xfrm>
            <a:off x="5079840" y="936391"/>
            <a:ext cx="2550203" cy="3770234"/>
          </a:xfrm>
          <a:custGeom>
            <a:avLst/>
            <a:gdLst/>
            <a:ahLst/>
            <a:cxnLst/>
            <a:rect l="l" t="t" r="r" b="b"/>
            <a:pathLst>
              <a:path w="39964" h="59083" extrusionOk="0">
                <a:moveTo>
                  <a:pt x="24766" y="0"/>
                </a:moveTo>
                <a:cubicBezTo>
                  <a:pt x="24741" y="0"/>
                  <a:pt x="24716" y="0"/>
                  <a:pt x="24691" y="0"/>
                </a:cubicBezTo>
                <a:cubicBezTo>
                  <a:pt x="22227" y="17"/>
                  <a:pt x="19851" y="902"/>
                  <a:pt x="17591" y="1885"/>
                </a:cubicBezTo>
                <a:cubicBezTo>
                  <a:pt x="15966" y="2591"/>
                  <a:pt x="14365" y="3355"/>
                  <a:pt x="12795" y="4175"/>
                </a:cubicBezTo>
                <a:cubicBezTo>
                  <a:pt x="10811" y="5213"/>
                  <a:pt x="8832" y="6370"/>
                  <a:pt x="7367" y="8066"/>
                </a:cubicBezTo>
                <a:cubicBezTo>
                  <a:pt x="4397" y="11511"/>
                  <a:pt x="4114" y="16723"/>
                  <a:pt x="5797" y="20949"/>
                </a:cubicBezTo>
                <a:cubicBezTo>
                  <a:pt x="6179" y="21908"/>
                  <a:pt x="6664" y="22902"/>
                  <a:pt x="6510" y="23926"/>
                </a:cubicBezTo>
                <a:cubicBezTo>
                  <a:pt x="6203" y="26005"/>
                  <a:pt x="3677" y="26790"/>
                  <a:pt x="2155" y="28241"/>
                </a:cubicBezTo>
                <a:cubicBezTo>
                  <a:pt x="369" y="29941"/>
                  <a:pt x="0" y="32767"/>
                  <a:pt x="748" y="35119"/>
                </a:cubicBezTo>
                <a:cubicBezTo>
                  <a:pt x="1492" y="37471"/>
                  <a:pt x="3179" y="39410"/>
                  <a:pt x="5032" y="41038"/>
                </a:cubicBezTo>
                <a:cubicBezTo>
                  <a:pt x="5469" y="41424"/>
                  <a:pt x="5927" y="41807"/>
                  <a:pt x="6231" y="42302"/>
                </a:cubicBezTo>
                <a:cubicBezTo>
                  <a:pt x="6862" y="43340"/>
                  <a:pt x="6708" y="44646"/>
                  <a:pt x="6776" y="45859"/>
                </a:cubicBezTo>
                <a:cubicBezTo>
                  <a:pt x="6916" y="48327"/>
                  <a:pt x="8067" y="50652"/>
                  <a:pt x="9603" y="52590"/>
                </a:cubicBezTo>
                <a:cubicBezTo>
                  <a:pt x="11136" y="54529"/>
                  <a:pt x="13812" y="57496"/>
                  <a:pt x="15706" y="59083"/>
                </a:cubicBezTo>
                <a:lnTo>
                  <a:pt x="29965" y="58834"/>
                </a:lnTo>
                <a:cubicBezTo>
                  <a:pt x="32194" y="57748"/>
                  <a:pt x="32085" y="54945"/>
                  <a:pt x="33788" y="53140"/>
                </a:cubicBezTo>
                <a:cubicBezTo>
                  <a:pt x="35297" y="51536"/>
                  <a:pt x="37527" y="50614"/>
                  <a:pt x="38656" y="48722"/>
                </a:cubicBezTo>
                <a:cubicBezTo>
                  <a:pt x="39554" y="47221"/>
                  <a:pt x="39953" y="45204"/>
                  <a:pt x="39957" y="43455"/>
                </a:cubicBezTo>
                <a:cubicBezTo>
                  <a:pt x="39964" y="40748"/>
                  <a:pt x="39537" y="38051"/>
                  <a:pt x="38086" y="35761"/>
                </a:cubicBezTo>
                <a:cubicBezTo>
                  <a:pt x="37492" y="34826"/>
                  <a:pt x="36676" y="34003"/>
                  <a:pt x="36325" y="32951"/>
                </a:cubicBezTo>
                <a:cubicBezTo>
                  <a:pt x="35877" y="31604"/>
                  <a:pt x="36273" y="30139"/>
                  <a:pt x="36629" y="28763"/>
                </a:cubicBezTo>
                <a:cubicBezTo>
                  <a:pt x="38022" y="23394"/>
                  <a:pt x="38803" y="17853"/>
                  <a:pt x="38745" y="12306"/>
                </a:cubicBezTo>
                <a:cubicBezTo>
                  <a:pt x="38715" y="9548"/>
                  <a:pt x="38400" y="6588"/>
                  <a:pt x="36615" y="4486"/>
                </a:cubicBezTo>
                <a:cubicBezTo>
                  <a:pt x="35075" y="2673"/>
                  <a:pt x="32713" y="1816"/>
                  <a:pt x="30443" y="1110"/>
                </a:cubicBezTo>
                <a:cubicBezTo>
                  <a:pt x="28596" y="533"/>
                  <a:pt x="26703" y="0"/>
                  <a:pt x="24766"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70;p36">
            <a:extLst>
              <a:ext uri="{FF2B5EF4-FFF2-40B4-BE49-F238E27FC236}">
                <a16:creationId xmlns:a16="http://schemas.microsoft.com/office/drawing/2014/main" id="{8A0C1572-48AD-53BA-2548-421489C86021}"/>
              </a:ext>
            </a:extLst>
          </p:cNvPr>
          <p:cNvSpPr/>
          <p:nvPr/>
        </p:nvSpPr>
        <p:spPr>
          <a:xfrm>
            <a:off x="5696139" y="1856882"/>
            <a:ext cx="408218" cy="744697"/>
          </a:xfrm>
          <a:custGeom>
            <a:avLst/>
            <a:gdLst/>
            <a:ahLst/>
            <a:cxnLst/>
            <a:rect l="l" t="t" r="r" b="b"/>
            <a:pathLst>
              <a:path w="6726" h="12270" extrusionOk="0">
                <a:moveTo>
                  <a:pt x="6398" y="1"/>
                </a:moveTo>
                <a:cubicBezTo>
                  <a:pt x="6398" y="1"/>
                  <a:pt x="3250" y="2390"/>
                  <a:pt x="1626" y="5035"/>
                </a:cubicBezTo>
                <a:cubicBezTo>
                  <a:pt x="0" y="7681"/>
                  <a:pt x="2636" y="12269"/>
                  <a:pt x="2636" y="12269"/>
                </a:cubicBezTo>
                <a:cubicBezTo>
                  <a:pt x="2636" y="12269"/>
                  <a:pt x="2649" y="12269"/>
                  <a:pt x="2673" y="12269"/>
                </a:cubicBezTo>
                <a:cubicBezTo>
                  <a:pt x="2950" y="12269"/>
                  <a:pt x="4639" y="12232"/>
                  <a:pt x="3530" y="11293"/>
                </a:cubicBezTo>
                <a:cubicBezTo>
                  <a:pt x="2325" y="10275"/>
                  <a:pt x="1626" y="6793"/>
                  <a:pt x="5039" y="3065"/>
                </a:cubicBezTo>
                <a:cubicBezTo>
                  <a:pt x="6726" y="1225"/>
                  <a:pt x="6565" y="1"/>
                  <a:pt x="6398" y="1"/>
                </a:cubicBezTo>
                <a:close/>
              </a:path>
            </a:pathLst>
          </a:custGeom>
          <a:solidFill>
            <a:srgbClr val="4F4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71;p36">
            <a:extLst>
              <a:ext uri="{FF2B5EF4-FFF2-40B4-BE49-F238E27FC236}">
                <a16:creationId xmlns:a16="http://schemas.microsoft.com/office/drawing/2014/main" id="{AD87E9DB-B5DB-2353-3D0F-AAFEBD7C557B}"/>
              </a:ext>
            </a:extLst>
          </p:cNvPr>
          <p:cNvSpPr/>
          <p:nvPr/>
        </p:nvSpPr>
        <p:spPr>
          <a:xfrm>
            <a:off x="5601760" y="2889745"/>
            <a:ext cx="58006" cy="121180"/>
          </a:xfrm>
          <a:custGeom>
            <a:avLst/>
            <a:gdLst/>
            <a:ahLst/>
            <a:cxnLst/>
            <a:rect l="l" t="t" r="r" b="b"/>
            <a:pathLst>
              <a:path w="909" h="1899" extrusionOk="0">
                <a:moveTo>
                  <a:pt x="362" y="0"/>
                </a:moveTo>
                <a:cubicBezTo>
                  <a:pt x="343" y="0"/>
                  <a:pt x="324" y="2"/>
                  <a:pt x="305" y="5"/>
                </a:cubicBezTo>
                <a:cubicBezTo>
                  <a:pt x="120" y="37"/>
                  <a:pt x="1" y="221"/>
                  <a:pt x="31" y="415"/>
                </a:cubicBezTo>
                <a:lnTo>
                  <a:pt x="212" y="1593"/>
                </a:lnTo>
                <a:cubicBezTo>
                  <a:pt x="243" y="1773"/>
                  <a:pt x="388" y="1898"/>
                  <a:pt x="552" y="1898"/>
                </a:cubicBezTo>
                <a:cubicBezTo>
                  <a:pt x="569" y="1898"/>
                  <a:pt x="587" y="1897"/>
                  <a:pt x="605" y="1894"/>
                </a:cubicBezTo>
                <a:cubicBezTo>
                  <a:pt x="789" y="1859"/>
                  <a:pt x="909" y="1675"/>
                  <a:pt x="878" y="1480"/>
                </a:cubicBezTo>
                <a:lnTo>
                  <a:pt x="697" y="303"/>
                </a:lnTo>
                <a:cubicBezTo>
                  <a:pt x="666" y="125"/>
                  <a:pt x="524" y="0"/>
                  <a:pt x="362"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72;p36">
            <a:extLst>
              <a:ext uri="{FF2B5EF4-FFF2-40B4-BE49-F238E27FC236}">
                <a16:creationId xmlns:a16="http://schemas.microsoft.com/office/drawing/2014/main" id="{ABC45772-CA99-0DDF-C55A-29F97DC8E058}"/>
              </a:ext>
            </a:extLst>
          </p:cNvPr>
          <p:cNvSpPr/>
          <p:nvPr/>
        </p:nvSpPr>
        <p:spPr>
          <a:xfrm>
            <a:off x="5540118" y="2907230"/>
            <a:ext cx="92400" cy="108098"/>
          </a:xfrm>
          <a:custGeom>
            <a:avLst/>
            <a:gdLst/>
            <a:ahLst/>
            <a:cxnLst/>
            <a:rect l="l" t="t" r="r" b="b"/>
            <a:pathLst>
              <a:path w="1448" h="1694" extrusionOk="0">
                <a:moveTo>
                  <a:pt x="369" y="0"/>
                </a:moveTo>
                <a:cubicBezTo>
                  <a:pt x="304" y="0"/>
                  <a:pt x="240" y="19"/>
                  <a:pt x="185" y="59"/>
                </a:cubicBezTo>
                <a:cubicBezTo>
                  <a:pt x="31" y="166"/>
                  <a:pt x="1" y="384"/>
                  <a:pt x="113" y="547"/>
                </a:cubicBezTo>
                <a:lnTo>
                  <a:pt x="782" y="1534"/>
                </a:lnTo>
                <a:cubicBezTo>
                  <a:pt x="854" y="1638"/>
                  <a:pt x="968" y="1694"/>
                  <a:pt x="1080" y="1694"/>
                </a:cubicBezTo>
                <a:cubicBezTo>
                  <a:pt x="1144" y="1694"/>
                  <a:pt x="1208" y="1675"/>
                  <a:pt x="1263" y="1636"/>
                </a:cubicBezTo>
                <a:cubicBezTo>
                  <a:pt x="1417" y="1527"/>
                  <a:pt x="1448" y="1309"/>
                  <a:pt x="1335" y="1145"/>
                </a:cubicBezTo>
                <a:lnTo>
                  <a:pt x="666" y="158"/>
                </a:lnTo>
                <a:cubicBezTo>
                  <a:pt x="595" y="57"/>
                  <a:pt x="481" y="0"/>
                  <a:pt x="369"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73;p36">
            <a:extLst>
              <a:ext uri="{FF2B5EF4-FFF2-40B4-BE49-F238E27FC236}">
                <a16:creationId xmlns:a16="http://schemas.microsoft.com/office/drawing/2014/main" id="{B8441E63-1C1C-77FB-D545-E171782FF670}"/>
              </a:ext>
            </a:extLst>
          </p:cNvPr>
          <p:cNvSpPr/>
          <p:nvPr/>
        </p:nvSpPr>
        <p:spPr>
          <a:xfrm>
            <a:off x="5505085" y="2945326"/>
            <a:ext cx="108035" cy="94123"/>
          </a:xfrm>
          <a:custGeom>
            <a:avLst/>
            <a:gdLst/>
            <a:ahLst/>
            <a:cxnLst/>
            <a:rect l="l" t="t" r="r" b="b"/>
            <a:pathLst>
              <a:path w="1693" h="1475" extrusionOk="0">
                <a:moveTo>
                  <a:pt x="375" y="1"/>
                </a:moveTo>
                <a:cubicBezTo>
                  <a:pt x="278" y="1"/>
                  <a:pt x="184" y="40"/>
                  <a:pt x="120" y="118"/>
                </a:cubicBezTo>
                <a:cubicBezTo>
                  <a:pt x="0" y="261"/>
                  <a:pt x="27" y="480"/>
                  <a:pt x="181" y="606"/>
                </a:cubicBezTo>
                <a:lnTo>
                  <a:pt x="1082" y="1387"/>
                </a:lnTo>
                <a:cubicBezTo>
                  <a:pt x="1153" y="1446"/>
                  <a:pt x="1237" y="1474"/>
                  <a:pt x="1319" y="1474"/>
                </a:cubicBezTo>
                <a:cubicBezTo>
                  <a:pt x="1416" y="1474"/>
                  <a:pt x="1509" y="1435"/>
                  <a:pt x="1574" y="1357"/>
                </a:cubicBezTo>
                <a:cubicBezTo>
                  <a:pt x="1693" y="1214"/>
                  <a:pt x="1666" y="995"/>
                  <a:pt x="1512" y="869"/>
                </a:cubicBezTo>
                <a:lnTo>
                  <a:pt x="611" y="87"/>
                </a:lnTo>
                <a:cubicBezTo>
                  <a:pt x="542" y="29"/>
                  <a:pt x="458" y="1"/>
                  <a:pt x="375"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74;p36">
            <a:extLst>
              <a:ext uri="{FF2B5EF4-FFF2-40B4-BE49-F238E27FC236}">
                <a16:creationId xmlns:a16="http://schemas.microsoft.com/office/drawing/2014/main" id="{6B54F082-D550-F45F-154D-F866BB66957F}"/>
              </a:ext>
            </a:extLst>
          </p:cNvPr>
          <p:cNvSpPr/>
          <p:nvPr/>
        </p:nvSpPr>
        <p:spPr>
          <a:xfrm>
            <a:off x="5501128" y="3009074"/>
            <a:ext cx="124051" cy="60430"/>
          </a:xfrm>
          <a:custGeom>
            <a:avLst/>
            <a:gdLst/>
            <a:ahLst/>
            <a:cxnLst/>
            <a:rect l="l" t="t" r="r" b="b"/>
            <a:pathLst>
              <a:path w="1944" h="947" extrusionOk="0">
                <a:moveTo>
                  <a:pt x="378" y="1"/>
                </a:moveTo>
                <a:cubicBezTo>
                  <a:pt x="216" y="1"/>
                  <a:pt x="73" y="107"/>
                  <a:pt x="38" y="262"/>
                </a:cubicBezTo>
                <a:cubicBezTo>
                  <a:pt x="1" y="447"/>
                  <a:pt x="127" y="628"/>
                  <a:pt x="321" y="669"/>
                </a:cubicBezTo>
                <a:lnTo>
                  <a:pt x="1482" y="938"/>
                </a:lnTo>
                <a:cubicBezTo>
                  <a:pt x="1508" y="944"/>
                  <a:pt x="1535" y="946"/>
                  <a:pt x="1561" y="946"/>
                </a:cubicBezTo>
                <a:cubicBezTo>
                  <a:pt x="1725" y="946"/>
                  <a:pt x="1870" y="839"/>
                  <a:pt x="1905" y="683"/>
                </a:cubicBezTo>
                <a:cubicBezTo>
                  <a:pt x="1943" y="502"/>
                  <a:pt x="1816" y="320"/>
                  <a:pt x="1622" y="276"/>
                </a:cubicBezTo>
                <a:lnTo>
                  <a:pt x="461" y="10"/>
                </a:lnTo>
                <a:cubicBezTo>
                  <a:pt x="433" y="4"/>
                  <a:pt x="405" y="1"/>
                  <a:pt x="378"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75;p36">
            <a:extLst>
              <a:ext uri="{FF2B5EF4-FFF2-40B4-BE49-F238E27FC236}">
                <a16:creationId xmlns:a16="http://schemas.microsoft.com/office/drawing/2014/main" id="{74561244-CDEE-5589-7339-69CBCE5F9725}"/>
              </a:ext>
            </a:extLst>
          </p:cNvPr>
          <p:cNvSpPr/>
          <p:nvPr/>
        </p:nvSpPr>
        <p:spPr>
          <a:xfrm>
            <a:off x="5633348" y="2932755"/>
            <a:ext cx="97186" cy="110140"/>
          </a:xfrm>
          <a:custGeom>
            <a:avLst/>
            <a:gdLst/>
            <a:ahLst/>
            <a:cxnLst/>
            <a:rect l="l" t="t" r="r" b="b"/>
            <a:pathLst>
              <a:path w="1523" h="1726" extrusionOk="0">
                <a:moveTo>
                  <a:pt x="1073" y="1"/>
                </a:moveTo>
                <a:cubicBezTo>
                  <a:pt x="943" y="1"/>
                  <a:pt x="816" y="64"/>
                  <a:pt x="738" y="179"/>
                </a:cubicBezTo>
                <a:lnTo>
                  <a:pt x="123" y="1110"/>
                </a:lnTo>
                <a:cubicBezTo>
                  <a:pt x="1" y="1291"/>
                  <a:pt x="51" y="1540"/>
                  <a:pt x="232" y="1660"/>
                </a:cubicBezTo>
                <a:cubicBezTo>
                  <a:pt x="301" y="1704"/>
                  <a:pt x="377" y="1725"/>
                  <a:pt x="453" y="1725"/>
                </a:cubicBezTo>
                <a:cubicBezTo>
                  <a:pt x="581" y="1725"/>
                  <a:pt x="707" y="1664"/>
                  <a:pt x="782" y="1548"/>
                </a:cubicBezTo>
                <a:lnTo>
                  <a:pt x="1400" y="615"/>
                </a:lnTo>
                <a:cubicBezTo>
                  <a:pt x="1523" y="434"/>
                  <a:pt x="1472" y="188"/>
                  <a:pt x="1291" y="66"/>
                </a:cubicBezTo>
                <a:cubicBezTo>
                  <a:pt x="1224" y="22"/>
                  <a:pt x="1148" y="1"/>
                  <a:pt x="1073"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76;p36">
            <a:extLst>
              <a:ext uri="{FF2B5EF4-FFF2-40B4-BE49-F238E27FC236}">
                <a16:creationId xmlns:a16="http://schemas.microsoft.com/office/drawing/2014/main" id="{0B189AAD-249D-264C-28DA-7943CBE53382}"/>
              </a:ext>
            </a:extLst>
          </p:cNvPr>
          <p:cNvSpPr/>
          <p:nvPr/>
        </p:nvSpPr>
        <p:spPr>
          <a:xfrm>
            <a:off x="5546435" y="2959045"/>
            <a:ext cx="161509" cy="129412"/>
          </a:xfrm>
          <a:custGeom>
            <a:avLst/>
            <a:gdLst/>
            <a:ahLst/>
            <a:cxnLst/>
            <a:rect l="l" t="t" r="r" b="b"/>
            <a:pathLst>
              <a:path w="2531" h="2028" extrusionOk="0">
                <a:moveTo>
                  <a:pt x="1358" y="0"/>
                </a:moveTo>
                <a:cubicBezTo>
                  <a:pt x="1266" y="0"/>
                  <a:pt x="1174" y="21"/>
                  <a:pt x="1090" y="63"/>
                </a:cubicBezTo>
                <a:lnTo>
                  <a:pt x="420" y="398"/>
                </a:lnTo>
                <a:cubicBezTo>
                  <a:pt x="123" y="545"/>
                  <a:pt x="0" y="910"/>
                  <a:pt x="151" y="1207"/>
                </a:cubicBezTo>
                <a:lnTo>
                  <a:pt x="393" y="1695"/>
                </a:lnTo>
                <a:cubicBezTo>
                  <a:pt x="498" y="1906"/>
                  <a:pt x="712" y="2027"/>
                  <a:pt x="934" y="2027"/>
                </a:cubicBezTo>
                <a:cubicBezTo>
                  <a:pt x="1025" y="2027"/>
                  <a:pt x="1116" y="2007"/>
                  <a:pt x="1202" y="1965"/>
                </a:cubicBezTo>
                <a:lnTo>
                  <a:pt x="2110" y="1514"/>
                </a:lnTo>
                <a:cubicBezTo>
                  <a:pt x="2407" y="1364"/>
                  <a:pt x="2530" y="1002"/>
                  <a:pt x="2380" y="705"/>
                </a:cubicBezTo>
                <a:cubicBezTo>
                  <a:pt x="2339" y="619"/>
                  <a:pt x="2281" y="548"/>
                  <a:pt x="2206" y="493"/>
                </a:cubicBezTo>
                <a:lnTo>
                  <a:pt x="1725" y="125"/>
                </a:lnTo>
                <a:cubicBezTo>
                  <a:pt x="1618" y="42"/>
                  <a:pt x="1488" y="0"/>
                  <a:pt x="1358"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77;p36">
            <a:extLst>
              <a:ext uri="{FF2B5EF4-FFF2-40B4-BE49-F238E27FC236}">
                <a16:creationId xmlns:a16="http://schemas.microsoft.com/office/drawing/2014/main" id="{C23A8E1C-A2A8-9B3B-6F8D-3795AED8BE09}"/>
              </a:ext>
            </a:extLst>
          </p:cNvPr>
          <p:cNvSpPr/>
          <p:nvPr/>
        </p:nvSpPr>
        <p:spPr>
          <a:xfrm>
            <a:off x="5615033" y="3039321"/>
            <a:ext cx="93102" cy="69173"/>
          </a:xfrm>
          <a:custGeom>
            <a:avLst/>
            <a:gdLst/>
            <a:ahLst/>
            <a:cxnLst/>
            <a:rect l="l" t="t" r="r" b="b"/>
            <a:pathLst>
              <a:path w="1459" h="1084" extrusionOk="0">
                <a:moveTo>
                  <a:pt x="943" y="0"/>
                </a:moveTo>
                <a:lnTo>
                  <a:pt x="1" y="710"/>
                </a:lnTo>
                <a:lnTo>
                  <a:pt x="400" y="1082"/>
                </a:lnTo>
                <a:cubicBezTo>
                  <a:pt x="400" y="1082"/>
                  <a:pt x="412" y="1083"/>
                  <a:pt x="435" y="1083"/>
                </a:cubicBezTo>
                <a:cubicBezTo>
                  <a:pt x="516" y="1083"/>
                  <a:pt x="731" y="1065"/>
                  <a:pt x="1049" y="898"/>
                </a:cubicBezTo>
                <a:cubicBezTo>
                  <a:pt x="1458" y="680"/>
                  <a:pt x="1370" y="472"/>
                  <a:pt x="1370" y="472"/>
                </a:cubicBezTo>
                <a:lnTo>
                  <a:pt x="943" y="0"/>
                </a:ln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78;p36">
            <a:extLst>
              <a:ext uri="{FF2B5EF4-FFF2-40B4-BE49-F238E27FC236}">
                <a16:creationId xmlns:a16="http://schemas.microsoft.com/office/drawing/2014/main" id="{EF034488-0CBE-9DB2-692C-C57BBE8344A6}"/>
              </a:ext>
            </a:extLst>
          </p:cNvPr>
          <p:cNvSpPr/>
          <p:nvPr/>
        </p:nvSpPr>
        <p:spPr>
          <a:xfrm>
            <a:off x="5610439" y="2141165"/>
            <a:ext cx="1616307" cy="1601758"/>
          </a:xfrm>
          <a:custGeom>
            <a:avLst/>
            <a:gdLst/>
            <a:ahLst/>
            <a:cxnLst/>
            <a:rect l="l" t="t" r="r" b="b"/>
            <a:pathLst>
              <a:path w="25329" h="25101" extrusionOk="0">
                <a:moveTo>
                  <a:pt x="21234" y="0"/>
                </a:moveTo>
                <a:cubicBezTo>
                  <a:pt x="20701" y="5913"/>
                  <a:pt x="13011" y="10310"/>
                  <a:pt x="11614" y="10614"/>
                </a:cubicBezTo>
                <a:cubicBezTo>
                  <a:pt x="11614" y="10614"/>
                  <a:pt x="10563" y="10999"/>
                  <a:pt x="9433" y="11908"/>
                </a:cubicBezTo>
                <a:cubicBezTo>
                  <a:pt x="8375" y="12752"/>
                  <a:pt x="5600" y="14721"/>
                  <a:pt x="3781" y="14721"/>
                </a:cubicBezTo>
                <a:cubicBezTo>
                  <a:pt x="3652" y="14721"/>
                  <a:pt x="3527" y="14711"/>
                  <a:pt x="3408" y="14690"/>
                </a:cubicBezTo>
                <a:cubicBezTo>
                  <a:pt x="2353" y="14506"/>
                  <a:pt x="1779" y="14338"/>
                  <a:pt x="1486" y="14235"/>
                </a:cubicBezTo>
                <a:cubicBezTo>
                  <a:pt x="1463" y="14226"/>
                  <a:pt x="1439" y="14222"/>
                  <a:pt x="1416" y="14222"/>
                </a:cubicBezTo>
                <a:cubicBezTo>
                  <a:pt x="1324" y="14222"/>
                  <a:pt x="1241" y="14287"/>
                  <a:pt x="1217" y="14383"/>
                </a:cubicBezTo>
                <a:cubicBezTo>
                  <a:pt x="1185" y="14502"/>
                  <a:pt x="1100" y="14632"/>
                  <a:pt x="895" y="14720"/>
                </a:cubicBezTo>
                <a:cubicBezTo>
                  <a:pt x="670" y="14819"/>
                  <a:pt x="448" y="14850"/>
                  <a:pt x="284" y="14860"/>
                </a:cubicBezTo>
                <a:cubicBezTo>
                  <a:pt x="128" y="14867"/>
                  <a:pt x="1" y="14997"/>
                  <a:pt x="8" y="15154"/>
                </a:cubicBezTo>
                <a:cubicBezTo>
                  <a:pt x="38" y="15724"/>
                  <a:pt x="292" y="16959"/>
                  <a:pt x="1800" y="17725"/>
                </a:cubicBezTo>
                <a:cubicBezTo>
                  <a:pt x="3818" y="18745"/>
                  <a:pt x="4204" y="18834"/>
                  <a:pt x="4204" y="18834"/>
                </a:cubicBezTo>
                <a:cubicBezTo>
                  <a:pt x="4204" y="18834"/>
                  <a:pt x="4994" y="18290"/>
                  <a:pt x="5696" y="18290"/>
                </a:cubicBezTo>
                <a:cubicBezTo>
                  <a:pt x="6074" y="18290"/>
                  <a:pt x="6426" y="18448"/>
                  <a:pt x="6616" y="18933"/>
                </a:cubicBezTo>
                <a:cubicBezTo>
                  <a:pt x="7160" y="20322"/>
                  <a:pt x="10863" y="24517"/>
                  <a:pt x="16052" y="25043"/>
                </a:cubicBezTo>
                <a:cubicBezTo>
                  <a:pt x="16435" y="25082"/>
                  <a:pt x="16813" y="25101"/>
                  <a:pt x="17183" y="25101"/>
                </a:cubicBezTo>
                <a:cubicBezTo>
                  <a:pt x="21822" y="25101"/>
                  <a:pt x="25329" y="22190"/>
                  <a:pt x="24838" y="20353"/>
                </a:cubicBezTo>
                <a:cubicBezTo>
                  <a:pt x="24309" y="18373"/>
                  <a:pt x="18858" y="13280"/>
                  <a:pt x="18858" y="13280"/>
                </a:cubicBezTo>
                <a:cubicBezTo>
                  <a:pt x="18858" y="13280"/>
                  <a:pt x="21370" y="11102"/>
                  <a:pt x="22726" y="6917"/>
                </a:cubicBezTo>
                <a:cubicBezTo>
                  <a:pt x="24077" y="2729"/>
                  <a:pt x="22585" y="386"/>
                  <a:pt x="22585" y="386"/>
                </a:cubicBezTo>
                <a:cubicBezTo>
                  <a:pt x="22585" y="386"/>
                  <a:pt x="22493" y="489"/>
                  <a:pt x="22262" y="489"/>
                </a:cubicBezTo>
                <a:cubicBezTo>
                  <a:pt x="22162" y="489"/>
                  <a:pt x="22035" y="470"/>
                  <a:pt x="21879" y="414"/>
                </a:cubicBezTo>
                <a:cubicBezTo>
                  <a:pt x="21360" y="233"/>
                  <a:pt x="21234" y="0"/>
                  <a:pt x="21234"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79;p36">
            <a:extLst>
              <a:ext uri="{FF2B5EF4-FFF2-40B4-BE49-F238E27FC236}">
                <a16:creationId xmlns:a16="http://schemas.microsoft.com/office/drawing/2014/main" id="{60670F12-9BBB-A205-8C43-CF2862B547B0}"/>
              </a:ext>
            </a:extLst>
          </p:cNvPr>
          <p:cNvSpPr/>
          <p:nvPr/>
        </p:nvSpPr>
        <p:spPr>
          <a:xfrm>
            <a:off x="5750762" y="3333367"/>
            <a:ext cx="1610308" cy="505714"/>
          </a:xfrm>
          <a:custGeom>
            <a:avLst/>
            <a:gdLst/>
            <a:ahLst/>
            <a:cxnLst/>
            <a:rect l="l" t="t" r="r" b="b"/>
            <a:pathLst>
              <a:path w="25235" h="7925" extrusionOk="0">
                <a:moveTo>
                  <a:pt x="7108" y="0"/>
                </a:moveTo>
                <a:cubicBezTo>
                  <a:pt x="4752" y="0"/>
                  <a:pt x="2002" y="793"/>
                  <a:pt x="1912" y="932"/>
                </a:cubicBezTo>
                <a:cubicBezTo>
                  <a:pt x="1" y="3902"/>
                  <a:pt x="6660" y="7231"/>
                  <a:pt x="11012" y="7858"/>
                </a:cubicBezTo>
                <a:cubicBezTo>
                  <a:pt x="11325" y="7903"/>
                  <a:pt x="11667" y="7925"/>
                  <a:pt x="12031" y="7925"/>
                </a:cubicBezTo>
                <a:cubicBezTo>
                  <a:pt x="16746" y="7925"/>
                  <a:pt x="25234" y="4352"/>
                  <a:pt x="22680" y="1915"/>
                </a:cubicBezTo>
                <a:cubicBezTo>
                  <a:pt x="21952" y="1218"/>
                  <a:pt x="20692" y="857"/>
                  <a:pt x="19326" y="857"/>
                </a:cubicBezTo>
                <a:cubicBezTo>
                  <a:pt x="17910" y="857"/>
                  <a:pt x="16379" y="1246"/>
                  <a:pt x="15208" y="2052"/>
                </a:cubicBezTo>
                <a:cubicBezTo>
                  <a:pt x="13573" y="3182"/>
                  <a:pt x="13279" y="4326"/>
                  <a:pt x="13279" y="4326"/>
                </a:cubicBezTo>
                <a:lnTo>
                  <a:pt x="12491" y="2960"/>
                </a:lnTo>
                <a:lnTo>
                  <a:pt x="11538" y="3455"/>
                </a:lnTo>
                <a:lnTo>
                  <a:pt x="10248" y="1140"/>
                </a:lnTo>
                <a:cubicBezTo>
                  <a:pt x="9766" y="280"/>
                  <a:pt x="8507" y="0"/>
                  <a:pt x="7108"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80;p36">
            <a:extLst>
              <a:ext uri="{FF2B5EF4-FFF2-40B4-BE49-F238E27FC236}">
                <a16:creationId xmlns:a16="http://schemas.microsoft.com/office/drawing/2014/main" id="{4B5BD466-0A88-C9DF-CCA1-FE010ABD0D90}"/>
              </a:ext>
            </a:extLst>
          </p:cNvPr>
          <p:cNvSpPr/>
          <p:nvPr/>
        </p:nvSpPr>
        <p:spPr>
          <a:xfrm>
            <a:off x="6358319" y="3387416"/>
            <a:ext cx="683815" cy="976906"/>
          </a:xfrm>
          <a:custGeom>
            <a:avLst/>
            <a:gdLst/>
            <a:ahLst/>
            <a:cxnLst/>
            <a:rect l="l" t="t" r="r" b="b"/>
            <a:pathLst>
              <a:path w="10716" h="15309" extrusionOk="0">
                <a:moveTo>
                  <a:pt x="9150" y="1"/>
                </a:moveTo>
                <a:cubicBezTo>
                  <a:pt x="8758" y="1"/>
                  <a:pt x="7527" y="59"/>
                  <a:pt x="6332" y="727"/>
                </a:cubicBezTo>
                <a:cubicBezTo>
                  <a:pt x="4885" y="1536"/>
                  <a:pt x="4404" y="2283"/>
                  <a:pt x="4417" y="2410"/>
                </a:cubicBezTo>
                <a:cubicBezTo>
                  <a:pt x="4991" y="7356"/>
                  <a:pt x="946" y="12081"/>
                  <a:pt x="89" y="13023"/>
                </a:cubicBezTo>
                <a:cubicBezTo>
                  <a:pt x="0" y="13118"/>
                  <a:pt x="7" y="13266"/>
                  <a:pt x="103" y="13354"/>
                </a:cubicBezTo>
                <a:lnTo>
                  <a:pt x="2123" y="15245"/>
                </a:lnTo>
                <a:cubicBezTo>
                  <a:pt x="2170" y="15289"/>
                  <a:pt x="2227" y="15309"/>
                  <a:pt x="2282" y="15309"/>
                </a:cubicBezTo>
                <a:cubicBezTo>
                  <a:pt x="2407" y="15309"/>
                  <a:pt x="2526" y="15208"/>
                  <a:pt x="2520" y="15061"/>
                </a:cubicBezTo>
                <a:lnTo>
                  <a:pt x="2468" y="13911"/>
                </a:lnTo>
                <a:cubicBezTo>
                  <a:pt x="2465" y="13825"/>
                  <a:pt x="2506" y="13743"/>
                  <a:pt x="2581" y="13699"/>
                </a:cubicBezTo>
                <a:cubicBezTo>
                  <a:pt x="3045" y="13416"/>
                  <a:pt x="4837" y="12238"/>
                  <a:pt x="7544" y="9364"/>
                </a:cubicBezTo>
                <a:cubicBezTo>
                  <a:pt x="10716" y="6005"/>
                  <a:pt x="9279" y="3"/>
                  <a:pt x="9279" y="3"/>
                </a:cubicBezTo>
                <a:cubicBezTo>
                  <a:pt x="9279" y="3"/>
                  <a:pt x="9233" y="1"/>
                  <a:pt x="9150"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81;p36">
            <a:extLst>
              <a:ext uri="{FF2B5EF4-FFF2-40B4-BE49-F238E27FC236}">
                <a16:creationId xmlns:a16="http://schemas.microsoft.com/office/drawing/2014/main" id="{43906E23-4C2E-F0AC-0BB0-9D613543C180}"/>
              </a:ext>
            </a:extLst>
          </p:cNvPr>
          <p:cNvSpPr/>
          <p:nvPr/>
        </p:nvSpPr>
        <p:spPr>
          <a:xfrm>
            <a:off x="6102751" y="3887768"/>
            <a:ext cx="686686" cy="575780"/>
          </a:xfrm>
          <a:custGeom>
            <a:avLst/>
            <a:gdLst/>
            <a:ahLst/>
            <a:cxnLst/>
            <a:rect l="l" t="t" r="r" b="b"/>
            <a:pathLst>
              <a:path w="10761" h="9023" extrusionOk="0">
                <a:moveTo>
                  <a:pt x="7119" y="0"/>
                </a:moveTo>
                <a:cubicBezTo>
                  <a:pt x="7119" y="0"/>
                  <a:pt x="1" y="6394"/>
                  <a:pt x="4032" y="8698"/>
                </a:cubicBezTo>
                <a:cubicBezTo>
                  <a:pt x="4427" y="8923"/>
                  <a:pt x="4821" y="9023"/>
                  <a:pt x="5210" y="9023"/>
                </a:cubicBezTo>
                <a:cubicBezTo>
                  <a:pt x="8140" y="9023"/>
                  <a:pt x="10760" y="3369"/>
                  <a:pt x="10760" y="3369"/>
                </a:cubicBezTo>
                <a:cubicBezTo>
                  <a:pt x="10760" y="3369"/>
                  <a:pt x="7268" y="24"/>
                  <a:pt x="7119"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82;p36">
            <a:extLst>
              <a:ext uri="{FF2B5EF4-FFF2-40B4-BE49-F238E27FC236}">
                <a16:creationId xmlns:a16="http://schemas.microsoft.com/office/drawing/2014/main" id="{3124358C-FBB7-0E68-3690-DFECEBE7B221}"/>
              </a:ext>
            </a:extLst>
          </p:cNvPr>
          <p:cNvSpPr/>
          <p:nvPr/>
        </p:nvSpPr>
        <p:spPr>
          <a:xfrm>
            <a:off x="6986105" y="2001927"/>
            <a:ext cx="49901" cy="121946"/>
          </a:xfrm>
          <a:custGeom>
            <a:avLst/>
            <a:gdLst/>
            <a:ahLst/>
            <a:cxnLst/>
            <a:rect l="l" t="t" r="r" b="b"/>
            <a:pathLst>
              <a:path w="782" h="1911" extrusionOk="0">
                <a:moveTo>
                  <a:pt x="436" y="1"/>
                </a:moveTo>
                <a:cubicBezTo>
                  <a:pt x="262" y="1"/>
                  <a:pt x="108" y="143"/>
                  <a:pt x="96" y="333"/>
                </a:cubicBezTo>
                <a:lnTo>
                  <a:pt x="17" y="1524"/>
                </a:lnTo>
                <a:cubicBezTo>
                  <a:pt x="0" y="1722"/>
                  <a:pt x="137" y="1892"/>
                  <a:pt x="325" y="1910"/>
                </a:cubicBezTo>
                <a:cubicBezTo>
                  <a:pt x="333" y="1910"/>
                  <a:pt x="341" y="1911"/>
                  <a:pt x="349" y="1911"/>
                </a:cubicBezTo>
                <a:cubicBezTo>
                  <a:pt x="523" y="1911"/>
                  <a:pt x="673" y="1768"/>
                  <a:pt x="690" y="1579"/>
                </a:cubicBezTo>
                <a:lnTo>
                  <a:pt x="768" y="391"/>
                </a:lnTo>
                <a:cubicBezTo>
                  <a:pt x="782" y="192"/>
                  <a:pt x="645" y="19"/>
                  <a:pt x="461" y="2"/>
                </a:cubicBezTo>
                <a:cubicBezTo>
                  <a:pt x="452" y="1"/>
                  <a:pt x="444" y="1"/>
                  <a:pt x="436"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83;p36">
            <a:extLst>
              <a:ext uri="{FF2B5EF4-FFF2-40B4-BE49-F238E27FC236}">
                <a16:creationId xmlns:a16="http://schemas.microsoft.com/office/drawing/2014/main" id="{721FE3A7-834E-0867-3928-C0B144A33223}"/>
              </a:ext>
            </a:extLst>
          </p:cNvPr>
          <p:cNvSpPr/>
          <p:nvPr/>
        </p:nvSpPr>
        <p:spPr>
          <a:xfrm>
            <a:off x="7012842" y="2014179"/>
            <a:ext cx="86976" cy="111799"/>
          </a:xfrm>
          <a:custGeom>
            <a:avLst/>
            <a:gdLst/>
            <a:ahLst/>
            <a:cxnLst/>
            <a:rect l="l" t="t" r="r" b="b"/>
            <a:pathLst>
              <a:path w="1363" h="1752" extrusionOk="0">
                <a:moveTo>
                  <a:pt x="990" y="1"/>
                </a:moveTo>
                <a:cubicBezTo>
                  <a:pt x="869" y="1"/>
                  <a:pt x="748" y="68"/>
                  <a:pt x="681" y="185"/>
                </a:cubicBezTo>
                <a:lnTo>
                  <a:pt x="100" y="1226"/>
                </a:lnTo>
                <a:cubicBezTo>
                  <a:pt x="1" y="1396"/>
                  <a:pt x="49" y="1615"/>
                  <a:pt x="209" y="1708"/>
                </a:cubicBezTo>
                <a:cubicBezTo>
                  <a:pt x="261" y="1738"/>
                  <a:pt x="317" y="1752"/>
                  <a:pt x="373" y="1752"/>
                </a:cubicBezTo>
                <a:cubicBezTo>
                  <a:pt x="495" y="1752"/>
                  <a:pt x="616" y="1685"/>
                  <a:pt x="684" y="1568"/>
                </a:cubicBezTo>
                <a:lnTo>
                  <a:pt x="1264" y="526"/>
                </a:lnTo>
                <a:cubicBezTo>
                  <a:pt x="1363" y="352"/>
                  <a:pt x="1315" y="137"/>
                  <a:pt x="1152" y="45"/>
                </a:cubicBezTo>
                <a:cubicBezTo>
                  <a:pt x="1101" y="15"/>
                  <a:pt x="1046" y="1"/>
                  <a:pt x="990"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84;p36">
            <a:extLst>
              <a:ext uri="{FF2B5EF4-FFF2-40B4-BE49-F238E27FC236}">
                <a16:creationId xmlns:a16="http://schemas.microsoft.com/office/drawing/2014/main" id="{2436E4E9-F2EC-066B-6810-DCC672DE472B}"/>
              </a:ext>
            </a:extLst>
          </p:cNvPr>
          <p:cNvSpPr/>
          <p:nvPr/>
        </p:nvSpPr>
        <p:spPr>
          <a:xfrm>
            <a:off x="7034857" y="2049275"/>
            <a:ext cx="102483" cy="99101"/>
          </a:xfrm>
          <a:custGeom>
            <a:avLst/>
            <a:gdLst/>
            <a:ahLst/>
            <a:cxnLst/>
            <a:rect l="l" t="t" r="r" b="b"/>
            <a:pathLst>
              <a:path w="1606" h="1553" extrusionOk="0">
                <a:moveTo>
                  <a:pt x="1242" y="0"/>
                </a:moveTo>
                <a:cubicBezTo>
                  <a:pt x="1149" y="0"/>
                  <a:pt x="1055" y="37"/>
                  <a:pt x="980" y="109"/>
                </a:cubicBezTo>
                <a:lnTo>
                  <a:pt x="151" y="963"/>
                </a:lnTo>
                <a:cubicBezTo>
                  <a:pt x="11" y="1103"/>
                  <a:pt x="0" y="1325"/>
                  <a:pt x="134" y="1458"/>
                </a:cubicBezTo>
                <a:cubicBezTo>
                  <a:pt x="197" y="1521"/>
                  <a:pt x="281" y="1552"/>
                  <a:pt x="367" y="1552"/>
                </a:cubicBezTo>
                <a:cubicBezTo>
                  <a:pt x="459" y="1552"/>
                  <a:pt x="553" y="1516"/>
                  <a:pt x="626" y="1445"/>
                </a:cubicBezTo>
                <a:lnTo>
                  <a:pt x="1455" y="588"/>
                </a:lnTo>
                <a:cubicBezTo>
                  <a:pt x="1598" y="447"/>
                  <a:pt x="1605" y="229"/>
                  <a:pt x="1475" y="96"/>
                </a:cubicBezTo>
                <a:cubicBezTo>
                  <a:pt x="1411" y="32"/>
                  <a:pt x="1327" y="0"/>
                  <a:pt x="1242"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85;p36">
            <a:extLst>
              <a:ext uri="{FF2B5EF4-FFF2-40B4-BE49-F238E27FC236}">
                <a16:creationId xmlns:a16="http://schemas.microsoft.com/office/drawing/2014/main" id="{B7D7BADB-223A-C488-8626-2CAE290A6EDE}"/>
              </a:ext>
            </a:extLst>
          </p:cNvPr>
          <p:cNvSpPr/>
          <p:nvPr/>
        </p:nvSpPr>
        <p:spPr>
          <a:xfrm>
            <a:off x="7024392" y="2112322"/>
            <a:ext cx="123413" cy="66939"/>
          </a:xfrm>
          <a:custGeom>
            <a:avLst/>
            <a:gdLst/>
            <a:ahLst/>
            <a:cxnLst/>
            <a:rect l="l" t="t" r="r" b="b"/>
            <a:pathLst>
              <a:path w="1934" h="1049" extrusionOk="0">
                <a:moveTo>
                  <a:pt x="1543" y="0"/>
                </a:moveTo>
                <a:cubicBezTo>
                  <a:pt x="1508" y="0"/>
                  <a:pt x="1471" y="5"/>
                  <a:pt x="1434" y="16"/>
                </a:cubicBezTo>
                <a:lnTo>
                  <a:pt x="301" y="384"/>
                </a:lnTo>
                <a:cubicBezTo>
                  <a:pt x="114" y="443"/>
                  <a:pt x="1" y="634"/>
                  <a:pt x="56" y="815"/>
                </a:cubicBezTo>
                <a:cubicBezTo>
                  <a:pt x="100" y="959"/>
                  <a:pt x="238" y="1048"/>
                  <a:pt x="391" y="1048"/>
                </a:cubicBezTo>
                <a:cubicBezTo>
                  <a:pt x="427" y="1048"/>
                  <a:pt x="463" y="1044"/>
                  <a:pt x="500" y="1033"/>
                </a:cubicBezTo>
                <a:lnTo>
                  <a:pt x="1633" y="665"/>
                </a:lnTo>
                <a:cubicBezTo>
                  <a:pt x="1823" y="606"/>
                  <a:pt x="1933" y="416"/>
                  <a:pt x="1878" y="235"/>
                </a:cubicBezTo>
                <a:cubicBezTo>
                  <a:pt x="1834" y="91"/>
                  <a:pt x="1696" y="0"/>
                  <a:pt x="1543"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86;p36">
            <a:extLst>
              <a:ext uri="{FF2B5EF4-FFF2-40B4-BE49-F238E27FC236}">
                <a16:creationId xmlns:a16="http://schemas.microsoft.com/office/drawing/2014/main" id="{35C79F3D-FDA3-060D-D29E-4BF3190D45BC}"/>
              </a:ext>
            </a:extLst>
          </p:cNvPr>
          <p:cNvSpPr/>
          <p:nvPr/>
        </p:nvSpPr>
        <p:spPr>
          <a:xfrm>
            <a:off x="6912657" y="2051573"/>
            <a:ext cx="101334" cy="106439"/>
          </a:xfrm>
          <a:custGeom>
            <a:avLst/>
            <a:gdLst/>
            <a:ahLst/>
            <a:cxnLst/>
            <a:rect l="l" t="t" r="r" b="b"/>
            <a:pathLst>
              <a:path w="1588" h="1668" extrusionOk="0">
                <a:moveTo>
                  <a:pt x="449" y="0"/>
                </a:moveTo>
                <a:cubicBezTo>
                  <a:pt x="363" y="0"/>
                  <a:pt x="275" y="29"/>
                  <a:pt x="202" y="87"/>
                </a:cubicBezTo>
                <a:cubicBezTo>
                  <a:pt x="28" y="221"/>
                  <a:pt x="1" y="473"/>
                  <a:pt x="137" y="643"/>
                </a:cubicBezTo>
                <a:lnTo>
                  <a:pt x="830" y="1518"/>
                </a:lnTo>
                <a:cubicBezTo>
                  <a:pt x="909" y="1616"/>
                  <a:pt x="1025" y="1668"/>
                  <a:pt x="1143" y="1668"/>
                </a:cubicBezTo>
                <a:cubicBezTo>
                  <a:pt x="1230" y="1668"/>
                  <a:pt x="1317" y="1640"/>
                  <a:pt x="1390" y="1582"/>
                </a:cubicBezTo>
                <a:cubicBezTo>
                  <a:pt x="1561" y="1445"/>
                  <a:pt x="1588" y="1196"/>
                  <a:pt x="1452" y="1026"/>
                </a:cubicBezTo>
                <a:lnTo>
                  <a:pt x="759" y="149"/>
                </a:lnTo>
                <a:cubicBezTo>
                  <a:pt x="680" y="51"/>
                  <a:pt x="565" y="0"/>
                  <a:pt x="449"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87;p36">
            <a:extLst>
              <a:ext uri="{FF2B5EF4-FFF2-40B4-BE49-F238E27FC236}">
                <a16:creationId xmlns:a16="http://schemas.microsoft.com/office/drawing/2014/main" id="{8008EAC0-9CDA-E730-F5E1-7EBFEA1AD0D9}"/>
              </a:ext>
            </a:extLst>
          </p:cNvPr>
          <p:cNvSpPr/>
          <p:nvPr/>
        </p:nvSpPr>
        <p:spPr>
          <a:xfrm>
            <a:off x="6940543" y="2071801"/>
            <a:ext cx="160169" cy="126795"/>
          </a:xfrm>
          <a:custGeom>
            <a:avLst/>
            <a:gdLst/>
            <a:ahLst/>
            <a:cxnLst/>
            <a:rect l="l" t="t" r="r" b="b"/>
            <a:pathLst>
              <a:path w="2510" h="1987" extrusionOk="0">
                <a:moveTo>
                  <a:pt x="1132" y="0"/>
                </a:moveTo>
                <a:cubicBezTo>
                  <a:pt x="985" y="0"/>
                  <a:pt x="841" y="54"/>
                  <a:pt x="728" y="156"/>
                </a:cubicBezTo>
                <a:lnTo>
                  <a:pt x="277" y="566"/>
                </a:lnTo>
                <a:cubicBezTo>
                  <a:pt x="209" y="627"/>
                  <a:pt x="158" y="706"/>
                  <a:pt x="123" y="791"/>
                </a:cubicBezTo>
                <a:cubicBezTo>
                  <a:pt x="1" y="1101"/>
                  <a:pt x="155" y="1450"/>
                  <a:pt x="462" y="1572"/>
                </a:cubicBezTo>
                <a:lnTo>
                  <a:pt x="1407" y="1944"/>
                </a:lnTo>
                <a:cubicBezTo>
                  <a:pt x="1479" y="1973"/>
                  <a:pt x="1554" y="1987"/>
                  <a:pt x="1627" y="1987"/>
                </a:cubicBezTo>
                <a:cubicBezTo>
                  <a:pt x="1867" y="1987"/>
                  <a:pt x="2095" y="1842"/>
                  <a:pt x="2189" y="1607"/>
                </a:cubicBezTo>
                <a:lnTo>
                  <a:pt x="2387" y="1101"/>
                </a:lnTo>
                <a:cubicBezTo>
                  <a:pt x="2510" y="791"/>
                  <a:pt x="2359" y="439"/>
                  <a:pt x="2049" y="317"/>
                </a:cubicBezTo>
                <a:lnTo>
                  <a:pt x="1356" y="43"/>
                </a:lnTo>
                <a:cubicBezTo>
                  <a:pt x="1283" y="14"/>
                  <a:pt x="1207" y="0"/>
                  <a:pt x="1132"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88;p36">
            <a:extLst>
              <a:ext uri="{FF2B5EF4-FFF2-40B4-BE49-F238E27FC236}">
                <a16:creationId xmlns:a16="http://schemas.microsoft.com/office/drawing/2014/main" id="{91E715CB-11F5-BC1E-C580-3800A89D967B}"/>
              </a:ext>
            </a:extLst>
          </p:cNvPr>
          <p:cNvSpPr/>
          <p:nvPr/>
        </p:nvSpPr>
        <p:spPr>
          <a:xfrm>
            <a:off x="5841822" y="1944177"/>
            <a:ext cx="1125844" cy="988456"/>
          </a:xfrm>
          <a:custGeom>
            <a:avLst/>
            <a:gdLst/>
            <a:ahLst/>
            <a:cxnLst/>
            <a:rect l="l" t="t" r="r" b="b"/>
            <a:pathLst>
              <a:path w="17643" h="15490" extrusionOk="0">
                <a:moveTo>
                  <a:pt x="9511" y="0"/>
                </a:moveTo>
                <a:cubicBezTo>
                  <a:pt x="4045" y="0"/>
                  <a:pt x="646" y="6571"/>
                  <a:pt x="3294" y="8901"/>
                </a:cubicBezTo>
                <a:lnTo>
                  <a:pt x="3243" y="8877"/>
                </a:lnTo>
                <a:cubicBezTo>
                  <a:pt x="3243" y="8877"/>
                  <a:pt x="2603" y="8494"/>
                  <a:pt x="1916" y="8494"/>
                </a:cubicBezTo>
                <a:cubicBezTo>
                  <a:pt x="1339" y="8494"/>
                  <a:pt x="729" y="8765"/>
                  <a:pt x="441" y="9761"/>
                </a:cubicBezTo>
                <a:cubicBezTo>
                  <a:pt x="0" y="11288"/>
                  <a:pt x="1082" y="11847"/>
                  <a:pt x="2618" y="11868"/>
                </a:cubicBezTo>
                <a:cubicBezTo>
                  <a:pt x="3165" y="11878"/>
                  <a:pt x="4093" y="12099"/>
                  <a:pt x="4558" y="12209"/>
                </a:cubicBezTo>
                <a:cubicBezTo>
                  <a:pt x="5995" y="12557"/>
                  <a:pt x="7319" y="12619"/>
                  <a:pt x="8101" y="13758"/>
                </a:cubicBezTo>
                <a:lnTo>
                  <a:pt x="8316" y="14612"/>
                </a:lnTo>
                <a:lnTo>
                  <a:pt x="9988" y="15490"/>
                </a:lnTo>
                <a:lnTo>
                  <a:pt x="11016" y="14284"/>
                </a:lnTo>
                <a:cubicBezTo>
                  <a:pt x="11016" y="14284"/>
                  <a:pt x="10511" y="13681"/>
                  <a:pt x="11395" y="13438"/>
                </a:cubicBezTo>
                <a:cubicBezTo>
                  <a:pt x="12453" y="13148"/>
                  <a:pt x="17642" y="10779"/>
                  <a:pt x="17359" y="8669"/>
                </a:cubicBezTo>
                <a:cubicBezTo>
                  <a:pt x="17082" y="6580"/>
                  <a:pt x="15980" y="7516"/>
                  <a:pt x="16267" y="5693"/>
                </a:cubicBezTo>
                <a:cubicBezTo>
                  <a:pt x="16549" y="3873"/>
                  <a:pt x="16229" y="726"/>
                  <a:pt x="10306" y="46"/>
                </a:cubicBezTo>
                <a:cubicBezTo>
                  <a:pt x="10037" y="15"/>
                  <a:pt x="9771" y="0"/>
                  <a:pt x="9511"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89;p36">
            <a:extLst>
              <a:ext uri="{FF2B5EF4-FFF2-40B4-BE49-F238E27FC236}">
                <a16:creationId xmlns:a16="http://schemas.microsoft.com/office/drawing/2014/main" id="{6116BB54-7E83-1AE0-6827-8759F202F886}"/>
              </a:ext>
            </a:extLst>
          </p:cNvPr>
          <p:cNvSpPr/>
          <p:nvPr/>
        </p:nvSpPr>
        <p:spPr>
          <a:xfrm>
            <a:off x="5941816" y="2546627"/>
            <a:ext cx="124817" cy="71917"/>
          </a:xfrm>
          <a:custGeom>
            <a:avLst/>
            <a:gdLst/>
            <a:ahLst/>
            <a:cxnLst/>
            <a:rect l="l" t="t" r="r" b="b"/>
            <a:pathLst>
              <a:path w="1956" h="1127" extrusionOk="0">
                <a:moveTo>
                  <a:pt x="874" y="1"/>
                </a:moveTo>
                <a:cubicBezTo>
                  <a:pt x="814" y="1"/>
                  <a:pt x="754" y="6"/>
                  <a:pt x="697" y="16"/>
                </a:cubicBezTo>
                <a:cubicBezTo>
                  <a:pt x="574" y="47"/>
                  <a:pt x="461" y="106"/>
                  <a:pt x="366" y="177"/>
                </a:cubicBezTo>
                <a:cubicBezTo>
                  <a:pt x="270" y="252"/>
                  <a:pt x="191" y="344"/>
                  <a:pt x="133" y="443"/>
                </a:cubicBezTo>
                <a:cubicBezTo>
                  <a:pt x="76" y="542"/>
                  <a:pt x="24" y="648"/>
                  <a:pt x="0" y="758"/>
                </a:cubicBezTo>
                <a:lnTo>
                  <a:pt x="14" y="764"/>
                </a:lnTo>
                <a:cubicBezTo>
                  <a:pt x="96" y="559"/>
                  <a:pt x="232" y="372"/>
                  <a:pt x="410" y="246"/>
                </a:cubicBezTo>
                <a:cubicBezTo>
                  <a:pt x="502" y="184"/>
                  <a:pt x="604" y="143"/>
                  <a:pt x="714" y="123"/>
                </a:cubicBezTo>
                <a:cubicBezTo>
                  <a:pt x="762" y="117"/>
                  <a:pt x="810" y="113"/>
                  <a:pt x="859" y="113"/>
                </a:cubicBezTo>
                <a:cubicBezTo>
                  <a:pt x="919" y="113"/>
                  <a:pt x="980" y="119"/>
                  <a:pt x="1042" y="136"/>
                </a:cubicBezTo>
                <a:cubicBezTo>
                  <a:pt x="1253" y="180"/>
                  <a:pt x="1461" y="279"/>
                  <a:pt x="1618" y="433"/>
                </a:cubicBezTo>
                <a:cubicBezTo>
                  <a:pt x="1697" y="512"/>
                  <a:pt x="1758" y="604"/>
                  <a:pt x="1799" y="706"/>
                </a:cubicBezTo>
                <a:cubicBezTo>
                  <a:pt x="1817" y="758"/>
                  <a:pt x="1833" y="808"/>
                  <a:pt x="1840" y="863"/>
                </a:cubicBezTo>
                <a:cubicBezTo>
                  <a:pt x="1844" y="890"/>
                  <a:pt x="1847" y="917"/>
                  <a:pt x="1847" y="945"/>
                </a:cubicBezTo>
                <a:cubicBezTo>
                  <a:pt x="1847" y="966"/>
                  <a:pt x="1842" y="996"/>
                  <a:pt x="1839" y="1011"/>
                </a:cubicBezTo>
                <a:lnTo>
                  <a:pt x="1839" y="1011"/>
                </a:lnTo>
                <a:cubicBezTo>
                  <a:pt x="1731" y="892"/>
                  <a:pt x="1597" y="797"/>
                  <a:pt x="1448" y="744"/>
                </a:cubicBezTo>
                <a:cubicBezTo>
                  <a:pt x="1373" y="717"/>
                  <a:pt x="1291" y="706"/>
                  <a:pt x="1209" y="706"/>
                </a:cubicBezTo>
                <a:cubicBezTo>
                  <a:pt x="1127" y="706"/>
                  <a:pt x="1048" y="730"/>
                  <a:pt x="969" y="754"/>
                </a:cubicBezTo>
                <a:lnTo>
                  <a:pt x="977" y="768"/>
                </a:lnTo>
                <a:cubicBezTo>
                  <a:pt x="1036" y="757"/>
                  <a:pt x="1095" y="747"/>
                  <a:pt x="1153" y="747"/>
                </a:cubicBezTo>
                <a:cubicBezTo>
                  <a:pt x="1172" y="747"/>
                  <a:pt x="1190" y="748"/>
                  <a:pt x="1209" y="750"/>
                </a:cubicBezTo>
                <a:cubicBezTo>
                  <a:pt x="1287" y="758"/>
                  <a:pt x="1359" y="778"/>
                  <a:pt x="1427" y="812"/>
                </a:cubicBezTo>
                <a:cubicBezTo>
                  <a:pt x="1492" y="840"/>
                  <a:pt x="1557" y="881"/>
                  <a:pt x="1615" y="928"/>
                </a:cubicBezTo>
                <a:cubicBezTo>
                  <a:pt x="1669" y="972"/>
                  <a:pt x="1727" y="1031"/>
                  <a:pt x="1765" y="1081"/>
                </a:cubicBezTo>
                <a:lnTo>
                  <a:pt x="1796" y="1126"/>
                </a:lnTo>
                <a:lnTo>
                  <a:pt x="1861" y="1116"/>
                </a:lnTo>
                <a:cubicBezTo>
                  <a:pt x="1881" y="1112"/>
                  <a:pt x="1908" y="1092"/>
                  <a:pt x="1915" y="1078"/>
                </a:cubicBezTo>
                <a:cubicBezTo>
                  <a:pt x="1919" y="1075"/>
                  <a:pt x="1926" y="1068"/>
                  <a:pt x="1929" y="1061"/>
                </a:cubicBezTo>
                <a:cubicBezTo>
                  <a:pt x="1935" y="1048"/>
                  <a:pt x="1935" y="1044"/>
                  <a:pt x="1939" y="1034"/>
                </a:cubicBezTo>
                <a:cubicBezTo>
                  <a:pt x="1943" y="1024"/>
                  <a:pt x="1946" y="1010"/>
                  <a:pt x="1946" y="1003"/>
                </a:cubicBezTo>
                <a:cubicBezTo>
                  <a:pt x="1949" y="983"/>
                  <a:pt x="1953" y="966"/>
                  <a:pt x="1953" y="949"/>
                </a:cubicBezTo>
                <a:cubicBezTo>
                  <a:pt x="1956" y="914"/>
                  <a:pt x="1953" y="881"/>
                  <a:pt x="1949" y="849"/>
                </a:cubicBezTo>
                <a:cubicBezTo>
                  <a:pt x="1943" y="785"/>
                  <a:pt x="1926" y="723"/>
                  <a:pt x="1905" y="665"/>
                </a:cubicBezTo>
                <a:cubicBezTo>
                  <a:pt x="1861" y="546"/>
                  <a:pt x="1792" y="437"/>
                  <a:pt x="1704" y="348"/>
                </a:cubicBezTo>
                <a:cubicBezTo>
                  <a:pt x="1618" y="255"/>
                  <a:pt x="1516" y="184"/>
                  <a:pt x="1407" y="133"/>
                </a:cubicBezTo>
                <a:cubicBezTo>
                  <a:pt x="1294" y="82"/>
                  <a:pt x="1185" y="44"/>
                  <a:pt x="1065" y="24"/>
                </a:cubicBezTo>
                <a:cubicBezTo>
                  <a:pt x="1003" y="7"/>
                  <a:pt x="938" y="1"/>
                  <a:pt x="874"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90;p36">
            <a:extLst>
              <a:ext uri="{FF2B5EF4-FFF2-40B4-BE49-F238E27FC236}">
                <a16:creationId xmlns:a16="http://schemas.microsoft.com/office/drawing/2014/main" id="{7CEEB17A-D83C-0205-29FE-BE942D71A518}"/>
              </a:ext>
            </a:extLst>
          </p:cNvPr>
          <p:cNvSpPr/>
          <p:nvPr/>
        </p:nvSpPr>
        <p:spPr>
          <a:xfrm>
            <a:off x="6239118" y="2385055"/>
            <a:ext cx="124690" cy="103440"/>
          </a:xfrm>
          <a:custGeom>
            <a:avLst/>
            <a:gdLst/>
            <a:ahLst/>
            <a:cxnLst/>
            <a:rect l="l" t="t" r="r" b="b"/>
            <a:pathLst>
              <a:path w="1954" h="1621" extrusionOk="0">
                <a:moveTo>
                  <a:pt x="1083" y="1"/>
                </a:moveTo>
                <a:cubicBezTo>
                  <a:pt x="912" y="1"/>
                  <a:pt x="738" y="49"/>
                  <a:pt x="594" y="128"/>
                </a:cubicBezTo>
                <a:cubicBezTo>
                  <a:pt x="530" y="159"/>
                  <a:pt x="472" y="210"/>
                  <a:pt x="414" y="251"/>
                </a:cubicBezTo>
                <a:cubicBezTo>
                  <a:pt x="383" y="275"/>
                  <a:pt x="359" y="303"/>
                  <a:pt x="332" y="326"/>
                </a:cubicBezTo>
                <a:cubicBezTo>
                  <a:pt x="304" y="350"/>
                  <a:pt x="277" y="377"/>
                  <a:pt x="257" y="408"/>
                </a:cubicBezTo>
                <a:cubicBezTo>
                  <a:pt x="161" y="521"/>
                  <a:pt x="86" y="654"/>
                  <a:pt x="52" y="794"/>
                </a:cubicBezTo>
                <a:cubicBezTo>
                  <a:pt x="14" y="934"/>
                  <a:pt x="0" y="1078"/>
                  <a:pt x="8" y="1217"/>
                </a:cubicBezTo>
                <a:cubicBezTo>
                  <a:pt x="18" y="1357"/>
                  <a:pt x="41" y="1494"/>
                  <a:pt x="90" y="1620"/>
                </a:cubicBezTo>
                <a:lnTo>
                  <a:pt x="103" y="1620"/>
                </a:lnTo>
                <a:cubicBezTo>
                  <a:pt x="55" y="1354"/>
                  <a:pt x="55" y="1081"/>
                  <a:pt x="144" y="828"/>
                </a:cubicBezTo>
                <a:cubicBezTo>
                  <a:pt x="230" y="575"/>
                  <a:pt x="421" y="361"/>
                  <a:pt x="656" y="241"/>
                </a:cubicBezTo>
                <a:cubicBezTo>
                  <a:pt x="792" y="162"/>
                  <a:pt x="950" y="116"/>
                  <a:pt x="1108" y="116"/>
                </a:cubicBezTo>
                <a:cubicBezTo>
                  <a:pt x="1215" y="116"/>
                  <a:pt x="1322" y="137"/>
                  <a:pt x="1421" y="183"/>
                </a:cubicBezTo>
                <a:cubicBezTo>
                  <a:pt x="1664" y="292"/>
                  <a:pt x="1854" y="507"/>
                  <a:pt x="1940" y="757"/>
                </a:cubicBezTo>
                <a:lnTo>
                  <a:pt x="1954" y="753"/>
                </a:lnTo>
                <a:cubicBezTo>
                  <a:pt x="1936" y="616"/>
                  <a:pt x="1868" y="490"/>
                  <a:pt x="1790" y="371"/>
                </a:cubicBezTo>
                <a:cubicBezTo>
                  <a:pt x="1700" y="258"/>
                  <a:pt x="1591" y="163"/>
                  <a:pt x="1459" y="90"/>
                </a:cubicBezTo>
                <a:cubicBezTo>
                  <a:pt x="1344" y="29"/>
                  <a:pt x="1214" y="1"/>
                  <a:pt x="1083"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91;p36">
            <a:extLst>
              <a:ext uri="{FF2B5EF4-FFF2-40B4-BE49-F238E27FC236}">
                <a16:creationId xmlns:a16="http://schemas.microsoft.com/office/drawing/2014/main" id="{3F8916CC-8ECB-18D9-4949-DB936DAA3E39}"/>
              </a:ext>
            </a:extLst>
          </p:cNvPr>
          <p:cNvSpPr/>
          <p:nvPr/>
        </p:nvSpPr>
        <p:spPr>
          <a:xfrm>
            <a:off x="6746043" y="2316776"/>
            <a:ext cx="104206" cy="66684"/>
          </a:xfrm>
          <a:custGeom>
            <a:avLst/>
            <a:gdLst/>
            <a:ahLst/>
            <a:cxnLst/>
            <a:rect l="l" t="t" r="r" b="b"/>
            <a:pathLst>
              <a:path w="1633" h="1045" extrusionOk="0">
                <a:moveTo>
                  <a:pt x="864" y="4"/>
                </a:moveTo>
                <a:cubicBezTo>
                  <a:pt x="809" y="7"/>
                  <a:pt x="751" y="13"/>
                  <a:pt x="693" y="21"/>
                </a:cubicBezTo>
                <a:cubicBezTo>
                  <a:pt x="584" y="48"/>
                  <a:pt x="471" y="75"/>
                  <a:pt x="365" y="136"/>
                </a:cubicBezTo>
                <a:cubicBezTo>
                  <a:pt x="263" y="191"/>
                  <a:pt x="167" y="276"/>
                  <a:pt x="106" y="382"/>
                </a:cubicBezTo>
                <a:cubicBezTo>
                  <a:pt x="41" y="481"/>
                  <a:pt x="11" y="601"/>
                  <a:pt x="3" y="714"/>
                </a:cubicBezTo>
                <a:cubicBezTo>
                  <a:pt x="0" y="826"/>
                  <a:pt x="21" y="939"/>
                  <a:pt x="48" y="1034"/>
                </a:cubicBezTo>
                <a:lnTo>
                  <a:pt x="48" y="1042"/>
                </a:lnTo>
                <a:cubicBezTo>
                  <a:pt x="52" y="1042"/>
                  <a:pt x="52" y="1045"/>
                  <a:pt x="55" y="1045"/>
                </a:cubicBezTo>
                <a:lnTo>
                  <a:pt x="58" y="1042"/>
                </a:lnTo>
                <a:cubicBezTo>
                  <a:pt x="61" y="929"/>
                  <a:pt x="52" y="829"/>
                  <a:pt x="72" y="724"/>
                </a:cubicBezTo>
                <a:cubicBezTo>
                  <a:pt x="89" y="621"/>
                  <a:pt x="126" y="522"/>
                  <a:pt x="188" y="440"/>
                </a:cubicBezTo>
                <a:cubicBezTo>
                  <a:pt x="307" y="270"/>
                  <a:pt x="515" y="181"/>
                  <a:pt x="717" y="147"/>
                </a:cubicBezTo>
                <a:cubicBezTo>
                  <a:pt x="780" y="134"/>
                  <a:pt x="846" y="127"/>
                  <a:pt x="911" y="127"/>
                </a:cubicBezTo>
                <a:cubicBezTo>
                  <a:pt x="1053" y="127"/>
                  <a:pt x="1194" y="161"/>
                  <a:pt x="1311" y="243"/>
                </a:cubicBezTo>
                <a:cubicBezTo>
                  <a:pt x="1482" y="362"/>
                  <a:pt x="1577" y="566"/>
                  <a:pt x="1608" y="771"/>
                </a:cubicBezTo>
                <a:cubicBezTo>
                  <a:pt x="1608" y="771"/>
                  <a:pt x="1612" y="775"/>
                  <a:pt x="1615" y="775"/>
                </a:cubicBezTo>
                <a:cubicBezTo>
                  <a:pt x="1618" y="775"/>
                  <a:pt x="1621" y="771"/>
                  <a:pt x="1621" y="768"/>
                </a:cubicBezTo>
                <a:cubicBezTo>
                  <a:pt x="1632" y="659"/>
                  <a:pt x="1608" y="550"/>
                  <a:pt x="1574" y="444"/>
                </a:cubicBezTo>
                <a:cubicBezTo>
                  <a:pt x="1530" y="338"/>
                  <a:pt x="1462" y="239"/>
                  <a:pt x="1369" y="161"/>
                </a:cubicBezTo>
                <a:cubicBezTo>
                  <a:pt x="1277" y="86"/>
                  <a:pt x="1158" y="34"/>
                  <a:pt x="1041" y="18"/>
                </a:cubicBezTo>
                <a:cubicBezTo>
                  <a:pt x="983" y="0"/>
                  <a:pt x="925" y="7"/>
                  <a:pt x="864" y="4"/>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92;p36">
            <a:extLst>
              <a:ext uri="{FF2B5EF4-FFF2-40B4-BE49-F238E27FC236}">
                <a16:creationId xmlns:a16="http://schemas.microsoft.com/office/drawing/2014/main" id="{FC3A3AA7-2DD1-F722-C4F2-1274B5CB250C}"/>
              </a:ext>
            </a:extLst>
          </p:cNvPr>
          <p:cNvSpPr/>
          <p:nvPr/>
        </p:nvSpPr>
        <p:spPr>
          <a:xfrm>
            <a:off x="6602274" y="2363997"/>
            <a:ext cx="72363" cy="74405"/>
          </a:xfrm>
          <a:custGeom>
            <a:avLst/>
            <a:gdLst/>
            <a:ahLst/>
            <a:cxnLst/>
            <a:rect l="l" t="t" r="r" b="b"/>
            <a:pathLst>
              <a:path w="1134" h="1166" extrusionOk="0">
                <a:moveTo>
                  <a:pt x="0" y="1"/>
                </a:moveTo>
                <a:cubicBezTo>
                  <a:pt x="3" y="93"/>
                  <a:pt x="11" y="185"/>
                  <a:pt x="48" y="274"/>
                </a:cubicBezTo>
                <a:cubicBezTo>
                  <a:pt x="65" y="315"/>
                  <a:pt x="96" y="366"/>
                  <a:pt x="154" y="379"/>
                </a:cubicBezTo>
                <a:cubicBezTo>
                  <a:pt x="167" y="382"/>
                  <a:pt x="179" y="383"/>
                  <a:pt x="190" y="383"/>
                </a:cubicBezTo>
                <a:cubicBezTo>
                  <a:pt x="231" y="383"/>
                  <a:pt x="266" y="370"/>
                  <a:pt x="301" y="359"/>
                </a:cubicBezTo>
                <a:cubicBezTo>
                  <a:pt x="444" y="312"/>
                  <a:pt x="588" y="252"/>
                  <a:pt x="722" y="252"/>
                </a:cubicBezTo>
                <a:cubicBezTo>
                  <a:pt x="751" y="252"/>
                  <a:pt x="779" y="255"/>
                  <a:pt x="806" y="261"/>
                </a:cubicBezTo>
                <a:cubicBezTo>
                  <a:pt x="877" y="277"/>
                  <a:pt x="939" y="329"/>
                  <a:pt x="966" y="393"/>
                </a:cubicBezTo>
                <a:cubicBezTo>
                  <a:pt x="994" y="461"/>
                  <a:pt x="1000" y="543"/>
                  <a:pt x="997" y="625"/>
                </a:cubicBezTo>
                <a:cubicBezTo>
                  <a:pt x="997" y="711"/>
                  <a:pt x="983" y="800"/>
                  <a:pt x="970" y="888"/>
                </a:cubicBezTo>
                <a:lnTo>
                  <a:pt x="950" y="1022"/>
                </a:lnTo>
                <a:lnTo>
                  <a:pt x="939" y="1090"/>
                </a:lnTo>
                <a:lnTo>
                  <a:pt x="936" y="1124"/>
                </a:lnTo>
                <a:lnTo>
                  <a:pt x="936" y="1141"/>
                </a:lnTo>
                <a:lnTo>
                  <a:pt x="936" y="1151"/>
                </a:lnTo>
                <a:cubicBezTo>
                  <a:pt x="936" y="1155"/>
                  <a:pt x="939" y="1165"/>
                  <a:pt x="950" y="1165"/>
                </a:cubicBezTo>
                <a:lnTo>
                  <a:pt x="945" y="1151"/>
                </a:lnTo>
                <a:lnTo>
                  <a:pt x="945" y="1151"/>
                </a:lnTo>
                <a:cubicBezTo>
                  <a:pt x="947" y="1152"/>
                  <a:pt x="948" y="1153"/>
                  <a:pt x="949" y="1153"/>
                </a:cubicBezTo>
                <a:cubicBezTo>
                  <a:pt x="955" y="1153"/>
                  <a:pt x="954" y="1136"/>
                  <a:pt x="959" y="1131"/>
                </a:cubicBezTo>
                <a:lnTo>
                  <a:pt x="973" y="1100"/>
                </a:lnTo>
                <a:lnTo>
                  <a:pt x="1004" y="1039"/>
                </a:lnTo>
                <a:cubicBezTo>
                  <a:pt x="1021" y="994"/>
                  <a:pt x="1041" y="953"/>
                  <a:pt x="1055" y="909"/>
                </a:cubicBezTo>
                <a:cubicBezTo>
                  <a:pt x="1089" y="824"/>
                  <a:pt x="1113" y="732"/>
                  <a:pt x="1123" y="636"/>
                </a:cubicBezTo>
                <a:cubicBezTo>
                  <a:pt x="1134" y="540"/>
                  <a:pt x="1130" y="438"/>
                  <a:pt x="1079" y="339"/>
                </a:cubicBezTo>
                <a:cubicBezTo>
                  <a:pt x="1027" y="240"/>
                  <a:pt x="925" y="175"/>
                  <a:pt x="823" y="158"/>
                </a:cubicBezTo>
                <a:cubicBezTo>
                  <a:pt x="801" y="156"/>
                  <a:pt x="780" y="155"/>
                  <a:pt x="759" y="155"/>
                </a:cubicBezTo>
                <a:cubicBezTo>
                  <a:pt x="579" y="155"/>
                  <a:pt x="427" y="243"/>
                  <a:pt x="280" y="298"/>
                </a:cubicBezTo>
                <a:cubicBezTo>
                  <a:pt x="239" y="315"/>
                  <a:pt x="195" y="332"/>
                  <a:pt x="164" y="332"/>
                </a:cubicBezTo>
                <a:cubicBezTo>
                  <a:pt x="130" y="325"/>
                  <a:pt x="102" y="294"/>
                  <a:pt x="82" y="257"/>
                </a:cubicBezTo>
                <a:cubicBezTo>
                  <a:pt x="41" y="182"/>
                  <a:pt x="24" y="89"/>
                  <a:pt x="11"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93;p36">
            <a:extLst>
              <a:ext uri="{FF2B5EF4-FFF2-40B4-BE49-F238E27FC236}">
                <a16:creationId xmlns:a16="http://schemas.microsoft.com/office/drawing/2014/main" id="{4D32D2AC-6EB4-0D70-628A-38D82B1D45F0}"/>
              </a:ext>
            </a:extLst>
          </p:cNvPr>
          <p:cNvSpPr/>
          <p:nvPr/>
        </p:nvSpPr>
        <p:spPr>
          <a:xfrm>
            <a:off x="6524487" y="2539161"/>
            <a:ext cx="161956" cy="25716"/>
          </a:xfrm>
          <a:custGeom>
            <a:avLst/>
            <a:gdLst/>
            <a:ahLst/>
            <a:cxnLst/>
            <a:rect l="l" t="t" r="r" b="b"/>
            <a:pathLst>
              <a:path w="2538" h="403" extrusionOk="0">
                <a:moveTo>
                  <a:pt x="2530" y="1"/>
                </a:moveTo>
                <a:cubicBezTo>
                  <a:pt x="2427" y="45"/>
                  <a:pt x="2328" y="82"/>
                  <a:pt x="2223" y="110"/>
                </a:cubicBezTo>
                <a:cubicBezTo>
                  <a:pt x="2120" y="141"/>
                  <a:pt x="2018" y="164"/>
                  <a:pt x="1912" y="185"/>
                </a:cubicBezTo>
                <a:cubicBezTo>
                  <a:pt x="1704" y="219"/>
                  <a:pt x="1493" y="256"/>
                  <a:pt x="1284" y="267"/>
                </a:cubicBezTo>
                <a:cubicBezTo>
                  <a:pt x="1180" y="275"/>
                  <a:pt x="1075" y="279"/>
                  <a:pt x="969" y="279"/>
                </a:cubicBezTo>
                <a:cubicBezTo>
                  <a:pt x="863" y="279"/>
                  <a:pt x="757" y="275"/>
                  <a:pt x="649" y="270"/>
                </a:cubicBezTo>
                <a:cubicBezTo>
                  <a:pt x="437" y="253"/>
                  <a:pt x="223" y="236"/>
                  <a:pt x="4" y="202"/>
                </a:cubicBezTo>
                <a:lnTo>
                  <a:pt x="1" y="215"/>
                </a:lnTo>
                <a:cubicBezTo>
                  <a:pt x="206" y="291"/>
                  <a:pt x="420" y="335"/>
                  <a:pt x="636" y="369"/>
                </a:cubicBezTo>
                <a:cubicBezTo>
                  <a:pt x="790" y="391"/>
                  <a:pt x="945" y="402"/>
                  <a:pt x="1100" y="402"/>
                </a:cubicBezTo>
                <a:cubicBezTo>
                  <a:pt x="1163" y="402"/>
                  <a:pt x="1227" y="400"/>
                  <a:pt x="1291" y="396"/>
                </a:cubicBezTo>
                <a:cubicBezTo>
                  <a:pt x="1513" y="376"/>
                  <a:pt x="1728" y="338"/>
                  <a:pt x="1939" y="281"/>
                </a:cubicBezTo>
                <a:cubicBezTo>
                  <a:pt x="2148" y="219"/>
                  <a:pt x="2356" y="141"/>
                  <a:pt x="2537" y="10"/>
                </a:cubicBezTo>
                <a:lnTo>
                  <a:pt x="2530" y="1"/>
                </a:ln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94;p36">
            <a:extLst>
              <a:ext uri="{FF2B5EF4-FFF2-40B4-BE49-F238E27FC236}">
                <a16:creationId xmlns:a16="http://schemas.microsoft.com/office/drawing/2014/main" id="{60184CD2-8FF5-5174-EDF4-F723F97C22F3}"/>
              </a:ext>
            </a:extLst>
          </p:cNvPr>
          <p:cNvSpPr/>
          <p:nvPr/>
        </p:nvSpPr>
        <p:spPr>
          <a:xfrm>
            <a:off x="6592255" y="2588807"/>
            <a:ext cx="30119" cy="10976"/>
          </a:xfrm>
          <a:custGeom>
            <a:avLst/>
            <a:gdLst/>
            <a:ahLst/>
            <a:cxnLst/>
            <a:rect l="l" t="t" r="r" b="b"/>
            <a:pathLst>
              <a:path w="472" h="172" extrusionOk="0">
                <a:moveTo>
                  <a:pt x="464" y="1"/>
                </a:moveTo>
                <a:cubicBezTo>
                  <a:pt x="396" y="42"/>
                  <a:pt x="318" y="45"/>
                  <a:pt x="239" y="45"/>
                </a:cubicBezTo>
                <a:cubicBezTo>
                  <a:pt x="224" y="46"/>
                  <a:pt x="209" y="46"/>
                  <a:pt x="194" y="46"/>
                </a:cubicBezTo>
                <a:cubicBezTo>
                  <a:pt x="130" y="46"/>
                  <a:pt x="67" y="41"/>
                  <a:pt x="1" y="39"/>
                </a:cubicBezTo>
                <a:lnTo>
                  <a:pt x="1" y="39"/>
                </a:lnTo>
                <a:lnTo>
                  <a:pt x="4" y="52"/>
                </a:lnTo>
                <a:cubicBezTo>
                  <a:pt x="72" y="144"/>
                  <a:pt x="154" y="171"/>
                  <a:pt x="242" y="171"/>
                </a:cubicBezTo>
                <a:cubicBezTo>
                  <a:pt x="287" y="168"/>
                  <a:pt x="332" y="161"/>
                  <a:pt x="373" y="138"/>
                </a:cubicBezTo>
                <a:cubicBezTo>
                  <a:pt x="417" y="113"/>
                  <a:pt x="461" y="72"/>
                  <a:pt x="472" y="15"/>
                </a:cubicBezTo>
                <a:lnTo>
                  <a:pt x="464" y="1"/>
                </a:ln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95;p36">
            <a:extLst>
              <a:ext uri="{FF2B5EF4-FFF2-40B4-BE49-F238E27FC236}">
                <a16:creationId xmlns:a16="http://schemas.microsoft.com/office/drawing/2014/main" id="{6A42C9B1-4CCF-50B0-F243-7C545A68675A}"/>
              </a:ext>
            </a:extLst>
          </p:cNvPr>
          <p:cNvSpPr/>
          <p:nvPr/>
        </p:nvSpPr>
        <p:spPr>
          <a:xfrm>
            <a:off x="5705583" y="711581"/>
            <a:ext cx="1446885" cy="1902634"/>
          </a:xfrm>
          <a:custGeom>
            <a:avLst/>
            <a:gdLst/>
            <a:ahLst/>
            <a:cxnLst/>
            <a:rect l="l" t="t" r="r" b="b"/>
            <a:pathLst>
              <a:path w="22674" h="29816" extrusionOk="0">
                <a:moveTo>
                  <a:pt x="18964" y="13945"/>
                </a:moveTo>
                <a:lnTo>
                  <a:pt x="18964" y="13945"/>
                </a:lnTo>
                <a:cubicBezTo>
                  <a:pt x="18964" y="13945"/>
                  <a:pt x="18961" y="13948"/>
                  <a:pt x="18953" y="13956"/>
                </a:cubicBezTo>
                <a:lnTo>
                  <a:pt x="18953" y="13956"/>
                </a:lnTo>
                <a:cubicBezTo>
                  <a:pt x="18961" y="13949"/>
                  <a:pt x="18964" y="13945"/>
                  <a:pt x="18964" y="13945"/>
                </a:cubicBezTo>
                <a:close/>
                <a:moveTo>
                  <a:pt x="2506" y="29365"/>
                </a:moveTo>
                <a:lnTo>
                  <a:pt x="2506" y="29365"/>
                </a:lnTo>
                <a:cubicBezTo>
                  <a:pt x="2504" y="29380"/>
                  <a:pt x="2504" y="29388"/>
                  <a:pt x="2505" y="29388"/>
                </a:cubicBezTo>
                <a:cubicBezTo>
                  <a:pt x="2506" y="29388"/>
                  <a:pt x="2507" y="29381"/>
                  <a:pt x="2508" y="29367"/>
                </a:cubicBezTo>
                <a:cubicBezTo>
                  <a:pt x="2508" y="29367"/>
                  <a:pt x="2507" y="29366"/>
                  <a:pt x="2506" y="29365"/>
                </a:cubicBezTo>
                <a:close/>
                <a:moveTo>
                  <a:pt x="14961" y="1"/>
                </a:moveTo>
                <a:cubicBezTo>
                  <a:pt x="14776" y="1"/>
                  <a:pt x="14585" y="6"/>
                  <a:pt x="14390" y="17"/>
                </a:cubicBezTo>
                <a:cubicBezTo>
                  <a:pt x="6607" y="454"/>
                  <a:pt x="1835" y="6667"/>
                  <a:pt x="1136" y="10743"/>
                </a:cubicBezTo>
                <a:cubicBezTo>
                  <a:pt x="439" y="14819"/>
                  <a:pt x="4361" y="17891"/>
                  <a:pt x="4733" y="18154"/>
                </a:cubicBezTo>
                <a:cubicBezTo>
                  <a:pt x="5105" y="18414"/>
                  <a:pt x="4996" y="18478"/>
                  <a:pt x="2477" y="22629"/>
                </a:cubicBezTo>
                <a:cubicBezTo>
                  <a:pt x="1" y="26712"/>
                  <a:pt x="2422" y="29278"/>
                  <a:pt x="2506" y="29365"/>
                </a:cubicBezTo>
                <a:lnTo>
                  <a:pt x="2506" y="29365"/>
                </a:lnTo>
                <a:cubicBezTo>
                  <a:pt x="2514" y="29270"/>
                  <a:pt x="2581" y="28880"/>
                  <a:pt x="2948" y="28327"/>
                </a:cubicBezTo>
                <a:cubicBezTo>
                  <a:pt x="3193" y="27957"/>
                  <a:pt x="3621" y="27853"/>
                  <a:pt x="4026" y="27853"/>
                </a:cubicBezTo>
                <a:cubicBezTo>
                  <a:pt x="4399" y="27853"/>
                  <a:pt x="4753" y="27941"/>
                  <a:pt x="4928" y="27992"/>
                </a:cubicBezTo>
                <a:cubicBezTo>
                  <a:pt x="5013" y="28020"/>
                  <a:pt x="5095" y="28056"/>
                  <a:pt x="5166" y="28111"/>
                </a:cubicBezTo>
                <a:cubicBezTo>
                  <a:pt x="5707" y="28515"/>
                  <a:pt x="6809" y="29816"/>
                  <a:pt x="6855" y="29816"/>
                </a:cubicBezTo>
                <a:cubicBezTo>
                  <a:pt x="6859" y="29816"/>
                  <a:pt x="6854" y="29805"/>
                  <a:pt x="6839" y="29781"/>
                </a:cubicBezTo>
                <a:cubicBezTo>
                  <a:pt x="6648" y="29480"/>
                  <a:pt x="6160" y="28552"/>
                  <a:pt x="6436" y="28023"/>
                </a:cubicBezTo>
                <a:cubicBezTo>
                  <a:pt x="6652" y="27606"/>
                  <a:pt x="7088" y="25060"/>
                  <a:pt x="7269" y="23967"/>
                </a:cubicBezTo>
                <a:cubicBezTo>
                  <a:pt x="7321" y="23653"/>
                  <a:pt x="7515" y="23387"/>
                  <a:pt x="7792" y="23237"/>
                </a:cubicBezTo>
                <a:cubicBezTo>
                  <a:pt x="8509" y="22851"/>
                  <a:pt x="9929" y="22059"/>
                  <a:pt x="10734" y="21428"/>
                </a:cubicBezTo>
                <a:cubicBezTo>
                  <a:pt x="11417" y="20885"/>
                  <a:pt x="11574" y="20445"/>
                  <a:pt x="11591" y="20185"/>
                </a:cubicBezTo>
                <a:cubicBezTo>
                  <a:pt x="11596" y="20108"/>
                  <a:pt x="11657" y="20054"/>
                  <a:pt x="11725" y="20054"/>
                </a:cubicBezTo>
                <a:cubicBezTo>
                  <a:pt x="11745" y="20054"/>
                  <a:pt x="11766" y="20059"/>
                  <a:pt x="11786" y="20069"/>
                </a:cubicBezTo>
                <a:cubicBezTo>
                  <a:pt x="12468" y="20410"/>
                  <a:pt x="14308" y="21069"/>
                  <a:pt x="15858" y="21789"/>
                </a:cubicBezTo>
                <a:cubicBezTo>
                  <a:pt x="17647" y="22619"/>
                  <a:pt x="18459" y="26111"/>
                  <a:pt x="18459" y="26111"/>
                </a:cubicBezTo>
                <a:cubicBezTo>
                  <a:pt x="22271" y="21008"/>
                  <a:pt x="16406" y="17785"/>
                  <a:pt x="12026" y="17785"/>
                </a:cubicBezTo>
                <a:cubicBezTo>
                  <a:pt x="11824" y="17785"/>
                  <a:pt x="11625" y="17792"/>
                  <a:pt x="11430" y="17806"/>
                </a:cubicBezTo>
                <a:cubicBezTo>
                  <a:pt x="9729" y="17925"/>
                  <a:pt x="8594" y="18112"/>
                  <a:pt x="7695" y="18112"/>
                </a:cubicBezTo>
                <a:cubicBezTo>
                  <a:pt x="6512" y="18112"/>
                  <a:pt x="5739" y="17789"/>
                  <a:pt x="4624" y="16563"/>
                </a:cubicBezTo>
                <a:cubicBezTo>
                  <a:pt x="2661" y="14402"/>
                  <a:pt x="5453" y="6210"/>
                  <a:pt x="12796" y="6166"/>
                </a:cubicBezTo>
                <a:cubicBezTo>
                  <a:pt x="12821" y="6165"/>
                  <a:pt x="12845" y="6165"/>
                  <a:pt x="12869" y="6165"/>
                </a:cubicBezTo>
                <a:cubicBezTo>
                  <a:pt x="20106" y="6165"/>
                  <a:pt x="14699" y="12881"/>
                  <a:pt x="16001" y="14272"/>
                </a:cubicBezTo>
                <a:cubicBezTo>
                  <a:pt x="16378" y="14675"/>
                  <a:pt x="16784" y="14818"/>
                  <a:pt x="17171" y="14818"/>
                </a:cubicBezTo>
                <a:cubicBezTo>
                  <a:pt x="18062" y="14818"/>
                  <a:pt x="18852" y="14057"/>
                  <a:pt x="18953" y="13956"/>
                </a:cubicBezTo>
                <a:lnTo>
                  <a:pt x="18953" y="13956"/>
                </a:lnTo>
                <a:cubicBezTo>
                  <a:pt x="18907" y="14001"/>
                  <a:pt x="18714" y="14169"/>
                  <a:pt x="18423" y="14169"/>
                </a:cubicBezTo>
                <a:cubicBezTo>
                  <a:pt x="18234" y="14169"/>
                  <a:pt x="18004" y="14099"/>
                  <a:pt x="17746" y="13880"/>
                </a:cubicBezTo>
                <a:cubicBezTo>
                  <a:pt x="17025" y="13269"/>
                  <a:pt x="19316" y="11743"/>
                  <a:pt x="21016" y="9869"/>
                </a:cubicBezTo>
                <a:cubicBezTo>
                  <a:pt x="22673" y="8042"/>
                  <a:pt x="22196" y="1"/>
                  <a:pt x="14961"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96;p36">
            <a:extLst>
              <a:ext uri="{FF2B5EF4-FFF2-40B4-BE49-F238E27FC236}">
                <a16:creationId xmlns:a16="http://schemas.microsoft.com/office/drawing/2014/main" id="{623412A8-AFE6-7ADB-EE41-4A6AF3AC9FCE}"/>
              </a:ext>
            </a:extLst>
          </p:cNvPr>
          <p:cNvSpPr/>
          <p:nvPr/>
        </p:nvSpPr>
        <p:spPr>
          <a:xfrm>
            <a:off x="5990760" y="1781966"/>
            <a:ext cx="85062" cy="106312"/>
          </a:xfrm>
          <a:custGeom>
            <a:avLst/>
            <a:gdLst/>
            <a:ahLst/>
            <a:cxnLst/>
            <a:rect l="l" t="t" r="r" b="b"/>
            <a:pathLst>
              <a:path w="1333" h="1666" extrusionOk="0">
                <a:moveTo>
                  <a:pt x="933" y="1"/>
                </a:moveTo>
                <a:cubicBezTo>
                  <a:pt x="690" y="1"/>
                  <a:pt x="312" y="778"/>
                  <a:pt x="73" y="1328"/>
                </a:cubicBezTo>
                <a:cubicBezTo>
                  <a:pt x="0" y="1497"/>
                  <a:pt x="132" y="1665"/>
                  <a:pt x="294" y="1665"/>
                </a:cubicBezTo>
                <a:cubicBezTo>
                  <a:pt x="329" y="1665"/>
                  <a:pt x="365" y="1657"/>
                  <a:pt x="401" y="1640"/>
                </a:cubicBezTo>
                <a:cubicBezTo>
                  <a:pt x="735" y="1479"/>
                  <a:pt x="1107" y="1243"/>
                  <a:pt x="1176" y="984"/>
                </a:cubicBezTo>
                <a:cubicBezTo>
                  <a:pt x="1302" y="496"/>
                  <a:pt x="1332" y="148"/>
                  <a:pt x="971" y="8"/>
                </a:cubicBezTo>
                <a:cubicBezTo>
                  <a:pt x="959" y="3"/>
                  <a:pt x="946" y="1"/>
                  <a:pt x="933"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97;p36">
            <a:extLst>
              <a:ext uri="{FF2B5EF4-FFF2-40B4-BE49-F238E27FC236}">
                <a16:creationId xmlns:a16="http://schemas.microsoft.com/office/drawing/2014/main" id="{58A6FD58-F8B0-DF1F-2138-8E04A6373BC9}"/>
              </a:ext>
            </a:extLst>
          </p:cNvPr>
          <p:cNvSpPr/>
          <p:nvPr/>
        </p:nvSpPr>
        <p:spPr>
          <a:xfrm>
            <a:off x="5936903" y="1786114"/>
            <a:ext cx="104525" cy="82510"/>
          </a:xfrm>
          <a:custGeom>
            <a:avLst/>
            <a:gdLst/>
            <a:ahLst/>
            <a:cxnLst/>
            <a:rect l="l" t="t" r="r" b="b"/>
            <a:pathLst>
              <a:path w="1638" h="1293" extrusionOk="0">
                <a:moveTo>
                  <a:pt x="1637" y="1"/>
                </a:moveTo>
                <a:cubicBezTo>
                  <a:pt x="1637" y="1"/>
                  <a:pt x="115" y="400"/>
                  <a:pt x="54" y="571"/>
                </a:cubicBezTo>
                <a:cubicBezTo>
                  <a:pt x="1" y="713"/>
                  <a:pt x="429" y="1293"/>
                  <a:pt x="752" y="1293"/>
                </a:cubicBezTo>
                <a:cubicBezTo>
                  <a:pt x="824" y="1293"/>
                  <a:pt x="892" y="1263"/>
                  <a:pt x="947" y="1192"/>
                </a:cubicBezTo>
                <a:cubicBezTo>
                  <a:pt x="1248" y="806"/>
                  <a:pt x="1637" y="1"/>
                  <a:pt x="1637"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98;p36">
            <a:extLst>
              <a:ext uri="{FF2B5EF4-FFF2-40B4-BE49-F238E27FC236}">
                <a16:creationId xmlns:a16="http://schemas.microsoft.com/office/drawing/2014/main" id="{49D28A85-FA47-5BD1-71D8-F7EA09125F4F}"/>
              </a:ext>
            </a:extLst>
          </p:cNvPr>
          <p:cNvSpPr/>
          <p:nvPr/>
        </p:nvSpPr>
        <p:spPr>
          <a:xfrm>
            <a:off x="6013924" y="2648535"/>
            <a:ext cx="37522" cy="37522"/>
          </a:xfrm>
          <a:custGeom>
            <a:avLst/>
            <a:gdLst/>
            <a:ahLst/>
            <a:cxnLst/>
            <a:rect l="l" t="t" r="r" b="b"/>
            <a:pathLst>
              <a:path w="588" h="588" extrusionOk="0">
                <a:moveTo>
                  <a:pt x="293" y="0"/>
                </a:moveTo>
                <a:cubicBezTo>
                  <a:pt x="134" y="0"/>
                  <a:pt x="0" y="130"/>
                  <a:pt x="0" y="294"/>
                </a:cubicBezTo>
                <a:cubicBezTo>
                  <a:pt x="0" y="454"/>
                  <a:pt x="134" y="587"/>
                  <a:pt x="293" y="587"/>
                </a:cubicBezTo>
                <a:cubicBezTo>
                  <a:pt x="457" y="587"/>
                  <a:pt x="587" y="454"/>
                  <a:pt x="587" y="294"/>
                </a:cubicBezTo>
                <a:cubicBezTo>
                  <a:pt x="587" y="130"/>
                  <a:pt x="457" y="0"/>
                  <a:pt x="293"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99;p36">
            <a:extLst>
              <a:ext uri="{FF2B5EF4-FFF2-40B4-BE49-F238E27FC236}">
                <a16:creationId xmlns:a16="http://schemas.microsoft.com/office/drawing/2014/main" id="{BE6F8BE8-2191-10CB-5C04-106BB60566E4}"/>
              </a:ext>
            </a:extLst>
          </p:cNvPr>
          <p:cNvSpPr/>
          <p:nvPr/>
        </p:nvSpPr>
        <p:spPr>
          <a:xfrm>
            <a:off x="6017370" y="2651981"/>
            <a:ext cx="30566" cy="30566"/>
          </a:xfrm>
          <a:custGeom>
            <a:avLst/>
            <a:gdLst/>
            <a:ahLst/>
            <a:cxnLst/>
            <a:rect l="l" t="t" r="r" b="b"/>
            <a:pathLst>
              <a:path w="479" h="479" extrusionOk="0">
                <a:moveTo>
                  <a:pt x="239" y="1"/>
                </a:moveTo>
                <a:cubicBezTo>
                  <a:pt x="107" y="1"/>
                  <a:pt x="1" y="106"/>
                  <a:pt x="1" y="240"/>
                </a:cubicBezTo>
                <a:cubicBezTo>
                  <a:pt x="1" y="369"/>
                  <a:pt x="107" y="479"/>
                  <a:pt x="239" y="479"/>
                </a:cubicBezTo>
                <a:cubicBezTo>
                  <a:pt x="373" y="479"/>
                  <a:pt x="479" y="369"/>
                  <a:pt x="479" y="240"/>
                </a:cubicBezTo>
                <a:cubicBezTo>
                  <a:pt x="479" y="106"/>
                  <a:pt x="373" y="1"/>
                  <a:pt x="239"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300;p36">
            <a:extLst>
              <a:ext uri="{FF2B5EF4-FFF2-40B4-BE49-F238E27FC236}">
                <a16:creationId xmlns:a16="http://schemas.microsoft.com/office/drawing/2014/main" id="{89C56DDB-FF43-9F5D-2F7F-1D381FDA8B99}"/>
              </a:ext>
            </a:extLst>
          </p:cNvPr>
          <p:cNvSpPr/>
          <p:nvPr/>
        </p:nvSpPr>
        <p:spPr>
          <a:xfrm>
            <a:off x="5833527" y="3127828"/>
            <a:ext cx="571249" cy="791977"/>
          </a:xfrm>
          <a:custGeom>
            <a:avLst/>
            <a:gdLst/>
            <a:ahLst/>
            <a:cxnLst/>
            <a:rect l="l" t="t" r="r" b="b"/>
            <a:pathLst>
              <a:path w="8952" h="12411" extrusionOk="0">
                <a:moveTo>
                  <a:pt x="4736" y="1"/>
                </a:moveTo>
                <a:cubicBezTo>
                  <a:pt x="4711" y="1"/>
                  <a:pt x="4686" y="1"/>
                  <a:pt x="4661" y="2"/>
                </a:cubicBezTo>
                <a:cubicBezTo>
                  <a:pt x="2346" y="101"/>
                  <a:pt x="1" y="1686"/>
                  <a:pt x="762" y="5485"/>
                </a:cubicBezTo>
                <a:cubicBezTo>
                  <a:pt x="1458" y="8981"/>
                  <a:pt x="6238" y="10909"/>
                  <a:pt x="7002" y="11196"/>
                </a:cubicBezTo>
                <a:cubicBezTo>
                  <a:pt x="7063" y="11220"/>
                  <a:pt x="7101" y="11281"/>
                  <a:pt x="7094" y="11346"/>
                </a:cubicBezTo>
                <a:lnTo>
                  <a:pt x="7029" y="12250"/>
                </a:lnTo>
                <a:cubicBezTo>
                  <a:pt x="7024" y="12344"/>
                  <a:pt x="7100" y="12410"/>
                  <a:pt x="7179" y="12410"/>
                </a:cubicBezTo>
                <a:cubicBezTo>
                  <a:pt x="7214" y="12410"/>
                  <a:pt x="7248" y="12398"/>
                  <a:pt x="7278" y="12370"/>
                </a:cubicBezTo>
                <a:lnTo>
                  <a:pt x="8872" y="10909"/>
                </a:lnTo>
                <a:cubicBezTo>
                  <a:pt x="8934" y="10851"/>
                  <a:pt x="8937" y="10759"/>
                  <a:pt x="8883" y="10698"/>
                </a:cubicBezTo>
                <a:cubicBezTo>
                  <a:pt x="8552" y="10350"/>
                  <a:pt x="7514" y="9206"/>
                  <a:pt x="6968" y="7966"/>
                </a:cubicBezTo>
                <a:cubicBezTo>
                  <a:pt x="6333" y="6523"/>
                  <a:pt x="6361" y="4949"/>
                  <a:pt x="8951" y="4361"/>
                </a:cubicBezTo>
                <a:cubicBezTo>
                  <a:pt x="8951" y="4361"/>
                  <a:pt x="7014" y="1"/>
                  <a:pt x="4736"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301;p36">
            <a:extLst>
              <a:ext uri="{FF2B5EF4-FFF2-40B4-BE49-F238E27FC236}">
                <a16:creationId xmlns:a16="http://schemas.microsoft.com/office/drawing/2014/main" id="{35C5479D-8E8C-714F-D1C1-CB9233C87E5C}"/>
              </a:ext>
            </a:extLst>
          </p:cNvPr>
          <p:cNvSpPr/>
          <p:nvPr/>
        </p:nvSpPr>
        <p:spPr>
          <a:xfrm>
            <a:off x="6032876" y="3644643"/>
            <a:ext cx="519561" cy="335335"/>
          </a:xfrm>
          <a:custGeom>
            <a:avLst/>
            <a:gdLst/>
            <a:ahLst/>
            <a:cxnLst/>
            <a:rect l="l" t="t" r="r" b="b"/>
            <a:pathLst>
              <a:path w="8142" h="5255" extrusionOk="0">
                <a:moveTo>
                  <a:pt x="4121" y="1"/>
                </a:moveTo>
                <a:lnTo>
                  <a:pt x="0" y="1540"/>
                </a:lnTo>
                <a:cubicBezTo>
                  <a:pt x="721" y="4408"/>
                  <a:pt x="2060" y="5255"/>
                  <a:pt x="3393" y="5255"/>
                </a:cubicBezTo>
                <a:cubicBezTo>
                  <a:pt x="4739" y="5255"/>
                  <a:pt x="6078" y="4393"/>
                  <a:pt x="6769" y="3875"/>
                </a:cubicBezTo>
                <a:cubicBezTo>
                  <a:pt x="8141" y="2848"/>
                  <a:pt x="4121" y="1"/>
                  <a:pt x="4121"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302;p36">
            <a:extLst>
              <a:ext uri="{FF2B5EF4-FFF2-40B4-BE49-F238E27FC236}">
                <a16:creationId xmlns:a16="http://schemas.microsoft.com/office/drawing/2014/main" id="{BD846AD0-C7E1-BCE5-8A0B-DF32A82E855A}"/>
              </a:ext>
            </a:extLst>
          </p:cNvPr>
          <p:cNvSpPr/>
          <p:nvPr/>
        </p:nvSpPr>
        <p:spPr>
          <a:xfrm>
            <a:off x="6214295" y="2471074"/>
            <a:ext cx="230363" cy="166551"/>
          </a:xfrm>
          <a:custGeom>
            <a:avLst/>
            <a:gdLst/>
            <a:ahLst/>
            <a:cxnLst/>
            <a:rect l="l" t="t" r="r" b="b"/>
            <a:pathLst>
              <a:path w="3610" h="2610" extrusionOk="0">
                <a:moveTo>
                  <a:pt x="1851" y="0"/>
                </a:moveTo>
                <a:cubicBezTo>
                  <a:pt x="1817" y="0"/>
                  <a:pt x="1783" y="1"/>
                  <a:pt x="1749" y="2"/>
                </a:cubicBezTo>
                <a:cubicBezTo>
                  <a:pt x="769" y="43"/>
                  <a:pt x="0" y="661"/>
                  <a:pt x="31" y="1381"/>
                </a:cubicBezTo>
                <a:cubicBezTo>
                  <a:pt x="61" y="2073"/>
                  <a:pt x="824" y="2609"/>
                  <a:pt x="1758" y="2609"/>
                </a:cubicBezTo>
                <a:cubicBezTo>
                  <a:pt x="1792" y="2609"/>
                  <a:pt x="1826" y="2608"/>
                  <a:pt x="1861" y="2607"/>
                </a:cubicBezTo>
                <a:cubicBezTo>
                  <a:pt x="2841" y="2566"/>
                  <a:pt x="3609" y="1948"/>
                  <a:pt x="3578" y="1228"/>
                </a:cubicBezTo>
                <a:cubicBezTo>
                  <a:pt x="3549" y="536"/>
                  <a:pt x="2785" y="0"/>
                  <a:pt x="1851"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303;p36">
            <a:extLst>
              <a:ext uri="{FF2B5EF4-FFF2-40B4-BE49-F238E27FC236}">
                <a16:creationId xmlns:a16="http://schemas.microsoft.com/office/drawing/2014/main" id="{A8E8871C-1516-DE66-93F0-5C1C2BED2306}"/>
              </a:ext>
            </a:extLst>
          </p:cNvPr>
          <p:cNvSpPr/>
          <p:nvPr/>
        </p:nvSpPr>
        <p:spPr>
          <a:xfrm>
            <a:off x="6706607" y="2401008"/>
            <a:ext cx="242232" cy="170635"/>
          </a:xfrm>
          <a:custGeom>
            <a:avLst/>
            <a:gdLst/>
            <a:ahLst/>
            <a:cxnLst/>
            <a:rect l="l" t="t" r="r" b="b"/>
            <a:pathLst>
              <a:path w="3796" h="2674" extrusionOk="0">
                <a:moveTo>
                  <a:pt x="2157" y="1"/>
                </a:moveTo>
                <a:cubicBezTo>
                  <a:pt x="1971" y="1"/>
                  <a:pt x="1777" y="24"/>
                  <a:pt x="1581" y="73"/>
                </a:cubicBezTo>
                <a:cubicBezTo>
                  <a:pt x="629" y="312"/>
                  <a:pt x="0" y="1069"/>
                  <a:pt x="175" y="1770"/>
                </a:cubicBezTo>
                <a:cubicBezTo>
                  <a:pt x="316" y="2324"/>
                  <a:pt x="923" y="2673"/>
                  <a:pt x="1645" y="2673"/>
                </a:cubicBezTo>
                <a:cubicBezTo>
                  <a:pt x="1829" y="2673"/>
                  <a:pt x="2022" y="2650"/>
                  <a:pt x="2216" y="2602"/>
                </a:cubicBezTo>
                <a:cubicBezTo>
                  <a:pt x="3168" y="2364"/>
                  <a:pt x="3796" y="1602"/>
                  <a:pt x="3622" y="902"/>
                </a:cubicBezTo>
                <a:cubicBezTo>
                  <a:pt x="3481" y="349"/>
                  <a:pt x="2877" y="1"/>
                  <a:pt x="2157"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304;p36">
            <a:extLst>
              <a:ext uri="{FF2B5EF4-FFF2-40B4-BE49-F238E27FC236}">
                <a16:creationId xmlns:a16="http://schemas.microsoft.com/office/drawing/2014/main" id="{5725B621-08D0-4F61-3F9B-F08DFAD514BB}"/>
              </a:ext>
            </a:extLst>
          </p:cNvPr>
          <p:cNvSpPr/>
          <p:nvPr/>
        </p:nvSpPr>
        <p:spPr>
          <a:xfrm>
            <a:off x="6032175" y="2235352"/>
            <a:ext cx="525304" cy="228513"/>
          </a:xfrm>
          <a:custGeom>
            <a:avLst/>
            <a:gdLst/>
            <a:ahLst/>
            <a:cxnLst/>
            <a:rect l="l" t="t" r="r" b="b"/>
            <a:pathLst>
              <a:path w="8232" h="3581" extrusionOk="0">
                <a:moveTo>
                  <a:pt x="5570" y="1"/>
                </a:moveTo>
                <a:cubicBezTo>
                  <a:pt x="3638" y="1"/>
                  <a:pt x="1032" y="1136"/>
                  <a:pt x="557" y="1412"/>
                </a:cubicBezTo>
                <a:cubicBezTo>
                  <a:pt x="1" y="1734"/>
                  <a:pt x="253" y="2843"/>
                  <a:pt x="442" y="2953"/>
                </a:cubicBezTo>
                <a:cubicBezTo>
                  <a:pt x="462" y="2965"/>
                  <a:pt x="486" y="2970"/>
                  <a:pt x="512" y="2970"/>
                </a:cubicBezTo>
                <a:cubicBezTo>
                  <a:pt x="580" y="2970"/>
                  <a:pt x="665" y="2934"/>
                  <a:pt x="749" y="2898"/>
                </a:cubicBezTo>
                <a:cubicBezTo>
                  <a:pt x="831" y="2863"/>
                  <a:pt x="913" y="2828"/>
                  <a:pt x="981" y="2828"/>
                </a:cubicBezTo>
                <a:cubicBezTo>
                  <a:pt x="1046" y="2828"/>
                  <a:pt x="1097" y="2859"/>
                  <a:pt x="1124" y="2953"/>
                </a:cubicBezTo>
                <a:cubicBezTo>
                  <a:pt x="1223" y="3276"/>
                  <a:pt x="1475" y="3580"/>
                  <a:pt x="1548" y="3580"/>
                </a:cubicBezTo>
                <a:cubicBezTo>
                  <a:pt x="1598" y="3580"/>
                  <a:pt x="2083" y="3403"/>
                  <a:pt x="2380" y="3293"/>
                </a:cubicBezTo>
                <a:cubicBezTo>
                  <a:pt x="2503" y="3249"/>
                  <a:pt x="2572" y="3120"/>
                  <a:pt x="2534" y="2994"/>
                </a:cubicBezTo>
                <a:cubicBezTo>
                  <a:pt x="2462" y="2754"/>
                  <a:pt x="2391" y="2348"/>
                  <a:pt x="2588" y="2017"/>
                </a:cubicBezTo>
                <a:cubicBezTo>
                  <a:pt x="2892" y="1508"/>
                  <a:pt x="5637" y="993"/>
                  <a:pt x="6493" y="979"/>
                </a:cubicBezTo>
                <a:cubicBezTo>
                  <a:pt x="6496" y="979"/>
                  <a:pt x="6500" y="979"/>
                  <a:pt x="6503" y="979"/>
                </a:cubicBezTo>
                <a:cubicBezTo>
                  <a:pt x="7108" y="979"/>
                  <a:pt x="7409" y="1630"/>
                  <a:pt x="7535" y="2006"/>
                </a:cubicBezTo>
                <a:cubicBezTo>
                  <a:pt x="7569" y="2114"/>
                  <a:pt x="7668" y="2182"/>
                  <a:pt x="7775" y="2182"/>
                </a:cubicBezTo>
                <a:cubicBezTo>
                  <a:pt x="7806" y="2182"/>
                  <a:pt x="7838" y="2176"/>
                  <a:pt x="7869" y="2164"/>
                </a:cubicBezTo>
                <a:lnTo>
                  <a:pt x="8067" y="2082"/>
                </a:lnTo>
                <a:cubicBezTo>
                  <a:pt x="8170" y="2041"/>
                  <a:pt x="8231" y="1938"/>
                  <a:pt x="8220" y="1829"/>
                </a:cubicBezTo>
                <a:cubicBezTo>
                  <a:pt x="8187" y="1430"/>
                  <a:pt x="7948" y="511"/>
                  <a:pt x="6484" y="109"/>
                </a:cubicBezTo>
                <a:cubicBezTo>
                  <a:pt x="6208" y="33"/>
                  <a:pt x="5898" y="1"/>
                  <a:pt x="5570"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305;p36">
            <a:extLst>
              <a:ext uri="{FF2B5EF4-FFF2-40B4-BE49-F238E27FC236}">
                <a16:creationId xmlns:a16="http://schemas.microsoft.com/office/drawing/2014/main" id="{B91B59A7-BC2B-0870-BED9-BC1C75C0C960}"/>
              </a:ext>
            </a:extLst>
          </p:cNvPr>
          <p:cNvSpPr/>
          <p:nvPr/>
        </p:nvSpPr>
        <p:spPr>
          <a:xfrm>
            <a:off x="6074227" y="2364061"/>
            <a:ext cx="40585" cy="14294"/>
          </a:xfrm>
          <a:custGeom>
            <a:avLst/>
            <a:gdLst/>
            <a:ahLst/>
            <a:cxnLst/>
            <a:rect l="l" t="t" r="r" b="b"/>
            <a:pathLst>
              <a:path w="636" h="224" extrusionOk="0">
                <a:moveTo>
                  <a:pt x="499" y="0"/>
                </a:moveTo>
                <a:cubicBezTo>
                  <a:pt x="443" y="0"/>
                  <a:pt x="373" y="9"/>
                  <a:pt x="298" y="27"/>
                </a:cubicBezTo>
                <a:cubicBezTo>
                  <a:pt x="131" y="65"/>
                  <a:pt x="0" y="137"/>
                  <a:pt x="11" y="184"/>
                </a:cubicBezTo>
                <a:cubicBezTo>
                  <a:pt x="18" y="211"/>
                  <a:pt x="65" y="223"/>
                  <a:pt x="134" y="223"/>
                </a:cubicBezTo>
                <a:cubicBezTo>
                  <a:pt x="191" y="223"/>
                  <a:pt x="262" y="215"/>
                  <a:pt x="339" y="198"/>
                </a:cubicBezTo>
                <a:cubicBezTo>
                  <a:pt x="509" y="157"/>
                  <a:pt x="635" y="88"/>
                  <a:pt x="626" y="41"/>
                </a:cubicBezTo>
                <a:cubicBezTo>
                  <a:pt x="620" y="14"/>
                  <a:pt x="571" y="0"/>
                  <a:pt x="499"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306;p36">
            <a:extLst>
              <a:ext uri="{FF2B5EF4-FFF2-40B4-BE49-F238E27FC236}">
                <a16:creationId xmlns:a16="http://schemas.microsoft.com/office/drawing/2014/main" id="{CC2B2456-A79A-C7D7-F97F-846CD190A2F6}"/>
              </a:ext>
            </a:extLst>
          </p:cNvPr>
          <p:cNvSpPr/>
          <p:nvPr/>
        </p:nvSpPr>
        <p:spPr>
          <a:xfrm>
            <a:off x="6157885" y="2370952"/>
            <a:ext cx="388873" cy="230427"/>
          </a:xfrm>
          <a:custGeom>
            <a:avLst/>
            <a:gdLst/>
            <a:ahLst/>
            <a:cxnLst/>
            <a:rect l="l" t="t" r="r" b="b"/>
            <a:pathLst>
              <a:path w="6094" h="3611" extrusionOk="0">
                <a:moveTo>
                  <a:pt x="5992" y="1"/>
                </a:moveTo>
                <a:lnTo>
                  <a:pt x="5978" y="4"/>
                </a:lnTo>
                <a:cubicBezTo>
                  <a:pt x="6050" y="401"/>
                  <a:pt x="6042" y="807"/>
                  <a:pt x="5974" y="1196"/>
                </a:cubicBezTo>
                <a:cubicBezTo>
                  <a:pt x="5910" y="1585"/>
                  <a:pt x="5766" y="1961"/>
                  <a:pt x="5538" y="2274"/>
                </a:cubicBezTo>
                <a:cubicBezTo>
                  <a:pt x="5425" y="2432"/>
                  <a:pt x="5292" y="2575"/>
                  <a:pt x="5144" y="2698"/>
                </a:cubicBezTo>
                <a:cubicBezTo>
                  <a:pt x="4995" y="2821"/>
                  <a:pt x="4837" y="2933"/>
                  <a:pt x="4664" y="3022"/>
                </a:cubicBezTo>
                <a:cubicBezTo>
                  <a:pt x="4319" y="3207"/>
                  <a:pt x="3940" y="3312"/>
                  <a:pt x="3551" y="3384"/>
                </a:cubicBezTo>
                <a:cubicBezTo>
                  <a:pt x="3214" y="3449"/>
                  <a:pt x="2873" y="3493"/>
                  <a:pt x="2533" y="3493"/>
                </a:cubicBezTo>
                <a:cubicBezTo>
                  <a:pt x="2481" y="3493"/>
                  <a:pt x="2428" y="3492"/>
                  <a:pt x="2376" y="3490"/>
                </a:cubicBezTo>
                <a:cubicBezTo>
                  <a:pt x="1987" y="3480"/>
                  <a:pt x="1601" y="3391"/>
                  <a:pt x="1253" y="3224"/>
                </a:cubicBezTo>
                <a:cubicBezTo>
                  <a:pt x="905" y="3053"/>
                  <a:pt x="618" y="2773"/>
                  <a:pt x="417" y="2435"/>
                </a:cubicBezTo>
                <a:cubicBezTo>
                  <a:pt x="315" y="2268"/>
                  <a:pt x="233" y="2084"/>
                  <a:pt x="167" y="1896"/>
                </a:cubicBezTo>
                <a:cubicBezTo>
                  <a:pt x="137" y="1800"/>
                  <a:pt x="110" y="1704"/>
                  <a:pt x="85" y="1609"/>
                </a:cubicBezTo>
                <a:lnTo>
                  <a:pt x="52" y="1463"/>
                </a:lnTo>
                <a:cubicBezTo>
                  <a:pt x="38" y="1411"/>
                  <a:pt x="35" y="1363"/>
                  <a:pt x="8" y="1312"/>
                </a:cubicBezTo>
                <a:lnTo>
                  <a:pt x="0" y="1322"/>
                </a:lnTo>
                <a:cubicBezTo>
                  <a:pt x="28" y="1411"/>
                  <a:pt x="38" y="1517"/>
                  <a:pt x="58" y="1612"/>
                </a:cubicBezTo>
                <a:cubicBezTo>
                  <a:pt x="79" y="1712"/>
                  <a:pt x="103" y="1811"/>
                  <a:pt x="131" y="1906"/>
                </a:cubicBezTo>
                <a:cubicBezTo>
                  <a:pt x="188" y="2101"/>
                  <a:pt x="260" y="2288"/>
                  <a:pt x="359" y="2466"/>
                </a:cubicBezTo>
                <a:cubicBezTo>
                  <a:pt x="553" y="2821"/>
                  <a:pt x="847" y="3122"/>
                  <a:pt x="1205" y="3309"/>
                </a:cubicBezTo>
                <a:cubicBezTo>
                  <a:pt x="1564" y="3500"/>
                  <a:pt x="1970" y="3589"/>
                  <a:pt x="2373" y="3606"/>
                </a:cubicBezTo>
                <a:cubicBezTo>
                  <a:pt x="2442" y="3609"/>
                  <a:pt x="2512" y="3611"/>
                  <a:pt x="2581" y="3611"/>
                </a:cubicBezTo>
                <a:cubicBezTo>
                  <a:pt x="2915" y="3611"/>
                  <a:pt x="3247" y="3572"/>
                  <a:pt x="3575" y="3507"/>
                </a:cubicBezTo>
                <a:cubicBezTo>
                  <a:pt x="3970" y="3432"/>
                  <a:pt x="4363" y="3319"/>
                  <a:pt x="4718" y="3125"/>
                </a:cubicBezTo>
                <a:cubicBezTo>
                  <a:pt x="5073" y="2933"/>
                  <a:pt x="5394" y="2667"/>
                  <a:pt x="5620" y="2329"/>
                </a:cubicBezTo>
                <a:cubicBezTo>
                  <a:pt x="5848" y="1998"/>
                  <a:pt x="5988" y="1606"/>
                  <a:pt x="6039" y="1206"/>
                </a:cubicBezTo>
                <a:cubicBezTo>
                  <a:pt x="6094" y="807"/>
                  <a:pt x="6080" y="397"/>
                  <a:pt x="5992"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307;p36">
            <a:extLst>
              <a:ext uri="{FF2B5EF4-FFF2-40B4-BE49-F238E27FC236}">
                <a16:creationId xmlns:a16="http://schemas.microsoft.com/office/drawing/2014/main" id="{D06E1E33-D8F7-F05E-30A1-59A6730C46B1}"/>
              </a:ext>
            </a:extLst>
          </p:cNvPr>
          <p:cNvSpPr/>
          <p:nvPr/>
        </p:nvSpPr>
        <p:spPr>
          <a:xfrm>
            <a:off x="6647836" y="2155650"/>
            <a:ext cx="378600" cy="193033"/>
          </a:xfrm>
          <a:custGeom>
            <a:avLst/>
            <a:gdLst/>
            <a:ahLst/>
            <a:cxnLst/>
            <a:rect l="l" t="t" r="r" b="b"/>
            <a:pathLst>
              <a:path w="5933" h="3025" extrusionOk="0">
                <a:moveTo>
                  <a:pt x="5304" y="0"/>
                </a:moveTo>
                <a:cubicBezTo>
                  <a:pt x="4757" y="0"/>
                  <a:pt x="3667" y="199"/>
                  <a:pt x="2444" y="392"/>
                </a:cubicBezTo>
                <a:cubicBezTo>
                  <a:pt x="1102" y="603"/>
                  <a:pt x="105" y="945"/>
                  <a:pt x="47" y="1798"/>
                </a:cubicBezTo>
                <a:cubicBezTo>
                  <a:pt x="1" y="2445"/>
                  <a:pt x="25" y="3025"/>
                  <a:pt x="372" y="3025"/>
                </a:cubicBezTo>
                <a:cubicBezTo>
                  <a:pt x="382" y="3025"/>
                  <a:pt x="392" y="3024"/>
                  <a:pt x="403" y="3023"/>
                </a:cubicBezTo>
                <a:cubicBezTo>
                  <a:pt x="638" y="3000"/>
                  <a:pt x="737" y="2924"/>
                  <a:pt x="754" y="2423"/>
                </a:cubicBezTo>
                <a:cubicBezTo>
                  <a:pt x="771" y="1924"/>
                  <a:pt x="771" y="1706"/>
                  <a:pt x="1358" y="1576"/>
                </a:cubicBezTo>
                <a:cubicBezTo>
                  <a:pt x="1849" y="1465"/>
                  <a:pt x="3085" y="1080"/>
                  <a:pt x="3730" y="1080"/>
                </a:cubicBezTo>
                <a:cubicBezTo>
                  <a:pt x="3857" y="1080"/>
                  <a:pt x="3961" y="1094"/>
                  <a:pt x="4031" y="1129"/>
                </a:cubicBezTo>
                <a:cubicBezTo>
                  <a:pt x="4442" y="1330"/>
                  <a:pt x="4388" y="2537"/>
                  <a:pt x="4877" y="2537"/>
                </a:cubicBezTo>
                <a:cubicBezTo>
                  <a:pt x="4896" y="2537"/>
                  <a:pt x="4915" y="2536"/>
                  <a:pt x="4936" y="2532"/>
                </a:cubicBezTo>
                <a:cubicBezTo>
                  <a:pt x="5485" y="2433"/>
                  <a:pt x="5468" y="2293"/>
                  <a:pt x="5441" y="2143"/>
                </a:cubicBezTo>
                <a:cubicBezTo>
                  <a:pt x="5413" y="1996"/>
                  <a:pt x="5263" y="1654"/>
                  <a:pt x="5352" y="1634"/>
                </a:cubicBezTo>
                <a:cubicBezTo>
                  <a:pt x="5441" y="1617"/>
                  <a:pt x="5912" y="1539"/>
                  <a:pt x="5922" y="1432"/>
                </a:cubicBezTo>
                <a:cubicBezTo>
                  <a:pt x="5933" y="1330"/>
                  <a:pt x="5933" y="50"/>
                  <a:pt x="5448" y="6"/>
                </a:cubicBezTo>
                <a:cubicBezTo>
                  <a:pt x="5405" y="2"/>
                  <a:pt x="5357" y="0"/>
                  <a:pt x="5304"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308;p36">
            <a:extLst>
              <a:ext uri="{FF2B5EF4-FFF2-40B4-BE49-F238E27FC236}">
                <a16:creationId xmlns:a16="http://schemas.microsoft.com/office/drawing/2014/main" id="{2868B3B0-F442-0FA4-271D-C1331A9802B6}"/>
              </a:ext>
            </a:extLst>
          </p:cNvPr>
          <p:cNvSpPr/>
          <p:nvPr/>
        </p:nvSpPr>
        <p:spPr>
          <a:xfrm>
            <a:off x="6677636" y="2313075"/>
            <a:ext cx="313958" cy="201009"/>
          </a:xfrm>
          <a:custGeom>
            <a:avLst/>
            <a:gdLst/>
            <a:ahLst/>
            <a:cxnLst/>
            <a:rect l="l" t="t" r="r" b="b"/>
            <a:pathLst>
              <a:path w="4920" h="3150" extrusionOk="0">
                <a:moveTo>
                  <a:pt x="4742" y="0"/>
                </a:moveTo>
                <a:lnTo>
                  <a:pt x="4728" y="3"/>
                </a:lnTo>
                <a:cubicBezTo>
                  <a:pt x="4810" y="355"/>
                  <a:pt x="4869" y="714"/>
                  <a:pt x="4844" y="1069"/>
                </a:cubicBezTo>
                <a:cubicBezTo>
                  <a:pt x="4837" y="1246"/>
                  <a:pt x="4800" y="1417"/>
                  <a:pt x="4749" y="1584"/>
                </a:cubicBezTo>
                <a:cubicBezTo>
                  <a:pt x="4687" y="1748"/>
                  <a:pt x="4615" y="1905"/>
                  <a:pt x="4506" y="2038"/>
                </a:cubicBezTo>
                <a:cubicBezTo>
                  <a:pt x="4295" y="2311"/>
                  <a:pt x="4008" y="2519"/>
                  <a:pt x="3690" y="2663"/>
                </a:cubicBezTo>
                <a:cubicBezTo>
                  <a:pt x="3533" y="2741"/>
                  <a:pt x="3363" y="2792"/>
                  <a:pt x="3196" y="2847"/>
                </a:cubicBezTo>
                <a:cubicBezTo>
                  <a:pt x="3025" y="2891"/>
                  <a:pt x="2854" y="2939"/>
                  <a:pt x="2680" y="2967"/>
                </a:cubicBezTo>
                <a:cubicBezTo>
                  <a:pt x="2480" y="3004"/>
                  <a:pt x="2275" y="3028"/>
                  <a:pt x="2072" y="3028"/>
                </a:cubicBezTo>
                <a:cubicBezTo>
                  <a:pt x="1926" y="3028"/>
                  <a:pt x="1780" y="3016"/>
                  <a:pt x="1639" y="2987"/>
                </a:cubicBezTo>
                <a:cubicBezTo>
                  <a:pt x="1301" y="2926"/>
                  <a:pt x="990" y="2755"/>
                  <a:pt x="744" y="2516"/>
                </a:cubicBezTo>
                <a:cubicBezTo>
                  <a:pt x="499" y="2270"/>
                  <a:pt x="328" y="1953"/>
                  <a:pt x="219" y="1615"/>
                </a:cubicBezTo>
                <a:cubicBezTo>
                  <a:pt x="103" y="1277"/>
                  <a:pt x="38" y="919"/>
                  <a:pt x="24" y="560"/>
                </a:cubicBezTo>
                <a:lnTo>
                  <a:pt x="10" y="556"/>
                </a:lnTo>
                <a:lnTo>
                  <a:pt x="10" y="556"/>
                </a:lnTo>
                <a:cubicBezTo>
                  <a:pt x="0" y="922"/>
                  <a:pt x="51" y="1284"/>
                  <a:pt x="154" y="1635"/>
                </a:cubicBezTo>
                <a:cubicBezTo>
                  <a:pt x="256" y="1980"/>
                  <a:pt x="424" y="2315"/>
                  <a:pt x="673" y="2584"/>
                </a:cubicBezTo>
                <a:cubicBezTo>
                  <a:pt x="922" y="2850"/>
                  <a:pt x="1260" y="3032"/>
                  <a:pt x="1615" y="3100"/>
                </a:cubicBezTo>
                <a:cubicBezTo>
                  <a:pt x="1775" y="3135"/>
                  <a:pt x="1938" y="3149"/>
                  <a:pt x="2101" y="3149"/>
                </a:cubicBezTo>
                <a:cubicBezTo>
                  <a:pt x="2303" y="3149"/>
                  <a:pt x="2504" y="3127"/>
                  <a:pt x="2701" y="3093"/>
                </a:cubicBezTo>
                <a:cubicBezTo>
                  <a:pt x="2882" y="3062"/>
                  <a:pt x="3055" y="3011"/>
                  <a:pt x="3233" y="2964"/>
                </a:cubicBezTo>
                <a:cubicBezTo>
                  <a:pt x="3404" y="2905"/>
                  <a:pt x="3578" y="2850"/>
                  <a:pt x="3738" y="2769"/>
                </a:cubicBezTo>
                <a:cubicBezTo>
                  <a:pt x="4066" y="2611"/>
                  <a:pt x="4373" y="2393"/>
                  <a:pt x="4585" y="2096"/>
                </a:cubicBezTo>
                <a:cubicBezTo>
                  <a:pt x="4697" y="1949"/>
                  <a:pt x="4769" y="1782"/>
                  <a:pt x="4831" y="1608"/>
                </a:cubicBezTo>
                <a:cubicBezTo>
                  <a:pt x="4875" y="1434"/>
                  <a:pt x="4909" y="1253"/>
                  <a:pt x="4909" y="1072"/>
                </a:cubicBezTo>
                <a:cubicBezTo>
                  <a:pt x="4919" y="706"/>
                  <a:pt x="4848" y="345"/>
                  <a:pt x="4742"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309;p36">
            <a:extLst>
              <a:ext uri="{FF2B5EF4-FFF2-40B4-BE49-F238E27FC236}">
                <a16:creationId xmlns:a16="http://schemas.microsoft.com/office/drawing/2014/main" id="{A93E8D9D-D9F5-55CA-EB3B-E3007DD9CA2B}"/>
              </a:ext>
            </a:extLst>
          </p:cNvPr>
          <p:cNvSpPr/>
          <p:nvPr/>
        </p:nvSpPr>
        <p:spPr>
          <a:xfrm>
            <a:off x="6545417" y="2291570"/>
            <a:ext cx="109183" cy="51178"/>
          </a:xfrm>
          <a:custGeom>
            <a:avLst/>
            <a:gdLst/>
            <a:ahLst/>
            <a:cxnLst/>
            <a:rect l="l" t="t" r="r" b="b"/>
            <a:pathLst>
              <a:path w="1711" h="802" extrusionOk="0">
                <a:moveTo>
                  <a:pt x="1173" y="0"/>
                </a:moveTo>
                <a:cubicBezTo>
                  <a:pt x="1094" y="0"/>
                  <a:pt x="1003" y="4"/>
                  <a:pt x="898" y="13"/>
                </a:cubicBezTo>
                <a:cubicBezTo>
                  <a:pt x="243" y="68"/>
                  <a:pt x="1" y="337"/>
                  <a:pt x="1" y="337"/>
                </a:cubicBezTo>
                <a:cubicBezTo>
                  <a:pt x="1" y="337"/>
                  <a:pt x="65" y="566"/>
                  <a:pt x="120" y="802"/>
                </a:cubicBezTo>
                <a:cubicBezTo>
                  <a:pt x="120" y="802"/>
                  <a:pt x="1113" y="553"/>
                  <a:pt x="1617" y="553"/>
                </a:cubicBezTo>
                <a:cubicBezTo>
                  <a:pt x="1650" y="553"/>
                  <a:pt x="1682" y="554"/>
                  <a:pt x="1710" y="556"/>
                </a:cubicBezTo>
                <a:lnTo>
                  <a:pt x="1669" y="101"/>
                </a:lnTo>
                <a:cubicBezTo>
                  <a:pt x="1669" y="101"/>
                  <a:pt x="1585" y="0"/>
                  <a:pt x="1173"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310;p36">
            <a:extLst>
              <a:ext uri="{FF2B5EF4-FFF2-40B4-BE49-F238E27FC236}">
                <a16:creationId xmlns:a16="http://schemas.microsoft.com/office/drawing/2014/main" id="{A4101546-2235-9AC3-1584-B2CFB1E470E7}"/>
              </a:ext>
            </a:extLst>
          </p:cNvPr>
          <p:cNvSpPr/>
          <p:nvPr/>
        </p:nvSpPr>
        <p:spPr>
          <a:xfrm>
            <a:off x="6955794" y="2191513"/>
            <a:ext cx="40585" cy="14230"/>
          </a:xfrm>
          <a:custGeom>
            <a:avLst/>
            <a:gdLst/>
            <a:ahLst/>
            <a:cxnLst/>
            <a:rect l="l" t="t" r="r" b="b"/>
            <a:pathLst>
              <a:path w="636" h="223" extrusionOk="0">
                <a:moveTo>
                  <a:pt x="498" y="1"/>
                </a:moveTo>
                <a:cubicBezTo>
                  <a:pt x="443" y="1"/>
                  <a:pt x="373" y="9"/>
                  <a:pt x="297" y="27"/>
                </a:cubicBezTo>
                <a:cubicBezTo>
                  <a:pt x="127" y="65"/>
                  <a:pt x="1" y="137"/>
                  <a:pt x="11" y="181"/>
                </a:cubicBezTo>
                <a:cubicBezTo>
                  <a:pt x="17" y="209"/>
                  <a:pt x="67" y="222"/>
                  <a:pt x="141" y="222"/>
                </a:cubicBezTo>
                <a:cubicBezTo>
                  <a:pt x="196" y="222"/>
                  <a:pt x="265" y="215"/>
                  <a:pt x="338" y="199"/>
                </a:cubicBezTo>
                <a:cubicBezTo>
                  <a:pt x="505" y="158"/>
                  <a:pt x="636" y="89"/>
                  <a:pt x="625" y="41"/>
                </a:cubicBezTo>
                <a:cubicBezTo>
                  <a:pt x="618" y="15"/>
                  <a:pt x="570" y="1"/>
                  <a:pt x="498"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311;p36">
            <a:extLst>
              <a:ext uri="{FF2B5EF4-FFF2-40B4-BE49-F238E27FC236}">
                <a16:creationId xmlns:a16="http://schemas.microsoft.com/office/drawing/2014/main" id="{BFF67AAB-A3FB-A332-8B99-8838A0F02562}"/>
              </a:ext>
            </a:extLst>
          </p:cNvPr>
          <p:cNvSpPr/>
          <p:nvPr/>
        </p:nvSpPr>
        <p:spPr>
          <a:xfrm>
            <a:off x="6992614" y="4310140"/>
            <a:ext cx="335079" cy="386321"/>
          </a:xfrm>
          <a:custGeom>
            <a:avLst/>
            <a:gdLst/>
            <a:ahLst/>
            <a:cxnLst/>
            <a:rect l="l" t="t" r="r" b="b"/>
            <a:pathLst>
              <a:path w="5251" h="6054" extrusionOk="0">
                <a:moveTo>
                  <a:pt x="3304" y="1"/>
                </a:moveTo>
                <a:cubicBezTo>
                  <a:pt x="2361" y="1"/>
                  <a:pt x="0" y="2712"/>
                  <a:pt x="547" y="5458"/>
                </a:cubicBezTo>
                <a:cubicBezTo>
                  <a:pt x="629" y="5875"/>
                  <a:pt x="798" y="6053"/>
                  <a:pt x="1019" y="6053"/>
                </a:cubicBezTo>
                <a:cubicBezTo>
                  <a:pt x="2285" y="6053"/>
                  <a:pt x="5250" y="225"/>
                  <a:pt x="3356" y="4"/>
                </a:cubicBezTo>
                <a:cubicBezTo>
                  <a:pt x="3339" y="2"/>
                  <a:pt x="3322" y="1"/>
                  <a:pt x="3304"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312;p36">
            <a:extLst>
              <a:ext uri="{FF2B5EF4-FFF2-40B4-BE49-F238E27FC236}">
                <a16:creationId xmlns:a16="http://schemas.microsoft.com/office/drawing/2014/main" id="{C95261EA-6AD1-42F8-A0AF-0D3EDC1D336C}"/>
              </a:ext>
            </a:extLst>
          </p:cNvPr>
          <p:cNvSpPr/>
          <p:nvPr/>
        </p:nvSpPr>
        <p:spPr>
          <a:xfrm>
            <a:off x="7044876" y="4322328"/>
            <a:ext cx="169103" cy="326784"/>
          </a:xfrm>
          <a:custGeom>
            <a:avLst/>
            <a:gdLst/>
            <a:ahLst/>
            <a:cxnLst/>
            <a:rect l="l" t="t" r="r" b="b"/>
            <a:pathLst>
              <a:path w="2650" h="5121" extrusionOk="0">
                <a:moveTo>
                  <a:pt x="2649" y="1407"/>
                </a:moveTo>
                <a:cubicBezTo>
                  <a:pt x="2648" y="1407"/>
                  <a:pt x="2646" y="1407"/>
                  <a:pt x="2644" y="1408"/>
                </a:cubicBezTo>
                <a:lnTo>
                  <a:pt x="2644" y="1408"/>
                </a:lnTo>
                <a:cubicBezTo>
                  <a:pt x="2646" y="1407"/>
                  <a:pt x="2648" y="1407"/>
                  <a:pt x="2649" y="1407"/>
                </a:cubicBezTo>
                <a:close/>
                <a:moveTo>
                  <a:pt x="2530" y="0"/>
                </a:moveTo>
                <a:cubicBezTo>
                  <a:pt x="2260" y="397"/>
                  <a:pt x="2052" y="827"/>
                  <a:pt x="1827" y="1246"/>
                </a:cubicBezTo>
                <a:cubicBezTo>
                  <a:pt x="1605" y="1667"/>
                  <a:pt x="1394" y="2093"/>
                  <a:pt x="1185" y="2519"/>
                </a:cubicBezTo>
                <a:cubicBezTo>
                  <a:pt x="1182" y="2527"/>
                  <a:pt x="1178" y="2530"/>
                  <a:pt x="1178" y="2533"/>
                </a:cubicBezTo>
                <a:cubicBezTo>
                  <a:pt x="1141" y="2318"/>
                  <a:pt x="1107" y="2100"/>
                  <a:pt x="1063" y="1884"/>
                </a:cubicBezTo>
                <a:cubicBezTo>
                  <a:pt x="1008" y="1598"/>
                  <a:pt x="949" y="1314"/>
                  <a:pt x="881" y="1032"/>
                </a:cubicBezTo>
                <a:lnTo>
                  <a:pt x="881" y="1032"/>
                </a:lnTo>
                <a:cubicBezTo>
                  <a:pt x="899" y="1322"/>
                  <a:pt x="929" y="1612"/>
                  <a:pt x="963" y="1902"/>
                </a:cubicBezTo>
                <a:cubicBezTo>
                  <a:pt x="994" y="2182"/>
                  <a:pt x="1035" y="2465"/>
                  <a:pt x="1076" y="2745"/>
                </a:cubicBezTo>
                <a:cubicBezTo>
                  <a:pt x="970" y="2967"/>
                  <a:pt x="864" y="3192"/>
                  <a:pt x="759" y="3417"/>
                </a:cubicBezTo>
                <a:cubicBezTo>
                  <a:pt x="598" y="2970"/>
                  <a:pt x="428" y="2527"/>
                  <a:pt x="223" y="2093"/>
                </a:cubicBezTo>
                <a:lnTo>
                  <a:pt x="223" y="2093"/>
                </a:lnTo>
                <a:cubicBezTo>
                  <a:pt x="346" y="2601"/>
                  <a:pt x="506" y="3096"/>
                  <a:pt x="677" y="3592"/>
                </a:cubicBezTo>
                <a:cubicBezTo>
                  <a:pt x="642" y="3666"/>
                  <a:pt x="609" y="3738"/>
                  <a:pt x="574" y="3813"/>
                </a:cubicBezTo>
                <a:lnTo>
                  <a:pt x="281" y="4465"/>
                </a:lnTo>
                <a:cubicBezTo>
                  <a:pt x="188" y="4684"/>
                  <a:pt x="89" y="4903"/>
                  <a:pt x="1" y="5121"/>
                </a:cubicBezTo>
                <a:cubicBezTo>
                  <a:pt x="120" y="4916"/>
                  <a:pt x="229" y="4704"/>
                  <a:pt x="342" y="4493"/>
                </a:cubicBezTo>
                <a:lnTo>
                  <a:pt x="670" y="3858"/>
                </a:lnTo>
                <a:cubicBezTo>
                  <a:pt x="707" y="3786"/>
                  <a:pt x="745" y="3711"/>
                  <a:pt x="779" y="3639"/>
                </a:cubicBezTo>
                <a:cubicBezTo>
                  <a:pt x="1028" y="3516"/>
                  <a:pt x="1277" y="3390"/>
                  <a:pt x="1520" y="3260"/>
                </a:cubicBezTo>
                <a:cubicBezTo>
                  <a:pt x="1643" y="3195"/>
                  <a:pt x="1765" y="3127"/>
                  <a:pt x="1885" y="3059"/>
                </a:cubicBezTo>
                <a:cubicBezTo>
                  <a:pt x="2005" y="2987"/>
                  <a:pt x="2124" y="2922"/>
                  <a:pt x="2240" y="2847"/>
                </a:cubicBezTo>
                <a:lnTo>
                  <a:pt x="2240" y="2847"/>
                </a:lnTo>
                <a:cubicBezTo>
                  <a:pt x="2107" y="2895"/>
                  <a:pt x="1981" y="2950"/>
                  <a:pt x="1847" y="3001"/>
                </a:cubicBezTo>
                <a:cubicBezTo>
                  <a:pt x="1721" y="3055"/>
                  <a:pt x="1592" y="3110"/>
                  <a:pt x="1465" y="3168"/>
                </a:cubicBezTo>
                <a:cubicBezTo>
                  <a:pt x="1267" y="3253"/>
                  <a:pt x="1076" y="3346"/>
                  <a:pt x="881" y="3438"/>
                </a:cubicBezTo>
                <a:cubicBezTo>
                  <a:pt x="987" y="3226"/>
                  <a:pt x="1096" y="3011"/>
                  <a:pt x="1203" y="2796"/>
                </a:cubicBezTo>
                <a:lnTo>
                  <a:pt x="1912" y="2089"/>
                </a:lnTo>
                <a:cubicBezTo>
                  <a:pt x="2028" y="1970"/>
                  <a:pt x="2148" y="1851"/>
                  <a:pt x="2271" y="1735"/>
                </a:cubicBezTo>
                <a:cubicBezTo>
                  <a:pt x="2329" y="1676"/>
                  <a:pt x="2391" y="1615"/>
                  <a:pt x="2452" y="1557"/>
                </a:cubicBezTo>
                <a:cubicBezTo>
                  <a:pt x="2482" y="1530"/>
                  <a:pt x="2513" y="1499"/>
                  <a:pt x="2544" y="1475"/>
                </a:cubicBezTo>
                <a:cubicBezTo>
                  <a:pt x="2577" y="1449"/>
                  <a:pt x="2603" y="1416"/>
                  <a:pt x="2644" y="1408"/>
                </a:cubicBezTo>
                <a:lnTo>
                  <a:pt x="2644" y="1408"/>
                </a:lnTo>
                <a:cubicBezTo>
                  <a:pt x="2561" y="1423"/>
                  <a:pt x="2495" y="1483"/>
                  <a:pt x="2424" y="1526"/>
                </a:cubicBezTo>
                <a:cubicBezTo>
                  <a:pt x="2356" y="1577"/>
                  <a:pt x="2288" y="1629"/>
                  <a:pt x="2223" y="1680"/>
                </a:cubicBezTo>
                <a:cubicBezTo>
                  <a:pt x="2093" y="1789"/>
                  <a:pt x="1964" y="1898"/>
                  <a:pt x="1838" y="2011"/>
                </a:cubicBezTo>
                <a:cubicBezTo>
                  <a:pt x="1680" y="2151"/>
                  <a:pt x="1526" y="2291"/>
                  <a:pt x="1376" y="2437"/>
                </a:cubicBezTo>
                <a:cubicBezTo>
                  <a:pt x="1561" y="2056"/>
                  <a:pt x="1742" y="1676"/>
                  <a:pt x="1919" y="1290"/>
                </a:cubicBezTo>
                <a:lnTo>
                  <a:pt x="2223" y="646"/>
                </a:lnTo>
                <a:cubicBezTo>
                  <a:pt x="2322" y="430"/>
                  <a:pt x="2414" y="208"/>
                  <a:pt x="2530" y="0"/>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313;p36">
            <a:extLst>
              <a:ext uri="{FF2B5EF4-FFF2-40B4-BE49-F238E27FC236}">
                <a16:creationId xmlns:a16="http://schemas.microsoft.com/office/drawing/2014/main" id="{FB09E5AB-50CD-543B-3D9B-CDA6FC8879BF}"/>
              </a:ext>
            </a:extLst>
          </p:cNvPr>
          <p:cNvSpPr/>
          <p:nvPr/>
        </p:nvSpPr>
        <p:spPr>
          <a:xfrm>
            <a:off x="7042706" y="4360169"/>
            <a:ext cx="472276" cy="340631"/>
          </a:xfrm>
          <a:custGeom>
            <a:avLst/>
            <a:gdLst/>
            <a:ahLst/>
            <a:cxnLst/>
            <a:rect l="l" t="t" r="r" b="b"/>
            <a:pathLst>
              <a:path w="7401" h="5338" extrusionOk="0">
                <a:moveTo>
                  <a:pt x="6147" y="0"/>
                </a:moveTo>
                <a:cubicBezTo>
                  <a:pt x="6107" y="0"/>
                  <a:pt x="6061" y="5"/>
                  <a:pt x="6009" y="15"/>
                </a:cubicBezTo>
                <a:cubicBezTo>
                  <a:pt x="4339" y="336"/>
                  <a:pt x="62" y="5207"/>
                  <a:pt x="0" y="5235"/>
                </a:cubicBezTo>
                <a:lnTo>
                  <a:pt x="131" y="5337"/>
                </a:lnTo>
                <a:cubicBezTo>
                  <a:pt x="3150" y="4662"/>
                  <a:pt x="7400" y="0"/>
                  <a:pt x="6147"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314;p36">
            <a:extLst>
              <a:ext uri="{FF2B5EF4-FFF2-40B4-BE49-F238E27FC236}">
                <a16:creationId xmlns:a16="http://schemas.microsoft.com/office/drawing/2014/main" id="{74A842A3-752D-6C53-B99D-BB9D4A870479}"/>
              </a:ext>
            </a:extLst>
          </p:cNvPr>
          <p:cNvSpPr/>
          <p:nvPr/>
        </p:nvSpPr>
        <p:spPr>
          <a:xfrm>
            <a:off x="7077165" y="4372868"/>
            <a:ext cx="355053" cy="308725"/>
          </a:xfrm>
          <a:custGeom>
            <a:avLst/>
            <a:gdLst/>
            <a:ahLst/>
            <a:cxnLst/>
            <a:rect l="l" t="t" r="r" b="b"/>
            <a:pathLst>
              <a:path w="5564" h="4838" extrusionOk="0">
                <a:moveTo>
                  <a:pt x="5564" y="0"/>
                </a:moveTo>
                <a:lnTo>
                  <a:pt x="5564" y="0"/>
                </a:lnTo>
                <a:cubicBezTo>
                  <a:pt x="5325" y="191"/>
                  <a:pt x="5086" y="386"/>
                  <a:pt x="4847" y="580"/>
                </a:cubicBezTo>
                <a:lnTo>
                  <a:pt x="4270" y="1062"/>
                </a:lnTo>
                <a:cubicBezTo>
                  <a:pt x="4277" y="993"/>
                  <a:pt x="4277" y="925"/>
                  <a:pt x="4277" y="857"/>
                </a:cubicBezTo>
                <a:cubicBezTo>
                  <a:pt x="4277" y="765"/>
                  <a:pt x="4274" y="670"/>
                  <a:pt x="4256" y="574"/>
                </a:cubicBezTo>
                <a:cubicBezTo>
                  <a:pt x="4223" y="662"/>
                  <a:pt x="4199" y="755"/>
                  <a:pt x="4182" y="850"/>
                </a:cubicBezTo>
                <a:cubicBezTo>
                  <a:pt x="4161" y="943"/>
                  <a:pt x="4151" y="1034"/>
                  <a:pt x="4141" y="1127"/>
                </a:cubicBezTo>
                <a:lnTo>
                  <a:pt x="4133" y="1178"/>
                </a:lnTo>
                <a:cubicBezTo>
                  <a:pt x="3912" y="1366"/>
                  <a:pt x="3690" y="1554"/>
                  <a:pt x="3468" y="1745"/>
                </a:cubicBezTo>
                <a:cubicBezTo>
                  <a:pt x="3462" y="1707"/>
                  <a:pt x="3458" y="1669"/>
                  <a:pt x="3451" y="1632"/>
                </a:cubicBezTo>
                <a:cubicBezTo>
                  <a:pt x="3434" y="1546"/>
                  <a:pt x="3413" y="1458"/>
                  <a:pt x="3380" y="1373"/>
                </a:cubicBezTo>
                <a:cubicBezTo>
                  <a:pt x="3359" y="1464"/>
                  <a:pt x="3349" y="1554"/>
                  <a:pt x="3349" y="1642"/>
                </a:cubicBezTo>
                <a:cubicBezTo>
                  <a:pt x="3345" y="1710"/>
                  <a:pt x="3349" y="1776"/>
                  <a:pt x="3352" y="1844"/>
                </a:cubicBezTo>
                <a:cubicBezTo>
                  <a:pt x="3147" y="2017"/>
                  <a:pt x="2946" y="2195"/>
                  <a:pt x="2741" y="2370"/>
                </a:cubicBezTo>
                <a:cubicBezTo>
                  <a:pt x="2707" y="2400"/>
                  <a:pt x="2673" y="2431"/>
                  <a:pt x="2638" y="2458"/>
                </a:cubicBezTo>
                <a:cubicBezTo>
                  <a:pt x="2618" y="2353"/>
                  <a:pt x="2591" y="2243"/>
                  <a:pt x="2547" y="2137"/>
                </a:cubicBezTo>
                <a:cubicBezTo>
                  <a:pt x="2523" y="2277"/>
                  <a:pt x="2523" y="2417"/>
                  <a:pt x="2529" y="2554"/>
                </a:cubicBezTo>
                <a:cubicBezTo>
                  <a:pt x="2277" y="2779"/>
                  <a:pt x="2021" y="3001"/>
                  <a:pt x="1768" y="3226"/>
                </a:cubicBezTo>
                <a:cubicBezTo>
                  <a:pt x="1762" y="3090"/>
                  <a:pt x="1744" y="2950"/>
                  <a:pt x="1707" y="2813"/>
                </a:cubicBezTo>
                <a:cubicBezTo>
                  <a:pt x="1659" y="2987"/>
                  <a:pt x="1649" y="3161"/>
                  <a:pt x="1645" y="3336"/>
                </a:cubicBezTo>
                <a:cubicBezTo>
                  <a:pt x="1549" y="3421"/>
                  <a:pt x="1454" y="3506"/>
                  <a:pt x="1359" y="3591"/>
                </a:cubicBezTo>
                <a:cubicBezTo>
                  <a:pt x="1229" y="3708"/>
                  <a:pt x="1102" y="3824"/>
                  <a:pt x="973" y="3939"/>
                </a:cubicBezTo>
                <a:cubicBezTo>
                  <a:pt x="966" y="3871"/>
                  <a:pt x="952" y="3803"/>
                  <a:pt x="932" y="3738"/>
                </a:cubicBezTo>
                <a:cubicBezTo>
                  <a:pt x="894" y="3834"/>
                  <a:pt x="877" y="3933"/>
                  <a:pt x="867" y="4032"/>
                </a:cubicBezTo>
                <a:lnTo>
                  <a:pt x="867" y="4035"/>
                </a:lnTo>
                <a:cubicBezTo>
                  <a:pt x="577" y="4298"/>
                  <a:pt x="283" y="4565"/>
                  <a:pt x="0" y="4837"/>
                </a:cubicBezTo>
                <a:lnTo>
                  <a:pt x="713" y="4257"/>
                </a:lnTo>
                <a:lnTo>
                  <a:pt x="915" y="4090"/>
                </a:lnTo>
                <a:lnTo>
                  <a:pt x="922" y="4090"/>
                </a:lnTo>
                <a:cubicBezTo>
                  <a:pt x="985" y="4097"/>
                  <a:pt x="1048" y="4100"/>
                  <a:pt x="1110" y="4100"/>
                </a:cubicBezTo>
                <a:cubicBezTo>
                  <a:pt x="1144" y="4100"/>
                  <a:pt x="1178" y="4099"/>
                  <a:pt x="1212" y="4097"/>
                </a:cubicBezTo>
                <a:cubicBezTo>
                  <a:pt x="1307" y="4090"/>
                  <a:pt x="1406" y="4080"/>
                  <a:pt x="1502" y="4049"/>
                </a:cubicBezTo>
                <a:cubicBezTo>
                  <a:pt x="1406" y="4012"/>
                  <a:pt x="1311" y="3994"/>
                  <a:pt x="1215" y="3984"/>
                </a:cubicBezTo>
                <a:cubicBezTo>
                  <a:pt x="1160" y="3977"/>
                  <a:pt x="1106" y="3974"/>
                  <a:pt x="1055" y="3974"/>
                </a:cubicBezTo>
                <a:lnTo>
                  <a:pt x="1423" y="3663"/>
                </a:lnTo>
                <a:cubicBezTo>
                  <a:pt x="1519" y="3581"/>
                  <a:pt x="1618" y="3499"/>
                  <a:pt x="1713" y="3414"/>
                </a:cubicBezTo>
                <a:cubicBezTo>
                  <a:pt x="1806" y="3424"/>
                  <a:pt x="1898" y="3427"/>
                  <a:pt x="1990" y="3427"/>
                </a:cubicBezTo>
                <a:cubicBezTo>
                  <a:pt x="2085" y="3427"/>
                  <a:pt x="2184" y="3424"/>
                  <a:pt x="2280" y="3404"/>
                </a:cubicBezTo>
                <a:cubicBezTo>
                  <a:pt x="2188" y="3369"/>
                  <a:pt x="2096" y="3345"/>
                  <a:pt x="2000" y="3328"/>
                </a:cubicBezTo>
                <a:cubicBezTo>
                  <a:pt x="1949" y="3318"/>
                  <a:pt x="1898" y="3308"/>
                  <a:pt x="1847" y="3301"/>
                </a:cubicBezTo>
                <a:cubicBezTo>
                  <a:pt x="2102" y="3082"/>
                  <a:pt x="2359" y="2865"/>
                  <a:pt x="2611" y="2646"/>
                </a:cubicBezTo>
                <a:cubicBezTo>
                  <a:pt x="2704" y="2663"/>
                  <a:pt x="2796" y="2677"/>
                  <a:pt x="2888" y="2687"/>
                </a:cubicBezTo>
                <a:cubicBezTo>
                  <a:pt x="2940" y="2690"/>
                  <a:pt x="2993" y="2693"/>
                  <a:pt x="3045" y="2693"/>
                </a:cubicBezTo>
                <a:cubicBezTo>
                  <a:pt x="3096" y="2693"/>
                  <a:pt x="3147" y="2690"/>
                  <a:pt x="3199" y="2683"/>
                </a:cubicBezTo>
                <a:cubicBezTo>
                  <a:pt x="3103" y="2636"/>
                  <a:pt x="3004" y="2608"/>
                  <a:pt x="2905" y="2578"/>
                </a:cubicBezTo>
                <a:cubicBezTo>
                  <a:pt x="2850" y="2564"/>
                  <a:pt x="2792" y="2554"/>
                  <a:pt x="2734" y="2540"/>
                </a:cubicBezTo>
                <a:cubicBezTo>
                  <a:pt x="2765" y="2516"/>
                  <a:pt x="2792" y="2493"/>
                  <a:pt x="2823" y="2465"/>
                </a:cubicBezTo>
                <a:cubicBezTo>
                  <a:pt x="3014" y="2298"/>
                  <a:pt x="3205" y="2130"/>
                  <a:pt x="3396" y="1960"/>
                </a:cubicBezTo>
                <a:lnTo>
                  <a:pt x="3403" y="1963"/>
                </a:lnTo>
                <a:cubicBezTo>
                  <a:pt x="3522" y="1987"/>
                  <a:pt x="3640" y="2005"/>
                  <a:pt x="3764" y="2005"/>
                </a:cubicBezTo>
                <a:cubicBezTo>
                  <a:pt x="3797" y="2005"/>
                  <a:pt x="3830" y="2004"/>
                  <a:pt x="3864" y="2001"/>
                </a:cubicBezTo>
                <a:cubicBezTo>
                  <a:pt x="3752" y="1935"/>
                  <a:pt x="3632" y="1895"/>
                  <a:pt x="3512" y="1861"/>
                </a:cubicBezTo>
                <a:cubicBezTo>
                  <a:pt x="3744" y="1656"/>
                  <a:pt x="3977" y="1451"/>
                  <a:pt x="4206" y="1246"/>
                </a:cubicBezTo>
                <a:lnTo>
                  <a:pt x="4250" y="1206"/>
                </a:lnTo>
                <a:cubicBezTo>
                  <a:pt x="4332" y="1223"/>
                  <a:pt x="4414" y="1233"/>
                  <a:pt x="4496" y="1243"/>
                </a:cubicBezTo>
                <a:cubicBezTo>
                  <a:pt x="4562" y="1250"/>
                  <a:pt x="4629" y="1253"/>
                  <a:pt x="4697" y="1253"/>
                </a:cubicBezTo>
                <a:cubicBezTo>
                  <a:pt x="4734" y="1253"/>
                  <a:pt x="4772" y="1252"/>
                  <a:pt x="4809" y="1250"/>
                </a:cubicBezTo>
                <a:cubicBezTo>
                  <a:pt x="4714" y="1202"/>
                  <a:pt x="4615" y="1168"/>
                  <a:pt x="4516" y="1141"/>
                </a:cubicBezTo>
                <a:cubicBezTo>
                  <a:pt x="4465" y="1127"/>
                  <a:pt x="4414" y="1113"/>
                  <a:pt x="4366" y="1103"/>
                </a:cubicBezTo>
                <a:lnTo>
                  <a:pt x="4888" y="629"/>
                </a:lnTo>
                <a:cubicBezTo>
                  <a:pt x="5113" y="417"/>
                  <a:pt x="5342" y="212"/>
                  <a:pt x="5564"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 name="Google Shape;1315;p36">
            <a:extLst>
              <a:ext uri="{FF2B5EF4-FFF2-40B4-BE49-F238E27FC236}">
                <a16:creationId xmlns:a16="http://schemas.microsoft.com/office/drawing/2014/main" id="{F73633BE-7F8D-C3CF-A4F0-500FEDB6625A}"/>
              </a:ext>
            </a:extLst>
          </p:cNvPr>
          <p:cNvGrpSpPr/>
          <p:nvPr/>
        </p:nvGrpSpPr>
        <p:grpSpPr>
          <a:xfrm>
            <a:off x="5132804" y="964022"/>
            <a:ext cx="2471777" cy="3773341"/>
            <a:chOff x="1136537" y="962055"/>
            <a:chExt cx="2471777" cy="3773341"/>
          </a:xfrm>
        </p:grpSpPr>
        <p:sp>
          <p:nvSpPr>
            <p:cNvPr id="51" name="Google Shape;1316;p36">
              <a:extLst>
                <a:ext uri="{FF2B5EF4-FFF2-40B4-BE49-F238E27FC236}">
                  <a16:creationId xmlns:a16="http://schemas.microsoft.com/office/drawing/2014/main" id="{A61D0BA7-46A6-D740-2485-F77A5264BD5D}"/>
                </a:ext>
              </a:extLst>
            </p:cNvPr>
            <p:cNvSpPr/>
            <p:nvPr/>
          </p:nvSpPr>
          <p:spPr>
            <a:xfrm>
              <a:off x="1136537" y="962055"/>
              <a:ext cx="2471777" cy="3690341"/>
            </a:xfrm>
            <a:custGeom>
              <a:avLst/>
              <a:gdLst/>
              <a:ahLst/>
              <a:cxnLst/>
              <a:rect l="l" t="t" r="r" b="b"/>
              <a:pathLst>
                <a:path w="38735" h="57831" extrusionOk="0">
                  <a:moveTo>
                    <a:pt x="24090" y="1"/>
                  </a:moveTo>
                  <a:cubicBezTo>
                    <a:pt x="21731" y="18"/>
                    <a:pt x="19403" y="891"/>
                    <a:pt x="17232" y="1837"/>
                  </a:cubicBezTo>
                  <a:cubicBezTo>
                    <a:pt x="15631" y="2533"/>
                    <a:pt x="14030" y="3298"/>
                    <a:pt x="12480" y="4107"/>
                  </a:cubicBezTo>
                  <a:cubicBezTo>
                    <a:pt x="10279" y="5254"/>
                    <a:pt x="8548" y="6330"/>
                    <a:pt x="7237" y="7852"/>
                  </a:cubicBezTo>
                  <a:cubicBezTo>
                    <a:pt x="5909" y="9388"/>
                    <a:pt x="5086" y="11395"/>
                    <a:pt x="4854" y="13655"/>
                  </a:cubicBezTo>
                  <a:cubicBezTo>
                    <a:pt x="4636" y="15775"/>
                    <a:pt x="4963" y="18062"/>
                    <a:pt x="5773" y="20093"/>
                  </a:cubicBezTo>
                  <a:cubicBezTo>
                    <a:pt x="5817" y="20206"/>
                    <a:pt x="5864" y="20319"/>
                    <a:pt x="5909" y="20434"/>
                  </a:cubicBezTo>
                  <a:cubicBezTo>
                    <a:pt x="6271" y="21319"/>
                    <a:pt x="6680" y="22323"/>
                    <a:pt x="6523" y="23394"/>
                  </a:cubicBezTo>
                  <a:cubicBezTo>
                    <a:pt x="6274" y="25070"/>
                    <a:pt x="4909" y="25981"/>
                    <a:pt x="3588" y="26865"/>
                  </a:cubicBezTo>
                  <a:cubicBezTo>
                    <a:pt x="2997" y="27262"/>
                    <a:pt x="2437" y="27634"/>
                    <a:pt x="1980" y="28067"/>
                  </a:cubicBezTo>
                  <a:cubicBezTo>
                    <a:pt x="502" y="29481"/>
                    <a:pt x="0" y="31986"/>
                    <a:pt x="737" y="34308"/>
                  </a:cubicBezTo>
                  <a:cubicBezTo>
                    <a:pt x="1338" y="36205"/>
                    <a:pt x="2680" y="38048"/>
                    <a:pt x="4837" y="39947"/>
                  </a:cubicBezTo>
                  <a:lnTo>
                    <a:pt x="4939" y="40035"/>
                  </a:lnTo>
                  <a:cubicBezTo>
                    <a:pt x="5376" y="40418"/>
                    <a:pt x="5827" y="40813"/>
                    <a:pt x="6159" y="41357"/>
                  </a:cubicBezTo>
                  <a:cubicBezTo>
                    <a:pt x="6739" y="42309"/>
                    <a:pt x="6756" y="43378"/>
                    <a:pt x="6773" y="44412"/>
                  </a:cubicBezTo>
                  <a:cubicBezTo>
                    <a:pt x="6776" y="44685"/>
                    <a:pt x="6783" y="44944"/>
                    <a:pt x="6797" y="45201"/>
                  </a:cubicBezTo>
                  <a:cubicBezTo>
                    <a:pt x="6947" y="47853"/>
                    <a:pt x="8343" y="50133"/>
                    <a:pt x="9486" y="51580"/>
                  </a:cubicBezTo>
                  <a:cubicBezTo>
                    <a:pt x="10985" y="53475"/>
                    <a:pt x="13501" y="56261"/>
                    <a:pt x="15327" y="57831"/>
                  </a:cubicBezTo>
                  <a:lnTo>
                    <a:pt x="29204" y="57588"/>
                  </a:lnTo>
                  <a:cubicBezTo>
                    <a:pt x="30197" y="57046"/>
                    <a:pt x="30620" y="56042"/>
                    <a:pt x="31108" y="54884"/>
                  </a:cubicBezTo>
                  <a:cubicBezTo>
                    <a:pt x="31515" y="53922"/>
                    <a:pt x="31934" y="52932"/>
                    <a:pt x="32727" y="52089"/>
                  </a:cubicBezTo>
                  <a:cubicBezTo>
                    <a:pt x="33379" y="51396"/>
                    <a:pt x="34140" y="50833"/>
                    <a:pt x="34880" y="50290"/>
                  </a:cubicBezTo>
                  <a:cubicBezTo>
                    <a:pt x="35922" y="49522"/>
                    <a:pt x="36905" y="48795"/>
                    <a:pt x="37516" y="47777"/>
                  </a:cubicBezTo>
                  <a:cubicBezTo>
                    <a:pt x="38270" y="46515"/>
                    <a:pt x="38724" y="44668"/>
                    <a:pt x="38728" y="42831"/>
                  </a:cubicBezTo>
                  <a:cubicBezTo>
                    <a:pt x="38734" y="39776"/>
                    <a:pt x="38154" y="37369"/>
                    <a:pt x="36952" y="35475"/>
                  </a:cubicBezTo>
                  <a:cubicBezTo>
                    <a:pt x="36771" y="35188"/>
                    <a:pt x="36566" y="34911"/>
                    <a:pt x="36352" y="34618"/>
                  </a:cubicBezTo>
                  <a:cubicBezTo>
                    <a:pt x="35881" y="33987"/>
                    <a:pt x="35396" y="33328"/>
                    <a:pt x="35126" y="32526"/>
                  </a:cubicBezTo>
                  <a:cubicBezTo>
                    <a:pt x="34631" y="31027"/>
                    <a:pt x="35038" y="29454"/>
                    <a:pt x="35399" y="28064"/>
                  </a:cubicBezTo>
                  <a:lnTo>
                    <a:pt x="35419" y="27985"/>
                  </a:lnTo>
                  <a:cubicBezTo>
                    <a:pt x="36864" y="22411"/>
                    <a:pt x="37570" y="16929"/>
                    <a:pt x="37512" y="11688"/>
                  </a:cubicBezTo>
                  <a:cubicBezTo>
                    <a:pt x="37485" y="9142"/>
                    <a:pt x="37229" y="6268"/>
                    <a:pt x="35533" y="4268"/>
                  </a:cubicBezTo>
                  <a:cubicBezTo>
                    <a:pt x="34091" y="2571"/>
                    <a:pt x="31838" y="1762"/>
                    <a:pt x="29651" y="1083"/>
                  </a:cubicBezTo>
                  <a:cubicBezTo>
                    <a:pt x="27896" y="537"/>
                    <a:pt x="26029" y="1"/>
                    <a:pt x="24155" y="1"/>
                  </a:cubicBezTo>
                  <a:close/>
                </a:path>
              </a:pathLst>
            </a:cu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317;p36">
              <a:extLst>
                <a:ext uri="{FF2B5EF4-FFF2-40B4-BE49-F238E27FC236}">
                  <a16:creationId xmlns:a16="http://schemas.microsoft.com/office/drawing/2014/main" id="{9DA6FFB4-427C-C7A4-950F-5461BA1ED95C}"/>
                </a:ext>
              </a:extLst>
            </p:cNvPr>
            <p:cNvSpPr/>
            <p:nvPr/>
          </p:nvSpPr>
          <p:spPr>
            <a:xfrm>
              <a:off x="1638421" y="4703298"/>
              <a:ext cx="202605" cy="32098"/>
            </a:xfrm>
            <a:custGeom>
              <a:avLst/>
              <a:gdLst/>
              <a:ahLst/>
              <a:cxnLst/>
              <a:rect l="l" t="t" r="r" b="b"/>
              <a:pathLst>
                <a:path w="3175" h="503" extrusionOk="0">
                  <a:moveTo>
                    <a:pt x="1587" y="0"/>
                  </a:moveTo>
                  <a:cubicBezTo>
                    <a:pt x="710" y="0"/>
                    <a:pt x="0" y="113"/>
                    <a:pt x="0" y="249"/>
                  </a:cubicBezTo>
                  <a:cubicBezTo>
                    <a:pt x="0" y="389"/>
                    <a:pt x="710" y="503"/>
                    <a:pt x="1587" y="503"/>
                  </a:cubicBezTo>
                  <a:cubicBezTo>
                    <a:pt x="2461" y="503"/>
                    <a:pt x="3175" y="389"/>
                    <a:pt x="3175" y="249"/>
                  </a:cubicBezTo>
                  <a:cubicBezTo>
                    <a:pt x="3175" y="113"/>
                    <a:pt x="2461" y="0"/>
                    <a:pt x="1587"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 name="Google Shape;1318;p36">
            <a:extLst>
              <a:ext uri="{FF2B5EF4-FFF2-40B4-BE49-F238E27FC236}">
                <a16:creationId xmlns:a16="http://schemas.microsoft.com/office/drawing/2014/main" id="{CA6A9406-690C-7E80-5F9F-6047F5D70571}"/>
              </a:ext>
            </a:extLst>
          </p:cNvPr>
          <p:cNvSpPr/>
          <p:nvPr/>
        </p:nvSpPr>
        <p:spPr>
          <a:xfrm>
            <a:off x="5998418" y="4140208"/>
            <a:ext cx="192139" cy="523964"/>
          </a:xfrm>
          <a:custGeom>
            <a:avLst/>
            <a:gdLst/>
            <a:ahLst/>
            <a:cxnLst/>
            <a:rect l="l" t="t" r="r" b="b"/>
            <a:pathLst>
              <a:path w="3011" h="8211" extrusionOk="0">
                <a:moveTo>
                  <a:pt x="861" y="1"/>
                </a:moveTo>
                <a:cubicBezTo>
                  <a:pt x="772" y="1"/>
                  <a:pt x="692" y="78"/>
                  <a:pt x="626" y="246"/>
                </a:cubicBezTo>
                <a:cubicBezTo>
                  <a:pt x="1" y="1830"/>
                  <a:pt x="1899" y="8142"/>
                  <a:pt x="1888" y="8211"/>
                </a:cubicBezTo>
                <a:lnTo>
                  <a:pt x="2049" y="8159"/>
                </a:lnTo>
                <a:cubicBezTo>
                  <a:pt x="3010" y="5462"/>
                  <a:pt x="1612" y="1"/>
                  <a:pt x="861" y="1"/>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319;p36">
            <a:extLst>
              <a:ext uri="{FF2B5EF4-FFF2-40B4-BE49-F238E27FC236}">
                <a16:creationId xmlns:a16="http://schemas.microsoft.com/office/drawing/2014/main" id="{02171580-2576-10EB-332F-4F8D2C53707F}"/>
              </a:ext>
            </a:extLst>
          </p:cNvPr>
          <p:cNvSpPr/>
          <p:nvPr/>
        </p:nvSpPr>
        <p:spPr>
          <a:xfrm>
            <a:off x="6038301" y="4157182"/>
            <a:ext cx="96548" cy="471000"/>
          </a:xfrm>
          <a:custGeom>
            <a:avLst/>
            <a:gdLst/>
            <a:ahLst/>
            <a:cxnLst/>
            <a:rect l="l" t="t" r="r" b="b"/>
            <a:pathLst>
              <a:path w="1513" h="7381" extrusionOk="0">
                <a:moveTo>
                  <a:pt x="209" y="1"/>
                </a:moveTo>
                <a:lnTo>
                  <a:pt x="209" y="1"/>
                </a:lnTo>
                <a:cubicBezTo>
                  <a:pt x="243" y="308"/>
                  <a:pt x="287" y="619"/>
                  <a:pt x="325" y="926"/>
                </a:cubicBezTo>
                <a:lnTo>
                  <a:pt x="431" y="1680"/>
                </a:lnTo>
                <a:cubicBezTo>
                  <a:pt x="373" y="1639"/>
                  <a:pt x="318" y="1598"/>
                  <a:pt x="256" y="1561"/>
                </a:cubicBezTo>
                <a:cubicBezTo>
                  <a:pt x="174" y="1510"/>
                  <a:pt x="92" y="1462"/>
                  <a:pt x="1" y="1421"/>
                </a:cubicBezTo>
                <a:lnTo>
                  <a:pt x="1" y="1421"/>
                </a:lnTo>
                <a:cubicBezTo>
                  <a:pt x="59" y="1503"/>
                  <a:pt x="127" y="1571"/>
                  <a:pt x="198" y="1639"/>
                </a:cubicBezTo>
                <a:cubicBezTo>
                  <a:pt x="267" y="1704"/>
                  <a:pt x="341" y="1769"/>
                  <a:pt x="417" y="1827"/>
                </a:cubicBezTo>
                <a:lnTo>
                  <a:pt x="455" y="1858"/>
                </a:lnTo>
                <a:cubicBezTo>
                  <a:pt x="495" y="2151"/>
                  <a:pt x="540" y="2445"/>
                  <a:pt x="584" y="2739"/>
                </a:cubicBezTo>
                <a:cubicBezTo>
                  <a:pt x="550" y="2722"/>
                  <a:pt x="516" y="2704"/>
                  <a:pt x="482" y="2691"/>
                </a:cubicBezTo>
                <a:cubicBezTo>
                  <a:pt x="396" y="2657"/>
                  <a:pt x="311" y="2626"/>
                  <a:pt x="219" y="2605"/>
                </a:cubicBezTo>
                <a:lnTo>
                  <a:pt x="219" y="2605"/>
                </a:lnTo>
                <a:cubicBezTo>
                  <a:pt x="284" y="2673"/>
                  <a:pt x="355" y="2732"/>
                  <a:pt x="431" y="2783"/>
                </a:cubicBezTo>
                <a:cubicBezTo>
                  <a:pt x="489" y="2821"/>
                  <a:pt x="546" y="2858"/>
                  <a:pt x="608" y="2889"/>
                </a:cubicBezTo>
                <a:cubicBezTo>
                  <a:pt x="649" y="3158"/>
                  <a:pt x="690" y="3428"/>
                  <a:pt x="731" y="3697"/>
                </a:cubicBezTo>
                <a:cubicBezTo>
                  <a:pt x="741" y="3746"/>
                  <a:pt x="748" y="3790"/>
                  <a:pt x="755" y="3834"/>
                </a:cubicBezTo>
                <a:cubicBezTo>
                  <a:pt x="649" y="3793"/>
                  <a:pt x="543" y="3756"/>
                  <a:pt x="427" y="3732"/>
                </a:cubicBezTo>
                <a:lnTo>
                  <a:pt x="427" y="3732"/>
                </a:lnTo>
                <a:cubicBezTo>
                  <a:pt x="536" y="3831"/>
                  <a:pt x="656" y="3910"/>
                  <a:pt x="779" y="3978"/>
                </a:cubicBezTo>
                <a:cubicBezTo>
                  <a:pt x="833" y="4316"/>
                  <a:pt x="891" y="4657"/>
                  <a:pt x="949" y="4995"/>
                </a:cubicBezTo>
                <a:cubicBezTo>
                  <a:pt x="826" y="4926"/>
                  <a:pt x="697" y="4862"/>
                  <a:pt x="557" y="4817"/>
                </a:cubicBezTo>
                <a:lnTo>
                  <a:pt x="557" y="4817"/>
                </a:lnTo>
                <a:cubicBezTo>
                  <a:pt x="683" y="4954"/>
                  <a:pt x="826" y="5060"/>
                  <a:pt x="976" y="5159"/>
                </a:cubicBezTo>
                <a:cubicBezTo>
                  <a:pt x="997" y="5288"/>
                  <a:pt x="1017" y="5415"/>
                  <a:pt x="1042" y="5541"/>
                </a:cubicBezTo>
                <a:cubicBezTo>
                  <a:pt x="1072" y="5715"/>
                  <a:pt x="1103" y="5889"/>
                  <a:pt x="1134" y="6060"/>
                </a:cubicBezTo>
                <a:cubicBezTo>
                  <a:pt x="1072" y="6029"/>
                  <a:pt x="1008" y="6002"/>
                  <a:pt x="940" y="5985"/>
                </a:cubicBezTo>
                <a:lnTo>
                  <a:pt x="940" y="5985"/>
                </a:lnTo>
                <a:cubicBezTo>
                  <a:pt x="1001" y="6070"/>
                  <a:pt x="1079" y="6139"/>
                  <a:pt x="1157" y="6200"/>
                </a:cubicBezTo>
                <a:lnTo>
                  <a:pt x="1161" y="6204"/>
                </a:lnTo>
                <a:cubicBezTo>
                  <a:pt x="1233" y="6596"/>
                  <a:pt x="1304" y="6988"/>
                  <a:pt x="1386" y="7381"/>
                </a:cubicBezTo>
                <a:lnTo>
                  <a:pt x="1267" y="6456"/>
                </a:lnTo>
                <a:lnTo>
                  <a:pt x="1233" y="6193"/>
                </a:lnTo>
                <a:lnTo>
                  <a:pt x="1236" y="6186"/>
                </a:lnTo>
                <a:cubicBezTo>
                  <a:pt x="1298" y="6111"/>
                  <a:pt x="1352" y="6032"/>
                  <a:pt x="1400" y="5947"/>
                </a:cubicBezTo>
                <a:cubicBezTo>
                  <a:pt x="1447" y="5862"/>
                  <a:pt x="1488" y="5773"/>
                  <a:pt x="1513" y="5674"/>
                </a:cubicBezTo>
                <a:lnTo>
                  <a:pt x="1513" y="5674"/>
                </a:lnTo>
                <a:cubicBezTo>
                  <a:pt x="1431" y="5736"/>
                  <a:pt x="1366" y="5807"/>
                  <a:pt x="1301" y="5882"/>
                </a:cubicBezTo>
                <a:cubicBezTo>
                  <a:pt x="1267" y="5923"/>
                  <a:pt x="1236" y="5968"/>
                  <a:pt x="1206" y="6012"/>
                </a:cubicBezTo>
                <a:lnTo>
                  <a:pt x="1140" y="5531"/>
                </a:lnTo>
                <a:cubicBezTo>
                  <a:pt x="1120" y="5402"/>
                  <a:pt x="1099" y="5271"/>
                  <a:pt x="1083" y="5145"/>
                </a:cubicBezTo>
                <a:cubicBezTo>
                  <a:pt x="1137" y="5074"/>
                  <a:pt x="1192" y="4998"/>
                  <a:pt x="1243" y="4920"/>
                </a:cubicBezTo>
                <a:cubicBezTo>
                  <a:pt x="1294" y="4838"/>
                  <a:pt x="1342" y="4753"/>
                  <a:pt x="1379" y="4660"/>
                </a:cubicBezTo>
                <a:lnTo>
                  <a:pt x="1379" y="4660"/>
                </a:lnTo>
                <a:cubicBezTo>
                  <a:pt x="1298" y="4718"/>
                  <a:pt x="1226" y="4787"/>
                  <a:pt x="1161" y="4855"/>
                </a:cubicBezTo>
                <a:cubicBezTo>
                  <a:pt x="1124" y="4893"/>
                  <a:pt x="1089" y="4930"/>
                  <a:pt x="1055" y="4971"/>
                </a:cubicBezTo>
                <a:cubicBezTo>
                  <a:pt x="1004" y="4633"/>
                  <a:pt x="953" y="4296"/>
                  <a:pt x="902" y="3960"/>
                </a:cubicBezTo>
                <a:cubicBezTo>
                  <a:pt x="967" y="3892"/>
                  <a:pt x="1028" y="3824"/>
                  <a:pt x="1086" y="3749"/>
                </a:cubicBezTo>
                <a:cubicBezTo>
                  <a:pt x="1148" y="3667"/>
                  <a:pt x="1206" y="3585"/>
                  <a:pt x="1253" y="3486"/>
                </a:cubicBezTo>
                <a:lnTo>
                  <a:pt x="1253" y="3486"/>
                </a:lnTo>
                <a:cubicBezTo>
                  <a:pt x="1157" y="3541"/>
                  <a:pt x="1079" y="3606"/>
                  <a:pt x="1004" y="3674"/>
                </a:cubicBezTo>
                <a:cubicBezTo>
                  <a:pt x="960" y="3715"/>
                  <a:pt x="919" y="3756"/>
                  <a:pt x="878" y="3797"/>
                </a:cubicBezTo>
                <a:cubicBezTo>
                  <a:pt x="871" y="3759"/>
                  <a:pt x="867" y="3722"/>
                  <a:pt x="861" y="3681"/>
                </a:cubicBezTo>
                <a:cubicBezTo>
                  <a:pt x="817" y="3428"/>
                  <a:pt x="776" y="3172"/>
                  <a:pt x="735" y="2916"/>
                </a:cubicBezTo>
                <a:lnTo>
                  <a:pt x="741" y="2913"/>
                </a:lnTo>
                <a:cubicBezTo>
                  <a:pt x="847" y="2804"/>
                  <a:pt x="946" y="2687"/>
                  <a:pt x="1017" y="2547"/>
                </a:cubicBezTo>
                <a:lnTo>
                  <a:pt x="1017" y="2547"/>
                </a:lnTo>
                <a:cubicBezTo>
                  <a:pt x="902" y="2605"/>
                  <a:pt x="803" y="2684"/>
                  <a:pt x="710" y="2766"/>
                </a:cubicBezTo>
                <a:cubicBezTo>
                  <a:pt x="659" y="2455"/>
                  <a:pt x="608" y="2148"/>
                  <a:pt x="554" y="1838"/>
                </a:cubicBezTo>
                <a:lnTo>
                  <a:pt x="543" y="1780"/>
                </a:lnTo>
                <a:cubicBezTo>
                  <a:pt x="598" y="1718"/>
                  <a:pt x="653" y="1657"/>
                  <a:pt x="704" y="1592"/>
                </a:cubicBezTo>
                <a:cubicBezTo>
                  <a:pt x="768" y="1510"/>
                  <a:pt x="830" y="1424"/>
                  <a:pt x="878" y="1332"/>
                </a:cubicBezTo>
                <a:lnTo>
                  <a:pt x="878" y="1332"/>
                </a:lnTo>
                <a:cubicBezTo>
                  <a:pt x="789" y="1387"/>
                  <a:pt x="707" y="1452"/>
                  <a:pt x="628" y="1520"/>
                </a:cubicBezTo>
                <a:cubicBezTo>
                  <a:pt x="591" y="1554"/>
                  <a:pt x="550" y="1588"/>
                  <a:pt x="513" y="1626"/>
                </a:cubicBezTo>
                <a:lnTo>
                  <a:pt x="387" y="919"/>
                </a:lnTo>
                <a:cubicBezTo>
                  <a:pt x="328" y="612"/>
                  <a:pt x="273" y="305"/>
                  <a:pt x="209"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320;p36">
            <a:extLst>
              <a:ext uri="{FF2B5EF4-FFF2-40B4-BE49-F238E27FC236}">
                <a16:creationId xmlns:a16="http://schemas.microsoft.com/office/drawing/2014/main" id="{02668D59-BC66-CF03-4BBA-2AD0406AC4FB}"/>
              </a:ext>
            </a:extLst>
          </p:cNvPr>
          <p:cNvSpPr/>
          <p:nvPr/>
        </p:nvSpPr>
        <p:spPr>
          <a:xfrm>
            <a:off x="6010159" y="4434765"/>
            <a:ext cx="148556" cy="228576"/>
          </a:xfrm>
          <a:custGeom>
            <a:avLst/>
            <a:gdLst/>
            <a:ahLst/>
            <a:cxnLst/>
            <a:rect l="l" t="t" r="r" b="b"/>
            <a:pathLst>
              <a:path w="2328" h="3582" extrusionOk="0">
                <a:moveTo>
                  <a:pt x="648" y="0"/>
                </a:moveTo>
                <a:cubicBezTo>
                  <a:pt x="579" y="0"/>
                  <a:pt x="508" y="23"/>
                  <a:pt x="438" y="72"/>
                </a:cubicBezTo>
                <a:cubicBezTo>
                  <a:pt x="12" y="368"/>
                  <a:pt x="1" y="2471"/>
                  <a:pt x="1291" y="3454"/>
                </a:cubicBezTo>
                <a:cubicBezTo>
                  <a:pt x="1406" y="3542"/>
                  <a:pt x="1502" y="3582"/>
                  <a:pt x="1580" y="3582"/>
                </a:cubicBezTo>
                <a:cubicBezTo>
                  <a:pt x="2328" y="3582"/>
                  <a:pt x="1527" y="0"/>
                  <a:pt x="648"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321;p36">
            <a:extLst>
              <a:ext uri="{FF2B5EF4-FFF2-40B4-BE49-F238E27FC236}">
                <a16:creationId xmlns:a16="http://schemas.microsoft.com/office/drawing/2014/main" id="{517B3838-32FF-713D-ECE8-50A48797497E}"/>
              </a:ext>
            </a:extLst>
          </p:cNvPr>
          <p:cNvSpPr/>
          <p:nvPr/>
        </p:nvSpPr>
        <p:spPr>
          <a:xfrm>
            <a:off x="6022156" y="4444720"/>
            <a:ext cx="80659" cy="199861"/>
          </a:xfrm>
          <a:custGeom>
            <a:avLst/>
            <a:gdLst/>
            <a:ahLst/>
            <a:cxnLst/>
            <a:rect l="l" t="t" r="r" b="b"/>
            <a:pathLst>
              <a:path w="1264" h="3132" extrusionOk="0">
                <a:moveTo>
                  <a:pt x="895" y="554"/>
                </a:moveTo>
                <a:cubicBezTo>
                  <a:pt x="895" y="554"/>
                  <a:pt x="895" y="554"/>
                  <a:pt x="895" y="554"/>
                </a:cubicBezTo>
                <a:lnTo>
                  <a:pt x="895" y="554"/>
                </a:lnTo>
                <a:cubicBezTo>
                  <a:pt x="895" y="554"/>
                  <a:pt x="895" y="554"/>
                  <a:pt x="895" y="554"/>
                </a:cubicBezTo>
                <a:close/>
                <a:moveTo>
                  <a:pt x="318" y="1"/>
                </a:moveTo>
                <a:lnTo>
                  <a:pt x="318" y="1"/>
                </a:lnTo>
                <a:cubicBezTo>
                  <a:pt x="353" y="267"/>
                  <a:pt x="424" y="530"/>
                  <a:pt x="485" y="793"/>
                </a:cubicBezTo>
                <a:cubicBezTo>
                  <a:pt x="550" y="1059"/>
                  <a:pt x="619" y="1318"/>
                  <a:pt x="690" y="1581"/>
                </a:cubicBezTo>
                <a:cubicBezTo>
                  <a:pt x="694" y="1581"/>
                  <a:pt x="694" y="1585"/>
                  <a:pt x="694" y="1588"/>
                </a:cubicBezTo>
                <a:cubicBezTo>
                  <a:pt x="599" y="1510"/>
                  <a:pt x="499" y="1431"/>
                  <a:pt x="400" y="1356"/>
                </a:cubicBezTo>
                <a:cubicBezTo>
                  <a:pt x="271" y="1254"/>
                  <a:pt x="137" y="1154"/>
                  <a:pt x="0" y="1059"/>
                </a:cubicBezTo>
                <a:lnTo>
                  <a:pt x="0" y="1059"/>
                </a:lnTo>
                <a:cubicBezTo>
                  <a:pt x="120" y="1175"/>
                  <a:pt x="240" y="1288"/>
                  <a:pt x="363" y="1397"/>
                </a:cubicBezTo>
                <a:cubicBezTo>
                  <a:pt x="482" y="1506"/>
                  <a:pt x="608" y="1612"/>
                  <a:pt x="731" y="1715"/>
                </a:cubicBezTo>
                <a:cubicBezTo>
                  <a:pt x="769" y="1851"/>
                  <a:pt x="807" y="1988"/>
                  <a:pt x="848" y="2120"/>
                </a:cubicBezTo>
                <a:cubicBezTo>
                  <a:pt x="612" y="1991"/>
                  <a:pt x="369" y="1868"/>
                  <a:pt x="120" y="1759"/>
                </a:cubicBezTo>
                <a:lnTo>
                  <a:pt x="120" y="1759"/>
                </a:lnTo>
                <a:cubicBezTo>
                  <a:pt x="366" y="1929"/>
                  <a:pt x="622" y="2079"/>
                  <a:pt x="878" y="2227"/>
                </a:cubicBezTo>
                <a:cubicBezTo>
                  <a:pt x="892" y="2271"/>
                  <a:pt x="906" y="2315"/>
                  <a:pt x="919" y="2360"/>
                </a:cubicBezTo>
                <a:lnTo>
                  <a:pt x="1038" y="2749"/>
                </a:lnTo>
                <a:cubicBezTo>
                  <a:pt x="1083" y="2875"/>
                  <a:pt x="1120" y="3005"/>
                  <a:pt x="1168" y="3131"/>
                </a:cubicBezTo>
                <a:cubicBezTo>
                  <a:pt x="1138" y="3001"/>
                  <a:pt x="1106" y="2868"/>
                  <a:pt x="1076" y="2739"/>
                </a:cubicBezTo>
                <a:lnTo>
                  <a:pt x="977" y="2342"/>
                </a:lnTo>
                <a:cubicBezTo>
                  <a:pt x="963" y="2298"/>
                  <a:pt x="953" y="2254"/>
                  <a:pt x="939" y="2210"/>
                </a:cubicBezTo>
                <a:cubicBezTo>
                  <a:pt x="1001" y="2063"/>
                  <a:pt x="1059" y="1916"/>
                  <a:pt x="1114" y="1769"/>
                </a:cubicBezTo>
                <a:cubicBezTo>
                  <a:pt x="1141" y="1694"/>
                  <a:pt x="1168" y="1619"/>
                  <a:pt x="1193" y="1544"/>
                </a:cubicBezTo>
                <a:cubicBezTo>
                  <a:pt x="1216" y="1469"/>
                  <a:pt x="1243" y="1397"/>
                  <a:pt x="1264" y="1322"/>
                </a:cubicBezTo>
                <a:lnTo>
                  <a:pt x="1264" y="1322"/>
                </a:lnTo>
                <a:cubicBezTo>
                  <a:pt x="1226" y="1390"/>
                  <a:pt x="1193" y="1465"/>
                  <a:pt x="1155" y="1534"/>
                </a:cubicBezTo>
                <a:cubicBezTo>
                  <a:pt x="1120" y="1605"/>
                  <a:pt x="1086" y="1677"/>
                  <a:pt x="1056" y="1748"/>
                </a:cubicBezTo>
                <a:cubicBezTo>
                  <a:pt x="1004" y="1861"/>
                  <a:pt x="957" y="1974"/>
                  <a:pt x="909" y="2087"/>
                </a:cubicBezTo>
                <a:cubicBezTo>
                  <a:pt x="875" y="1953"/>
                  <a:pt x="837" y="1820"/>
                  <a:pt x="803" y="1690"/>
                </a:cubicBezTo>
                <a:lnTo>
                  <a:pt x="840" y="1124"/>
                </a:lnTo>
                <a:cubicBezTo>
                  <a:pt x="844" y="1028"/>
                  <a:pt x="851" y="932"/>
                  <a:pt x="857" y="837"/>
                </a:cubicBezTo>
                <a:cubicBezTo>
                  <a:pt x="861" y="789"/>
                  <a:pt x="865" y="741"/>
                  <a:pt x="868" y="694"/>
                </a:cubicBezTo>
                <a:cubicBezTo>
                  <a:pt x="871" y="670"/>
                  <a:pt x="875" y="646"/>
                  <a:pt x="878" y="622"/>
                </a:cubicBezTo>
                <a:cubicBezTo>
                  <a:pt x="881" y="598"/>
                  <a:pt x="881" y="571"/>
                  <a:pt x="895" y="554"/>
                </a:cubicBezTo>
                <a:lnTo>
                  <a:pt x="895" y="554"/>
                </a:lnTo>
                <a:cubicBezTo>
                  <a:pt x="865" y="592"/>
                  <a:pt x="861" y="643"/>
                  <a:pt x="848" y="691"/>
                </a:cubicBezTo>
                <a:cubicBezTo>
                  <a:pt x="837" y="735"/>
                  <a:pt x="827" y="782"/>
                  <a:pt x="820" y="830"/>
                </a:cubicBezTo>
                <a:cubicBezTo>
                  <a:pt x="803" y="926"/>
                  <a:pt x="789" y="1022"/>
                  <a:pt x="779" y="1117"/>
                </a:cubicBezTo>
                <a:cubicBezTo>
                  <a:pt x="762" y="1236"/>
                  <a:pt x="752" y="1353"/>
                  <a:pt x="742" y="1472"/>
                </a:cubicBezTo>
                <a:cubicBezTo>
                  <a:pt x="676" y="1240"/>
                  <a:pt x="612" y="1008"/>
                  <a:pt x="544" y="779"/>
                </a:cubicBezTo>
                <a:lnTo>
                  <a:pt x="427" y="390"/>
                </a:lnTo>
                <a:cubicBezTo>
                  <a:pt x="390" y="261"/>
                  <a:pt x="345" y="130"/>
                  <a:pt x="318"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322;p36">
            <a:extLst>
              <a:ext uri="{FF2B5EF4-FFF2-40B4-BE49-F238E27FC236}">
                <a16:creationId xmlns:a16="http://schemas.microsoft.com/office/drawing/2014/main" id="{7C298797-0D27-4351-5A4E-DA77FCA71E5F}"/>
              </a:ext>
            </a:extLst>
          </p:cNvPr>
          <p:cNvSpPr/>
          <p:nvPr/>
        </p:nvSpPr>
        <p:spPr>
          <a:xfrm>
            <a:off x="5617650" y="2858414"/>
            <a:ext cx="56921" cy="118500"/>
          </a:xfrm>
          <a:custGeom>
            <a:avLst/>
            <a:gdLst/>
            <a:ahLst/>
            <a:cxnLst/>
            <a:rect l="l" t="t" r="r" b="b"/>
            <a:pathLst>
              <a:path w="892" h="1857" extrusionOk="0">
                <a:moveTo>
                  <a:pt x="350" y="1"/>
                </a:moveTo>
                <a:cubicBezTo>
                  <a:pt x="333" y="1"/>
                  <a:pt x="315" y="2"/>
                  <a:pt x="297" y="5"/>
                </a:cubicBezTo>
                <a:cubicBezTo>
                  <a:pt x="117" y="36"/>
                  <a:pt x="1" y="214"/>
                  <a:pt x="31" y="408"/>
                </a:cubicBezTo>
                <a:lnTo>
                  <a:pt x="206" y="1558"/>
                </a:lnTo>
                <a:cubicBezTo>
                  <a:pt x="237" y="1734"/>
                  <a:pt x="381" y="1857"/>
                  <a:pt x="540" y="1857"/>
                </a:cubicBezTo>
                <a:cubicBezTo>
                  <a:pt x="557" y="1857"/>
                  <a:pt x="574" y="1855"/>
                  <a:pt x="592" y="1852"/>
                </a:cubicBezTo>
                <a:cubicBezTo>
                  <a:pt x="773" y="1821"/>
                  <a:pt x="891" y="1640"/>
                  <a:pt x="858" y="1449"/>
                </a:cubicBezTo>
                <a:lnTo>
                  <a:pt x="683" y="296"/>
                </a:lnTo>
                <a:cubicBezTo>
                  <a:pt x="653" y="123"/>
                  <a:pt x="511" y="1"/>
                  <a:pt x="350" y="1"/>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323;p36">
            <a:extLst>
              <a:ext uri="{FF2B5EF4-FFF2-40B4-BE49-F238E27FC236}">
                <a16:creationId xmlns:a16="http://schemas.microsoft.com/office/drawing/2014/main" id="{C0F24414-F42C-AC1E-A6EC-2709F777484B}"/>
              </a:ext>
            </a:extLst>
          </p:cNvPr>
          <p:cNvSpPr/>
          <p:nvPr/>
        </p:nvSpPr>
        <p:spPr>
          <a:xfrm>
            <a:off x="5557347" y="2875515"/>
            <a:ext cx="90422" cy="105737"/>
          </a:xfrm>
          <a:custGeom>
            <a:avLst/>
            <a:gdLst/>
            <a:ahLst/>
            <a:cxnLst/>
            <a:rect l="l" t="t" r="r" b="b"/>
            <a:pathLst>
              <a:path w="1417" h="1657" extrusionOk="0">
                <a:moveTo>
                  <a:pt x="361" y="0"/>
                </a:moveTo>
                <a:cubicBezTo>
                  <a:pt x="297" y="0"/>
                  <a:pt x="233" y="19"/>
                  <a:pt x="177" y="58"/>
                </a:cubicBezTo>
                <a:cubicBezTo>
                  <a:pt x="31" y="164"/>
                  <a:pt x="0" y="376"/>
                  <a:pt x="113" y="536"/>
                </a:cubicBezTo>
                <a:lnTo>
                  <a:pt x="765" y="1502"/>
                </a:lnTo>
                <a:cubicBezTo>
                  <a:pt x="836" y="1603"/>
                  <a:pt x="947" y="1657"/>
                  <a:pt x="1056" y="1657"/>
                </a:cubicBezTo>
                <a:cubicBezTo>
                  <a:pt x="1120" y="1657"/>
                  <a:pt x="1184" y="1639"/>
                  <a:pt x="1239" y="1601"/>
                </a:cubicBezTo>
                <a:cubicBezTo>
                  <a:pt x="1386" y="1495"/>
                  <a:pt x="1417" y="1280"/>
                  <a:pt x="1304" y="1120"/>
                </a:cubicBezTo>
                <a:lnTo>
                  <a:pt x="653" y="154"/>
                </a:lnTo>
                <a:cubicBezTo>
                  <a:pt x="581" y="55"/>
                  <a:pt x="471" y="0"/>
                  <a:pt x="361" y="0"/>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24;p36">
            <a:extLst>
              <a:ext uri="{FF2B5EF4-FFF2-40B4-BE49-F238E27FC236}">
                <a16:creationId xmlns:a16="http://schemas.microsoft.com/office/drawing/2014/main" id="{83BDFCA1-43A0-9B1E-5095-FA9649E1FE8D}"/>
              </a:ext>
            </a:extLst>
          </p:cNvPr>
          <p:cNvSpPr/>
          <p:nvPr/>
        </p:nvSpPr>
        <p:spPr>
          <a:xfrm>
            <a:off x="5523144" y="2912845"/>
            <a:ext cx="105674" cy="92081"/>
          </a:xfrm>
          <a:custGeom>
            <a:avLst/>
            <a:gdLst/>
            <a:ahLst/>
            <a:cxnLst/>
            <a:rect l="l" t="t" r="r" b="b"/>
            <a:pathLst>
              <a:path w="1656" h="1443" extrusionOk="0">
                <a:moveTo>
                  <a:pt x="366" y="0"/>
                </a:moveTo>
                <a:cubicBezTo>
                  <a:pt x="271" y="0"/>
                  <a:pt x="179" y="39"/>
                  <a:pt x="116" y="115"/>
                </a:cubicBezTo>
                <a:cubicBezTo>
                  <a:pt x="1" y="255"/>
                  <a:pt x="24" y="470"/>
                  <a:pt x="174" y="593"/>
                </a:cubicBezTo>
                <a:lnTo>
                  <a:pt x="1058" y="1357"/>
                </a:lnTo>
                <a:cubicBezTo>
                  <a:pt x="1126" y="1414"/>
                  <a:pt x="1209" y="1443"/>
                  <a:pt x="1291" y="1443"/>
                </a:cubicBezTo>
                <a:cubicBezTo>
                  <a:pt x="1385" y="1443"/>
                  <a:pt x="1477" y="1404"/>
                  <a:pt x="1540" y="1327"/>
                </a:cubicBezTo>
                <a:cubicBezTo>
                  <a:pt x="1655" y="1187"/>
                  <a:pt x="1628" y="975"/>
                  <a:pt x="1479" y="849"/>
                </a:cubicBezTo>
                <a:lnTo>
                  <a:pt x="598" y="84"/>
                </a:lnTo>
                <a:cubicBezTo>
                  <a:pt x="529" y="28"/>
                  <a:pt x="446" y="0"/>
                  <a:pt x="366" y="0"/>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25;p36">
            <a:extLst>
              <a:ext uri="{FF2B5EF4-FFF2-40B4-BE49-F238E27FC236}">
                <a16:creationId xmlns:a16="http://schemas.microsoft.com/office/drawing/2014/main" id="{B1772EC2-7642-32B1-985D-4429E921C55C}"/>
              </a:ext>
            </a:extLst>
          </p:cNvPr>
          <p:cNvSpPr/>
          <p:nvPr/>
        </p:nvSpPr>
        <p:spPr>
          <a:xfrm>
            <a:off x="5519251" y="2975126"/>
            <a:ext cx="121308" cy="59090"/>
          </a:xfrm>
          <a:custGeom>
            <a:avLst/>
            <a:gdLst/>
            <a:ahLst/>
            <a:cxnLst/>
            <a:rect l="l" t="t" r="r" b="b"/>
            <a:pathLst>
              <a:path w="1901" h="926" extrusionOk="0">
                <a:moveTo>
                  <a:pt x="371" y="1"/>
                </a:moveTo>
                <a:cubicBezTo>
                  <a:pt x="211" y="1"/>
                  <a:pt x="69" y="105"/>
                  <a:pt x="37" y="258"/>
                </a:cubicBezTo>
                <a:cubicBezTo>
                  <a:pt x="0" y="436"/>
                  <a:pt x="123" y="613"/>
                  <a:pt x="314" y="654"/>
                </a:cubicBezTo>
                <a:lnTo>
                  <a:pt x="1450" y="917"/>
                </a:lnTo>
                <a:cubicBezTo>
                  <a:pt x="1477" y="923"/>
                  <a:pt x="1503" y="926"/>
                  <a:pt x="1530" y="926"/>
                </a:cubicBezTo>
                <a:cubicBezTo>
                  <a:pt x="1690" y="926"/>
                  <a:pt x="1832" y="821"/>
                  <a:pt x="1864" y="668"/>
                </a:cubicBezTo>
                <a:cubicBezTo>
                  <a:pt x="1901" y="490"/>
                  <a:pt x="1778" y="313"/>
                  <a:pt x="1587" y="272"/>
                </a:cubicBezTo>
                <a:lnTo>
                  <a:pt x="451" y="9"/>
                </a:lnTo>
                <a:cubicBezTo>
                  <a:pt x="424" y="4"/>
                  <a:pt x="397" y="1"/>
                  <a:pt x="371" y="1"/>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26;p36">
            <a:extLst>
              <a:ext uri="{FF2B5EF4-FFF2-40B4-BE49-F238E27FC236}">
                <a16:creationId xmlns:a16="http://schemas.microsoft.com/office/drawing/2014/main" id="{EE47179B-2B6A-9CD3-5BD3-428D763E1C7C}"/>
              </a:ext>
            </a:extLst>
          </p:cNvPr>
          <p:cNvSpPr/>
          <p:nvPr/>
        </p:nvSpPr>
        <p:spPr>
          <a:xfrm>
            <a:off x="5648599" y="2900530"/>
            <a:ext cx="95017" cy="107715"/>
          </a:xfrm>
          <a:custGeom>
            <a:avLst/>
            <a:gdLst/>
            <a:ahLst/>
            <a:cxnLst/>
            <a:rect l="l" t="t" r="r" b="b"/>
            <a:pathLst>
              <a:path w="1489" h="1688" extrusionOk="0">
                <a:moveTo>
                  <a:pt x="1045" y="0"/>
                </a:moveTo>
                <a:cubicBezTo>
                  <a:pt x="920" y="0"/>
                  <a:pt x="797" y="61"/>
                  <a:pt x="724" y="175"/>
                </a:cubicBezTo>
                <a:lnTo>
                  <a:pt x="120" y="1086"/>
                </a:lnTo>
                <a:cubicBezTo>
                  <a:pt x="1" y="1264"/>
                  <a:pt x="52" y="1506"/>
                  <a:pt x="229" y="1622"/>
                </a:cubicBezTo>
                <a:cubicBezTo>
                  <a:pt x="295" y="1667"/>
                  <a:pt x="370" y="1688"/>
                  <a:pt x="444" y="1688"/>
                </a:cubicBezTo>
                <a:cubicBezTo>
                  <a:pt x="569" y="1688"/>
                  <a:pt x="693" y="1627"/>
                  <a:pt x="768" y="1513"/>
                </a:cubicBezTo>
                <a:lnTo>
                  <a:pt x="1369" y="602"/>
                </a:lnTo>
                <a:cubicBezTo>
                  <a:pt x="1489" y="424"/>
                  <a:pt x="1441" y="181"/>
                  <a:pt x="1260" y="66"/>
                </a:cubicBezTo>
                <a:cubicBezTo>
                  <a:pt x="1194" y="21"/>
                  <a:pt x="1119" y="0"/>
                  <a:pt x="1045" y="0"/>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27;p36">
            <a:extLst>
              <a:ext uri="{FF2B5EF4-FFF2-40B4-BE49-F238E27FC236}">
                <a16:creationId xmlns:a16="http://schemas.microsoft.com/office/drawing/2014/main" id="{6999A1BE-0839-82E4-DC8B-C383F4EEDC6D}"/>
              </a:ext>
            </a:extLst>
          </p:cNvPr>
          <p:cNvSpPr/>
          <p:nvPr/>
        </p:nvSpPr>
        <p:spPr>
          <a:xfrm>
            <a:off x="5563665" y="2926246"/>
            <a:ext cx="157744" cy="126732"/>
          </a:xfrm>
          <a:custGeom>
            <a:avLst/>
            <a:gdLst/>
            <a:ahLst/>
            <a:cxnLst/>
            <a:rect l="l" t="t" r="r" b="b"/>
            <a:pathLst>
              <a:path w="2472" h="1986" extrusionOk="0">
                <a:moveTo>
                  <a:pt x="1328" y="0"/>
                </a:moveTo>
                <a:cubicBezTo>
                  <a:pt x="1239" y="0"/>
                  <a:pt x="1149" y="21"/>
                  <a:pt x="1066" y="62"/>
                </a:cubicBezTo>
                <a:lnTo>
                  <a:pt x="410" y="390"/>
                </a:lnTo>
                <a:cubicBezTo>
                  <a:pt x="119" y="533"/>
                  <a:pt x="1" y="888"/>
                  <a:pt x="144" y="1182"/>
                </a:cubicBezTo>
                <a:lnTo>
                  <a:pt x="382" y="1656"/>
                </a:lnTo>
                <a:cubicBezTo>
                  <a:pt x="486" y="1864"/>
                  <a:pt x="694" y="1985"/>
                  <a:pt x="911" y="1985"/>
                </a:cubicBezTo>
                <a:cubicBezTo>
                  <a:pt x="999" y="1985"/>
                  <a:pt x="1089" y="1965"/>
                  <a:pt x="1175" y="1922"/>
                </a:cubicBezTo>
                <a:lnTo>
                  <a:pt x="2062" y="1478"/>
                </a:lnTo>
                <a:cubicBezTo>
                  <a:pt x="2356" y="1335"/>
                  <a:pt x="2471" y="980"/>
                  <a:pt x="2328" y="687"/>
                </a:cubicBezTo>
                <a:cubicBezTo>
                  <a:pt x="2287" y="608"/>
                  <a:pt x="2229" y="536"/>
                  <a:pt x="2158" y="482"/>
                </a:cubicBezTo>
                <a:lnTo>
                  <a:pt x="1687" y="123"/>
                </a:lnTo>
                <a:cubicBezTo>
                  <a:pt x="1581" y="41"/>
                  <a:pt x="1455" y="0"/>
                  <a:pt x="1328" y="0"/>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28;p36">
            <a:extLst>
              <a:ext uri="{FF2B5EF4-FFF2-40B4-BE49-F238E27FC236}">
                <a16:creationId xmlns:a16="http://schemas.microsoft.com/office/drawing/2014/main" id="{F09B3CBC-B628-76BE-66B5-14733E41559E}"/>
              </a:ext>
            </a:extLst>
          </p:cNvPr>
          <p:cNvSpPr/>
          <p:nvPr/>
        </p:nvSpPr>
        <p:spPr>
          <a:xfrm>
            <a:off x="5630731" y="3004671"/>
            <a:ext cx="91124" cy="67897"/>
          </a:xfrm>
          <a:custGeom>
            <a:avLst/>
            <a:gdLst/>
            <a:ahLst/>
            <a:cxnLst/>
            <a:rect l="l" t="t" r="r" b="b"/>
            <a:pathLst>
              <a:path w="1428" h="1064" extrusionOk="0">
                <a:moveTo>
                  <a:pt x="922" y="0"/>
                </a:moveTo>
                <a:lnTo>
                  <a:pt x="1" y="697"/>
                </a:lnTo>
                <a:lnTo>
                  <a:pt x="393" y="1062"/>
                </a:lnTo>
                <a:cubicBezTo>
                  <a:pt x="393" y="1062"/>
                  <a:pt x="403" y="1063"/>
                  <a:pt x="421" y="1063"/>
                </a:cubicBezTo>
                <a:cubicBezTo>
                  <a:pt x="494" y="1063"/>
                  <a:pt x="706" y="1046"/>
                  <a:pt x="1025" y="878"/>
                </a:cubicBezTo>
                <a:cubicBezTo>
                  <a:pt x="1428" y="666"/>
                  <a:pt x="1338" y="465"/>
                  <a:pt x="1338" y="465"/>
                </a:cubicBezTo>
                <a:lnTo>
                  <a:pt x="922" y="0"/>
                </a:ln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329;p36">
            <a:extLst>
              <a:ext uri="{FF2B5EF4-FFF2-40B4-BE49-F238E27FC236}">
                <a16:creationId xmlns:a16="http://schemas.microsoft.com/office/drawing/2014/main" id="{F01596D6-EC7A-5867-4E8C-83D81D250598}"/>
              </a:ext>
            </a:extLst>
          </p:cNvPr>
          <p:cNvSpPr/>
          <p:nvPr/>
        </p:nvSpPr>
        <p:spPr>
          <a:xfrm>
            <a:off x="5626137" y="2123361"/>
            <a:ext cx="1581976" cy="1567873"/>
          </a:xfrm>
          <a:custGeom>
            <a:avLst/>
            <a:gdLst/>
            <a:ahLst/>
            <a:cxnLst/>
            <a:rect l="l" t="t" r="r" b="b"/>
            <a:pathLst>
              <a:path w="24791" h="24570" extrusionOk="0">
                <a:moveTo>
                  <a:pt x="20783" y="0"/>
                </a:moveTo>
                <a:cubicBezTo>
                  <a:pt x="20264" y="5786"/>
                  <a:pt x="12734" y="10090"/>
                  <a:pt x="11368" y="10391"/>
                </a:cubicBezTo>
                <a:cubicBezTo>
                  <a:pt x="11368" y="10391"/>
                  <a:pt x="10340" y="10766"/>
                  <a:pt x="9231" y="11654"/>
                </a:cubicBezTo>
                <a:cubicBezTo>
                  <a:pt x="8199" y="12479"/>
                  <a:pt x="5482" y="14409"/>
                  <a:pt x="3701" y="14409"/>
                </a:cubicBezTo>
                <a:cubicBezTo>
                  <a:pt x="3574" y="14409"/>
                  <a:pt x="3452" y="14399"/>
                  <a:pt x="3336" y="14378"/>
                </a:cubicBezTo>
                <a:cubicBezTo>
                  <a:pt x="2305" y="14197"/>
                  <a:pt x="1741" y="14033"/>
                  <a:pt x="1455" y="13931"/>
                </a:cubicBezTo>
                <a:cubicBezTo>
                  <a:pt x="1432" y="13923"/>
                  <a:pt x="1409" y="13919"/>
                  <a:pt x="1387" y="13919"/>
                </a:cubicBezTo>
                <a:cubicBezTo>
                  <a:pt x="1296" y="13919"/>
                  <a:pt x="1217" y="13982"/>
                  <a:pt x="1193" y="14078"/>
                </a:cubicBezTo>
                <a:cubicBezTo>
                  <a:pt x="1161" y="14194"/>
                  <a:pt x="1080" y="14323"/>
                  <a:pt x="878" y="14409"/>
                </a:cubicBezTo>
                <a:cubicBezTo>
                  <a:pt x="656" y="14504"/>
                  <a:pt x="438" y="14535"/>
                  <a:pt x="277" y="14542"/>
                </a:cubicBezTo>
                <a:cubicBezTo>
                  <a:pt x="123" y="14549"/>
                  <a:pt x="1" y="14678"/>
                  <a:pt x="8" y="14832"/>
                </a:cubicBezTo>
                <a:cubicBezTo>
                  <a:pt x="38" y="15392"/>
                  <a:pt x="284" y="16600"/>
                  <a:pt x="1762" y="17348"/>
                </a:cubicBezTo>
                <a:cubicBezTo>
                  <a:pt x="3736" y="18344"/>
                  <a:pt x="4114" y="18434"/>
                  <a:pt x="4114" y="18434"/>
                </a:cubicBezTo>
                <a:cubicBezTo>
                  <a:pt x="4114" y="18434"/>
                  <a:pt x="4888" y="17901"/>
                  <a:pt x="5576" y="17901"/>
                </a:cubicBezTo>
                <a:cubicBezTo>
                  <a:pt x="5946" y="17901"/>
                  <a:pt x="6291" y="18055"/>
                  <a:pt x="6477" y="18529"/>
                </a:cubicBezTo>
                <a:cubicBezTo>
                  <a:pt x="7009" y="19888"/>
                  <a:pt x="10635" y="23994"/>
                  <a:pt x="15710" y="24513"/>
                </a:cubicBezTo>
                <a:cubicBezTo>
                  <a:pt x="16083" y="24551"/>
                  <a:pt x="16451" y="24569"/>
                  <a:pt x="16812" y="24569"/>
                </a:cubicBezTo>
                <a:cubicBezTo>
                  <a:pt x="21356" y="24569"/>
                  <a:pt x="24790" y="21718"/>
                  <a:pt x="24312" y="19921"/>
                </a:cubicBezTo>
                <a:cubicBezTo>
                  <a:pt x="23794" y="17980"/>
                  <a:pt x="18459" y="12999"/>
                  <a:pt x="18459" y="12999"/>
                </a:cubicBezTo>
                <a:cubicBezTo>
                  <a:pt x="18459" y="12999"/>
                  <a:pt x="20916" y="10868"/>
                  <a:pt x="22240" y="6769"/>
                </a:cubicBezTo>
                <a:cubicBezTo>
                  <a:pt x="23568" y="2673"/>
                  <a:pt x="22108" y="375"/>
                  <a:pt x="22108" y="375"/>
                </a:cubicBezTo>
                <a:cubicBezTo>
                  <a:pt x="22108" y="375"/>
                  <a:pt x="22015" y="478"/>
                  <a:pt x="21786" y="478"/>
                </a:cubicBezTo>
                <a:cubicBezTo>
                  <a:pt x="21688" y="478"/>
                  <a:pt x="21565" y="459"/>
                  <a:pt x="21415" y="406"/>
                </a:cubicBezTo>
                <a:cubicBezTo>
                  <a:pt x="20909" y="229"/>
                  <a:pt x="20783" y="0"/>
                  <a:pt x="20783" y="0"/>
                </a:cubicBezTo>
                <a:close/>
              </a:path>
            </a:pathLst>
          </a:custGeom>
          <a:solidFill>
            <a:srgbClr val="FF9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330;p36">
            <a:extLst>
              <a:ext uri="{FF2B5EF4-FFF2-40B4-BE49-F238E27FC236}">
                <a16:creationId xmlns:a16="http://schemas.microsoft.com/office/drawing/2014/main" id="{2E08D744-78A4-9BC5-D4D7-F2C52CB6B8C4}"/>
              </a:ext>
            </a:extLst>
          </p:cNvPr>
          <p:cNvSpPr/>
          <p:nvPr/>
        </p:nvSpPr>
        <p:spPr>
          <a:xfrm>
            <a:off x="5763397" y="3290167"/>
            <a:ext cx="1576169" cy="495057"/>
          </a:xfrm>
          <a:custGeom>
            <a:avLst/>
            <a:gdLst/>
            <a:ahLst/>
            <a:cxnLst/>
            <a:rect l="l" t="t" r="r" b="b"/>
            <a:pathLst>
              <a:path w="24700" h="7758" extrusionOk="0">
                <a:moveTo>
                  <a:pt x="6955" y="1"/>
                </a:moveTo>
                <a:cubicBezTo>
                  <a:pt x="4650" y="1"/>
                  <a:pt x="1959" y="776"/>
                  <a:pt x="1871" y="913"/>
                </a:cubicBezTo>
                <a:cubicBezTo>
                  <a:pt x="0" y="3818"/>
                  <a:pt x="6521" y="7078"/>
                  <a:pt x="10781" y="7692"/>
                </a:cubicBezTo>
                <a:cubicBezTo>
                  <a:pt x="11087" y="7736"/>
                  <a:pt x="11421" y="7757"/>
                  <a:pt x="11777" y="7757"/>
                </a:cubicBezTo>
                <a:cubicBezTo>
                  <a:pt x="16392" y="7757"/>
                  <a:pt x="24700" y="4262"/>
                  <a:pt x="22199" y="1876"/>
                </a:cubicBezTo>
                <a:cubicBezTo>
                  <a:pt x="21485" y="1194"/>
                  <a:pt x="20254" y="840"/>
                  <a:pt x="18919" y="840"/>
                </a:cubicBezTo>
                <a:cubicBezTo>
                  <a:pt x="17533" y="840"/>
                  <a:pt x="16035" y="1221"/>
                  <a:pt x="14887" y="2012"/>
                </a:cubicBezTo>
                <a:cubicBezTo>
                  <a:pt x="13286" y="3115"/>
                  <a:pt x="12996" y="4234"/>
                  <a:pt x="12996" y="4234"/>
                </a:cubicBezTo>
                <a:lnTo>
                  <a:pt x="12228" y="2896"/>
                </a:lnTo>
                <a:lnTo>
                  <a:pt x="11296" y="3381"/>
                </a:lnTo>
                <a:lnTo>
                  <a:pt x="10030" y="1118"/>
                </a:lnTo>
                <a:cubicBezTo>
                  <a:pt x="9559" y="274"/>
                  <a:pt x="8325" y="1"/>
                  <a:pt x="6955" y="1"/>
                </a:cubicBezTo>
                <a:close/>
              </a:path>
            </a:pathLst>
          </a:custGeom>
          <a:solidFill>
            <a:srgbClr val="DB8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331;p36">
            <a:extLst>
              <a:ext uri="{FF2B5EF4-FFF2-40B4-BE49-F238E27FC236}">
                <a16:creationId xmlns:a16="http://schemas.microsoft.com/office/drawing/2014/main" id="{56A66466-8946-0FF2-F74E-7981D3B2148C}"/>
              </a:ext>
            </a:extLst>
          </p:cNvPr>
          <p:cNvSpPr/>
          <p:nvPr/>
        </p:nvSpPr>
        <p:spPr>
          <a:xfrm>
            <a:off x="6705522" y="2107472"/>
            <a:ext cx="498695" cy="845388"/>
          </a:xfrm>
          <a:custGeom>
            <a:avLst/>
            <a:gdLst/>
            <a:ahLst/>
            <a:cxnLst/>
            <a:rect l="l" t="t" r="r" b="b"/>
            <a:pathLst>
              <a:path w="7815" h="13248" extrusionOk="0">
                <a:moveTo>
                  <a:pt x="5503" y="0"/>
                </a:moveTo>
                <a:lnTo>
                  <a:pt x="5264" y="959"/>
                </a:lnTo>
                <a:cubicBezTo>
                  <a:pt x="5264" y="959"/>
                  <a:pt x="5264" y="959"/>
                  <a:pt x="5265" y="959"/>
                </a:cubicBezTo>
                <a:cubicBezTo>
                  <a:pt x="5390" y="959"/>
                  <a:pt x="6050" y="4052"/>
                  <a:pt x="4476" y="7410"/>
                </a:cubicBezTo>
                <a:cubicBezTo>
                  <a:pt x="3175" y="10182"/>
                  <a:pt x="1483" y="12173"/>
                  <a:pt x="1305" y="12173"/>
                </a:cubicBezTo>
                <a:cubicBezTo>
                  <a:pt x="1304" y="12173"/>
                  <a:pt x="1302" y="12173"/>
                  <a:pt x="1301" y="12173"/>
                </a:cubicBezTo>
                <a:cubicBezTo>
                  <a:pt x="1141" y="12142"/>
                  <a:pt x="0" y="11736"/>
                  <a:pt x="0" y="11736"/>
                </a:cubicBezTo>
                <a:lnTo>
                  <a:pt x="0" y="11736"/>
                </a:lnTo>
                <a:lnTo>
                  <a:pt x="1544" y="13248"/>
                </a:lnTo>
                <a:cubicBezTo>
                  <a:pt x="1544" y="13248"/>
                  <a:pt x="7814" y="9581"/>
                  <a:pt x="7206" y="5660"/>
                </a:cubicBezTo>
                <a:cubicBezTo>
                  <a:pt x="6603" y="1737"/>
                  <a:pt x="5503" y="0"/>
                  <a:pt x="5503" y="0"/>
                </a:cubicBezTo>
                <a:close/>
              </a:path>
            </a:pathLst>
          </a:custGeom>
          <a:solidFill>
            <a:srgbClr val="DB8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332;p36">
            <a:extLst>
              <a:ext uri="{FF2B5EF4-FFF2-40B4-BE49-F238E27FC236}">
                <a16:creationId xmlns:a16="http://schemas.microsoft.com/office/drawing/2014/main" id="{1CF74B24-BBF2-CA1E-9361-7ECD22068082}"/>
              </a:ext>
            </a:extLst>
          </p:cNvPr>
          <p:cNvSpPr/>
          <p:nvPr/>
        </p:nvSpPr>
        <p:spPr>
          <a:xfrm>
            <a:off x="5588488" y="3029941"/>
            <a:ext cx="642464" cy="325444"/>
          </a:xfrm>
          <a:custGeom>
            <a:avLst/>
            <a:gdLst/>
            <a:ahLst/>
            <a:cxnLst/>
            <a:rect l="l" t="t" r="r" b="b"/>
            <a:pathLst>
              <a:path w="10068" h="5100" extrusionOk="0">
                <a:moveTo>
                  <a:pt x="587" y="0"/>
                </a:moveTo>
                <a:lnTo>
                  <a:pt x="587" y="0"/>
                </a:lnTo>
                <a:cubicBezTo>
                  <a:pt x="1" y="1151"/>
                  <a:pt x="403" y="3923"/>
                  <a:pt x="3192" y="4786"/>
                </a:cubicBezTo>
                <a:cubicBezTo>
                  <a:pt x="3909" y="5009"/>
                  <a:pt x="4714" y="5099"/>
                  <a:pt x="5513" y="5099"/>
                </a:cubicBezTo>
                <a:cubicBezTo>
                  <a:pt x="7820" y="5099"/>
                  <a:pt x="10067" y="4344"/>
                  <a:pt x="9941" y="3844"/>
                </a:cubicBezTo>
                <a:cubicBezTo>
                  <a:pt x="9769" y="3181"/>
                  <a:pt x="8256" y="2519"/>
                  <a:pt x="6521" y="2519"/>
                </a:cubicBezTo>
                <a:cubicBezTo>
                  <a:pt x="6494" y="2519"/>
                  <a:pt x="6468" y="2519"/>
                  <a:pt x="6442" y="2519"/>
                </a:cubicBezTo>
                <a:cubicBezTo>
                  <a:pt x="4674" y="2536"/>
                  <a:pt x="5305" y="3461"/>
                  <a:pt x="4923" y="3540"/>
                </a:cubicBezTo>
                <a:cubicBezTo>
                  <a:pt x="4873" y="3551"/>
                  <a:pt x="4818" y="3556"/>
                  <a:pt x="4756" y="3556"/>
                </a:cubicBezTo>
                <a:cubicBezTo>
                  <a:pt x="4342" y="3556"/>
                  <a:pt x="3638" y="3306"/>
                  <a:pt x="2377" y="2653"/>
                </a:cubicBezTo>
                <a:cubicBezTo>
                  <a:pt x="929" y="1902"/>
                  <a:pt x="587" y="0"/>
                  <a:pt x="587" y="0"/>
                </a:cubicBezTo>
                <a:close/>
              </a:path>
            </a:pathLst>
          </a:custGeom>
          <a:solidFill>
            <a:srgbClr val="DB8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333;p36">
            <a:extLst>
              <a:ext uri="{FF2B5EF4-FFF2-40B4-BE49-F238E27FC236}">
                <a16:creationId xmlns:a16="http://schemas.microsoft.com/office/drawing/2014/main" id="{4014C25D-1648-F662-CEE1-3D36C7B33F87}"/>
              </a:ext>
            </a:extLst>
          </p:cNvPr>
          <p:cNvSpPr/>
          <p:nvPr/>
        </p:nvSpPr>
        <p:spPr>
          <a:xfrm>
            <a:off x="6154439" y="2850373"/>
            <a:ext cx="192586" cy="270054"/>
          </a:xfrm>
          <a:custGeom>
            <a:avLst/>
            <a:gdLst/>
            <a:ahLst/>
            <a:cxnLst/>
            <a:rect l="l" t="t" r="r" b="b"/>
            <a:pathLst>
              <a:path w="3018" h="4232" extrusionOk="0">
                <a:moveTo>
                  <a:pt x="3006" y="1"/>
                </a:moveTo>
                <a:cubicBezTo>
                  <a:pt x="3001" y="1"/>
                  <a:pt x="2992" y="2"/>
                  <a:pt x="2980" y="5"/>
                </a:cubicBezTo>
                <a:cubicBezTo>
                  <a:pt x="2982" y="10"/>
                  <a:pt x="2982" y="17"/>
                  <a:pt x="2981" y="25"/>
                </a:cubicBezTo>
                <a:lnTo>
                  <a:pt x="2981" y="25"/>
                </a:lnTo>
                <a:cubicBezTo>
                  <a:pt x="3008" y="8"/>
                  <a:pt x="3017" y="1"/>
                  <a:pt x="3006" y="1"/>
                </a:cubicBezTo>
                <a:close/>
                <a:moveTo>
                  <a:pt x="2981" y="25"/>
                </a:moveTo>
                <a:cubicBezTo>
                  <a:pt x="2789" y="142"/>
                  <a:pt x="1700" y="701"/>
                  <a:pt x="860" y="2053"/>
                </a:cubicBezTo>
                <a:cubicBezTo>
                  <a:pt x="0" y="3436"/>
                  <a:pt x="54" y="4231"/>
                  <a:pt x="54" y="4231"/>
                </a:cubicBezTo>
                <a:cubicBezTo>
                  <a:pt x="1311" y="1794"/>
                  <a:pt x="2939" y="273"/>
                  <a:pt x="2981" y="25"/>
                </a:cubicBezTo>
                <a:close/>
              </a:path>
            </a:pathLst>
          </a:custGeom>
          <a:solidFill>
            <a:srgbClr val="DB8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334;p36">
            <a:extLst>
              <a:ext uri="{FF2B5EF4-FFF2-40B4-BE49-F238E27FC236}">
                <a16:creationId xmlns:a16="http://schemas.microsoft.com/office/drawing/2014/main" id="{A99DB1DB-10DC-DF15-66D6-4CFA40C868F7}"/>
              </a:ext>
            </a:extLst>
          </p:cNvPr>
          <p:cNvSpPr/>
          <p:nvPr/>
        </p:nvSpPr>
        <p:spPr>
          <a:xfrm>
            <a:off x="6558690" y="2123361"/>
            <a:ext cx="532643" cy="829499"/>
          </a:xfrm>
          <a:custGeom>
            <a:avLst/>
            <a:gdLst/>
            <a:ahLst/>
            <a:cxnLst/>
            <a:rect l="l" t="t" r="r" b="b"/>
            <a:pathLst>
              <a:path w="8347" h="12999" extrusionOk="0">
                <a:moveTo>
                  <a:pt x="6169" y="0"/>
                </a:moveTo>
                <a:cubicBezTo>
                  <a:pt x="6162" y="92"/>
                  <a:pt x="6152" y="188"/>
                  <a:pt x="6139" y="279"/>
                </a:cubicBezTo>
                <a:cubicBezTo>
                  <a:pt x="6265" y="266"/>
                  <a:pt x="6377" y="259"/>
                  <a:pt x="6473" y="259"/>
                </a:cubicBezTo>
                <a:cubicBezTo>
                  <a:pt x="6237" y="123"/>
                  <a:pt x="6169" y="0"/>
                  <a:pt x="6169" y="0"/>
                </a:cubicBezTo>
                <a:close/>
                <a:moveTo>
                  <a:pt x="6449" y="2997"/>
                </a:moveTo>
                <a:cubicBezTo>
                  <a:pt x="6473" y="3127"/>
                  <a:pt x="6487" y="3254"/>
                  <a:pt x="6497" y="3380"/>
                </a:cubicBezTo>
                <a:cubicBezTo>
                  <a:pt x="6490" y="3254"/>
                  <a:pt x="6473" y="3127"/>
                  <a:pt x="6449" y="2997"/>
                </a:cubicBezTo>
                <a:close/>
                <a:moveTo>
                  <a:pt x="6869" y="430"/>
                </a:moveTo>
                <a:lnTo>
                  <a:pt x="6869" y="430"/>
                </a:lnTo>
                <a:cubicBezTo>
                  <a:pt x="7104" y="782"/>
                  <a:pt x="7101" y="1580"/>
                  <a:pt x="7094" y="1662"/>
                </a:cubicBezTo>
                <a:cubicBezTo>
                  <a:pt x="7087" y="1765"/>
                  <a:pt x="6623" y="1843"/>
                  <a:pt x="6538" y="1861"/>
                </a:cubicBezTo>
                <a:cubicBezTo>
                  <a:pt x="6452" y="1877"/>
                  <a:pt x="6596" y="2212"/>
                  <a:pt x="6623" y="2355"/>
                </a:cubicBezTo>
                <a:cubicBezTo>
                  <a:pt x="6643" y="2471"/>
                  <a:pt x="6660" y="2584"/>
                  <a:pt x="6397" y="2673"/>
                </a:cubicBezTo>
                <a:cubicBezTo>
                  <a:pt x="6500" y="3011"/>
                  <a:pt x="6569" y="3366"/>
                  <a:pt x="6561" y="3720"/>
                </a:cubicBezTo>
                <a:cubicBezTo>
                  <a:pt x="6561" y="3898"/>
                  <a:pt x="6528" y="4076"/>
                  <a:pt x="6483" y="4250"/>
                </a:cubicBezTo>
                <a:cubicBezTo>
                  <a:pt x="6421" y="4417"/>
                  <a:pt x="6353" y="4581"/>
                  <a:pt x="6244" y="4724"/>
                </a:cubicBezTo>
                <a:cubicBezTo>
                  <a:pt x="6134" y="4875"/>
                  <a:pt x="6005" y="5004"/>
                  <a:pt x="5858" y="5117"/>
                </a:cubicBezTo>
                <a:cubicBezTo>
                  <a:pt x="5885" y="5229"/>
                  <a:pt x="5906" y="5356"/>
                  <a:pt x="5926" y="5499"/>
                </a:cubicBezTo>
                <a:cubicBezTo>
                  <a:pt x="6203" y="7564"/>
                  <a:pt x="1124" y="9882"/>
                  <a:pt x="89" y="10166"/>
                </a:cubicBezTo>
                <a:cubicBezTo>
                  <a:pt x="59" y="10176"/>
                  <a:pt x="28" y="10183"/>
                  <a:pt x="1" y="10193"/>
                </a:cubicBezTo>
                <a:cubicBezTo>
                  <a:pt x="407" y="10384"/>
                  <a:pt x="1270" y="10794"/>
                  <a:pt x="1612" y="11005"/>
                </a:cubicBezTo>
                <a:cubicBezTo>
                  <a:pt x="1915" y="11196"/>
                  <a:pt x="2263" y="11480"/>
                  <a:pt x="2595" y="11774"/>
                </a:cubicBezTo>
                <a:lnTo>
                  <a:pt x="2301" y="11487"/>
                </a:lnTo>
                <a:lnTo>
                  <a:pt x="2301" y="11487"/>
                </a:lnTo>
                <a:cubicBezTo>
                  <a:pt x="2301" y="11487"/>
                  <a:pt x="3442" y="11893"/>
                  <a:pt x="3602" y="11924"/>
                </a:cubicBezTo>
                <a:lnTo>
                  <a:pt x="3605" y="11924"/>
                </a:lnTo>
                <a:cubicBezTo>
                  <a:pt x="3786" y="11924"/>
                  <a:pt x="5476" y="9934"/>
                  <a:pt x="6777" y="7161"/>
                </a:cubicBezTo>
                <a:cubicBezTo>
                  <a:pt x="8346" y="3806"/>
                  <a:pt x="7691" y="710"/>
                  <a:pt x="7565" y="710"/>
                </a:cubicBezTo>
                <a:lnTo>
                  <a:pt x="7568" y="689"/>
                </a:lnTo>
                <a:lnTo>
                  <a:pt x="7207" y="478"/>
                </a:lnTo>
                <a:lnTo>
                  <a:pt x="7172" y="478"/>
                </a:lnTo>
                <a:cubicBezTo>
                  <a:pt x="7091" y="478"/>
                  <a:pt x="6991" y="464"/>
                  <a:pt x="6869" y="430"/>
                </a:cubicBezTo>
                <a:close/>
                <a:moveTo>
                  <a:pt x="3834" y="12989"/>
                </a:moveTo>
                <a:lnTo>
                  <a:pt x="3845" y="12999"/>
                </a:lnTo>
                <a:cubicBezTo>
                  <a:pt x="3845" y="12995"/>
                  <a:pt x="3841" y="12992"/>
                  <a:pt x="3834" y="12989"/>
                </a:cubicBezTo>
                <a:close/>
              </a:path>
            </a:pathLst>
          </a:custGeom>
          <a:solidFill>
            <a:srgbClr val="FA91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335;p36">
            <a:extLst>
              <a:ext uri="{FF2B5EF4-FFF2-40B4-BE49-F238E27FC236}">
                <a16:creationId xmlns:a16="http://schemas.microsoft.com/office/drawing/2014/main" id="{5BE7701B-8C3A-7DCB-5BD3-76107A1BB130}"/>
              </a:ext>
            </a:extLst>
          </p:cNvPr>
          <p:cNvSpPr/>
          <p:nvPr/>
        </p:nvSpPr>
        <p:spPr>
          <a:xfrm>
            <a:off x="6705522" y="2167328"/>
            <a:ext cx="385810" cy="785532"/>
          </a:xfrm>
          <a:custGeom>
            <a:avLst/>
            <a:gdLst/>
            <a:ahLst/>
            <a:cxnLst/>
            <a:rect l="l" t="t" r="r" b="b"/>
            <a:pathLst>
              <a:path w="6046" h="12310" extrusionOk="0">
                <a:moveTo>
                  <a:pt x="5267" y="0"/>
                </a:moveTo>
                <a:lnTo>
                  <a:pt x="5264" y="21"/>
                </a:lnTo>
                <a:cubicBezTo>
                  <a:pt x="5390" y="21"/>
                  <a:pt x="6045" y="3117"/>
                  <a:pt x="4476" y="6472"/>
                </a:cubicBezTo>
                <a:cubicBezTo>
                  <a:pt x="3175" y="9245"/>
                  <a:pt x="1485" y="11235"/>
                  <a:pt x="1304" y="11235"/>
                </a:cubicBezTo>
                <a:lnTo>
                  <a:pt x="1301" y="11235"/>
                </a:lnTo>
                <a:cubicBezTo>
                  <a:pt x="1141" y="11204"/>
                  <a:pt x="0" y="10798"/>
                  <a:pt x="0" y="10798"/>
                </a:cubicBezTo>
                <a:lnTo>
                  <a:pt x="0" y="10798"/>
                </a:lnTo>
                <a:lnTo>
                  <a:pt x="294" y="11085"/>
                </a:lnTo>
                <a:cubicBezTo>
                  <a:pt x="909" y="11634"/>
                  <a:pt x="1454" y="12218"/>
                  <a:pt x="1533" y="12300"/>
                </a:cubicBezTo>
                <a:lnTo>
                  <a:pt x="1544" y="12310"/>
                </a:lnTo>
                <a:cubicBezTo>
                  <a:pt x="1544" y="12310"/>
                  <a:pt x="1802" y="12081"/>
                  <a:pt x="2202" y="11638"/>
                </a:cubicBezTo>
                <a:cubicBezTo>
                  <a:pt x="2878" y="10863"/>
                  <a:pt x="3967" y="9391"/>
                  <a:pt x="4971" y="7036"/>
                </a:cubicBezTo>
                <a:cubicBezTo>
                  <a:pt x="6018" y="4578"/>
                  <a:pt x="5896" y="2311"/>
                  <a:pt x="5705" y="1086"/>
                </a:cubicBezTo>
                <a:cubicBezTo>
                  <a:pt x="5650" y="844"/>
                  <a:pt x="5588" y="632"/>
                  <a:pt x="5527" y="451"/>
                </a:cubicBezTo>
                <a:cubicBezTo>
                  <a:pt x="5476" y="301"/>
                  <a:pt x="5424" y="171"/>
                  <a:pt x="5380" y="66"/>
                </a:cubicBezTo>
                <a:lnTo>
                  <a:pt x="5267" y="0"/>
                </a:lnTo>
                <a:close/>
              </a:path>
            </a:pathLst>
          </a:custGeom>
          <a:solidFill>
            <a:srgbClr val="D67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336;p36">
            <a:extLst>
              <a:ext uri="{FF2B5EF4-FFF2-40B4-BE49-F238E27FC236}">
                <a16:creationId xmlns:a16="http://schemas.microsoft.com/office/drawing/2014/main" id="{7AA39136-281F-2AB5-DAB2-29A1B34B89C0}"/>
              </a:ext>
            </a:extLst>
          </p:cNvPr>
          <p:cNvSpPr/>
          <p:nvPr/>
        </p:nvSpPr>
        <p:spPr>
          <a:xfrm>
            <a:off x="6358064" y="3345619"/>
            <a:ext cx="669457" cy="956103"/>
          </a:xfrm>
          <a:custGeom>
            <a:avLst/>
            <a:gdLst/>
            <a:ahLst/>
            <a:cxnLst/>
            <a:rect l="l" t="t" r="r" b="b"/>
            <a:pathLst>
              <a:path w="10491" h="14983" extrusionOk="0">
                <a:moveTo>
                  <a:pt x="8952" y="0"/>
                </a:moveTo>
                <a:cubicBezTo>
                  <a:pt x="8564" y="0"/>
                  <a:pt x="7365" y="58"/>
                  <a:pt x="6200" y="710"/>
                </a:cubicBezTo>
                <a:cubicBezTo>
                  <a:pt x="4783" y="1501"/>
                  <a:pt x="4312" y="2236"/>
                  <a:pt x="4326" y="2355"/>
                </a:cubicBezTo>
                <a:cubicBezTo>
                  <a:pt x="4886" y="7199"/>
                  <a:pt x="929" y="11824"/>
                  <a:pt x="86" y="12746"/>
                </a:cubicBezTo>
                <a:cubicBezTo>
                  <a:pt x="0" y="12839"/>
                  <a:pt x="8" y="12982"/>
                  <a:pt x="99" y="13070"/>
                </a:cubicBezTo>
                <a:lnTo>
                  <a:pt x="2080" y="14920"/>
                </a:lnTo>
                <a:cubicBezTo>
                  <a:pt x="2126" y="14963"/>
                  <a:pt x="2181" y="14982"/>
                  <a:pt x="2235" y="14982"/>
                </a:cubicBezTo>
                <a:cubicBezTo>
                  <a:pt x="2357" y="14982"/>
                  <a:pt x="2473" y="14884"/>
                  <a:pt x="2469" y="14740"/>
                </a:cubicBezTo>
                <a:lnTo>
                  <a:pt x="2417" y="13614"/>
                </a:lnTo>
                <a:cubicBezTo>
                  <a:pt x="2414" y="13528"/>
                  <a:pt x="2455" y="13450"/>
                  <a:pt x="2527" y="13405"/>
                </a:cubicBezTo>
                <a:cubicBezTo>
                  <a:pt x="2981" y="13129"/>
                  <a:pt x="4736" y="11975"/>
                  <a:pt x="7388" y="9165"/>
                </a:cubicBezTo>
                <a:cubicBezTo>
                  <a:pt x="10491" y="5875"/>
                  <a:pt x="9081" y="3"/>
                  <a:pt x="9081" y="3"/>
                </a:cubicBezTo>
                <a:cubicBezTo>
                  <a:pt x="9081" y="3"/>
                  <a:pt x="9035" y="0"/>
                  <a:pt x="8952"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337;p36">
            <a:extLst>
              <a:ext uri="{FF2B5EF4-FFF2-40B4-BE49-F238E27FC236}">
                <a16:creationId xmlns:a16="http://schemas.microsoft.com/office/drawing/2014/main" id="{14CBB68D-47A1-CC6F-7EBE-254FADA9026E}"/>
              </a:ext>
            </a:extLst>
          </p:cNvPr>
          <p:cNvSpPr/>
          <p:nvPr/>
        </p:nvSpPr>
        <p:spPr>
          <a:xfrm>
            <a:off x="6108175" y="3834995"/>
            <a:ext cx="671882" cy="563656"/>
          </a:xfrm>
          <a:custGeom>
            <a:avLst/>
            <a:gdLst/>
            <a:ahLst/>
            <a:cxnLst/>
            <a:rect l="l" t="t" r="r" b="b"/>
            <a:pathLst>
              <a:path w="10529" h="8833" extrusionOk="0">
                <a:moveTo>
                  <a:pt x="6965" y="1"/>
                </a:moveTo>
                <a:cubicBezTo>
                  <a:pt x="6965" y="1"/>
                  <a:pt x="1" y="6258"/>
                  <a:pt x="3944" y="8515"/>
                </a:cubicBezTo>
                <a:cubicBezTo>
                  <a:pt x="4330" y="8735"/>
                  <a:pt x="4716" y="8833"/>
                  <a:pt x="5097" y="8833"/>
                </a:cubicBezTo>
                <a:cubicBezTo>
                  <a:pt x="7964" y="8833"/>
                  <a:pt x="10529" y="3302"/>
                  <a:pt x="10529" y="3302"/>
                </a:cubicBezTo>
                <a:cubicBezTo>
                  <a:pt x="10529" y="3302"/>
                  <a:pt x="7111" y="29"/>
                  <a:pt x="6965" y="1"/>
                </a:cubicBezTo>
                <a:close/>
              </a:path>
            </a:pathLst>
          </a:custGeom>
          <a:solidFill>
            <a:srgbClr val="FF9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338;p36">
            <a:extLst>
              <a:ext uri="{FF2B5EF4-FFF2-40B4-BE49-F238E27FC236}">
                <a16:creationId xmlns:a16="http://schemas.microsoft.com/office/drawing/2014/main" id="{EE3DA3D5-4057-4151-E8FC-D22DD5A186B1}"/>
              </a:ext>
            </a:extLst>
          </p:cNvPr>
          <p:cNvSpPr/>
          <p:nvPr/>
        </p:nvSpPr>
        <p:spPr>
          <a:xfrm>
            <a:off x="6972577" y="1989483"/>
            <a:ext cx="49072" cy="119393"/>
          </a:xfrm>
          <a:custGeom>
            <a:avLst/>
            <a:gdLst/>
            <a:ahLst/>
            <a:cxnLst/>
            <a:rect l="l" t="t" r="r" b="b"/>
            <a:pathLst>
              <a:path w="769" h="1871" extrusionOk="0">
                <a:moveTo>
                  <a:pt x="424" y="0"/>
                </a:moveTo>
                <a:cubicBezTo>
                  <a:pt x="254" y="0"/>
                  <a:pt x="109" y="142"/>
                  <a:pt x="92" y="326"/>
                </a:cubicBezTo>
                <a:lnTo>
                  <a:pt x="17" y="1490"/>
                </a:lnTo>
                <a:cubicBezTo>
                  <a:pt x="1" y="1681"/>
                  <a:pt x="137" y="1852"/>
                  <a:pt x="318" y="1870"/>
                </a:cubicBezTo>
                <a:cubicBezTo>
                  <a:pt x="325" y="1870"/>
                  <a:pt x="333" y="1870"/>
                  <a:pt x="341" y="1870"/>
                </a:cubicBezTo>
                <a:cubicBezTo>
                  <a:pt x="512" y="1870"/>
                  <a:pt x="660" y="1731"/>
                  <a:pt x="677" y="1545"/>
                </a:cubicBezTo>
                <a:lnTo>
                  <a:pt x="751" y="381"/>
                </a:lnTo>
                <a:cubicBezTo>
                  <a:pt x="768" y="186"/>
                  <a:pt x="632" y="16"/>
                  <a:pt x="451" y="2"/>
                </a:cubicBezTo>
                <a:cubicBezTo>
                  <a:pt x="442" y="1"/>
                  <a:pt x="433" y="0"/>
                  <a:pt x="424" y="0"/>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39;p36">
            <a:extLst>
              <a:ext uri="{FF2B5EF4-FFF2-40B4-BE49-F238E27FC236}">
                <a16:creationId xmlns:a16="http://schemas.microsoft.com/office/drawing/2014/main" id="{6AF502AB-B415-4A67-6AF4-D02A52CFFB2D}"/>
              </a:ext>
            </a:extLst>
          </p:cNvPr>
          <p:cNvSpPr/>
          <p:nvPr/>
        </p:nvSpPr>
        <p:spPr>
          <a:xfrm>
            <a:off x="6998740" y="2001416"/>
            <a:ext cx="85190" cy="109438"/>
          </a:xfrm>
          <a:custGeom>
            <a:avLst/>
            <a:gdLst/>
            <a:ahLst/>
            <a:cxnLst/>
            <a:rect l="l" t="t" r="r" b="b"/>
            <a:pathLst>
              <a:path w="1335" h="1715" extrusionOk="0">
                <a:moveTo>
                  <a:pt x="971" y="1"/>
                </a:moveTo>
                <a:cubicBezTo>
                  <a:pt x="852" y="1"/>
                  <a:pt x="733" y="66"/>
                  <a:pt x="666" y="180"/>
                </a:cubicBezTo>
                <a:lnTo>
                  <a:pt x="99" y="1201"/>
                </a:lnTo>
                <a:cubicBezTo>
                  <a:pt x="0" y="1368"/>
                  <a:pt x="48" y="1580"/>
                  <a:pt x="208" y="1672"/>
                </a:cubicBezTo>
                <a:cubicBezTo>
                  <a:pt x="258" y="1701"/>
                  <a:pt x="312" y="1715"/>
                  <a:pt x="366" y="1715"/>
                </a:cubicBezTo>
                <a:cubicBezTo>
                  <a:pt x="483" y="1715"/>
                  <a:pt x="601" y="1649"/>
                  <a:pt x="669" y="1532"/>
                </a:cubicBezTo>
                <a:lnTo>
                  <a:pt x="1236" y="515"/>
                </a:lnTo>
                <a:cubicBezTo>
                  <a:pt x="1335" y="347"/>
                  <a:pt x="1287" y="136"/>
                  <a:pt x="1130" y="44"/>
                </a:cubicBezTo>
                <a:cubicBezTo>
                  <a:pt x="1080" y="15"/>
                  <a:pt x="1026" y="1"/>
                  <a:pt x="971" y="1"/>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40;p36">
            <a:extLst>
              <a:ext uri="{FF2B5EF4-FFF2-40B4-BE49-F238E27FC236}">
                <a16:creationId xmlns:a16="http://schemas.microsoft.com/office/drawing/2014/main" id="{8384AEF1-D083-575C-4D46-F69B80DEB7C9}"/>
              </a:ext>
            </a:extLst>
          </p:cNvPr>
          <p:cNvSpPr/>
          <p:nvPr/>
        </p:nvSpPr>
        <p:spPr>
          <a:xfrm>
            <a:off x="7020244" y="2035683"/>
            <a:ext cx="100313" cy="96995"/>
          </a:xfrm>
          <a:custGeom>
            <a:avLst/>
            <a:gdLst/>
            <a:ahLst/>
            <a:cxnLst/>
            <a:rect l="l" t="t" r="r" b="b"/>
            <a:pathLst>
              <a:path w="1572" h="1520" extrusionOk="0">
                <a:moveTo>
                  <a:pt x="1217" y="1"/>
                </a:moveTo>
                <a:cubicBezTo>
                  <a:pt x="1126" y="1"/>
                  <a:pt x="1033" y="36"/>
                  <a:pt x="960" y="107"/>
                </a:cubicBezTo>
                <a:lnTo>
                  <a:pt x="148" y="944"/>
                </a:lnTo>
                <a:cubicBezTo>
                  <a:pt x="12" y="1080"/>
                  <a:pt x="1" y="1295"/>
                  <a:pt x="130" y="1425"/>
                </a:cubicBezTo>
                <a:cubicBezTo>
                  <a:pt x="194" y="1488"/>
                  <a:pt x="277" y="1520"/>
                  <a:pt x="362" y="1520"/>
                </a:cubicBezTo>
                <a:cubicBezTo>
                  <a:pt x="451" y="1520"/>
                  <a:pt x="542" y="1485"/>
                  <a:pt x="612" y="1415"/>
                </a:cubicBezTo>
                <a:lnTo>
                  <a:pt x="1428" y="579"/>
                </a:lnTo>
                <a:cubicBezTo>
                  <a:pt x="1564" y="438"/>
                  <a:pt x="1571" y="224"/>
                  <a:pt x="1445" y="94"/>
                </a:cubicBezTo>
                <a:cubicBezTo>
                  <a:pt x="1383" y="31"/>
                  <a:pt x="1301" y="1"/>
                  <a:pt x="1217" y="1"/>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41;p36">
            <a:extLst>
              <a:ext uri="{FF2B5EF4-FFF2-40B4-BE49-F238E27FC236}">
                <a16:creationId xmlns:a16="http://schemas.microsoft.com/office/drawing/2014/main" id="{004B08EE-0B02-2CB0-A8FD-B5B35FAC6799}"/>
              </a:ext>
            </a:extLst>
          </p:cNvPr>
          <p:cNvSpPr/>
          <p:nvPr/>
        </p:nvSpPr>
        <p:spPr>
          <a:xfrm>
            <a:off x="7010226" y="2097517"/>
            <a:ext cx="120606" cy="65408"/>
          </a:xfrm>
          <a:custGeom>
            <a:avLst/>
            <a:gdLst/>
            <a:ahLst/>
            <a:cxnLst/>
            <a:rect l="l" t="t" r="r" b="b"/>
            <a:pathLst>
              <a:path w="1890" h="1025" extrusionOk="0">
                <a:moveTo>
                  <a:pt x="1510" y="0"/>
                </a:moveTo>
                <a:cubicBezTo>
                  <a:pt x="1475" y="0"/>
                  <a:pt x="1439" y="5"/>
                  <a:pt x="1404" y="16"/>
                </a:cubicBezTo>
                <a:lnTo>
                  <a:pt x="295" y="377"/>
                </a:lnTo>
                <a:cubicBezTo>
                  <a:pt x="107" y="432"/>
                  <a:pt x="1" y="620"/>
                  <a:pt x="52" y="794"/>
                </a:cubicBezTo>
                <a:cubicBezTo>
                  <a:pt x="97" y="935"/>
                  <a:pt x="232" y="1024"/>
                  <a:pt x="380" y="1024"/>
                </a:cubicBezTo>
                <a:cubicBezTo>
                  <a:pt x="415" y="1024"/>
                  <a:pt x="450" y="1019"/>
                  <a:pt x="486" y="1009"/>
                </a:cubicBezTo>
                <a:lnTo>
                  <a:pt x="1595" y="648"/>
                </a:lnTo>
                <a:cubicBezTo>
                  <a:pt x="1783" y="593"/>
                  <a:pt x="1889" y="405"/>
                  <a:pt x="1837" y="231"/>
                </a:cubicBezTo>
                <a:cubicBezTo>
                  <a:pt x="1793" y="90"/>
                  <a:pt x="1657" y="0"/>
                  <a:pt x="1510" y="0"/>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42;p36">
            <a:extLst>
              <a:ext uri="{FF2B5EF4-FFF2-40B4-BE49-F238E27FC236}">
                <a16:creationId xmlns:a16="http://schemas.microsoft.com/office/drawing/2014/main" id="{FFDCEF08-6723-9D27-B82F-D624F6852A07}"/>
              </a:ext>
            </a:extLst>
          </p:cNvPr>
          <p:cNvSpPr/>
          <p:nvPr/>
        </p:nvSpPr>
        <p:spPr>
          <a:xfrm>
            <a:off x="6900724" y="2037981"/>
            <a:ext cx="99356" cy="104270"/>
          </a:xfrm>
          <a:custGeom>
            <a:avLst/>
            <a:gdLst/>
            <a:ahLst/>
            <a:cxnLst/>
            <a:rect l="l" t="t" r="r" b="b"/>
            <a:pathLst>
              <a:path w="1557" h="1634" extrusionOk="0">
                <a:moveTo>
                  <a:pt x="439" y="1"/>
                </a:moveTo>
                <a:cubicBezTo>
                  <a:pt x="354" y="1"/>
                  <a:pt x="269" y="28"/>
                  <a:pt x="198" y="85"/>
                </a:cubicBezTo>
                <a:cubicBezTo>
                  <a:pt x="27" y="218"/>
                  <a:pt x="0" y="461"/>
                  <a:pt x="133" y="628"/>
                </a:cubicBezTo>
                <a:lnTo>
                  <a:pt x="812" y="1485"/>
                </a:lnTo>
                <a:cubicBezTo>
                  <a:pt x="889" y="1583"/>
                  <a:pt x="1003" y="1634"/>
                  <a:pt x="1118" y="1634"/>
                </a:cubicBezTo>
                <a:cubicBezTo>
                  <a:pt x="1203" y="1634"/>
                  <a:pt x="1288" y="1606"/>
                  <a:pt x="1359" y="1549"/>
                </a:cubicBezTo>
                <a:cubicBezTo>
                  <a:pt x="1526" y="1417"/>
                  <a:pt x="1557" y="1171"/>
                  <a:pt x="1423" y="1003"/>
                </a:cubicBezTo>
                <a:lnTo>
                  <a:pt x="741" y="147"/>
                </a:lnTo>
                <a:cubicBezTo>
                  <a:pt x="664" y="51"/>
                  <a:pt x="552" y="1"/>
                  <a:pt x="439" y="1"/>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343;p36">
            <a:extLst>
              <a:ext uri="{FF2B5EF4-FFF2-40B4-BE49-F238E27FC236}">
                <a16:creationId xmlns:a16="http://schemas.microsoft.com/office/drawing/2014/main" id="{18BD9ECB-3FC1-EE75-3EDD-6606919E63A1}"/>
              </a:ext>
            </a:extLst>
          </p:cNvPr>
          <p:cNvSpPr/>
          <p:nvPr/>
        </p:nvSpPr>
        <p:spPr>
          <a:xfrm>
            <a:off x="6928163" y="2057826"/>
            <a:ext cx="156660" cy="124179"/>
          </a:xfrm>
          <a:custGeom>
            <a:avLst/>
            <a:gdLst/>
            <a:ahLst/>
            <a:cxnLst/>
            <a:rect l="l" t="t" r="r" b="b"/>
            <a:pathLst>
              <a:path w="2455" h="1946" extrusionOk="0">
                <a:moveTo>
                  <a:pt x="1108" y="0"/>
                </a:moveTo>
                <a:cubicBezTo>
                  <a:pt x="963" y="0"/>
                  <a:pt x="821" y="53"/>
                  <a:pt x="710" y="153"/>
                </a:cubicBezTo>
                <a:lnTo>
                  <a:pt x="270" y="553"/>
                </a:lnTo>
                <a:cubicBezTo>
                  <a:pt x="205" y="614"/>
                  <a:pt x="150" y="689"/>
                  <a:pt x="119" y="771"/>
                </a:cubicBezTo>
                <a:cubicBezTo>
                  <a:pt x="0" y="1075"/>
                  <a:pt x="147" y="1420"/>
                  <a:pt x="451" y="1539"/>
                </a:cubicBezTo>
                <a:lnTo>
                  <a:pt x="1373" y="1905"/>
                </a:lnTo>
                <a:cubicBezTo>
                  <a:pt x="1443" y="1932"/>
                  <a:pt x="1516" y="1945"/>
                  <a:pt x="1588" y="1945"/>
                </a:cubicBezTo>
                <a:cubicBezTo>
                  <a:pt x="1824" y="1945"/>
                  <a:pt x="2048" y="1803"/>
                  <a:pt x="2140" y="1569"/>
                </a:cubicBezTo>
                <a:lnTo>
                  <a:pt x="2335" y="1075"/>
                </a:lnTo>
                <a:cubicBezTo>
                  <a:pt x="2454" y="771"/>
                  <a:pt x="2307" y="430"/>
                  <a:pt x="2003" y="310"/>
                </a:cubicBezTo>
                <a:lnTo>
                  <a:pt x="1324" y="41"/>
                </a:lnTo>
                <a:cubicBezTo>
                  <a:pt x="1254" y="13"/>
                  <a:pt x="1180" y="0"/>
                  <a:pt x="1108" y="0"/>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344;p36">
            <a:extLst>
              <a:ext uri="{FF2B5EF4-FFF2-40B4-BE49-F238E27FC236}">
                <a16:creationId xmlns:a16="http://schemas.microsoft.com/office/drawing/2014/main" id="{20EA9CFD-6628-E29F-35AD-65003F83D1B4}"/>
              </a:ext>
            </a:extLst>
          </p:cNvPr>
          <p:cNvSpPr/>
          <p:nvPr/>
        </p:nvSpPr>
        <p:spPr>
          <a:xfrm>
            <a:off x="5852479" y="1932690"/>
            <a:ext cx="1102106" cy="967461"/>
          </a:xfrm>
          <a:custGeom>
            <a:avLst/>
            <a:gdLst/>
            <a:ahLst/>
            <a:cxnLst/>
            <a:rect l="l" t="t" r="r" b="b"/>
            <a:pathLst>
              <a:path w="17271" h="15161" extrusionOk="0">
                <a:moveTo>
                  <a:pt x="9315" y="1"/>
                </a:moveTo>
                <a:cubicBezTo>
                  <a:pt x="3965" y="1"/>
                  <a:pt x="632" y="6435"/>
                  <a:pt x="3226" y="8716"/>
                </a:cubicBezTo>
                <a:lnTo>
                  <a:pt x="3179" y="8692"/>
                </a:lnTo>
                <a:cubicBezTo>
                  <a:pt x="3179" y="8692"/>
                  <a:pt x="2550" y="8315"/>
                  <a:pt x="1877" y="8315"/>
                </a:cubicBezTo>
                <a:cubicBezTo>
                  <a:pt x="1312" y="8315"/>
                  <a:pt x="716" y="8580"/>
                  <a:pt x="434" y="9555"/>
                </a:cubicBezTo>
                <a:cubicBezTo>
                  <a:pt x="1" y="11051"/>
                  <a:pt x="1062" y="11600"/>
                  <a:pt x="2568" y="11621"/>
                </a:cubicBezTo>
                <a:cubicBezTo>
                  <a:pt x="3100" y="11628"/>
                  <a:pt x="4008" y="11843"/>
                  <a:pt x="4462" y="11956"/>
                </a:cubicBezTo>
                <a:cubicBezTo>
                  <a:pt x="5869" y="12293"/>
                  <a:pt x="7165" y="12352"/>
                  <a:pt x="7931" y="13471"/>
                </a:cubicBezTo>
                <a:lnTo>
                  <a:pt x="8139" y="14304"/>
                </a:lnTo>
                <a:lnTo>
                  <a:pt x="9777" y="15161"/>
                </a:lnTo>
                <a:lnTo>
                  <a:pt x="10784" y="13983"/>
                </a:lnTo>
                <a:cubicBezTo>
                  <a:pt x="10784" y="13983"/>
                  <a:pt x="10289" y="13393"/>
                  <a:pt x="11156" y="13154"/>
                </a:cubicBezTo>
                <a:cubicBezTo>
                  <a:pt x="12191" y="12870"/>
                  <a:pt x="17270" y="10552"/>
                  <a:pt x="16993" y="8487"/>
                </a:cubicBezTo>
                <a:cubicBezTo>
                  <a:pt x="16721" y="6446"/>
                  <a:pt x="15642" y="7357"/>
                  <a:pt x="15922" y="5575"/>
                </a:cubicBezTo>
                <a:cubicBezTo>
                  <a:pt x="16202" y="3793"/>
                  <a:pt x="15884" y="715"/>
                  <a:pt x="10091" y="45"/>
                </a:cubicBezTo>
                <a:cubicBezTo>
                  <a:pt x="9828" y="15"/>
                  <a:pt x="9570" y="1"/>
                  <a:pt x="9315" y="1"/>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345;p36">
            <a:extLst>
              <a:ext uri="{FF2B5EF4-FFF2-40B4-BE49-F238E27FC236}">
                <a16:creationId xmlns:a16="http://schemas.microsoft.com/office/drawing/2014/main" id="{F03040AC-FE9F-114A-0068-BC585BBFA35A}"/>
              </a:ext>
            </a:extLst>
          </p:cNvPr>
          <p:cNvSpPr/>
          <p:nvPr/>
        </p:nvSpPr>
        <p:spPr>
          <a:xfrm>
            <a:off x="6343962" y="2782860"/>
            <a:ext cx="196734" cy="134708"/>
          </a:xfrm>
          <a:custGeom>
            <a:avLst/>
            <a:gdLst/>
            <a:ahLst/>
            <a:cxnLst/>
            <a:rect l="l" t="t" r="r" b="b"/>
            <a:pathLst>
              <a:path w="3083" h="2111" extrusionOk="0">
                <a:moveTo>
                  <a:pt x="2" y="1"/>
                </a:moveTo>
                <a:cubicBezTo>
                  <a:pt x="1" y="1"/>
                  <a:pt x="1" y="1"/>
                  <a:pt x="0" y="1"/>
                </a:cubicBezTo>
                <a:lnTo>
                  <a:pt x="106" y="1254"/>
                </a:lnTo>
                <a:lnTo>
                  <a:pt x="2031" y="2111"/>
                </a:lnTo>
                <a:lnTo>
                  <a:pt x="3082" y="660"/>
                </a:lnTo>
                <a:lnTo>
                  <a:pt x="3082" y="660"/>
                </a:lnTo>
                <a:cubicBezTo>
                  <a:pt x="3082" y="661"/>
                  <a:pt x="2140" y="1623"/>
                  <a:pt x="2031" y="1674"/>
                </a:cubicBezTo>
                <a:cubicBezTo>
                  <a:pt x="2028" y="1675"/>
                  <a:pt x="2024" y="1676"/>
                  <a:pt x="2019" y="1676"/>
                </a:cubicBezTo>
                <a:cubicBezTo>
                  <a:pt x="1853" y="1676"/>
                  <a:pt x="741" y="869"/>
                  <a:pt x="741" y="869"/>
                </a:cubicBezTo>
                <a:cubicBezTo>
                  <a:pt x="741" y="869"/>
                  <a:pt x="119" y="1"/>
                  <a:pt x="2" y="1"/>
                </a:cubicBezTo>
                <a:close/>
              </a:path>
            </a:pathLst>
          </a:custGeom>
          <a:solidFill>
            <a:srgbClr val="EA9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346;p36">
            <a:extLst>
              <a:ext uri="{FF2B5EF4-FFF2-40B4-BE49-F238E27FC236}">
                <a16:creationId xmlns:a16="http://schemas.microsoft.com/office/drawing/2014/main" id="{43236DB1-912F-1EB9-CA67-6587D168F038}"/>
              </a:ext>
            </a:extLst>
          </p:cNvPr>
          <p:cNvSpPr/>
          <p:nvPr/>
        </p:nvSpPr>
        <p:spPr>
          <a:xfrm>
            <a:off x="6449316" y="1979082"/>
            <a:ext cx="342290" cy="186588"/>
          </a:xfrm>
          <a:custGeom>
            <a:avLst/>
            <a:gdLst/>
            <a:ahLst/>
            <a:cxnLst/>
            <a:rect l="l" t="t" r="r" b="b"/>
            <a:pathLst>
              <a:path w="5364" h="2924" extrusionOk="0">
                <a:moveTo>
                  <a:pt x="38" y="1"/>
                </a:moveTo>
                <a:cubicBezTo>
                  <a:pt x="24" y="1"/>
                  <a:pt x="11" y="1"/>
                  <a:pt x="1" y="5"/>
                </a:cubicBezTo>
                <a:cubicBezTo>
                  <a:pt x="76" y="237"/>
                  <a:pt x="342" y="790"/>
                  <a:pt x="1247" y="1001"/>
                </a:cubicBezTo>
                <a:cubicBezTo>
                  <a:pt x="2268" y="1237"/>
                  <a:pt x="4360" y="2028"/>
                  <a:pt x="5272" y="2923"/>
                </a:cubicBezTo>
                <a:cubicBezTo>
                  <a:pt x="5302" y="2920"/>
                  <a:pt x="5333" y="2913"/>
                  <a:pt x="5364" y="2909"/>
                </a:cubicBezTo>
                <a:cubicBezTo>
                  <a:pt x="5015" y="2384"/>
                  <a:pt x="4589" y="1930"/>
                  <a:pt x="4084" y="1694"/>
                </a:cubicBezTo>
                <a:cubicBezTo>
                  <a:pt x="2564" y="991"/>
                  <a:pt x="762" y="349"/>
                  <a:pt x="97" y="15"/>
                </a:cubicBezTo>
                <a:cubicBezTo>
                  <a:pt x="76" y="5"/>
                  <a:pt x="56" y="1"/>
                  <a:pt x="38" y="1"/>
                </a:cubicBezTo>
                <a:close/>
              </a:path>
            </a:pathLst>
          </a:custGeom>
          <a:solidFill>
            <a:srgbClr val="F2A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347;p36">
            <a:extLst>
              <a:ext uri="{FF2B5EF4-FFF2-40B4-BE49-F238E27FC236}">
                <a16:creationId xmlns:a16="http://schemas.microsoft.com/office/drawing/2014/main" id="{BB64DDCE-110D-E1F6-0D84-0D119AC5F473}"/>
              </a:ext>
            </a:extLst>
          </p:cNvPr>
          <p:cNvSpPr/>
          <p:nvPr/>
        </p:nvSpPr>
        <p:spPr>
          <a:xfrm>
            <a:off x="5950559" y="2522570"/>
            <a:ext cx="122010" cy="70449"/>
          </a:xfrm>
          <a:custGeom>
            <a:avLst/>
            <a:gdLst/>
            <a:ahLst/>
            <a:cxnLst/>
            <a:rect l="l" t="t" r="r" b="b"/>
            <a:pathLst>
              <a:path w="1912" h="1104" extrusionOk="0">
                <a:moveTo>
                  <a:pt x="849" y="0"/>
                </a:moveTo>
                <a:cubicBezTo>
                  <a:pt x="792" y="0"/>
                  <a:pt x="735" y="5"/>
                  <a:pt x="679" y="15"/>
                </a:cubicBezTo>
                <a:cubicBezTo>
                  <a:pt x="560" y="45"/>
                  <a:pt x="451" y="100"/>
                  <a:pt x="355" y="172"/>
                </a:cubicBezTo>
                <a:cubicBezTo>
                  <a:pt x="262" y="247"/>
                  <a:pt x="188" y="336"/>
                  <a:pt x="130" y="434"/>
                </a:cubicBezTo>
                <a:cubicBezTo>
                  <a:pt x="71" y="530"/>
                  <a:pt x="24" y="632"/>
                  <a:pt x="0" y="741"/>
                </a:cubicBezTo>
                <a:lnTo>
                  <a:pt x="13" y="746"/>
                </a:lnTo>
                <a:cubicBezTo>
                  <a:pt x="95" y="547"/>
                  <a:pt x="225" y="363"/>
                  <a:pt x="402" y="240"/>
                </a:cubicBezTo>
                <a:cubicBezTo>
                  <a:pt x="492" y="179"/>
                  <a:pt x="590" y="138"/>
                  <a:pt x="696" y="117"/>
                </a:cubicBezTo>
                <a:cubicBezTo>
                  <a:pt x="742" y="113"/>
                  <a:pt x="787" y="109"/>
                  <a:pt x="833" y="109"/>
                </a:cubicBezTo>
                <a:cubicBezTo>
                  <a:pt x="895" y="109"/>
                  <a:pt x="956" y="115"/>
                  <a:pt x="1017" y="131"/>
                </a:cubicBezTo>
                <a:cubicBezTo>
                  <a:pt x="1225" y="179"/>
                  <a:pt x="1430" y="274"/>
                  <a:pt x="1584" y="424"/>
                </a:cubicBezTo>
                <a:cubicBezTo>
                  <a:pt x="1659" y="500"/>
                  <a:pt x="1721" y="592"/>
                  <a:pt x="1757" y="691"/>
                </a:cubicBezTo>
                <a:cubicBezTo>
                  <a:pt x="1778" y="738"/>
                  <a:pt x="1792" y="793"/>
                  <a:pt x="1798" y="844"/>
                </a:cubicBezTo>
                <a:cubicBezTo>
                  <a:pt x="1802" y="872"/>
                  <a:pt x="1806" y="899"/>
                  <a:pt x="1806" y="926"/>
                </a:cubicBezTo>
                <a:cubicBezTo>
                  <a:pt x="1806" y="943"/>
                  <a:pt x="1800" y="973"/>
                  <a:pt x="1797" y="988"/>
                </a:cubicBezTo>
                <a:lnTo>
                  <a:pt x="1797" y="988"/>
                </a:lnTo>
                <a:cubicBezTo>
                  <a:pt x="1693" y="873"/>
                  <a:pt x="1562" y="781"/>
                  <a:pt x="1417" y="728"/>
                </a:cubicBezTo>
                <a:cubicBezTo>
                  <a:pt x="1341" y="700"/>
                  <a:pt x="1263" y="691"/>
                  <a:pt x="1181" y="691"/>
                </a:cubicBezTo>
                <a:cubicBezTo>
                  <a:pt x="1102" y="691"/>
                  <a:pt x="1024" y="714"/>
                  <a:pt x="949" y="738"/>
                </a:cubicBezTo>
                <a:lnTo>
                  <a:pt x="955" y="749"/>
                </a:lnTo>
                <a:cubicBezTo>
                  <a:pt x="1012" y="741"/>
                  <a:pt x="1070" y="731"/>
                  <a:pt x="1128" y="731"/>
                </a:cubicBezTo>
                <a:cubicBezTo>
                  <a:pt x="1147" y="731"/>
                  <a:pt x="1165" y="732"/>
                  <a:pt x="1184" y="735"/>
                </a:cubicBezTo>
                <a:cubicBezTo>
                  <a:pt x="1256" y="741"/>
                  <a:pt x="1327" y="762"/>
                  <a:pt x="1396" y="793"/>
                </a:cubicBezTo>
                <a:cubicBezTo>
                  <a:pt x="1461" y="820"/>
                  <a:pt x="1522" y="861"/>
                  <a:pt x="1580" y="905"/>
                </a:cubicBezTo>
                <a:cubicBezTo>
                  <a:pt x="1635" y="950"/>
                  <a:pt x="1689" y="1008"/>
                  <a:pt x="1727" y="1059"/>
                </a:cubicBezTo>
                <a:lnTo>
                  <a:pt x="1757" y="1104"/>
                </a:lnTo>
                <a:lnTo>
                  <a:pt x="1819" y="1090"/>
                </a:lnTo>
                <a:cubicBezTo>
                  <a:pt x="1839" y="1086"/>
                  <a:pt x="1867" y="1066"/>
                  <a:pt x="1874" y="1056"/>
                </a:cubicBezTo>
                <a:cubicBezTo>
                  <a:pt x="1877" y="1049"/>
                  <a:pt x="1884" y="1042"/>
                  <a:pt x="1888" y="1036"/>
                </a:cubicBezTo>
                <a:cubicBezTo>
                  <a:pt x="1894" y="1025"/>
                  <a:pt x="1894" y="1022"/>
                  <a:pt x="1897" y="1012"/>
                </a:cubicBezTo>
                <a:cubicBezTo>
                  <a:pt x="1901" y="1001"/>
                  <a:pt x="1905" y="987"/>
                  <a:pt x="1905" y="981"/>
                </a:cubicBezTo>
                <a:cubicBezTo>
                  <a:pt x="1908" y="960"/>
                  <a:pt x="1911" y="943"/>
                  <a:pt x="1911" y="926"/>
                </a:cubicBezTo>
                <a:cubicBezTo>
                  <a:pt x="1911" y="892"/>
                  <a:pt x="1911" y="861"/>
                  <a:pt x="1908" y="831"/>
                </a:cubicBezTo>
                <a:cubicBezTo>
                  <a:pt x="1897" y="769"/>
                  <a:pt x="1884" y="708"/>
                  <a:pt x="1864" y="650"/>
                </a:cubicBezTo>
                <a:cubicBezTo>
                  <a:pt x="1819" y="533"/>
                  <a:pt x="1754" y="428"/>
                  <a:pt x="1669" y="339"/>
                </a:cubicBezTo>
                <a:cubicBezTo>
                  <a:pt x="1584" y="250"/>
                  <a:pt x="1485" y="179"/>
                  <a:pt x="1376" y="131"/>
                </a:cubicBezTo>
                <a:cubicBezTo>
                  <a:pt x="1266" y="79"/>
                  <a:pt x="1160" y="42"/>
                  <a:pt x="1041" y="21"/>
                </a:cubicBezTo>
                <a:cubicBezTo>
                  <a:pt x="979" y="7"/>
                  <a:pt x="914" y="0"/>
                  <a:pt x="849" y="0"/>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348;p36">
            <a:extLst>
              <a:ext uri="{FF2B5EF4-FFF2-40B4-BE49-F238E27FC236}">
                <a16:creationId xmlns:a16="http://schemas.microsoft.com/office/drawing/2014/main" id="{D60BC8F7-B740-4FF8-566F-E738E4F7D8C4}"/>
              </a:ext>
            </a:extLst>
          </p:cNvPr>
          <p:cNvSpPr/>
          <p:nvPr/>
        </p:nvSpPr>
        <p:spPr>
          <a:xfrm>
            <a:off x="6241543" y="2364507"/>
            <a:ext cx="122073" cy="101143"/>
          </a:xfrm>
          <a:custGeom>
            <a:avLst/>
            <a:gdLst/>
            <a:ahLst/>
            <a:cxnLst/>
            <a:rect l="l" t="t" r="r" b="b"/>
            <a:pathLst>
              <a:path w="1913" h="1585" extrusionOk="0">
                <a:moveTo>
                  <a:pt x="1060" y="0"/>
                </a:moveTo>
                <a:cubicBezTo>
                  <a:pt x="892" y="0"/>
                  <a:pt x="723" y="47"/>
                  <a:pt x="581" y="122"/>
                </a:cubicBezTo>
                <a:cubicBezTo>
                  <a:pt x="515" y="154"/>
                  <a:pt x="461" y="201"/>
                  <a:pt x="403" y="245"/>
                </a:cubicBezTo>
                <a:cubicBezTo>
                  <a:pt x="376" y="266"/>
                  <a:pt x="348" y="294"/>
                  <a:pt x="325" y="317"/>
                </a:cubicBezTo>
                <a:cubicBezTo>
                  <a:pt x="298" y="341"/>
                  <a:pt x="270" y="368"/>
                  <a:pt x="249" y="399"/>
                </a:cubicBezTo>
                <a:cubicBezTo>
                  <a:pt x="157" y="508"/>
                  <a:pt x="82" y="638"/>
                  <a:pt x="48" y="775"/>
                </a:cubicBezTo>
                <a:cubicBezTo>
                  <a:pt x="14" y="915"/>
                  <a:pt x="0" y="1055"/>
                  <a:pt x="3" y="1191"/>
                </a:cubicBezTo>
                <a:cubicBezTo>
                  <a:pt x="17" y="1324"/>
                  <a:pt x="41" y="1461"/>
                  <a:pt x="89" y="1584"/>
                </a:cubicBezTo>
                <a:lnTo>
                  <a:pt x="99" y="1584"/>
                </a:lnTo>
                <a:cubicBezTo>
                  <a:pt x="55" y="1324"/>
                  <a:pt x="55" y="1055"/>
                  <a:pt x="140" y="809"/>
                </a:cubicBezTo>
                <a:cubicBezTo>
                  <a:pt x="225" y="560"/>
                  <a:pt x="410" y="351"/>
                  <a:pt x="642" y="232"/>
                </a:cubicBezTo>
                <a:cubicBezTo>
                  <a:pt x="773" y="155"/>
                  <a:pt x="927" y="112"/>
                  <a:pt x="1080" y="112"/>
                </a:cubicBezTo>
                <a:cubicBezTo>
                  <a:pt x="1186" y="112"/>
                  <a:pt x="1292" y="133"/>
                  <a:pt x="1390" y="177"/>
                </a:cubicBezTo>
                <a:cubicBezTo>
                  <a:pt x="1626" y="283"/>
                  <a:pt x="1816" y="494"/>
                  <a:pt x="1898" y="740"/>
                </a:cubicBezTo>
                <a:lnTo>
                  <a:pt x="1912" y="737"/>
                </a:lnTo>
                <a:cubicBezTo>
                  <a:pt x="1895" y="601"/>
                  <a:pt x="1826" y="478"/>
                  <a:pt x="1748" y="362"/>
                </a:cubicBezTo>
                <a:cubicBezTo>
                  <a:pt x="1667" y="253"/>
                  <a:pt x="1557" y="157"/>
                  <a:pt x="1427" y="89"/>
                </a:cubicBezTo>
                <a:cubicBezTo>
                  <a:pt x="1314" y="27"/>
                  <a:pt x="1187" y="0"/>
                  <a:pt x="1060" y="0"/>
                </a:cubicBezTo>
                <a:close/>
              </a:path>
            </a:pathLst>
          </a:custGeom>
          <a:solidFill>
            <a:srgbClr val="564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349;p36">
            <a:extLst>
              <a:ext uri="{FF2B5EF4-FFF2-40B4-BE49-F238E27FC236}">
                <a16:creationId xmlns:a16="http://schemas.microsoft.com/office/drawing/2014/main" id="{1C8BEDE4-7F41-5721-49C6-B8EFA1E04D7A}"/>
              </a:ext>
            </a:extLst>
          </p:cNvPr>
          <p:cNvSpPr/>
          <p:nvPr/>
        </p:nvSpPr>
        <p:spPr>
          <a:xfrm>
            <a:off x="6737747" y="2297568"/>
            <a:ext cx="101781" cy="65216"/>
          </a:xfrm>
          <a:custGeom>
            <a:avLst/>
            <a:gdLst/>
            <a:ahLst/>
            <a:cxnLst/>
            <a:rect l="l" t="t" r="r" b="b"/>
            <a:pathLst>
              <a:path w="1595" h="1022" extrusionOk="0">
                <a:moveTo>
                  <a:pt x="844" y="4"/>
                </a:moveTo>
                <a:cubicBezTo>
                  <a:pt x="789" y="7"/>
                  <a:pt x="735" y="15"/>
                  <a:pt x="676" y="21"/>
                </a:cubicBezTo>
                <a:cubicBezTo>
                  <a:pt x="568" y="45"/>
                  <a:pt x="458" y="76"/>
                  <a:pt x="355" y="134"/>
                </a:cubicBezTo>
                <a:cubicBezTo>
                  <a:pt x="253" y="188"/>
                  <a:pt x="161" y="270"/>
                  <a:pt x="100" y="373"/>
                </a:cubicBezTo>
                <a:cubicBezTo>
                  <a:pt x="38" y="472"/>
                  <a:pt x="7" y="588"/>
                  <a:pt x="4" y="697"/>
                </a:cubicBezTo>
                <a:cubicBezTo>
                  <a:pt x="1" y="806"/>
                  <a:pt x="18" y="919"/>
                  <a:pt x="45" y="1011"/>
                </a:cubicBezTo>
                <a:lnTo>
                  <a:pt x="48" y="1018"/>
                </a:lnTo>
                <a:cubicBezTo>
                  <a:pt x="48" y="1022"/>
                  <a:pt x="48" y="1022"/>
                  <a:pt x="51" y="1022"/>
                </a:cubicBezTo>
                <a:cubicBezTo>
                  <a:pt x="55" y="1022"/>
                  <a:pt x="55" y="1022"/>
                  <a:pt x="55" y="1018"/>
                </a:cubicBezTo>
                <a:cubicBezTo>
                  <a:pt x="59" y="908"/>
                  <a:pt x="48" y="810"/>
                  <a:pt x="69" y="708"/>
                </a:cubicBezTo>
                <a:cubicBezTo>
                  <a:pt x="86" y="609"/>
                  <a:pt x="120" y="513"/>
                  <a:pt x="182" y="431"/>
                </a:cubicBezTo>
                <a:cubicBezTo>
                  <a:pt x="301" y="264"/>
                  <a:pt x="502" y="178"/>
                  <a:pt x="700" y="144"/>
                </a:cubicBezTo>
                <a:cubicBezTo>
                  <a:pt x="763" y="131"/>
                  <a:pt x="828" y="124"/>
                  <a:pt x="892" y="124"/>
                </a:cubicBezTo>
                <a:cubicBezTo>
                  <a:pt x="1032" y="124"/>
                  <a:pt x="1170" y="157"/>
                  <a:pt x="1284" y="237"/>
                </a:cubicBezTo>
                <a:cubicBezTo>
                  <a:pt x="1452" y="352"/>
                  <a:pt x="1543" y="554"/>
                  <a:pt x="1574" y="755"/>
                </a:cubicBezTo>
                <a:cubicBezTo>
                  <a:pt x="1574" y="755"/>
                  <a:pt x="1574" y="759"/>
                  <a:pt x="1578" y="759"/>
                </a:cubicBezTo>
                <a:cubicBezTo>
                  <a:pt x="1581" y="759"/>
                  <a:pt x="1584" y="755"/>
                  <a:pt x="1584" y="752"/>
                </a:cubicBezTo>
                <a:cubicBezTo>
                  <a:pt x="1595" y="646"/>
                  <a:pt x="1574" y="540"/>
                  <a:pt x="1537" y="434"/>
                </a:cubicBezTo>
                <a:cubicBezTo>
                  <a:pt x="1496" y="332"/>
                  <a:pt x="1431" y="233"/>
                  <a:pt x="1338" y="158"/>
                </a:cubicBezTo>
                <a:cubicBezTo>
                  <a:pt x="1250" y="83"/>
                  <a:pt x="1134" y="32"/>
                  <a:pt x="1018" y="15"/>
                </a:cubicBezTo>
                <a:cubicBezTo>
                  <a:pt x="960" y="1"/>
                  <a:pt x="902" y="7"/>
                  <a:pt x="844" y="4"/>
                </a:cubicBezTo>
                <a:close/>
              </a:path>
            </a:pathLst>
          </a:custGeom>
          <a:solidFill>
            <a:srgbClr val="564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350;p36">
            <a:extLst>
              <a:ext uri="{FF2B5EF4-FFF2-40B4-BE49-F238E27FC236}">
                <a16:creationId xmlns:a16="http://schemas.microsoft.com/office/drawing/2014/main" id="{B2AF4741-C29B-4D68-7875-8077F152781F}"/>
              </a:ext>
            </a:extLst>
          </p:cNvPr>
          <p:cNvSpPr/>
          <p:nvPr/>
        </p:nvSpPr>
        <p:spPr>
          <a:xfrm>
            <a:off x="6596786" y="2343768"/>
            <a:ext cx="70896" cy="72810"/>
          </a:xfrm>
          <a:custGeom>
            <a:avLst/>
            <a:gdLst/>
            <a:ahLst/>
            <a:cxnLst/>
            <a:rect l="l" t="t" r="r" b="b"/>
            <a:pathLst>
              <a:path w="1111" h="1141" extrusionOk="0">
                <a:moveTo>
                  <a:pt x="15" y="0"/>
                </a:moveTo>
                <a:lnTo>
                  <a:pt x="1" y="4"/>
                </a:lnTo>
                <a:cubicBezTo>
                  <a:pt x="4" y="93"/>
                  <a:pt x="11" y="181"/>
                  <a:pt x="48" y="270"/>
                </a:cubicBezTo>
                <a:cubicBezTo>
                  <a:pt x="66" y="311"/>
                  <a:pt x="97" y="359"/>
                  <a:pt x="155" y="373"/>
                </a:cubicBezTo>
                <a:cubicBezTo>
                  <a:pt x="163" y="374"/>
                  <a:pt x="171" y="374"/>
                  <a:pt x="179" y="374"/>
                </a:cubicBezTo>
                <a:cubicBezTo>
                  <a:pt x="223" y="374"/>
                  <a:pt x="260" y="361"/>
                  <a:pt x="298" y="352"/>
                </a:cubicBezTo>
                <a:cubicBezTo>
                  <a:pt x="438" y="306"/>
                  <a:pt x="581" y="246"/>
                  <a:pt x="714" y="246"/>
                </a:cubicBezTo>
                <a:cubicBezTo>
                  <a:pt x="740" y="246"/>
                  <a:pt x="765" y="248"/>
                  <a:pt x="790" y="253"/>
                </a:cubicBezTo>
                <a:cubicBezTo>
                  <a:pt x="861" y="274"/>
                  <a:pt x="923" y="321"/>
                  <a:pt x="950" y="386"/>
                </a:cubicBezTo>
                <a:cubicBezTo>
                  <a:pt x="977" y="451"/>
                  <a:pt x="981" y="533"/>
                  <a:pt x="977" y="615"/>
                </a:cubicBezTo>
                <a:cubicBezTo>
                  <a:pt x="977" y="696"/>
                  <a:pt x="963" y="783"/>
                  <a:pt x="954" y="868"/>
                </a:cubicBezTo>
                <a:lnTo>
                  <a:pt x="929" y="1000"/>
                </a:lnTo>
                <a:lnTo>
                  <a:pt x="923" y="1065"/>
                </a:lnTo>
                <a:lnTo>
                  <a:pt x="916" y="1100"/>
                </a:lnTo>
                <a:lnTo>
                  <a:pt x="916" y="1117"/>
                </a:lnTo>
                <a:cubicBezTo>
                  <a:pt x="916" y="1120"/>
                  <a:pt x="919" y="1123"/>
                  <a:pt x="919" y="1127"/>
                </a:cubicBezTo>
                <a:cubicBezTo>
                  <a:pt x="919" y="1131"/>
                  <a:pt x="923" y="1141"/>
                  <a:pt x="933" y="1141"/>
                </a:cubicBezTo>
                <a:lnTo>
                  <a:pt x="929" y="1127"/>
                </a:lnTo>
                <a:lnTo>
                  <a:pt x="929" y="1127"/>
                </a:lnTo>
                <a:cubicBezTo>
                  <a:pt x="930" y="1127"/>
                  <a:pt x="931" y="1127"/>
                  <a:pt x="931" y="1127"/>
                </a:cubicBezTo>
                <a:cubicBezTo>
                  <a:pt x="937" y="1127"/>
                  <a:pt x="937" y="1113"/>
                  <a:pt x="943" y="1106"/>
                </a:cubicBezTo>
                <a:lnTo>
                  <a:pt x="957" y="1076"/>
                </a:lnTo>
                <a:lnTo>
                  <a:pt x="984" y="1014"/>
                </a:lnTo>
                <a:cubicBezTo>
                  <a:pt x="1004" y="973"/>
                  <a:pt x="1022" y="932"/>
                  <a:pt x="1036" y="891"/>
                </a:cubicBezTo>
                <a:cubicBezTo>
                  <a:pt x="1069" y="806"/>
                  <a:pt x="1093" y="717"/>
                  <a:pt x="1104" y="622"/>
                </a:cubicBezTo>
                <a:cubicBezTo>
                  <a:pt x="1110" y="529"/>
                  <a:pt x="1110" y="427"/>
                  <a:pt x="1059" y="332"/>
                </a:cubicBezTo>
                <a:cubicBezTo>
                  <a:pt x="1008" y="233"/>
                  <a:pt x="909" y="171"/>
                  <a:pt x="806" y="154"/>
                </a:cubicBezTo>
                <a:cubicBezTo>
                  <a:pt x="787" y="152"/>
                  <a:pt x="768" y="151"/>
                  <a:pt x="750" y="151"/>
                </a:cubicBezTo>
                <a:cubicBezTo>
                  <a:pt x="571" y="151"/>
                  <a:pt x="423" y="236"/>
                  <a:pt x="278" y="294"/>
                </a:cubicBezTo>
                <a:cubicBezTo>
                  <a:pt x="237" y="307"/>
                  <a:pt x="196" y="325"/>
                  <a:pt x="161" y="325"/>
                </a:cubicBezTo>
                <a:cubicBezTo>
                  <a:pt x="130" y="321"/>
                  <a:pt x="100" y="287"/>
                  <a:pt x="83" y="253"/>
                </a:cubicBezTo>
                <a:cubicBezTo>
                  <a:pt x="42" y="178"/>
                  <a:pt x="25" y="89"/>
                  <a:pt x="15" y="0"/>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351;p36">
            <a:extLst>
              <a:ext uri="{FF2B5EF4-FFF2-40B4-BE49-F238E27FC236}">
                <a16:creationId xmlns:a16="http://schemas.microsoft.com/office/drawing/2014/main" id="{00134A9E-FAA6-5077-77D1-C4EDEBD16912}"/>
              </a:ext>
            </a:extLst>
          </p:cNvPr>
          <p:cNvSpPr/>
          <p:nvPr/>
        </p:nvSpPr>
        <p:spPr>
          <a:xfrm>
            <a:off x="6520785" y="2515423"/>
            <a:ext cx="158446" cy="24823"/>
          </a:xfrm>
          <a:custGeom>
            <a:avLst/>
            <a:gdLst/>
            <a:ahLst/>
            <a:cxnLst/>
            <a:rect l="l" t="t" r="r" b="b"/>
            <a:pathLst>
              <a:path w="2483" h="389" extrusionOk="0">
                <a:moveTo>
                  <a:pt x="2476" y="1"/>
                </a:moveTo>
                <a:cubicBezTo>
                  <a:pt x="2377" y="42"/>
                  <a:pt x="2277" y="79"/>
                  <a:pt x="2175" y="103"/>
                </a:cubicBezTo>
                <a:cubicBezTo>
                  <a:pt x="2076" y="133"/>
                  <a:pt x="1973" y="157"/>
                  <a:pt x="1871" y="178"/>
                </a:cubicBezTo>
                <a:cubicBezTo>
                  <a:pt x="1666" y="212"/>
                  <a:pt x="1461" y="246"/>
                  <a:pt x="1257" y="259"/>
                </a:cubicBezTo>
                <a:cubicBezTo>
                  <a:pt x="1161" y="266"/>
                  <a:pt x="1065" y="269"/>
                  <a:pt x="968" y="269"/>
                </a:cubicBezTo>
                <a:cubicBezTo>
                  <a:pt x="857" y="269"/>
                  <a:pt x="746" y="265"/>
                  <a:pt x="636" y="259"/>
                </a:cubicBezTo>
                <a:cubicBezTo>
                  <a:pt x="427" y="243"/>
                  <a:pt x="219" y="226"/>
                  <a:pt x="4" y="195"/>
                </a:cubicBezTo>
                <a:lnTo>
                  <a:pt x="1" y="209"/>
                </a:lnTo>
                <a:cubicBezTo>
                  <a:pt x="202" y="280"/>
                  <a:pt x="410" y="325"/>
                  <a:pt x="622" y="359"/>
                </a:cubicBezTo>
                <a:cubicBezTo>
                  <a:pt x="772" y="378"/>
                  <a:pt x="921" y="389"/>
                  <a:pt x="1071" y="389"/>
                </a:cubicBezTo>
                <a:cubicBezTo>
                  <a:pt x="1136" y="389"/>
                  <a:pt x="1202" y="387"/>
                  <a:pt x="1267" y="382"/>
                </a:cubicBezTo>
                <a:cubicBezTo>
                  <a:pt x="1479" y="366"/>
                  <a:pt x="1690" y="328"/>
                  <a:pt x="1899" y="270"/>
                </a:cubicBezTo>
                <a:cubicBezTo>
                  <a:pt x="2104" y="209"/>
                  <a:pt x="2309" y="133"/>
                  <a:pt x="2482" y="7"/>
                </a:cubicBezTo>
                <a:lnTo>
                  <a:pt x="2476" y="1"/>
                </a:ln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352;p36">
            <a:extLst>
              <a:ext uri="{FF2B5EF4-FFF2-40B4-BE49-F238E27FC236}">
                <a16:creationId xmlns:a16="http://schemas.microsoft.com/office/drawing/2014/main" id="{B49AEF5D-3B14-85EF-D804-70752B06D6F2}"/>
              </a:ext>
            </a:extLst>
          </p:cNvPr>
          <p:cNvSpPr/>
          <p:nvPr/>
        </p:nvSpPr>
        <p:spPr>
          <a:xfrm>
            <a:off x="6587214" y="2563984"/>
            <a:ext cx="29481" cy="10721"/>
          </a:xfrm>
          <a:custGeom>
            <a:avLst/>
            <a:gdLst/>
            <a:ahLst/>
            <a:cxnLst/>
            <a:rect l="l" t="t" r="r" b="b"/>
            <a:pathLst>
              <a:path w="462" h="168" extrusionOk="0">
                <a:moveTo>
                  <a:pt x="455" y="1"/>
                </a:moveTo>
                <a:cubicBezTo>
                  <a:pt x="387" y="38"/>
                  <a:pt x="308" y="42"/>
                  <a:pt x="233" y="42"/>
                </a:cubicBezTo>
                <a:cubicBezTo>
                  <a:pt x="218" y="42"/>
                  <a:pt x="203" y="43"/>
                  <a:pt x="188" y="43"/>
                </a:cubicBezTo>
                <a:cubicBezTo>
                  <a:pt x="125" y="43"/>
                  <a:pt x="65" y="38"/>
                  <a:pt x="1" y="35"/>
                </a:cubicBezTo>
                <a:lnTo>
                  <a:pt x="1" y="48"/>
                </a:lnTo>
                <a:cubicBezTo>
                  <a:pt x="69" y="138"/>
                  <a:pt x="151" y="165"/>
                  <a:pt x="236" y="168"/>
                </a:cubicBezTo>
                <a:cubicBezTo>
                  <a:pt x="277" y="165"/>
                  <a:pt x="321" y="154"/>
                  <a:pt x="366" y="130"/>
                </a:cubicBezTo>
                <a:cubicBezTo>
                  <a:pt x="407" y="106"/>
                  <a:pt x="448" y="69"/>
                  <a:pt x="461" y="11"/>
                </a:cubicBezTo>
                <a:lnTo>
                  <a:pt x="455" y="1"/>
                </a:ln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353;p36">
            <a:extLst>
              <a:ext uri="{FF2B5EF4-FFF2-40B4-BE49-F238E27FC236}">
                <a16:creationId xmlns:a16="http://schemas.microsoft.com/office/drawing/2014/main" id="{73AF3178-A21C-2788-D0B6-404CAE00AB70}"/>
              </a:ext>
            </a:extLst>
          </p:cNvPr>
          <p:cNvSpPr/>
          <p:nvPr/>
        </p:nvSpPr>
        <p:spPr>
          <a:xfrm>
            <a:off x="5719111" y="726449"/>
            <a:ext cx="1416191" cy="1862240"/>
          </a:xfrm>
          <a:custGeom>
            <a:avLst/>
            <a:gdLst/>
            <a:ahLst/>
            <a:cxnLst/>
            <a:rect l="l" t="t" r="r" b="b"/>
            <a:pathLst>
              <a:path w="22193" h="29183" extrusionOk="0">
                <a:moveTo>
                  <a:pt x="18565" y="13650"/>
                </a:moveTo>
                <a:cubicBezTo>
                  <a:pt x="18565" y="13650"/>
                  <a:pt x="18562" y="13653"/>
                  <a:pt x="18556" y="13659"/>
                </a:cubicBezTo>
                <a:lnTo>
                  <a:pt x="18556" y="13659"/>
                </a:lnTo>
                <a:cubicBezTo>
                  <a:pt x="18562" y="13653"/>
                  <a:pt x="18565" y="13650"/>
                  <a:pt x="18565" y="13650"/>
                </a:cubicBezTo>
                <a:close/>
                <a:moveTo>
                  <a:pt x="2454" y="28743"/>
                </a:moveTo>
                <a:lnTo>
                  <a:pt x="2454" y="28743"/>
                </a:lnTo>
                <a:cubicBezTo>
                  <a:pt x="2452" y="28757"/>
                  <a:pt x="2453" y="28765"/>
                  <a:pt x="2453" y="28765"/>
                </a:cubicBezTo>
                <a:cubicBezTo>
                  <a:pt x="2454" y="28765"/>
                  <a:pt x="2455" y="28758"/>
                  <a:pt x="2456" y="28745"/>
                </a:cubicBezTo>
                <a:cubicBezTo>
                  <a:pt x="2456" y="28745"/>
                  <a:pt x="2455" y="28744"/>
                  <a:pt x="2454" y="28743"/>
                </a:cubicBezTo>
                <a:close/>
                <a:moveTo>
                  <a:pt x="14648" y="1"/>
                </a:moveTo>
                <a:cubicBezTo>
                  <a:pt x="14465" y="1"/>
                  <a:pt x="14278" y="6"/>
                  <a:pt x="14086" y="17"/>
                </a:cubicBezTo>
                <a:cubicBezTo>
                  <a:pt x="6470" y="443"/>
                  <a:pt x="1797" y="6527"/>
                  <a:pt x="1114" y="10513"/>
                </a:cubicBezTo>
                <a:cubicBezTo>
                  <a:pt x="432" y="14504"/>
                  <a:pt x="4272" y="17511"/>
                  <a:pt x="4634" y="17767"/>
                </a:cubicBezTo>
                <a:cubicBezTo>
                  <a:pt x="4999" y="18023"/>
                  <a:pt x="4890" y="18088"/>
                  <a:pt x="2425" y="22150"/>
                </a:cubicBezTo>
                <a:cubicBezTo>
                  <a:pt x="1" y="26147"/>
                  <a:pt x="2376" y="28663"/>
                  <a:pt x="2454" y="28743"/>
                </a:cubicBezTo>
                <a:lnTo>
                  <a:pt x="2454" y="28743"/>
                </a:lnTo>
                <a:cubicBezTo>
                  <a:pt x="2461" y="28650"/>
                  <a:pt x="2527" y="28267"/>
                  <a:pt x="2890" y="27725"/>
                </a:cubicBezTo>
                <a:cubicBezTo>
                  <a:pt x="3130" y="27363"/>
                  <a:pt x="3550" y="27261"/>
                  <a:pt x="3946" y="27261"/>
                </a:cubicBezTo>
                <a:cubicBezTo>
                  <a:pt x="4310" y="27261"/>
                  <a:pt x="4654" y="27346"/>
                  <a:pt x="4825" y="27397"/>
                </a:cubicBezTo>
                <a:cubicBezTo>
                  <a:pt x="4910" y="27424"/>
                  <a:pt x="4989" y="27462"/>
                  <a:pt x="5057" y="27513"/>
                </a:cubicBezTo>
                <a:cubicBezTo>
                  <a:pt x="5589" y="27907"/>
                  <a:pt x="6666" y="29182"/>
                  <a:pt x="6711" y="29182"/>
                </a:cubicBezTo>
                <a:cubicBezTo>
                  <a:pt x="6715" y="29182"/>
                  <a:pt x="6710" y="29172"/>
                  <a:pt x="6695" y="29148"/>
                </a:cubicBezTo>
                <a:cubicBezTo>
                  <a:pt x="6511" y="28852"/>
                  <a:pt x="6030" y="27946"/>
                  <a:pt x="6303" y="27428"/>
                </a:cubicBezTo>
                <a:cubicBezTo>
                  <a:pt x="6515" y="27018"/>
                  <a:pt x="6941" y="24526"/>
                  <a:pt x="7119" y="23458"/>
                </a:cubicBezTo>
                <a:cubicBezTo>
                  <a:pt x="7166" y="23154"/>
                  <a:pt x="7358" y="22887"/>
                  <a:pt x="7631" y="22744"/>
                </a:cubicBezTo>
                <a:cubicBezTo>
                  <a:pt x="8330" y="22365"/>
                  <a:pt x="9720" y="21590"/>
                  <a:pt x="10509" y="20973"/>
                </a:cubicBezTo>
                <a:cubicBezTo>
                  <a:pt x="11177" y="20443"/>
                  <a:pt x="11331" y="20010"/>
                  <a:pt x="11349" y="19758"/>
                </a:cubicBezTo>
                <a:cubicBezTo>
                  <a:pt x="11354" y="19684"/>
                  <a:pt x="11414" y="19630"/>
                  <a:pt x="11481" y="19630"/>
                </a:cubicBezTo>
                <a:cubicBezTo>
                  <a:pt x="11500" y="19630"/>
                  <a:pt x="11520" y="19635"/>
                  <a:pt x="11540" y="19645"/>
                </a:cubicBezTo>
                <a:cubicBezTo>
                  <a:pt x="12205" y="19979"/>
                  <a:pt x="14007" y="20621"/>
                  <a:pt x="15527" y="21324"/>
                </a:cubicBezTo>
                <a:cubicBezTo>
                  <a:pt x="17274" y="22137"/>
                  <a:pt x="18070" y="25557"/>
                  <a:pt x="18070" y="25557"/>
                </a:cubicBezTo>
                <a:cubicBezTo>
                  <a:pt x="21799" y="20561"/>
                  <a:pt x="16062" y="17406"/>
                  <a:pt x="11774" y="17406"/>
                </a:cubicBezTo>
                <a:cubicBezTo>
                  <a:pt x="11576" y="17406"/>
                  <a:pt x="11382" y="17413"/>
                  <a:pt x="11191" y="17426"/>
                </a:cubicBezTo>
                <a:cubicBezTo>
                  <a:pt x="9524" y="17544"/>
                  <a:pt x="8413" y="17728"/>
                  <a:pt x="7532" y="17728"/>
                </a:cubicBezTo>
                <a:cubicBezTo>
                  <a:pt x="6376" y="17728"/>
                  <a:pt x="5619" y="17411"/>
                  <a:pt x="4528" y="16210"/>
                </a:cubicBezTo>
                <a:cubicBezTo>
                  <a:pt x="2610" y="14097"/>
                  <a:pt x="5340" y="6076"/>
                  <a:pt x="12529" y="6035"/>
                </a:cubicBezTo>
                <a:cubicBezTo>
                  <a:pt x="12554" y="6035"/>
                  <a:pt x="12578" y="6035"/>
                  <a:pt x="12602" y="6035"/>
                </a:cubicBezTo>
                <a:cubicBezTo>
                  <a:pt x="19682" y="6035"/>
                  <a:pt x="14388" y="12610"/>
                  <a:pt x="15663" y="13971"/>
                </a:cubicBezTo>
                <a:cubicBezTo>
                  <a:pt x="16032" y="14365"/>
                  <a:pt x="16429" y="14505"/>
                  <a:pt x="16808" y="14505"/>
                </a:cubicBezTo>
                <a:cubicBezTo>
                  <a:pt x="17686" y="14505"/>
                  <a:pt x="18464" y="13751"/>
                  <a:pt x="18556" y="13659"/>
                </a:cubicBezTo>
                <a:lnTo>
                  <a:pt x="18556" y="13659"/>
                </a:lnTo>
                <a:cubicBezTo>
                  <a:pt x="18514" y="13701"/>
                  <a:pt x="18324" y="13869"/>
                  <a:pt x="18035" y="13869"/>
                </a:cubicBezTo>
                <a:cubicBezTo>
                  <a:pt x="17850" y="13869"/>
                  <a:pt x="17624" y="13800"/>
                  <a:pt x="17370" y="13585"/>
                </a:cubicBezTo>
                <a:cubicBezTo>
                  <a:pt x="16667" y="12988"/>
                  <a:pt x="18906" y="11496"/>
                  <a:pt x="20572" y="9660"/>
                </a:cubicBezTo>
                <a:cubicBezTo>
                  <a:pt x="22192" y="7873"/>
                  <a:pt x="21727" y="1"/>
                  <a:pt x="14648" y="1"/>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354;p36">
            <a:extLst>
              <a:ext uri="{FF2B5EF4-FFF2-40B4-BE49-F238E27FC236}">
                <a16:creationId xmlns:a16="http://schemas.microsoft.com/office/drawing/2014/main" id="{52E02D33-5C3C-8CB2-D0B8-32AD98A46C90}"/>
              </a:ext>
            </a:extLst>
          </p:cNvPr>
          <p:cNvSpPr/>
          <p:nvPr/>
        </p:nvSpPr>
        <p:spPr>
          <a:xfrm>
            <a:off x="5745785" y="914950"/>
            <a:ext cx="1093300" cy="881889"/>
          </a:xfrm>
          <a:custGeom>
            <a:avLst/>
            <a:gdLst/>
            <a:ahLst/>
            <a:cxnLst/>
            <a:rect l="l" t="t" r="r" b="b"/>
            <a:pathLst>
              <a:path w="17133" h="13820" extrusionOk="0">
                <a:moveTo>
                  <a:pt x="13204" y="1"/>
                </a:moveTo>
                <a:cubicBezTo>
                  <a:pt x="10772" y="1"/>
                  <a:pt x="7410" y="1738"/>
                  <a:pt x="4738" y="4453"/>
                </a:cubicBezTo>
                <a:cubicBezTo>
                  <a:pt x="0" y="9262"/>
                  <a:pt x="3748" y="13820"/>
                  <a:pt x="3748" y="13820"/>
                </a:cubicBezTo>
                <a:lnTo>
                  <a:pt x="4909" y="13472"/>
                </a:lnTo>
                <a:cubicBezTo>
                  <a:pt x="4909" y="13472"/>
                  <a:pt x="5660" y="9443"/>
                  <a:pt x="7736" y="6484"/>
                </a:cubicBezTo>
                <a:cubicBezTo>
                  <a:pt x="8860" y="4882"/>
                  <a:pt x="11366" y="3680"/>
                  <a:pt x="13185" y="3680"/>
                </a:cubicBezTo>
                <a:cubicBezTo>
                  <a:pt x="14724" y="3680"/>
                  <a:pt x="15770" y="4540"/>
                  <a:pt x="15075" y="6743"/>
                </a:cubicBezTo>
                <a:cubicBezTo>
                  <a:pt x="13767" y="10893"/>
                  <a:pt x="16400" y="12017"/>
                  <a:pt x="16602" y="12017"/>
                </a:cubicBezTo>
                <a:cubicBezTo>
                  <a:pt x="16634" y="12017"/>
                  <a:pt x="16604" y="11988"/>
                  <a:pt x="16488" y="11939"/>
                </a:cubicBezTo>
                <a:cubicBezTo>
                  <a:pt x="15637" y="11577"/>
                  <a:pt x="15539" y="11065"/>
                  <a:pt x="15546" y="10086"/>
                </a:cubicBezTo>
                <a:cubicBezTo>
                  <a:pt x="15555" y="9109"/>
                  <a:pt x="17133" y="6921"/>
                  <a:pt x="16341" y="2524"/>
                </a:cubicBezTo>
                <a:cubicBezTo>
                  <a:pt x="16024" y="768"/>
                  <a:pt x="14819" y="1"/>
                  <a:pt x="13204" y="1"/>
                </a:cubicBezTo>
                <a:close/>
              </a:path>
            </a:pathLst>
          </a:custGeom>
          <a:solidFill>
            <a:srgbClr val="4F4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355;p36">
            <a:extLst>
              <a:ext uri="{FF2B5EF4-FFF2-40B4-BE49-F238E27FC236}">
                <a16:creationId xmlns:a16="http://schemas.microsoft.com/office/drawing/2014/main" id="{302A0685-1203-A01A-4590-FC4EEDF33C80}"/>
              </a:ext>
            </a:extLst>
          </p:cNvPr>
          <p:cNvSpPr/>
          <p:nvPr/>
        </p:nvSpPr>
        <p:spPr>
          <a:xfrm>
            <a:off x="5998354" y="1774117"/>
            <a:ext cx="83339" cy="104014"/>
          </a:xfrm>
          <a:custGeom>
            <a:avLst/>
            <a:gdLst/>
            <a:ahLst/>
            <a:cxnLst/>
            <a:rect l="l" t="t" r="r" b="b"/>
            <a:pathLst>
              <a:path w="1306" h="1630" extrusionOk="0">
                <a:moveTo>
                  <a:pt x="913" y="1"/>
                </a:moveTo>
                <a:cubicBezTo>
                  <a:pt x="677" y="1"/>
                  <a:pt x="306" y="761"/>
                  <a:pt x="74" y="1301"/>
                </a:cubicBezTo>
                <a:cubicBezTo>
                  <a:pt x="0" y="1465"/>
                  <a:pt x="131" y="1630"/>
                  <a:pt x="289" y="1630"/>
                </a:cubicBezTo>
                <a:cubicBezTo>
                  <a:pt x="324" y="1630"/>
                  <a:pt x="359" y="1622"/>
                  <a:pt x="394" y="1605"/>
                </a:cubicBezTo>
                <a:cubicBezTo>
                  <a:pt x="718" y="1448"/>
                  <a:pt x="1084" y="1216"/>
                  <a:pt x="1152" y="960"/>
                </a:cubicBezTo>
                <a:cubicBezTo>
                  <a:pt x="1275" y="485"/>
                  <a:pt x="1306" y="145"/>
                  <a:pt x="951" y="8"/>
                </a:cubicBezTo>
                <a:cubicBezTo>
                  <a:pt x="939" y="3"/>
                  <a:pt x="926" y="1"/>
                  <a:pt x="913" y="1"/>
                </a:cubicBezTo>
                <a:close/>
              </a:path>
            </a:pathLst>
          </a:custGeom>
          <a:solidFill>
            <a:srgbClr val="FA91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356;p36">
            <a:extLst>
              <a:ext uri="{FF2B5EF4-FFF2-40B4-BE49-F238E27FC236}">
                <a16:creationId xmlns:a16="http://schemas.microsoft.com/office/drawing/2014/main" id="{1CA79779-861A-754F-EA6B-2A48952B4905}"/>
              </a:ext>
            </a:extLst>
          </p:cNvPr>
          <p:cNvSpPr/>
          <p:nvPr/>
        </p:nvSpPr>
        <p:spPr>
          <a:xfrm>
            <a:off x="5945773" y="1778265"/>
            <a:ext cx="102355" cy="80595"/>
          </a:xfrm>
          <a:custGeom>
            <a:avLst/>
            <a:gdLst/>
            <a:ahLst/>
            <a:cxnLst/>
            <a:rect l="l" t="t" r="r" b="b"/>
            <a:pathLst>
              <a:path w="1604" h="1263" extrusionOk="0">
                <a:moveTo>
                  <a:pt x="1604" y="1"/>
                </a:moveTo>
                <a:lnTo>
                  <a:pt x="1604" y="1"/>
                </a:lnTo>
                <a:cubicBezTo>
                  <a:pt x="1604" y="1"/>
                  <a:pt x="112" y="390"/>
                  <a:pt x="51" y="557"/>
                </a:cubicBezTo>
                <a:cubicBezTo>
                  <a:pt x="0" y="696"/>
                  <a:pt x="419" y="1263"/>
                  <a:pt x="736" y="1263"/>
                </a:cubicBezTo>
                <a:cubicBezTo>
                  <a:pt x="807" y="1263"/>
                  <a:pt x="873" y="1234"/>
                  <a:pt x="928" y="1165"/>
                </a:cubicBezTo>
                <a:cubicBezTo>
                  <a:pt x="1222" y="789"/>
                  <a:pt x="1604" y="1"/>
                  <a:pt x="16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357;p36">
            <a:extLst>
              <a:ext uri="{FF2B5EF4-FFF2-40B4-BE49-F238E27FC236}">
                <a16:creationId xmlns:a16="http://schemas.microsoft.com/office/drawing/2014/main" id="{530F1CD9-CB3C-8352-26F5-1863CA9D7F89}"/>
              </a:ext>
            </a:extLst>
          </p:cNvPr>
          <p:cNvSpPr/>
          <p:nvPr/>
        </p:nvSpPr>
        <p:spPr>
          <a:xfrm>
            <a:off x="5844375" y="3091583"/>
            <a:ext cx="560976" cy="774939"/>
          </a:xfrm>
          <a:custGeom>
            <a:avLst/>
            <a:gdLst/>
            <a:ahLst/>
            <a:cxnLst/>
            <a:rect l="l" t="t" r="r" b="b"/>
            <a:pathLst>
              <a:path w="8791" h="12144" extrusionOk="0">
                <a:moveTo>
                  <a:pt x="4568" y="1"/>
                </a:moveTo>
                <a:cubicBezTo>
                  <a:pt x="4566" y="1"/>
                  <a:pt x="4564" y="1"/>
                  <a:pt x="4562" y="1"/>
                </a:cubicBezTo>
                <a:cubicBezTo>
                  <a:pt x="2295" y="7"/>
                  <a:pt x="1" y="1649"/>
                  <a:pt x="746" y="5367"/>
                </a:cubicBezTo>
                <a:cubicBezTo>
                  <a:pt x="1431" y="8787"/>
                  <a:pt x="6109" y="10675"/>
                  <a:pt x="6856" y="10954"/>
                </a:cubicBezTo>
                <a:cubicBezTo>
                  <a:pt x="6914" y="10979"/>
                  <a:pt x="6952" y="11036"/>
                  <a:pt x="6948" y="11102"/>
                </a:cubicBezTo>
                <a:lnTo>
                  <a:pt x="6883" y="11986"/>
                </a:lnTo>
                <a:cubicBezTo>
                  <a:pt x="6876" y="12079"/>
                  <a:pt x="6951" y="12144"/>
                  <a:pt x="7029" y="12144"/>
                </a:cubicBezTo>
                <a:cubicBezTo>
                  <a:pt x="7063" y="12144"/>
                  <a:pt x="7097" y="12132"/>
                  <a:pt x="7125" y="12105"/>
                </a:cubicBezTo>
                <a:lnTo>
                  <a:pt x="8689" y="10675"/>
                </a:lnTo>
                <a:cubicBezTo>
                  <a:pt x="8747" y="10620"/>
                  <a:pt x="8751" y="10524"/>
                  <a:pt x="8696" y="10467"/>
                </a:cubicBezTo>
                <a:cubicBezTo>
                  <a:pt x="8371" y="10125"/>
                  <a:pt x="7358" y="9005"/>
                  <a:pt x="6821" y="7794"/>
                </a:cubicBezTo>
                <a:cubicBezTo>
                  <a:pt x="6200" y="6380"/>
                  <a:pt x="6227" y="4841"/>
                  <a:pt x="8761" y="4268"/>
                </a:cubicBezTo>
                <a:cubicBezTo>
                  <a:pt x="8779" y="4306"/>
                  <a:pt x="8787" y="4324"/>
                  <a:pt x="8788" y="4324"/>
                </a:cubicBezTo>
                <a:cubicBezTo>
                  <a:pt x="8790" y="4324"/>
                  <a:pt x="8277" y="3244"/>
                  <a:pt x="7491" y="2161"/>
                </a:cubicBezTo>
                <a:cubicBezTo>
                  <a:pt x="6707" y="1081"/>
                  <a:pt x="5648" y="1"/>
                  <a:pt x="4568" y="1"/>
                </a:cubicBezTo>
                <a:close/>
              </a:path>
            </a:pathLst>
          </a:custGeom>
          <a:solidFill>
            <a:srgbClr val="307A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358;p36">
            <a:extLst>
              <a:ext uri="{FF2B5EF4-FFF2-40B4-BE49-F238E27FC236}">
                <a16:creationId xmlns:a16="http://schemas.microsoft.com/office/drawing/2014/main" id="{CD8F7E8B-618A-29A5-DE49-785CA92C4C73}"/>
              </a:ext>
            </a:extLst>
          </p:cNvPr>
          <p:cNvSpPr/>
          <p:nvPr/>
        </p:nvSpPr>
        <p:spPr>
          <a:xfrm>
            <a:off x="6039641" y="3597422"/>
            <a:ext cx="508458" cy="328124"/>
          </a:xfrm>
          <a:custGeom>
            <a:avLst/>
            <a:gdLst/>
            <a:ahLst/>
            <a:cxnLst/>
            <a:rect l="l" t="t" r="r" b="b"/>
            <a:pathLst>
              <a:path w="7968" h="5142" extrusionOk="0">
                <a:moveTo>
                  <a:pt x="4032" y="0"/>
                </a:moveTo>
                <a:lnTo>
                  <a:pt x="0" y="1505"/>
                </a:lnTo>
                <a:cubicBezTo>
                  <a:pt x="705" y="4313"/>
                  <a:pt x="2017" y="5141"/>
                  <a:pt x="3323" y="5141"/>
                </a:cubicBezTo>
                <a:cubicBezTo>
                  <a:pt x="4640" y="5141"/>
                  <a:pt x="5950" y="4298"/>
                  <a:pt x="6626" y="3793"/>
                </a:cubicBezTo>
                <a:cubicBezTo>
                  <a:pt x="7967" y="2782"/>
                  <a:pt x="4032" y="0"/>
                  <a:pt x="4032" y="0"/>
                </a:cubicBezTo>
                <a:close/>
              </a:path>
            </a:pathLst>
          </a:custGeom>
          <a:solidFill>
            <a:srgbClr val="EA8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359;p36">
            <a:extLst>
              <a:ext uri="{FF2B5EF4-FFF2-40B4-BE49-F238E27FC236}">
                <a16:creationId xmlns:a16="http://schemas.microsoft.com/office/drawing/2014/main" id="{E4ED2A21-CAA9-8CB8-DC87-D733B55FB980}"/>
              </a:ext>
            </a:extLst>
          </p:cNvPr>
          <p:cNvSpPr/>
          <p:nvPr/>
        </p:nvSpPr>
        <p:spPr>
          <a:xfrm>
            <a:off x="6217166" y="2448612"/>
            <a:ext cx="225513" cy="163041"/>
          </a:xfrm>
          <a:custGeom>
            <a:avLst/>
            <a:gdLst/>
            <a:ahLst/>
            <a:cxnLst/>
            <a:rect l="l" t="t" r="r" b="b"/>
            <a:pathLst>
              <a:path w="3534" h="2555" extrusionOk="0">
                <a:moveTo>
                  <a:pt x="1816" y="1"/>
                </a:moveTo>
                <a:cubicBezTo>
                  <a:pt x="1782" y="1"/>
                  <a:pt x="1748" y="2"/>
                  <a:pt x="1713" y="3"/>
                </a:cubicBezTo>
                <a:cubicBezTo>
                  <a:pt x="754" y="44"/>
                  <a:pt x="0" y="648"/>
                  <a:pt x="31" y="1352"/>
                </a:cubicBezTo>
                <a:cubicBezTo>
                  <a:pt x="57" y="2029"/>
                  <a:pt x="804" y="2555"/>
                  <a:pt x="1717" y="2555"/>
                </a:cubicBezTo>
                <a:cubicBezTo>
                  <a:pt x="1751" y="2555"/>
                  <a:pt x="1785" y="2554"/>
                  <a:pt x="1819" y="2553"/>
                </a:cubicBezTo>
                <a:cubicBezTo>
                  <a:pt x="2778" y="2512"/>
                  <a:pt x="3533" y="1908"/>
                  <a:pt x="3503" y="1201"/>
                </a:cubicBezTo>
                <a:cubicBezTo>
                  <a:pt x="3473" y="523"/>
                  <a:pt x="2729" y="1"/>
                  <a:pt x="1816" y="1"/>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360;p36">
            <a:extLst>
              <a:ext uri="{FF2B5EF4-FFF2-40B4-BE49-F238E27FC236}">
                <a16:creationId xmlns:a16="http://schemas.microsoft.com/office/drawing/2014/main" id="{D5DA3AE3-F147-4E9D-FDE9-8C8CC6F46C66}"/>
              </a:ext>
            </a:extLst>
          </p:cNvPr>
          <p:cNvSpPr/>
          <p:nvPr/>
        </p:nvSpPr>
        <p:spPr>
          <a:xfrm>
            <a:off x="6698949" y="2379950"/>
            <a:ext cx="237319" cy="166997"/>
          </a:xfrm>
          <a:custGeom>
            <a:avLst/>
            <a:gdLst/>
            <a:ahLst/>
            <a:cxnLst/>
            <a:rect l="l" t="t" r="r" b="b"/>
            <a:pathLst>
              <a:path w="3719" h="2617" extrusionOk="0">
                <a:moveTo>
                  <a:pt x="2115" y="0"/>
                </a:moveTo>
                <a:cubicBezTo>
                  <a:pt x="1932" y="0"/>
                  <a:pt x="1742" y="23"/>
                  <a:pt x="1551" y="72"/>
                </a:cubicBezTo>
                <a:cubicBezTo>
                  <a:pt x="618" y="304"/>
                  <a:pt x="1" y="1048"/>
                  <a:pt x="175" y="1731"/>
                </a:cubicBezTo>
                <a:cubicBezTo>
                  <a:pt x="311" y="2274"/>
                  <a:pt x="905" y="2616"/>
                  <a:pt x="1610" y="2616"/>
                </a:cubicBezTo>
                <a:cubicBezTo>
                  <a:pt x="1791" y="2616"/>
                  <a:pt x="1979" y="2594"/>
                  <a:pt x="2168" y="2546"/>
                </a:cubicBezTo>
                <a:cubicBezTo>
                  <a:pt x="3101" y="2311"/>
                  <a:pt x="3719" y="1571"/>
                  <a:pt x="3544" y="884"/>
                </a:cubicBezTo>
                <a:cubicBezTo>
                  <a:pt x="3409" y="342"/>
                  <a:pt x="2817" y="0"/>
                  <a:pt x="2115" y="0"/>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361;p36">
            <a:extLst>
              <a:ext uri="{FF2B5EF4-FFF2-40B4-BE49-F238E27FC236}">
                <a16:creationId xmlns:a16="http://schemas.microsoft.com/office/drawing/2014/main" id="{E79D6A23-CC55-F0A3-F690-3C1898C2B76F}"/>
              </a:ext>
            </a:extLst>
          </p:cNvPr>
          <p:cNvSpPr/>
          <p:nvPr/>
        </p:nvSpPr>
        <p:spPr>
          <a:xfrm>
            <a:off x="6873029" y="2273447"/>
            <a:ext cx="100696" cy="169039"/>
          </a:xfrm>
          <a:custGeom>
            <a:avLst/>
            <a:gdLst/>
            <a:ahLst/>
            <a:cxnLst/>
            <a:rect l="l" t="t" r="r" b="b"/>
            <a:pathLst>
              <a:path w="1578" h="2649" extrusionOk="0">
                <a:moveTo>
                  <a:pt x="0" y="0"/>
                </a:moveTo>
                <a:lnTo>
                  <a:pt x="0" y="2649"/>
                </a:lnTo>
                <a:lnTo>
                  <a:pt x="1577" y="2649"/>
                </a:lnTo>
                <a:lnTo>
                  <a:pt x="1577" y="0"/>
                </a:lnTo>
                <a:close/>
              </a:path>
            </a:pathLst>
          </a:custGeom>
          <a:solidFill>
            <a:srgbClr val="FA91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362;p36">
            <a:extLst>
              <a:ext uri="{FF2B5EF4-FFF2-40B4-BE49-F238E27FC236}">
                <a16:creationId xmlns:a16="http://schemas.microsoft.com/office/drawing/2014/main" id="{4AE8A360-A220-2224-E6D5-349D9C97ED99}"/>
              </a:ext>
            </a:extLst>
          </p:cNvPr>
          <p:cNvSpPr/>
          <p:nvPr/>
        </p:nvSpPr>
        <p:spPr>
          <a:xfrm>
            <a:off x="6866712" y="2336366"/>
            <a:ext cx="4020" cy="14422"/>
          </a:xfrm>
          <a:custGeom>
            <a:avLst/>
            <a:gdLst/>
            <a:ahLst/>
            <a:cxnLst/>
            <a:rect l="l" t="t" r="r" b="b"/>
            <a:pathLst>
              <a:path w="63" h="226" extrusionOk="0">
                <a:moveTo>
                  <a:pt x="1" y="1"/>
                </a:moveTo>
                <a:lnTo>
                  <a:pt x="1" y="1"/>
                </a:lnTo>
                <a:cubicBezTo>
                  <a:pt x="4" y="28"/>
                  <a:pt x="7" y="55"/>
                  <a:pt x="14" y="79"/>
                </a:cubicBezTo>
                <a:cubicBezTo>
                  <a:pt x="24" y="120"/>
                  <a:pt x="34" y="157"/>
                  <a:pt x="48" y="191"/>
                </a:cubicBezTo>
                <a:cubicBezTo>
                  <a:pt x="52" y="205"/>
                  <a:pt x="55" y="215"/>
                  <a:pt x="62" y="226"/>
                </a:cubicBezTo>
                <a:cubicBezTo>
                  <a:pt x="45" y="168"/>
                  <a:pt x="24" y="92"/>
                  <a:pt x="1" y="1"/>
                </a:cubicBezTo>
                <a:close/>
              </a:path>
            </a:pathLst>
          </a:custGeom>
          <a:solidFill>
            <a:srgbClr val="5E6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363;p36">
            <a:extLst>
              <a:ext uri="{FF2B5EF4-FFF2-40B4-BE49-F238E27FC236}">
                <a16:creationId xmlns:a16="http://schemas.microsoft.com/office/drawing/2014/main" id="{CC7B1EAD-8C3C-21F1-4FA3-3B04751F30EE}"/>
              </a:ext>
            </a:extLst>
          </p:cNvPr>
          <p:cNvSpPr/>
          <p:nvPr/>
        </p:nvSpPr>
        <p:spPr>
          <a:xfrm>
            <a:off x="6671702" y="2215059"/>
            <a:ext cx="259143" cy="232916"/>
          </a:xfrm>
          <a:custGeom>
            <a:avLst/>
            <a:gdLst/>
            <a:ahLst/>
            <a:cxnLst/>
            <a:rect l="l" t="t" r="r" b="b"/>
            <a:pathLst>
              <a:path w="4061" h="3650" extrusionOk="0">
                <a:moveTo>
                  <a:pt x="1879" y="1297"/>
                </a:moveTo>
                <a:cubicBezTo>
                  <a:pt x="1937" y="1300"/>
                  <a:pt x="1995" y="1294"/>
                  <a:pt x="2053" y="1308"/>
                </a:cubicBezTo>
                <a:cubicBezTo>
                  <a:pt x="2169" y="1325"/>
                  <a:pt x="2285" y="1376"/>
                  <a:pt x="2373" y="1451"/>
                </a:cubicBezTo>
                <a:cubicBezTo>
                  <a:pt x="2466" y="1526"/>
                  <a:pt x="2531" y="1625"/>
                  <a:pt x="2572" y="1727"/>
                </a:cubicBezTo>
                <a:cubicBezTo>
                  <a:pt x="2609" y="1833"/>
                  <a:pt x="2630" y="1939"/>
                  <a:pt x="2619" y="2045"/>
                </a:cubicBezTo>
                <a:cubicBezTo>
                  <a:pt x="2619" y="2048"/>
                  <a:pt x="2616" y="2052"/>
                  <a:pt x="2613" y="2052"/>
                </a:cubicBezTo>
                <a:cubicBezTo>
                  <a:pt x="2609" y="2052"/>
                  <a:pt x="2609" y="2048"/>
                  <a:pt x="2609" y="2048"/>
                </a:cubicBezTo>
                <a:cubicBezTo>
                  <a:pt x="2578" y="1847"/>
                  <a:pt x="2487" y="1645"/>
                  <a:pt x="2319" y="1530"/>
                </a:cubicBezTo>
                <a:cubicBezTo>
                  <a:pt x="2203" y="1451"/>
                  <a:pt x="2063" y="1417"/>
                  <a:pt x="1926" y="1417"/>
                </a:cubicBezTo>
                <a:cubicBezTo>
                  <a:pt x="1861" y="1417"/>
                  <a:pt x="1797" y="1423"/>
                  <a:pt x="1735" y="1437"/>
                </a:cubicBezTo>
                <a:cubicBezTo>
                  <a:pt x="1537" y="1471"/>
                  <a:pt x="1336" y="1557"/>
                  <a:pt x="1217" y="1724"/>
                </a:cubicBezTo>
                <a:cubicBezTo>
                  <a:pt x="1155" y="1806"/>
                  <a:pt x="1121" y="1902"/>
                  <a:pt x="1104" y="2001"/>
                </a:cubicBezTo>
                <a:cubicBezTo>
                  <a:pt x="1083" y="2103"/>
                  <a:pt x="1094" y="2201"/>
                  <a:pt x="1090" y="2311"/>
                </a:cubicBezTo>
                <a:cubicBezTo>
                  <a:pt x="1090" y="2315"/>
                  <a:pt x="1090" y="2315"/>
                  <a:pt x="1086" y="2315"/>
                </a:cubicBezTo>
                <a:cubicBezTo>
                  <a:pt x="1083" y="2315"/>
                  <a:pt x="1083" y="2315"/>
                  <a:pt x="1083" y="2311"/>
                </a:cubicBezTo>
                <a:lnTo>
                  <a:pt x="1080" y="2304"/>
                </a:lnTo>
                <a:cubicBezTo>
                  <a:pt x="1053" y="2212"/>
                  <a:pt x="1036" y="2099"/>
                  <a:pt x="1039" y="1990"/>
                </a:cubicBezTo>
                <a:cubicBezTo>
                  <a:pt x="1042" y="1881"/>
                  <a:pt x="1073" y="1765"/>
                  <a:pt x="1135" y="1666"/>
                </a:cubicBezTo>
                <a:cubicBezTo>
                  <a:pt x="1196" y="1563"/>
                  <a:pt x="1288" y="1481"/>
                  <a:pt x="1390" y="1427"/>
                </a:cubicBezTo>
                <a:cubicBezTo>
                  <a:pt x="1493" y="1369"/>
                  <a:pt x="1603" y="1338"/>
                  <a:pt x="1711" y="1314"/>
                </a:cubicBezTo>
                <a:cubicBezTo>
                  <a:pt x="1770" y="1308"/>
                  <a:pt x="1824" y="1300"/>
                  <a:pt x="1879" y="1297"/>
                </a:cubicBezTo>
                <a:close/>
                <a:moveTo>
                  <a:pt x="2309" y="0"/>
                </a:moveTo>
                <a:cubicBezTo>
                  <a:pt x="1752" y="120"/>
                  <a:pt x="1158" y="293"/>
                  <a:pt x="855" y="362"/>
                </a:cubicBezTo>
                <a:cubicBezTo>
                  <a:pt x="281" y="492"/>
                  <a:pt x="281" y="706"/>
                  <a:pt x="264" y="1195"/>
                </a:cubicBezTo>
                <a:cubicBezTo>
                  <a:pt x="251" y="1625"/>
                  <a:pt x="175" y="1734"/>
                  <a:pt x="1" y="1768"/>
                </a:cubicBezTo>
                <a:lnTo>
                  <a:pt x="1" y="1782"/>
                </a:lnTo>
                <a:lnTo>
                  <a:pt x="8" y="1782"/>
                </a:lnTo>
                <a:cubicBezTo>
                  <a:pt x="21" y="2133"/>
                  <a:pt x="83" y="2488"/>
                  <a:pt x="199" y="2816"/>
                </a:cubicBezTo>
                <a:cubicBezTo>
                  <a:pt x="298" y="3123"/>
                  <a:pt x="451" y="3417"/>
                  <a:pt x="667" y="3649"/>
                </a:cubicBezTo>
                <a:cubicBezTo>
                  <a:pt x="861" y="3202"/>
                  <a:pt x="1346" y="2813"/>
                  <a:pt x="1978" y="2656"/>
                </a:cubicBezTo>
                <a:cubicBezTo>
                  <a:pt x="2165" y="2608"/>
                  <a:pt x="2356" y="2584"/>
                  <a:pt x="2537" y="2584"/>
                </a:cubicBezTo>
                <a:cubicBezTo>
                  <a:pt x="3067" y="2584"/>
                  <a:pt x="3531" y="2775"/>
                  <a:pt x="3790" y="3103"/>
                </a:cubicBezTo>
                <a:cubicBezTo>
                  <a:pt x="3821" y="3127"/>
                  <a:pt x="3845" y="3161"/>
                  <a:pt x="3859" y="3199"/>
                </a:cubicBezTo>
                <a:cubicBezTo>
                  <a:pt x="3910" y="3280"/>
                  <a:pt x="3947" y="3373"/>
                  <a:pt x="3971" y="3468"/>
                </a:cubicBezTo>
                <a:cubicBezTo>
                  <a:pt x="3985" y="3516"/>
                  <a:pt x="3991" y="3564"/>
                  <a:pt x="3999" y="3611"/>
                </a:cubicBezTo>
                <a:cubicBezTo>
                  <a:pt x="4019" y="3594"/>
                  <a:pt x="4040" y="3581"/>
                  <a:pt x="4060" y="3564"/>
                </a:cubicBezTo>
                <a:cubicBezTo>
                  <a:pt x="3821" y="2652"/>
                  <a:pt x="3370" y="2591"/>
                  <a:pt x="3155" y="2209"/>
                </a:cubicBezTo>
                <a:cubicBezTo>
                  <a:pt x="3152" y="2215"/>
                  <a:pt x="3148" y="2222"/>
                  <a:pt x="3142" y="2229"/>
                </a:cubicBezTo>
                <a:cubicBezTo>
                  <a:pt x="3142" y="2229"/>
                  <a:pt x="3128" y="2181"/>
                  <a:pt x="3104" y="2092"/>
                </a:cubicBezTo>
                <a:cubicBezTo>
                  <a:pt x="3090" y="2058"/>
                  <a:pt x="3080" y="2021"/>
                  <a:pt x="3070" y="1980"/>
                </a:cubicBezTo>
                <a:cubicBezTo>
                  <a:pt x="2947" y="1571"/>
                  <a:pt x="2674" y="727"/>
                  <a:pt x="2309" y="0"/>
                </a:cubicBezTo>
                <a:close/>
              </a:path>
            </a:pathLst>
          </a:custGeom>
          <a:solidFill>
            <a:srgbClr val="CDA0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364;p36">
            <a:extLst>
              <a:ext uri="{FF2B5EF4-FFF2-40B4-BE49-F238E27FC236}">
                <a16:creationId xmlns:a16="http://schemas.microsoft.com/office/drawing/2014/main" id="{993EA2A4-A734-68BD-6F04-8E149A319906}"/>
              </a:ext>
            </a:extLst>
          </p:cNvPr>
          <p:cNvSpPr/>
          <p:nvPr/>
        </p:nvSpPr>
        <p:spPr>
          <a:xfrm>
            <a:off x="6818980" y="2214804"/>
            <a:ext cx="48625" cy="126668"/>
          </a:xfrm>
          <a:custGeom>
            <a:avLst/>
            <a:gdLst/>
            <a:ahLst/>
            <a:cxnLst/>
            <a:rect l="l" t="t" r="r" b="b"/>
            <a:pathLst>
              <a:path w="762" h="1985" extrusionOk="0">
                <a:moveTo>
                  <a:pt x="21" y="1"/>
                </a:moveTo>
                <a:cubicBezTo>
                  <a:pt x="15" y="1"/>
                  <a:pt x="7" y="1"/>
                  <a:pt x="1" y="4"/>
                </a:cubicBezTo>
                <a:cubicBezTo>
                  <a:pt x="366" y="731"/>
                  <a:pt x="639" y="1575"/>
                  <a:pt x="762" y="1984"/>
                </a:cubicBezTo>
                <a:cubicBezTo>
                  <a:pt x="755" y="1960"/>
                  <a:pt x="752" y="1933"/>
                  <a:pt x="749" y="1906"/>
                </a:cubicBezTo>
                <a:cubicBezTo>
                  <a:pt x="629" y="1493"/>
                  <a:pt x="390" y="745"/>
                  <a:pt x="21" y="1"/>
                </a:cubicBezTo>
                <a:close/>
              </a:path>
            </a:pathLst>
          </a:custGeom>
          <a:solidFill>
            <a:srgbClr val="C591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365;p36">
            <a:extLst>
              <a:ext uri="{FF2B5EF4-FFF2-40B4-BE49-F238E27FC236}">
                <a16:creationId xmlns:a16="http://schemas.microsoft.com/office/drawing/2014/main" id="{E529CB03-2256-A3DD-6D38-DE55D280892A}"/>
              </a:ext>
            </a:extLst>
          </p:cNvPr>
          <p:cNvSpPr/>
          <p:nvPr/>
        </p:nvSpPr>
        <p:spPr>
          <a:xfrm>
            <a:off x="6869775" y="2348554"/>
            <a:ext cx="2425" cy="8806"/>
          </a:xfrm>
          <a:custGeom>
            <a:avLst/>
            <a:gdLst/>
            <a:ahLst/>
            <a:cxnLst/>
            <a:rect l="l" t="t" r="r" b="b"/>
            <a:pathLst>
              <a:path w="38" h="138" extrusionOk="0">
                <a:moveTo>
                  <a:pt x="0" y="0"/>
                </a:moveTo>
                <a:lnTo>
                  <a:pt x="0" y="0"/>
                </a:lnTo>
                <a:cubicBezTo>
                  <a:pt x="1" y="5"/>
                  <a:pt x="2" y="9"/>
                  <a:pt x="4" y="13"/>
                </a:cubicBezTo>
                <a:lnTo>
                  <a:pt x="4" y="13"/>
                </a:lnTo>
                <a:cubicBezTo>
                  <a:pt x="3" y="9"/>
                  <a:pt x="1" y="5"/>
                  <a:pt x="0" y="0"/>
                </a:cubicBezTo>
                <a:close/>
                <a:moveTo>
                  <a:pt x="4" y="13"/>
                </a:moveTo>
                <a:lnTo>
                  <a:pt x="4" y="13"/>
                </a:lnTo>
                <a:cubicBezTo>
                  <a:pt x="25" y="94"/>
                  <a:pt x="38" y="137"/>
                  <a:pt x="38" y="137"/>
                </a:cubicBezTo>
                <a:cubicBezTo>
                  <a:pt x="38" y="137"/>
                  <a:pt x="31" y="100"/>
                  <a:pt x="14" y="35"/>
                </a:cubicBezTo>
                <a:cubicBezTo>
                  <a:pt x="9" y="28"/>
                  <a:pt x="6" y="21"/>
                  <a:pt x="4" y="13"/>
                </a:cubicBezTo>
                <a:close/>
              </a:path>
            </a:pathLst>
          </a:custGeom>
          <a:solidFill>
            <a:srgbClr val="C591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366;p36">
            <a:extLst>
              <a:ext uri="{FF2B5EF4-FFF2-40B4-BE49-F238E27FC236}">
                <a16:creationId xmlns:a16="http://schemas.microsoft.com/office/drawing/2014/main" id="{C2409DE0-8849-5CD3-F30F-4BC79612B93B}"/>
              </a:ext>
            </a:extLst>
          </p:cNvPr>
          <p:cNvSpPr/>
          <p:nvPr/>
        </p:nvSpPr>
        <p:spPr>
          <a:xfrm>
            <a:off x="6737747" y="2297568"/>
            <a:ext cx="101781" cy="65216"/>
          </a:xfrm>
          <a:custGeom>
            <a:avLst/>
            <a:gdLst/>
            <a:ahLst/>
            <a:cxnLst/>
            <a:rect l="l" t="t" r="r" b="b"/>
            <a:pathLst>
              <a:path w="1595" h="1022" extrusionOk="0">
                <a:moveTo>
                  <a:pt x="844" y="4"/>
                </a:moveTo>
                <a:cubicBezTo>
                  <a:pt x="789" y="7"/>
                  <a:pt x="735" y="15"/>
                  <a:pt x="676" y="21"/>
                </a:cubicBezTo>
                <a:cubicBezTo>
                  <a:pt x="568" y="45"/>
                  <a:pt x="458" y="76"/>
                  <a:pt x="355" y="134"/>
                </a:cubicBezTo>
                <a:cubicBezTo>
                  <a:pt x="253" y="188"/>
                  <a:pt x="161" y="270"/>
                  <a:pt x="100" y="373"/>
                </a:cubicBezTo>
                <a:cubicBezTo>
                  <a:pt x="38" y="472"/>
                  <a:pt x="7" y="588"/>
                  <a:pt x="4" y="697"/>
                </a:cubicBezTo>
                <a:cubicBezTo>
                  <a:pt x="1" y="806"/>
                  <a:pt x="18" y="919"/>
                  <a:pt x="45" y="1011"/>
                </a:cubicBezTo>
                <a:lnTo>
                  <a:pt x="48" y="1018"/>
                </a:lnTo>
                <a:cubicBezTo>
                  <a:pt x="48" y="1022"/>
                  <a:pt x="48" y="1022"/>
                  <a:pt x="51" y="1022"/>
                </a:cubicBezTo>
                <a:cubicBezTo>
                  <a:pt x="55" y="1022"/>
                  <a:pt x="55" y="1022"/>
                  <a:pt x="55" y="1018"/>
                </a:cubicBezTo>
                <a:cubicBezTo>
                  <a:pt x="59" y="908"/>
                  <a:pt x="48" y="810"/>
                  <a:pt x="69" y="708"/>
                </a:cubicBezTo>
                <a:cubicBezTo>
                  <a:pt x="86" y="609"/>
                  <a:pt x="120" y="513"/>
                  <a:pt x="182" y="431"/>
                </a:cubicBezTo>
                <a:cubicBezTo>
                  <a:pt x="301" y="264"/>
                  <a:pt x="502" y="178"/>
                  <a:pt x="700" y="144"/>
                </a:cubicBezTo>
                <a:cubicBezTo>
                  <a:pt x="762" y="130"/>
                  <a:pt x="826" y="124"/>
                  <a:pt x="891" y="124"/>
                </a:cubicBezTo>
                <a:cubicBezTo>
                  <a:pt x="1028" y="124"/>
                  <a:pt x="1168" y="158"/>
                  <a:pt x="1284" y="237"/>
                </a:cubicBezTo>
                <a:cubicBezTo>
                  <a:pt x="1452" y="352"/>
                  <a:pt x="1543" y="554"/>
                  <a:pt x="1574" y="755"/>
                </a:cubicBezTo>
                <a:cubicBezTo>
                  <a:pt x="1574" y="755"/>
                  <a:pt x="1574" y="759"/>
                  <a:pt x="1578" y="759"/>
                </a:cubicBezTo>
                <a:cubicBezTo>
                  <a:pt x="1581" y="759"/>
                  <a:pt x="1584" y="755"/>
                  <a:pt x="1584" y="752"/>
                </a:cubicBezTo>
                <a:cubicBezTo>
                  <a:pt x="1595" y="646"/>
                  <a:pt x="1574" y="540"/>
                  <a:pt x="1537" y="434"/>
                </a:cubicBezTo>
                <a:cubicBezTo>
                  <a:pt x="1496" y="332"/>
                  <a:pt x="1431" y="233"/>
                  <a:pt x="1338" y="158"/>
                </a:cubicBezTo>
                <a:cubicBezTo>
                  <a:pt x="1250" y="83"/>
                  <a:pt x="1134" y="32"/>
                  <a:pt x="1018" y="15"/>
                </a:cubicBezTo>
                <a:cubicBezTo>
                  <a:pt x="960" y="1"/>
                  <a:pt x="902" y="7"/>
                  <a:pt x="844" y="4"/>
                </a:cubicBezTo>
                <a:close/>
              </a:path>
            </a:pathLst>
          </a:custGeom>
          <a:solidFill>
            <a:srgbClr val="463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367;p36">
            <a:extLst>
              <a:ext uri="{FF2B5EF4-FFF2-40B4-BE49-F238E27FC236}">
                <a16:creationId xmlns:a16="http://schemas.microsoft.com/office/drawing/2014/main" id="{99882E79-D3AD-71C2-BA62-39C8B386A206}"/>
              </a:ext>
            </a:extLst>
          </p:cNvPr>
          <p:cNvSpPr/>
          <p:nvPr/>
        </p:nvSpPr>
        <p:spPr>
          <a:xfrm>
            <a:off x="6820320" y="2207210"/>
            <a:ext cx="102228" cy="150151"/>
          </a:xfrm>
          <a:custGeom>
            <a:avLst/>
            <a:gdLst/>
            <a:ahLst/>
            <a:cxnLst/>
            <a:rect l="l" t="t" r="r" b="b"/>
            <a:pathLst>
              <a:path w="1602" h="2353" extrusionOk="0">
                <a:moveTo>
                  <a:pt x="851" y="0"/>
                </a:moveTo>
                <a:cubicBezTo>
                  <a:pt x="621" y="0"/>
                  <a:pt x="318" y="51"/>
                  <a:pt x="0" y="120"/>
                </a:cubicBezTo>
                <a:cubicBezTo>
                  <a:pt x="369" y="864"/>
                  <a:pt x="608" y="1612"/>
                  <a:pt x="728" y="2025"/>
                </a:cubicBezTo>
                <a:cubicBezTo>
                  <a:pt x="751" y="2116"/>
                  <a:pt x="772" y="2192"/>
                  <a:pt x="789" y="2250"/>
                </a:cubicBezTo>
                <a:cubicBezTo>
                  <a:pt x="806" y="2315"/>
                  <a:pt x="813" y="2352"/>
                  <a:pt x="813" y="2352"/>
                </a:cubicBezTo>
                <a:cubicBezTo>
                  <a:pt x="819" y="2345"/>
                  <a:pt x="823" y="2338"/>
                  <a:pt x="826" y="2332"/>
                </a:cubicBezTo>
                <a:cubicBezTo>
                  <a:pt x="1010" y="2089"/>
                  <a:pt x="1168" y="1847"/>
                  <a:pt x="1304" y="1612"/>
                </a:cubicBezTo>
                <a:cubicBezTo>
                  <a:pt x="1250" y="1253"/>
                  <a:pt x="1100" y="928"/>
                  <a:pt x="751" y="727"/>
                </a:cubicBezTo>
                <a:cubicBezTo>
                  <a:pt x="577" y="621"/>
                  <a:pt x="683" y="375"/>
                  <a:pt x="847" y="375"/>
                </a:cubicBezTo>
                <a:cubicBezTo>
                  <a:pt x="878" y="375"/>
                  <a:pt x="908" y="383"/>
                  <a:pt x="942" y="403"/>
                </a:cubicBezTo>
                <a:cubicBezTo>
                  <a:pt x="1253" y="584"/>
                  <a:pt x="1445" y="843"/>
                  <a:pt x="1557" y="1137"/>
                </a:cubicBezTo>
                <a:cubicBezTo>
                  <a:pt x="1574" y="1103"/>
                  <a:pt x="1588" y="1072"/>
                  <a:pt x="1601" y="1038"/>
                </a:cubicBezTo>
                <a:cubicBezTo>
                  <a:pt x="1468" y="676"/>
                  <a:pt x="1393" y="171"/>
                  <a:pt x="1144" y="48"/>
                </a:cubicBezTo>
                <a:cubicBezTo>
                  <a:pt x="1072" y="14"/>
                  <a:pt x="973" y="0"/>
                  <a:pt x="851" y="0"/>
                </a:cubicBezTo>
                <a:close/>
              </a:path>
            </a:pathLst>
          </a:custGeom>
          <a:solidFill>
            <a:srgbClr val="4E4A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368;p36">
            <a:extLst>
              <a:ext uri="{FF2B5EF4-FFF2-40B4-BE49-F238E27FC236}">
                <a16:creationId xmlns:a16="http://schemas.microsoft.com/office/drawing/2014/main" id="{C758BF84-E3DC-53AB-6265-5B9B7717E5D4}"/>
              </a:ext>
            </a:extLst>
          </p:cNvPr>
          <p:cNvSpPr/>
          <p:nvPr/>
        </p:nvSpPr>
        <p:spPr>
          <a:xfrm>
            <a:off x="6714201" y="2379950"/>
            <a:ext cx="212687" cy="103057"/>
          </a:xfrm>
          <a:custGeom>
            <a:avLst/>
            <a:gdLst/>
            <a:ahLst/>
            <a:cxnLst/>
            <a:rect l="l" t="t" r="r" b="b"/>
            <a:pathLst>
              <a:path w="3333" h="1615" extrusionOk="0">
                <a:moveTo>
                  <a:pt x="1871" y="0"/>
                </a:moveTo>
                <a:cubicBezTo>
                  <a:pt x="1690" y="0"/>
                  <a:pt x="1499" y="24"/>
                  <a:pt x="1312" y="72"/>
                </a:cubicBezTo>
                <a:cubicBezTo>
                  <a:pt x="680" y="229"/>
                  <a:pt x="195" y="618"/>
                  <a:pt x="1" y="1065"/>
                </a:cubicBezTo>
                <a:cubicBezTo>
                  <a:pt x="15" y="1082"/>
                  <a:pt x="31" y="1096"/>
                  <a:pt x="45" y="1113"/>
                </a:cubicBezTo>
                <a:cubicBezTo>
                  <a:pt x="288" y="1349"/>
                  <a:pt x="592" y="1516"/>
                  <a:pt x="923" y="1574"/>
                </a:cubicBezTo>
                <a:cubicBezTo>
                  <a:pt x="1063" y="1604"/>
                  <a:pt x="1203" y="1615"/>
                  <a:pt x="1346" y="1615"/>
                </a:cubicBezTo>
                <a:cubicBezTo>
                  <a:pt x="1544" y="1615"/>
                  <a:pt x="1745" y="1591"/>
                  <a:pt x="1940" y="1557"/>
                </a:cubicBezTo>
                <a:cubicBezTo>
                  <a:pt x="2111" y="1530"/>
                  <a:pt x="2278" y="1481"/>
                  <a:pt x="2448" y="1440"/>
                </a:cubicBezTo>
                <a:cubicBezTo>
                  <a:pt x="2609" y="1383"/>
                  <a:pt x="2776" y="1335"/>
                  <a:pt x="2930" y="1260"/>
                </a:cubicBezTo>
                <a:cubicBezTo>
                  <a:pt x="3070" y="1195"/>
                  <a:pt x="3206" y="1117"/>
                  <a:pt x="3333" y="1027"/>
                </a:cubicBezTo>
                <a:cubicBezTo>
                  <a:pt x="3325" y="980"/>
                  <a:pt x="3319" y="932"/>
                  <a:pt x="3305" y="884"/>
                </a:cubicBezTo>
                <a:cubicBezTo>
                  <a:pt x="3281" y="789"/>
                  <a:pt x="3244" y="696"/>
                  <a:pt x="3193" y="615"/>
                </a:cubicBezTo>
                <a:lnTo>
                  <a:pt x="3193" y="615"/>
                </a:lnTo>
                <a:cubicBezTo>
                  <a:pt x="3217" y="687"/>
                  <a:pt x="3199" y="772"/>
                  <a:pt x="3103" y="816"/>
                </a:cubicBezTo>
                <a:cubicBezTo>
                  <a:pt x="2786" y="966"/>
                  <a:pt x="2455" y="1086"/>
                  <a:pt x="2114" y="1174"/>
                </a:cubicBezTo>
                <a:cubicBezTo>
                  <a:pt x="2097" y="1181"/>
                  <a:pt x="2079" y="1181"/>
                  <a:pt x="2063" y="1181"/>
                </a:cubicBezTo>
                <a:cubicBezTo>
                  <a:pt x="1868" y="1181"/>
                  <a:pt x="1800" y="871"/>
                  <a:pt x="2015" y="813"/>
                </a:cubicBezTo>
                <a:cubicBezTo>
                  <a:pt x="2325" y="734"/>
                  <a:pt x="2626" y="628"/>
                  <a:pt x="2916" y="492"/>
                </a:cubicBezTo>
                <a:cubicBezTo>
                  <a:pt x="2947" y="478"/>
                  <a:pt x="2974" y="471"/>
                  <a:pt x="3001" y="471"/>
                </a:cubicBezTo>
                <a:cubicBezTo>
                  <a:pt x="3049" y="471"/>
                  <a:pt x="3090" y="488"/>
                  <a:pt x="3124" y="519"/>
                </a:cubicBezTo>
                <a:cubicBezTo>
                  <a:pt x="2865" y="191"/>
                  <a:pt x="2401" y="0"/>
                  <a:pt x="1871" y="0"/>
                </a:cubicBezTo>
                <a:close/>
              </a:path>
            </a:pathLst>
          </a:custGeom>
          <a:solidFill>
            <a:srgbClr val="A16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369;p36">
            <a:extLst>
              <a:ext uri="{FF2B5EF4-FFF2-40B4-BE49-F238E27FC236}">
                <a16:creationId xmlns:a16="http://schemas.microsoft.com/office/drawing/2014/main" id="{0A914B4F-CD57-A100-BB6A-82B55FA55801}"/>
              </a:ext>
            </a:extLst>
          </p:cNvPr>
          <p:cNvSpPr/>
          <p:nvPr/>
        </p:nvSpPr>
        <p:spPr>
          <a:xfrm>
            <a:off x="6162479" y="2279063"/>
            <a:ext cx="377323" cy="267566"/>
          </a:xfrm>
          <a:custGeom>
            <a:avLst/>
            <a:gdLst/>
            <a:ahLst/>
            <a:cxnLst/>
            <a:rect l="l" t="t" r="r" b="b"/>
            <a:pathLst>
              <a:path w="5913" h="4193" extrusionOk="0">
                <a:moveTo>
                  <a:pt x="4124" y="335"/>
                </a:moveTo>
                <a:cubicBezTo>
                  <a:pt x="4141" y="335"/>
                  <a:pt x="4161" y="338"/>
                  <a:pt x="4179" y="346"/>
                </a:cubicBezTo>
                <a:cubicBezTo>
                  <a:pt x="5213" y="636"/>
                  <a:pt x="5162" y="1803"/>
                  <a:pt x="5008" y="2653"/>
                </a:cubicBezTo>
                <a:cubicBezTo>
                  <a:pt x="4991" y="2745"/>
                  <a:pt x="4926" y="2786"/>
                  <a:pt x="4851" y="2786"/>
                </a:cubicBezTo>
                <a:cubicBezTo>
                  <a:pt x="4741" y="2786"/>
                  <a:pt x="4622" y="2694"/>
                  <a:pt x="4646" y="2554"/>
                </a:cubicBezTo>
                <a:cubicBezTo>
                  <a:pt x="4762" y="1923"/>
                  <a:pt x="4885" y="932"/>
                  <a:pt x="4080" y="704"/>
                </a:cubicBezTo>
                <a:cubicBezTo>
                  <a:pt x="3868" y="645"/>
                  <a:pt x="3933" y="335"/>
                  <a:pt x="4124" y="335"/>
                </a:cubicBezTo>
                <a:close/>
                <a:moveTo>
                  <a:pt x="2301" y="1339"/>
                </a:moveTo>
                <a:cubicBezTo>
                  <a:pt x="2427" y="1339"/>
                  <a:pt x="2553" y="1366"/>
                  <a:pt x="2666" y="1428"/>
                </a:cubicBezTo>
                <a:cubicBezTo>
                  <a:pt x="2796" y="1496"/>
                  <a:pt x="2906" y="1592"/>
                  <a:pt x="2987" y="1701"/>
                </a:cubicBezTo>
                <a:cubicBezTo>
                  <a:pt x="3065" y="1817"/>
                  <a:pt x="3134" y="1940"/>
                  <a:pt x="3151" y="2076"/>
                </a:cubicBezTo>
                <a:lnTo>
                  <a:pt x="3137" y="2079"/>
                </a:lnTo>
                <a:cubicBezTo>
                  <a:pt x="3055" y="1833"/>
                  <a:pt x="2865" y="1622"/>
                  <a:pt x="2629" y="1516"/>
                </a:cubicBezTo>
                <a:cubicBezTo>
                  <a:pt x="2529" y="1472"/>
                  <a:pt x="2427" y="1452"/>
                  <a:pt x="2321" y="1452"/>
                </a:cubicBezTo>
                <a:cubicBezTo>
                  <a:pt x="2168" y="1452"/>
                  <a:pt x="2014" y="1496"/>
                  <a:pt x="1881" y="1571"/>
                </a:cubicBezTo>
                <a:cubicBezTo>
                  <a:pt x="1649" y="1690"/>
                  <a:pt x="1464" y="1899"/>
                  <a:pt x="1379" y="2148"/>
                </a:cubicBezTo>
                <a:cubicBezTo>
                  <a:pt x="1294" y="2394"/>
                  <a:pt x="1294" y="2663"/>
                  <a:pt x="1338" y="2923"/>
                </a:cubicBezTo>
                <a:lnTo>
                  <a:pt x="1328" y="2923"/>
                </a:lnTo>
                <a:cubicBezTo>
                  <a:pt x="1280" y="2800"/>
                  <a:pt x="1256" y="2663"/>
                  <a:pt x="1242" y="2530"/>
                </a:cubicBezTo>
                <a:cubicBezTo>
                  <a:pt x="1239" y="2394"/>
                  <a:pt x="1253" y="2254"/>
                  <a:pt x="1287" y="2114"/>
                </a:cubicBezTo>
                <a:cubicBezTo>
                  <a:pt x="1321" y="1977"/>
                  <a:pt x="1396" y="1847"/>
                  <a:pt x="1488" y="1738"/>
                </a:cubicBezTo>
                <a:cubicBezTo>
                  <a:pt x="1509" y="1707"/>
                  <a:pt x="1537" y="1680"/>
                  <a:pt x="1564" y="1656"/>
                </a:cubicBezTo>
                <a:cubicBezTo>
                  <a:pt x="1587" y="1633"/>
                  <a:pt x="1615" y="1605"/>
                  <a:pt x="1642" y="1584"/>
                </a:cubicBezTo>
                <a:cubicBezTo>
                  <a:pt x="1700" y="1540"/>
                  <a:pt x="1754" y="1493"/>
                  <a:pt x="1820" y="1461"/>
                </a:cubicBezTo>
                <a:cubicBezTo>
                  <a:pt x="1963" y="1387"/>
                  <a:pt x="2130" y="1339"/>
                  <a:pt x="2301" y="1339"/>
                </a:cubicBezTo>
                <a:close/>
                <a:moveTo>
                  <a:pt x="4421" y="1"/>
                </a:moveTo>
                <a:cubicBezTo>
                  <a:pt x="3581" y="11"/>
                  <a:pt x="894" y="516"/>
                  <a:pt x="598" y="1018"/>
                </a:cubicBezTo>
                <a:cubicBezTo>
                  <a:pt x="407" y="1342"/>
                  <a:pt x="475" y="1735"/>
                  <a:pt x="543" y="1970"/>
                </a:cubicBezTo>
                <a:cubicBezTo>
                  <a:pt x="580" y="2093"/>
                  <a:pt x="512" y="2219"/>
                  <a:pt x="396" y="2264"/>
                </a:cubicBezTo>
                <a:cubicBezTo>
                  <a:pt x="280" y="2309"/>
                  <a:pt x="136" y="2359"/>
                  <a:pt x="0" y="2407"/>
                </a:cubicBezTo>
                <a:cubicBezTo>
                  <a:pt x="27" y="2458"/>
                  <a:pt x="27" y="2503"/>
                  <a:pt x="41" y="2550"/>
                </a:cubicBezTo>
                <a:lnTo>
                  <a:pt x="75" y="2694"/>
                </a:lnTo>
                <a:cubicBezTo>
                  <a:pt x="100" y="2789"/>
                  <a:pt x="127" y="2885"/>
                  <a:pt x="157" y="2977"/>
                </a:cubicBezTo>
                <a:cubicBezTo>
                  <a:pt x="222" y="3161"/>
                  <a:pt x="300" y="3339"/>
                  <a:pt x="403" y="3503"/>
                </a:cubicBezTo>
                <a:cubicBezTo>
                  <a:pt x="530" y="3722"/>
                  <a:pt x="697" y="3913"/>
                  <a:pt x="891" y="4070"/>
                </a:cubicBezTo>
                <a:cubicBezTo>
                  <a:pt x="888" y="4050"/>
                  <a:pt x="888" y="4029"/>
                  <a:pt x="888" y="4009"/>
                </a:cubicBezTo>
                <a:cubicBezTo>
                  <a:pt x="857" y="3305"/>
                  <a:pt x="1611" y="2701"/>
                  <a:pt x="2570" y="2660"/>
                </a:cubicBezTo>
                <a:cubicBezTo>
                  <a:pt x="2605" y="2657"/>
                  <a:pt x="2639" y="2657"/>
                  <a:pt x="2673" y="2657"/>
                </a:cubicBezTo>
                <a:cubicBezTo>
                  <a:pt x="3336" y="2657"/>
                  <a:pt x="3909" y="2933"/>
                  <a:pt x="4185" y="3346"/>
                </a:cubicBezTo>
                <a:cubicBezTo>
                  <a:pt x="4270" y="3298"/>
                  <a:pt x="4352" y="3254"/>
                  <a:pt x="4434" y="3206"/>
                </a:cubicBezTo>
                <a:cubicBezTo>
                  <a:pt x="4469" y="3189"/>
                  <a:pt x="4499" y="3182"/>
                  <a:pt x="4527" y="3182"/>
                </a:cubicBezTo>
                <a:cubicBezTo>
                  <a:pt x="4694" y="3182"/>
                  <a:pt x="4806" y="3431"/>
                  <a:pt x="4626" y="3530"/>
                </a:cubicBezTo>
                <a:cubicBezTo>
                  <a:pt x="4530" y="3585"/>
                  <a:pt x="4434" y="3636"/>
                  <a:pt x="4339" y="3687"/>
                </a:cubicBezTo>
                <a:cubicBezTo>
                  <a:pt x="4349" y="3746"/>
                  <a:pt x="4360" y="3800"/>
                  <a:pt x="4360" y="3858"/>
                </a:cubicBezTo>
                <a:cubicBezTo>
                  <a:pt x="4366" y="3974"/>
                  <a:pt x="4349" y="4086"/>
                  <a:pt x="4315" y="4193"/>
                </a:cubicBezTo>
                <a:cubicBezTo>
                  <a:pt x="4397" y="4158"/>
                  <a:pt x="4478" y="4121"/>
                  <a:pt x="4557" y="4080"/>
                </a:cubicBezTo>
                <a:cubicBezTo>
                  <a:pt x="4728" y="3991"/>
                  <a:pt x="4882" y="3882"/>
                  <a:pt x="5028" y="3763"/>
                </a:cubicBezTo>
                <a:cubicBezTo>
                  <a:pt x="5172" y="3640"/>
                  <a:pt x="5302" y="3500"/>
                  <a:pt x="5411" y="3346"/>
                </a:cubicBezTo>
                <a:cubicBezTo>
                  <a:pt x="5636" y="3042"/>
                  <a:pt x="5776" y="2673"/>
                  <a:pt x="5841" y="2291"/>
                </a:cubicBezTo>
                <a:cubicBezTo>
                  <a:pt x="5909" y="1912"/>
                  <a:pt x="5912" y="1513"/>
                  <a:pt x="5844" y="1127"/>
                </a:cubicBezTo>
                <a:lnTo>
                  <a:pt x="5844" y="1127"/>
                </a:lnTo>
                <a:lnTo>
                  <a:pt x="5766" y="1157"/>
                </a:lnTo>
                <a:cubicBezTo>
                  <a:pt x="5735" y="1171"/>
                  <a:pt x="5704" y="1178"/>
                  <a:pt x="5674" y="1178"/>
                </a:cubicBezTo>
                <a:cubicBezTo>
                  <a:pt x="5571" y="1178"/>
                  <a:pt x="5472" y="1110"/>
                  <a:pt x="5438" y="1008"/>
                </a:cubicBezTo>
                <a:cubicBezTo>
                  <a:pt x="5318" y="636"/>
                  <a:pt x="5022" y="1"/>
                  <a:pt x="4431" y="1"/>
                </a:cubicBezTo>
                <a:close/>
              </a:path>
            </a:pathLst>
          </a:custGeom>
          <a:solidFill>
            <a:srgbClr val="CDA0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370;p36">
            <a:extLst>
              <a:ext uri="{FF2B5EF4-FFF2-40B4-BE49-F238E27FC236}">
                <a16:creationId xmlns:a16="http://schemas.microsoft.com/office/drawing/2014/main" id="{720E4202-7BEA-5499-D0FC-0A5FBC13BB7B}"/>
              </a:ext>
            </a:extLst>
          </p:cNvPr>
          <p:cNvSpPr/>
          <p:nvPr/>
        </p:nvSpPr>
        <p:spPr>
          <a:xfrm>
            <a:off x="6241543" y="2364444"/>
            <a:ext cx="122073" cy="101207"/>
          </a:xfrm>
          <a:custGeom>
            <a:avLst/>
            <a:gdLst/>
            <a:ahLst/>
            <a:cxnLst/>
            <a:rect l="l" t="t" r="r" b="b"/>
            <a:pathLst>
              <a:path w="1913" h="1586" extrusionOk="0">
                <a:moveTo>
                  <a:pt x="1062" y="1"/>
                </a:moveTo>
                <a:cubicBezTo>
                  <a:pt x="891" y="1"/>
                  <a:pt x="724" y="49"/>
                  <a:pt x="581" y="123"/>
                </a:cubicBezTo>
                <a:cubicBezTo>
                  <a:pt x="515" y="155"/>
                  <a:pt x="461" y="202"/>
                  <a:pt x="403" y="246"/>
                </a:cubicBezTo>
                <a:cubicBezTo>
                  <a:pt x="376" y="267"/>
                  <a:pt x="348" y="295"/>
                  <a:pt x="325" y="318"/>
                </a:cubicBezTo>
                <a:cubicBezTo>
                  <a:pt x="298" y="342"/>
                  <a:pt x="270" y="369"/>
                  <a:pt x="249" y="400"/>
                </a:cubicBezTo>
                <a:cubicBezTo>
                  <a:pt x="157" y="509"/>
                  <a:pt x="82" y="639"/>
                  <a:pt x="48" y="776"/>
                </a:cubicBezTo>
                <a:cubicBezTo>
                  <a:pt x="14" y="916"/>
                  <a:pt x="0" y="1056"/>
                  <a:pt x="3" y="1192"/>
                </a:cubicBezTo>
                <a:cubicBezTo>
                  <a:pt x="17" y="1325"/>
                  <a:pt x="41" y="1462"/>
                  <a:pt x="89" y="1585"/>
                </a:cubicBezTo>
                <a:lnTo>
                  <a:pt x="99" y="1585"/>
                </a:lnTo>
                <a:cubicBezTo>
                  <a:pt x="55" y="1325"/>
                  <a:pt x="55" y="1056"/>
                  <a:pt x="140" y="810"/>
                </a:cubicBezTo>
                <a:cubicBezTo>
                  <a:pt x="225" y="561"/>
                  <a:pt x="410" y="352"/>
                  <a:pt x="642" y="233"/>
                </a:cubicBezTo>
                <a:cubicBezTo>
                  <a:pt x="775" y="158"/>
                  <a:pt x="929" y="114"/>
                  <a:pt x="1082" y="114"/>
                </a:cubicBezTo>
                <a:cubicBezTo>
                  <a:pt x="1188" y="114"/>
                  <a:pt x="1290" y="134"/>
                  <a:pt x="1390" y="178"/>
                </a:cubicBezTo>
                <a:cubicBezTo>
                  <a:pt x="1626" y="284"/>
                  <a:pt x="1816" y="495"/>
                  <a:pt x="1898" y="741"/>
                </a:cubicBezTo>
                <a:lnTo>
                  <a:pt x="1912" y="738"/>
                </a:lnTo>
                <a:cubicBezTo>
                  <a:pt x="1895" y="602"/>
                  <a:pt x="1826" y="479"/>
                  <a:pt x="1748" y="363"/>
                </a:cubicBezTo>
                <a:cubicBezTo>
                  <a:pt x="1667" y="254"/>
                  <a:pt x="1557" y="158"/>
                  <a:pt x="1427" y="90"/>
                </a:cubicBezTo>
                <a:cubicBezTo>
                  <a:pt x="1314" y="28"/>
                  <a:pt x="1188" y="1"/>
                  <a:pt x="1062" y="1"/>
                </a:cubicBezTo>
                <a:close/>
              </a:path>
            </a:pathLst>
          </a:custGeom>
          <a:solidFill>
            <a:srgbClr val="463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371;p36">
            <a:extLst>
              <a:ext uri="{FF2B5EF4-FFF2-40B4-BE49-F238E27FC236}">
                <a16:creationId xmlns:a16="http://schemas.microsoft.com/office/drawing/2014/main" id="{259ABDC6-43E4-4D7B-53DA-F8450EBFEFC8}"/>
              </a:ext>
            </a:extLst>
          </p:cNvPr>
          <p:cNvSpPr/>
          <p:nvPr/>
        </p:nvSpPr>
        <p:spPr>
          <a:xfrm>
            <a:off x="6535590" y="2350724"/>
            <a:ext cx="64" cy="64"/>
          </a:xfrm>
          <a:custGeom>
            <a:avLst/>
            <a:gdLst/>
            <a:ahLst/>
            <a:cxnLst/>
            <a:rect l="l" t="t" r="r" b="b"/>
            <a:pathLst>
              <a:path w="1" h="1" extrusionOk="0">
                <a:moveTo>
                  <a:pt x="0" y="1"/>
                </a:moveTo>
                <a:lnTo>
                  <a:pt x="0" y="1"/>
                </a:lnTo>
                <a:lnTo>
                  <a:pt x="0" y="1"/>
                </a:lnTo>
                <a:close/>
              </a:path>
            </a:pathLst>
          </a:custGeom>
          <a:solidFill>
            <a:srgbClr val="CDA0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372;p36">
            <a:extLst>
              <a:ext uri="{FF2B5EF4-FFF2-40B4-BE49-F238E27FC236}">
                <a16:creationId xmlns:a16="http://schemas.microsoft.com/office/drawing/2014/main" id="{76D24E5C-FAC3-C2FF-9F22-B8B188EED0D5}"/>
              </a:ext>
            </a:extLst>
          </p:cNvPr>
          <p:cNvSpPr/>
          <p:nvPr/>
        </p:nvSpPr>
        <p:spPr>
          <a:xfrm>
            <a:off x="6217166" y="2448548"/>
            <a:ext cx="223982" cy="120350"/>
          </a:xfrm>
          <a:custGeom>
            <a:avLst/>
            <a:gdLst/>
            <a:ahLst/>
            <a:cxnLst/>
            <a:rect l="l" t="t" r="r" b="b"/>
            <a:pathLst>
              <a:path w="3510" h="1886" extrusionOk="0">
                <a:moveTo>
                  <a:pt x="1816" y="1"/>
                </a:moveTo>
                <a:cubicBezTo>
                  <a:pt x="1782" y="1"/>
                  <a:pt x="1748" y="1"/>
                  <a:pt x="1713" y="4"/>
                </a:cubicBezTo>
                <a:cubicBezTo>
                  <a:pt x="754" y="45"/>
                  <a:pt x="0" y="649"/>
                  <a:pt x="31" y="1353"/>
                </a:cubicBezTo>
                <a:cubicBezTo>
                  <a:pt x="31" y="1373"/>
                  <a:pt x="31" y="1394"/>
                  <a:pt x="34" y="1414"/>
                </a:cubicBezTo>
                <a:cubicBezTo>
                  <a:pt x="136" y="1492"/>
                  <a:pt x="246" y="1561"/>
                  <a:pt x="362" y="1619"/>
                </a:cubicBezTo>
                <a:cubicBezTo>
                  <a:pt x="700" y="1786"/>
                  <a:pt x="1078" y="1871"/>
                  <a:pt x="1461" y="1881"/>
                </a:cubicBezTo>
                <a:cubicBezTo>
                  <a:pt x="1512" y="1885"/>
                  <a:pt x="1563" y="1885"/>
                  <a:pt x="1611" y="1885"/>
                </a:cubicBezTo>
                <a:cubicBezTo>
                  <a:pt x="1946" y="1885"/>
                  <a:pt x="2280" y="1844"/>
                  <a:pt x="2611" y="1775"/>
                </a:cubicBezTo>
                <a:cubicBezTo>
                  <a:pt x="2901" y="1724"/>
                  <a:pt x="3188" y="1649"/>
                  <a:pt x="3458" y="1537"/>
                </a:cubicBezTo>
                <a:cubicBezTo>
                  <a:pt x="3492" y="1430"/>
                  <a:pt x="3509" y="1318"/>
                  <a:pt x="3503" y="1202"/>
                </a:cubicBezTo>
                <a:cubicBezTo>
                  <a:pt x="3503" y="1144"/>
                  <a:pt x="3492" y="1090"/>
                  <a:pt x="3482" y="1031"/>
                </a:cubicBezTo>
                <a:cubicBezTo>
                  <a:pt x="3339" y="1110"/>
                  <a:pt x="3199" y="1189"/>
                  <a:pt x="3059" y="1263"/>
                </a:cubicBezTo>
                <a:cubicBezTo>
                  <a:pt x="3028" y="1280"/>
                  <a:pt x="2997" y="1287"/>
                  <a:pt x="2966" y="1287"/>
                </a:cubicBezTo>
                <a:cubicBezTo>
                  <a:pt x="2799" y="1287"/>
                  <a:pt x="2690" y="1038"/>
                  <a:pt x="2871" y="939"/>
                </a:cubicBezTo>
                <a:cubicBezTo>
                  <a:pt x="3024" y="857"/>
                  <a:pt x="3178" y="772"/>
                  <a:pt x="3328" y="690"/>
                </a:cubicBezTo>
                <a:cubicBezTo>
                  <a:pt x="3052" y="277"/>
                  <a:pt x="2479" y="1"/>
                  <a:pt x="1816" y="1"/>
                </a:cubicBezTo>
                <a:close/>
              </a:path>
            </a:pathLst>
          </a:custGeom>
          <a:solidFill>
            <a:srgbClr val="A16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373;p36">
            <a:extLst>
              <a:ext uri="{FF2B5EF4-FFF2-40B4-BE49-F238E27FC236}">
                <a16:creationId xmlns:a16="http://schemas.microsoft.com/office/drawing/2014/main" id="{64E3D5C2-C019-E44F-742A-418CE217FD2C}"/>
              </a:ext>
            </a:extLst>
          </p:cNvPr>
          <p:cNvSpPr/>
          <p:nvPr/>
        </p:nvSpPr>
        <p:spPr>
          <a:xfrm>
            <a:off x="6038939" y="2217803"/>
            <a:ext cx="514201" cy="223599"/>
          </a:xfrm>
          <a:custGeom>
            <a:avLst/>
            <a:gdLst/>
            <a:ahLst/>
            <a:cxnLst/>
            <a:rect l="l" t="t" r="r" b="b"/>
            <a:pathLst>
              <a:path w="8058" h="3504" extrusionOk="0">
                <a:moveTo>
                  <a:pt x="5449" y="1"/>
                </a:moveTo>
                <a:cubicBezTo>
                  <a:pt x="3559" y="1"/>
                  <a:pt x="1010" y="1113"/>
                  <a:pt x="547" y="1384"/>
                </a:cubicBezTo>
                <a:cubicBezTo>
                  <a:pt x="0" y="1698"/>
                  <a:pt x="250" y="2784"/>
                  <a:pt x="431" y="2889"/>
                </a:cubicBezTo>
                <a:cubicBezTo>
                  <a:pt x="452" y="2902"/>
                  <a:pt x="476" y="2907"/>
                  <a:pt x="502" y="2907"/>
                </a:cubicBezTo>
                <a:cubicBezTo>
                  <a:pt x="569" y="2907"/>
                  <a:pt x="650" y="2873"/>
                  <a:pt x="731" y="2838"/>
                </a:cubicBezTo>
                <a:cubicBezTo>
                  <a:pt x="812" y="2803"/>
                  <a:pt x="894" y="2768"/>
                  <a:pt x="960" y="2768"/>
                </a:cubicBezTo>
                <a:cubicBezTo>
                  <a:pt x="1023" y="2768"/>
                  <a:pt x="1073" y="2799"/>
                  <a:pt x="1100" y="2889"/>
                </a:cubicBezTo>
                <a:cubicBezTo>
                  <a:pt x="1196" y="3210"/>
                  <a:pt x="1445" y="3504"/>
                  <a:pt x="1516" y="3504"/>
                </a:cubicBezTo>
                <a:cubicBezTo>
                  <a:pt x="1564" y="3504"/>
                  <a:pt x="2039" y="3333"/>
                  <a:pt x="2332" y="3224"/>
                </a:cubicBezTo>
                <a:cubicBezTo>
                  <a:pt x="2448" y="3179"/>
                  <a:pt x="2516" y="3053"/>
                  <a:pt x="2479" y="2930"/>
                </a:cubicBezTo>
                <a:cubicBezTo>
                  <a:pt x="2411" y="2695"/>
                  <a:pt x="2343" y="2302"/>
                  <a:pt x="2534" y="1978"/>
                </a:cubicBezTo>
                <a:cubicBezTo>
                  <a:pt x="2830" y="1476"/>
                  <a:pt x="5517" y="971"/>
                  <a:pt x="6357" y="961"/>
                </a:cubicBezTo>
                <a:cubicBezTo>
                  <a:pt x="6362" y="961"/>
                  <a:pt x="6367" y="961"/>
                  <a:pt x="6372" y="961"/>
                </a:cubicBezTo>
                <a:cubicBezTo>
                  <a:pt x="6959" y="961"/>
                  <a:pt x="7252" y="1599"/>
                  <a:pt x="7374" y="1968"/>
                </a:cubicBezTo>
                <a:cubicBezTo>
                  <a:pt x="7408" y="2072"/>
                  <a:pt x="7504" y="2137"/>
                  <a:pt x="7606" y="2137"/>
                </a:cubicBezTo>
                <a:cubicBezTo>
                  <a:pt x="7638" y="2137"/>
                  <a:pt x="7670" y="2130"/>
                  <a:pt x="7702" y="2117"/>
                </a:cubicBezTo>
                <a:lnTo>
                  <a:pt x="7897" y="2040"/>
                </a:lnTo>
                <a:cubicBezTo>
                  <a:pt x="7996" y="1999"/>
                  <a:pt x="8057" y="1900"/>
                  <a:pt x="8046" y="1790"/>
                </a:cubicBezTo>
                <a:cubicBezTo>
                  <a:pt x="8016" y="1401"/>
                  <a:pt x="7780" y="499"/>
                  <a:pt x="6343" y="107"/>
                </a:cubicBezTo>
                <a:cubicBezTo>
                  <a:pt x="6073" y="33"/>
                  <a:pt x="5771" y="1"/>
                  <a:pt x="5449" y="1"/>
                </a:cubicBezTo>
                <a:close/>
              </a:path>
            </a:pathLst>
          </a:custGeom>
          <a:solidFill>
            <a:srgbClr val="3F3D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374;p36">
            <a:extLst>
              <a:ext uri="{FF2B5EF4-FFF2-40B4-BE49-F238E27FC236}">
                <a16:creationId xmlns:a16="http://schemas.microsoft.com/office/drawing/2014/main" id="{BB256E6B-9A7A-DDE1-14E2-D090F3758E6E}"/>
              </a:ext>
            </a:extLst>
          </p:cNvPr>
          <p:cNvSpPr/>
          <p:nvPr/>
        </p:nvSpPr>
        <p:spPr>
          <a:xfrm>
            <a:off x="6080161" y="2343960"/>
            <a:ext cx="39691" cy="13847"/>
          </a:xfrm>
          <a:custGeom>
            <a:avLst/>
            <a:gdLst/>
            <a:ahLst/>
            <a:cxnLst/>
            <a:rect l="l" t="t" r="r" b="b"/>
            <a:pathLst>
              <a:path w="622" h="217" extrusionOk="0">
                <a:moveTo>
                  <a:pt x="488" y="0"/>
                </a:moveTo>
                <a:cubicBezTo>
                  <a:pt x="434" y="0"/>
                  <a:pt x="365" y="8"/>
                  <a:pt x="293" y="25"/>
                </a:cubicBezTo>
                <a:cubicBezTo>
                  <a:pt x="126" y="63"/>
                  <a:pt x="0" y="131"/>
                  <a:pt x="10" y="178"/>
                </a:cubicBezTo>
                <a:cubicBezTo>
                  <a:pt x="16" y="203"/>
                  <a:pt x="64" y="216"/>
                  <a:pt x="135" y="216"/>
                </a:cubicBezTo>
                <a:cubicBezTo>
                  <a:pt x="190" y="216"/>
                  <a:pt x="258" y="209"/>
                  <a:pt x="331" y="192"/>
                </a:cubicBezTo>
                <a:cubicBezTo>
                  <a:pt x="495" y="154"/>
                  <a:pt x="621" y="83"/>
                  <a:pt x="611" y="38"/>
                </a:cubicBezTo>
                <a:cubicBezTo>
                  <a:pt x="605" y="13"/>
                  <a:pt x="558" y="0"/>
                  <a:pt x="488" y="0"/>
                </a:cubicBezTo>
                <a:close/>
              </a:path>
            </a:pathLst>
          </a:custGeom>
          <a:solidFill>
            <a:srgbClr val="C4BD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375;p36">
            <a:extLst>
              <a:ext uri="{FF2B5EF4-FFF2-40B4-BE49-F238E27FC236}">
                <a16:creationId xmlns:a16="http://schemas.microsoft.com/office/drawing/2014/main" id="{89DEE174-D74F-30D9-D84A-94D61C48714E}"/>
              </a:ext>
            </a:extLst>
          </p:cNvPr>
          <p:cNvSpPr/>
          <p:nvPr/>
        </p:nvSpPr>
        <p:spPr>
          <a:xfrm>
            <a:off x="6162033" y="2350724"/>
            <a:ext cx="380642" cy="225450"/>
          </a:xfrm>
          <a:custGeom>
            <a:avLst/>
            <a:gdLst/>
            <a:ahLst/>
            <a:cxnLst/>
            <a:rect l="l" t="t" r="r" b="b"/>
            <a:pathLst>
              <a:path w="5965" h="3533" extrusionOk="0">
                <a:moveTo>
                  <a:pt x="5862" y="1"/>
                </a:moveTo>
                <a:lnTo>
                  <a:pt x="5851" y="4"/>
                </a:lnTo>
                <a:cubicBezTo>
                  <a:pt x="5919" y="390"/>
                  <a:pt x="5916" y="789"/>
                  <a:pt x="5848" y="1168"/>
                </a:cubicBezTo>
                <a:cubicBezTo>
                  <a:pt x="5783" y="1550"/>
                  <a:pt x="5643" y="1919"/>
                  <a:pt x="5418" y="2223"/>
                </a:cubicBezTo>
                <a:cubicBezTo>
                  <a:pt x="5309" y="2377"/>
                  <a:pt x="5179" y="2517"/>
                  <a:pt x="5035" y="2640"/>
                </a:cubicBezTo>
                <a:cubicBezTo>
                  <a:pt x="4889" y="2759"/>
                  <a:pt x="4735" y="2868"/>
                  <a:pt x="4564" y="2957"/>
                </a:cubicBezTo>
                <a:cubicBezTo>
                  <a:pt x="4227" y="3135"/>
                  <a:pt x="3855" y="3240"/>
                  <a:pt x="3475" y="3308"/>
                </a:cubicBezTo>
                <a:cubicBezTo>
                  <a:pt x="3143" y="3374"/>
                  <a:pt x="2803" y="3417"/>
                  <a:pt x="2467" y="3417"/>
                </a:cubicBezTo>
                <a:cubicBezTo>
                  <a:pt x="2419" y="3417"/>
                  <a:pt x="2372" y="3416"/>
                  <a:pt x="2325" y="3414"/>
                </a:cubicBezTo>
                <a:cubicBezTo>
                  <a:pt x="1942" y="3404"/>
                  <a:pt x="1564" y="3319"/>
                  <a:pt x="1226" y="3152"/>
                </a:cubicBezTo>
                <a:cubicBezTo>
                  <a:pt x="885" y="2988"/>
                  <a:pt x="605" y="2711"/>
                  <a:pt x="410" y="2380"/>
                </a:cubicBezTo>
                <a:cubicBezTo>
                  <a:pt x="307" y="2216"/>
                  <a:pt x="229" y="2038"/>
                  <a:pt x="164" y="1854"/>
                </a:cubicBezTo>
                <a:cubicBezTo>
                  <a:pt x="134" y="1762"/>
                  <a:pt x="107" y="1666"/>
                  <a:pt x="82" y="1571"/>
                </a:cubicBezTo>
                <a:lnTo>
                  <a:pt x="48" y="1427"/>
                </a:lnTo>
                <a:cubicBezTo>
                  <a:pt x="34" y="1380"/>
                  <a:pt x="34" y="1332"/>
                  <a:pt x="7" y="1281"/>
                </a:cubicBezTo>
                <a:lnTo>
                  <a:pt x="0" y="1291"/>
                </a:lnTo>
                <a:cubicBezTo>
                  <a:pt x="25" y="1376"/>
                  <a:pt x="34" y="1482"/>
                  <a:pt x="55" y="1578"/>
                </a:cubicBezTo>
                <a:cubicBezTo>
                  <a:pt x="75" y="1673"/>
                  <a:pt x="99" y="1769"/>
                  <a:pt x="127" y="1865"/>
                </a:cubicBezTo>
                <a:cubicBezTo>
                  <a:pt x="181" y="2052"/>
                  <a:pt x="256" y="2240"/>
                  <a:pt x="352" y="2410"/>
                </a:cubicBezTo>
                <a:cubicBezTo>
                  <a:pt x="540" y="2759"/>
                  <a:pt x="830" y="3056"/>
                  <a:pt x="1181" y="3237"/>
                </a:cubicBezTo>
                <a:cubicBezTo>
                  <a:pt x="1530" y="3425"/>
                  <a:pt x="1925" y="3510"/>
                  <a:pt x="2322" y="3527"/>
                </a:cubicBezTo>
                <a:cubicBezTo>
                  <a:pt x="2390" y="3531"/>
                  <a:pt x="2458" y="3532"/>
                  <a:pt x="2526" y="3532"/>
                </a:cubicBezTo>
                <a:cubicBezTo>
                  <a:pt x="2851" y="3532"/>
                  <a:pt x="3177" y="3493"/>
                  <a:pt x="3499" y="3431"/>
                </a:cubicBezTo>
                <a:cubicBezTo>
                  <a:pt x="3885" y="3357"/>
                  <a:pt x="4271" y="3247"/>
                  <a:pt x="4619" y="3056"/>
                </a:cubicBezTo>
                <a:cubicBezTo>
                  <a:pt x="4967" y="2868"/>
                  <a:pt x="5278" y="2609"/>
                  <a:pt x="5500" y="2278"/>
                </a:cubicBezTo>
                <a:cubicBezTo>
                  <a:pt x="5725" y="1953"/>
                  <a:pt x="5858" y="1567"/>
                  <a:pt x="5913" y="1178"/>
                </a:cubicBezTo>
                <a:cubicBezTo>
                  <a:pt x="5964" y="786"/>
                  <a:pt x="5950" y="387"/>
                  <a:pt x="5862" y="1"/>
                </a:cubicBezTo>
                <a:close/>
              </a:path>
            </a:pathLst>
          </a:custGeom>
          <a:solidFill>
            <a:srgbClr val="3F3D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376;p36">
            <a:extLst>
              <a:ext uri="{FF2B5EF4-FFF2-40B4-BE49-F238E27FC236}">
                <a16:creationId xmlns:a16="http://schemas.microsoft.com/office/drawing/2014/main" id="{502E4A05-3735-07F9-C418-24FD77605319}"/>
              </a:ext>
            </a:extLst>
          </p:cNvPr>
          <p:cNvSpPr/>
          <p:nvPr/>
        </p:nvSpPr>
        <p:spPr>
          <a:xfrm>
            <a:off x="6641518" y="2139952"/>
            <a:ext cx="370559" cy="188949"/>
          </a:xfrm>
          <a:custGeom>
            <a:avLst/>
            <a:gdLst/>
            <a:ahLst/>
            <a:cxnLst/>
            <a:rect l="l" t="t" r="r" b="b"/>
            <a:pathLst>
              <a:path w="5807" h="2961" extrusionOk="0">
                <a:moveTo>
                  <a:pt x="5192" y="0"/>
                </a:moveTo>
                <a:cubicBezTo>
                  <a:pt x="4652" y="0"/>
                  <a:pt x="3586" y="195"/>
                  <a:pt x="2393" y="382"/>
                </a:cubicBezTo>
                <a:cubicBezTo>
                  <a:pt x="1082" y="586"/>
                  <a:pt x="102" y="925"/>
                  <a:pt x="48" y="1757"/>
                </a:cubicBezTo>
                <a:cubicBezTo>
                  <a:pt x="1" y="2391"/>
                  <a:pt x="26" y="2960"/>
                  <a:pt x="366" y="2960"/>
                </a:cubicBezTo>
                <a:cubicBezTo>
                  <a:pt x="376" y="2960"/>
                  <a:pt x="386" y="2960"/>
                  <a:pt x="396" y="2959"/>
                </a:cubicBezTo>
                <a:cubicBezTo>
                  <a:pt x="625" y="2935"/>
                  <a:pt x="720" y="2860"/>
                  <a:pt x="737" y="2372"/>
                </a:cubicBezTo>
                <a:cubicBezTo>
                  <a:pt x="754" y="1883"/>
                  <a:pt x="754" y="1669"/>
                  <a:pt x="1328" y="1539"/>
                </a:cubicBezTo>
                <a:cubicBezTo>
                  <a:pt x="1811" y="1433"/>
                  <a:pt x="3026" y="1054"/>
                  <a:pt x="3655" y="1054"/>
                </a:cubicBezTo>
                <a:cubicBezTo>
                  <a:pt x="3778" y="1054"/>
                  <a:pt x="3878" y="1068"/>
                  <a:pt x="3946" y="1102"/>
                </a:cubicBezTo>
                <a:cubicBezTo>
                  <a:pt x="4350" y="1299"/>
                  <a:pt x="4296" y="2482"/>
                  <a:pt x="4773" y="2482"/>
                </a:cubicBezTo>
                <a:cubicBezTo>
                  <a:pt x="4792" y="2482"/>
                  <a:pt x="4810" y="2481"/>
                  <a:pt x="4830" y="2477"/>
                </a:cubicBezTo>
                <a:cubicBezTo>
                  <a:pt x="5369" y="2382"/>
                  <a:pt x="5353" y="2242"/>
                  <a:pt x="5325" y="2095"/>
                </a:cubicBezTo>
                <a:cubicBezTo>
                  <a:pt x="5298" y="1952"/>
                  <a:pt x="5154" y="1617"/>
                  <a:pt x="5240" y="1601"/>
                </a:cubicBezTo>
                <a:cubicBezTo>
                  <a:pt x="5325" y="1583"/>
                  <a:pt x="5789" y="1505"/>
                  <a:pt x="5796" y="1402"/>
                </a:cubicBezTo>
                <a:cubicBezTo>
                  <a:pt x="5806" y="1300"/>
                  <a:pt x="5806" y="47"/>
                  <a:pt x="5335" y="6"/>
                </a:cubicBezTo>
                <a:cubicBezTo>
                  <a:pt x="5293" y="2"/>
                  <a:pt x="5245" y="0"/>
                  <a:pt x="5192" y="0"/>
                </a:cubicBezTo>
                <a:close/>
              </a:path>
            </a:pathLst>
          </a:custGeom>
          <a:solidFill>
            <a:srgbClr val="3F3D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377;p36">
            <a:extLst>
              <a:ext uri="{FF2B5EF4-FFF2-40B4-BE49-F238E27FC236}">
                <a16:creationId xmlns:a16="http://schemas.microsoft.com/office/drawing/2014/main" id="{B56E2736-BFCE-83B2-A7A7-A4B024591B61}"/>
              </a:ext>
            </a:extLst>
          </p:cNvPr>
          <p:cNvSpPr/>
          <p:nvPr/>
        </p:nvSpPr>
        <p:spPr>
          <a:xfrm>
            <a:off x="6670681" y="2293867"/>
            <a:ext cx="307193" cy="196734"/>
          </a:xfrm>
          <a:custGeom>
            <a:avLst/>
            <a:gdLst/>
            <a:ahLst/>
            <a:cxnLst/>
            <a:rect l="l" t="t" r="r" b="b"/>
            <a:pathLst>
              <a:path w="4814" h="3083" extrusionOk="0">
                <a:moveTo>
                  <a:pt x="4639" y="1"/>
                </a:moveTo>
                <a:lnTo>
                  <a:pt x="4629" y="4"/>
                </a:lnTo>
                <a:cubicBezTo>
                  <a:pt x="4711" y="349"/>
                  <a:pt x="4765" y="700"/>
                  <a:pt x="4742" y="1048"/>
                </a:cubicBezTo>
                <a:cubicBezTo>
                  <a:pt x="4735" y="1220"/>
                  <a:pt x="4697" y="1390"/>
                  <a:pt x="4650" y="1554"/>
                </a:cubicBezTo>
                <a:cubicBezTo>
                  <a:pt x="4588" y="1711"/>
                  <a:pt x="4516" y="1864"/>
                  <a:pt x="4411" y="1998"/>
                </a:cubicBezTo>
                <a:cubicBezTo>
                  <a:pt x="4202" y="2261"/>
                  <a:pt x="3922" y="2466"/>
                  <a:pt x="3612" y="2609"/>
                </a:cubicBezTo>
                <a:cubicBezTo>
                  <a:pt x="3458" y="2684"/>
                  <a:pt x="3291" y="2732"/>
                  <a:pt x="3130" y="2789"/>
                </a:cubicBezTo>
                <a:cubicBezTo>
                  <a:pt x="2960" y="2830"/>
                  <a:pt x="2793" y="2879"/>
                  <a:pt x="2622" y="2906"/>
                </a:cubicBezTo>
                <a:cubicBezTo>
                  <a:pt x="2427" y="2941"/>
                  <a:pt x="2229" y="2964"/>
                  <a:pt x="2032" y="2964"/>
                </a:cubicBezTo>
                <a:cubicBezTo>
                  <a:pt x="1888" y="2964"/>
                  <a:pt x="1745" y="2952"/>
                  <a:pt x="1605" y="2923"/>
                </a:cubicBezTo>
                <a:cubicBezTo>
                  <a:pt x="1274" y="2865"/>
                  <a:pt x="970" y="2698"/>
                  <a:pt x="727" y="2462"/>
                </a:cubicBezTo>
                <a:cubicBezTo>
                  <a:pt x="488" y="2223"/>
                  <a:pt x="321" y="1913"/>
                  <a:pt x="215" y="1581"/>
                </a:cubicBezTo>
                <a:cubicBezTo>
                  <a:pt x="99" y="1253"/>
                  <a:pt x="37" y="898"/>
                  <a:pt x="24" y="547"/>
                </a:cubicBezTo>
                <a:lnTo>
                  <a:pt x="10" y="547"/>
                </a:lnTo>
                <a:cubicBezTo>
                  <a:pt x="0" y="902"/>
                  <a:pt x="51" y="1257"/>
                  <a:pt x="150" y="1601"/>
                </a:cubicBezTo>
                <a:cubicBezTo>
                  <a:pt x="250" y="1940"/>
                  <a:pt x="413" y="2267"/>
                  <a:pt x="659" y="2530"/>
                </a:cubicBezTo>
                <a:cubicBezTo>
                  <a:pt x="902" y="2789"/>
                  <a:pt x="1233" y="2967"/>
                  <a:pt x="1581" y="3035"/>
                </a:cubicBezTo>
                <a:cubicBezTo>
                  <a:pt x="1737" y="3069"/>
                  <a:pt x="1896" y="3083"/>
                  <a:pt x="2054" y="3083"/>
                </a:cubicBezTo>
                <a:cubicBezTo>
                  <a:pt x="2252" y="3083"/>
                  <a:pt x="2451" y="3061"/>
                  <a:pt x="2646" y="3029"/>
                </a:cubicBezTo>
                <a:cubicBezTo>
                  <a:pt x="2820" y="2998"/>
                  <a:pt x="2991" y="2947"/>
                  <a:pt x="3164" y="2902"/>
                </a:cubicBezTo>
                <a:cubicBezTo>
                  <a:pt x="3332" y="2844"/>
                  <a:pt x="3503" y="2793"/>
                  <a:pt x="3659" y="2711"/>
                </a:cubicBezTo>
                <a:cubicBezTo>
                  <a:pt x="3980" y="2557"/>
                  <a:pt x="4281" y="2343"/>
                  <a:pt x="4489" y="2052"/>
                </a:cubicBezTo>
                <a:cubicBezTo>
                  <a:pt x="4598" y="1909"/>
                  <a:pt x="4666" y="1745"/>
                  <a:pt x="4728" y="1578"/>
                </a:cubicBezTo>
                <a:cubicBezTo>
                  <a:pt x="4773" y="1404"/>
                  <a:pt x="4806" y="1226"/>
                  <a:pt x="4806" y="1048"/>
                </a:cubicBezTo>
                <a:cubicBezTo>
                  <a:pt x="4814" y="694"/>
                  <a:pt x="4745" y="339"/>
                  <a:pt x="4639" y="1"/>
                </a:cubicBezTo>
                <a:close/>
              </a:path>
            </a:pathLst>
          </a:custGeom>
          <a:solidFill>
            <a:srgbClr val="3F3D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378;p36">
            <a:extLst>
              <a:ext uri="{FF2B5EF4-FFF2-40B4-BE49-F238E27FC236}">
                <a16:creationId xmlns:a16="http://schemas.microsoft.com/office/drawing/2014/main" id="{C174193C-AFE2-E64F-D951-C602AD0514EB}"/>
              </a:ext>
            </a:extLst>
          </p:cNvPr>
          <p:cNvSpPr/>
          <p:nvPr/>
        </p:nvSpPr>
        <p:spPr>
          <a:xfrm>
            <a:off x="6541524" y="2272809"/>
            <a:ext cx="106503" cy="50093"/>
          </a:xfrm>
          <a:custGeom>
            <a:avLst/>
            <a:gdLst/>
            <a:ahLst/>
            <a:cxnLst/>
            <a:rect l="l" t="t" r="r" b="b"/>
            <a:pathLst>
              <a:path w="1669" h="785" extrusionOk="0">
                <a:moveTo>
                  <a:pt x="1148" y="1"/>
                </a:moveTo>
                <a:cubicBezTo>
                  <a:pt x="1070" y="1"/>
                  <a:pt x="979" y="4"/>
                  <a:pt x="873" y="13"/>
                </a:cubicBezTo>
                <a:cubicBezTo>
                  <a:pt x="232" y="68"/>
                  <a:pt x="0" y="331"/>
                  <a:pt x="0" y="331"/>
                </a:cubicBezTo>
                <a:cubicBezTo>
                  <a:pt x="0" y="331"/>
                  <a:pt x="58" y="556"/>
                  <a:pt x="112" y="784"/>
                </a:cubicBezTo>
                <a:cubicBezTo>
                  <a:pt x="112" y="784"/>
                  <a:pt x="1082" y="542"/>
                  <a:pt x="1575" y="542"/>
                </a:cubicBezTo>
                <a:cubicBezTo>
                  <a:pt x="1609" y="542"/>
                  <a:pt x="1640" y="544"/>
                  <a:pt x="1669" y="546"/>
                </a:cubicBezTo>
                <a:lnTo>
                  <a:pt x="1631" y="99"/>
                </a:lnTo>
                <a:cubicBezTo>
                  <a:pt x="1631" y="99"/>
                  <a:pt x="1550" y="1"/>
                  <a:pt x="1148" y="1"/>
                </a:cubicBezTo>
                <a:close/>
              </a:path>
            </a:pathLst>
          </a:custGeom>
          <a:solidFill>
            <a:srgbClr val="3F3D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379;p36">
            <a:extLst>
              <a:ext uri="{FF2B5EF4-FFF2-40B4-BE49-F238E27FC236}">
                <a16:creationId xmlns:a16="http://schemas.microsoft.com/office/drawing/2014/main" id="{47AA4DEE-43C7-70B4-8882-7E758929D007}"/>
              </a:ext>
            </a:extLst>
          </p:cNvPr>
          <p:cNvSpPr/>
          <p:nvPr/>
        </p:nvSpPr>
        <p:spPr>
          <a:xfrm>
            <a:off x="6942968" y="2174921"/>
            <a:ext cx="39691" cy="14039"/>
          </a:xfrm>
          <a:custGeom>
            <a:avLst/>
            <a:gdLst/>
            <a:ahLst/>
            <a:cxnLst/>
            <a:rect l="l" t="t" r="r" b="b"/>
            <a:pathLst>
              <a:path w="622" h="220" extrusionOk="0">
                <a:moveTo>
                  <a:pt x="487" y="1"/>
                </a:moveTo>
                <a:cubicBezTo>
                  <a:pt x="432" y="1"/>
                  <a:pt x="363" y="8"/>
                  <a:pt x="290" y="24"/>
                </a:cubicBezTo>
                <a:cubicBezTo>
                  <a:pt x="126" y="65"/>
                  <a:pt x="0" y="134"/>
                  <a:pt x="10" y="178"/>
                </a:cubicBezTo>
                <a:cubicBezTo>
                  <a:pt x="16" y="205"/>
                  <a:pt x="64" y="219"/>
                  <a:pt x="134" y="219"/>
                </a:cubicBezTo>
                <a:cubicBezTo>
                  <a:pt x="189" y="219"/>
                  <a:pt x="258" y="210"/>
                  <a:pt x="331" y="192"/>
                </a:cubicBezTo>
                <a:cubicBezTo>
                  <a:pt x="495" y="155"/>
                  <a:pt x="621" y="86"/>
                  <a:pt x="611" y="38"/>
                </a:cubicBezTo>
                <a:cubicBezTo>
                  <a:pt x="605" y="13"/>
                  <a:pt x="557" y="1"/>
                  <a:pt x="487" y="1"/>
                </a:cubicBezTo>
                <a:close/>
              </a:path>
            </a:pathLst>
          </a:custGeom>
          <a:solidFill>
            <a:srgbClr val="C4BD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380;p36">
            <a:extLst>
              <a:ext uri="{FF2B5EF4-FFF2-40B4-BE49-F238E27FC236}">
                <a16:creationId xmlns:a16="http://schemas.microsoft.com/office/drawing/2014/main" id="{27A764B4-D741-579B-2EAE-7A90AFDC0360}"/>
              </a:ext>
            </a:extLst>
          </p:cNvPr>
          <p:cNvSpPr/>
          <p:nvPr/>
        </p:nvSpPr>
        <p:spPr>
          <a:xfrm>
            <a:off x="6013924" y="4635582"/>
            <a:ext cx="1049524" cy="110268"/>
          </a:xfrm>
          <a:custGeom>
            <a:avLst/>
            <a:gdLst/>
            <a:ahLst/>
            <a:cxnLst/>
            <a:rect l="l" t="t" r="r" b="b"/>
            <a:pathLst>
              <a:path w="16447" h="1728" extrusionOk="0">
                <a:moveTo>
                  <a:pt x="8224" y="0"/>
                </a:moveTo>
                <a:cubicBezTo>
                  <a:pt x="3680" y="0"/>
                  <a:pt x="0" y="386"/>
                  <a:pt x="0" y="864"/>
                </a:cubicBezTo>
                <a:cubicBezTo>
                  <a:pt x="0" y="1341"/>
                  <a:pt x="3680" y="1727"/>
                  <a:pt x="8224" y="1727"/>
                </a:cubicBezTo>
                <a:cubicBezTo>
                  <a:pt x="12763" y="1727"/>
                  <a:pt x="16447" y="1341"/>
                  <a:pt x="16447" y="864"/>
                </a:cubicBezTo>
                <a:cubicBezTo>
                  <a:pt x="16447" y="386"/>
                  <a:pt x="12763" y="0"/>
                  <a:pt x="8224" y="0"/>
                </a:cubicBez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381;p36">
            <a:extLst>
              <a:ext uri="{FF2B5EF4-FFF2-40B4-BE49-F238E27FC236}">
                <a16:creationId xmlns:a16="http://schemas.microsoft.com/office/drawing/2014/main" id="{E5DC280A-829D-A3C1-FDF8-5797A5EC31D2}"/>
              </a:ext>
            </a:extLst>
          </p:cNvPr>
          <p:cNvSpPr/>
          <p:nvPr/>
        </p:nvSpPr>
        <p:spPr>
          <a:xfrm>
            <a:off x="6143080" y="4658427"/>
            <a:ext cx="791020" cy="64578"/>
          </a:xfrm>
          <a:custGeom>
            <a:avLst/>
            <a:gdLst/>
            <a:ahLst/>
            <a:cxnLst/>
            <a:rect l="l" t="t" r="r" b="b"/>
            <a:pathLst>
              <a:path w="12396" h="1012" extrusionOk="0">
                <a:moveTo>
                  <a:pt x="6200" y="0"/>
                </a:moveTo>
                <a:cubicBezTo>
                  <a:pt x="2775" y="0"/>
                  <a:pt x="0" y="230"/>
                  <a:pt x="0" y="506"/>
                </a:cubicBezTo>
                <a:cubicBezTo>
                  <a:pt x="0" y="786"/>
                  <a:pt x="2775" y="1011"/>
                  <a:pt x="6200" y="1011"/>
                </a:cubicBezTo>
                <a:cubicBezTo>
                  <a:pt x="9620" y="1011"/>
                  <a:pt x="12395" y="786"/>
                  <a:pt x="12395" y="506"/>
                </a:cubicBezTo>
                <a:cubicBezTo>
                  <a:pt x="12395" y="230"/>
                  <a:pt x="9620" y="0"/>
                  <a:pt x="6200" y="0"/>
                </a:cubicBezTo>
                <a:close/>
              </a:path>
            </a:pathLst>
          </a:custGeom>
          <a:solidFill>
            <a:srgbClr val="2E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382;p36">
            <a:extLst>
              <a:ext uri="{FF2B5EF4-FFF2-40B4-BE49-F238E27FC236}">
                <a16:creationId xmlns:a16="http://schemas.microsoft.com/office/drawing/2014/main" id="{AB1087D9-04FF-98BC-50B3-395B2537053B}"/>
              </a:ext>
            </a:extLst>
          </p:cNvPr>
          <p:cNvSpPr/>
          <p:nvPr/>
        </p:nvSpPr>
        <p:spPr>
          <a:xfrm>
            <a:off x="5437954" y="2417408"/>
            <a:ext cx="81744" cy="198265"/>
          </a:xfrm>
          <a:custGeom>
            <a:avLst/>
            <a:gdLst/>
            <a:ahLst/>
            <a:cxnLst/>
            <a:rect l="l" t="t" r="r" b="b"/>
            <a:pathLst>
              <a:path w="1281" h="3107" extrusionOk="0">
                <a:moveTo>
                  <a:pt x="1281" y="0"/>
                </a:moveTo>
                <a:cubicBezTo>
                  <a:pt x="1151" y="250"/>
                  <a:pt x="1032" y="505"/>
                  <a:pt x="915" y="758"/>
                </a:cubicBezTo>
                <a:cubicBezTo>
                  <a:pt x="796" y="1011"/>
                  <a:pt x="683" y="1270"/>
                  <a:pt x="570" y="1526"/>
                </a:cubicBezTo>
                <a:cubicBezTo>
                  <a:pt x="461" y="1786"/>
                  <a:pt x="356" y="2045"/>
                  <a:pt x="257" y="2304"/>
                </a:cubicBezTo>
                <a:cubicBezTo>
                  <a:pt x="157" y="2567"/>
                  <a:pt x="49" y="2830"/>
                  <a:pt x="0" y="3106"/>
                </a:cubicBezTo>
                <a:cubicBezTo>
                  <a:pt x="35" y="2970"/>
                  <a:pt x="93" y="2844"/>
                  <a:pt x="144" y="2714"/>
                </a:cubicBezTo>
                <a:cubicBezTo>
                  <a:pt x="198" y="2584"/>
                  <a:pt x="253" y="2455"/>
                  <a:pt x="307" y="2328"/>
                </a:cubicBezTo>
                <a:lnTo>
                  <a:pt x="642" y="1557"/>
                </a:lnTo>
                <a:cubicBezTo>
                  <a:pt x="751" y="1297"/>
                  <a:pt x="860" y="1042"/>
                  <a:pt x="967" y="782"/>
                </a:cubicBezTo>
                <a:cubicBezTo>
                  <a:pt x="1073" y="522"/>
                  <a:pt x="1182" y="263"/>
                  <a:pt x="1281"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383;p36">
            <a:extLst>
              <a:ext uri="{FF2B5EF4-FFF2-40B4-BE49-F238E27FC236}">
                <a16:creationId xmlns:a16="http://schemas.microsoft.com/office/drawing/2014/main" id="{18343476-C795-8173-8378-ED3DC1F9C1AE}"/>
              </a:ext>
            </a:extLst>
          </p:cNvPr>
          <p:cNvSpPr/>
          <p:nvPr/>
        </p:nvSpPr>
        <p:spPr>
          <a:xfrm>
            <a:off x="6063124" y="4520338"/>
            <a:ext cx="147535" cy="96995"/>
          </a:xfrm>
          <a:custGeom>
            <a:avLst/>
            <a:gdLst/>
            <a:ahLst/>
            <a:cxnLst/>
            <a:rect l="l" t="t" r="r" b="b"/>
            <a:pathLst>
              <a:path w="2312" h="1520" extrusionOk="0">
                <a:moveTo>
                  <a:pt x="1120" y="1"/>
                </a:moveTo>
                <a:cubicBezTo>
                  <a:pt x="127" y="1"/>
                  <a:pt x="1" y="837"/>
                  <a:pt x="4" y="1267"/>
                </a:cubicBezTo>
                <a:cubicBezTo>
                  <a:pt x="4" y="1406"/>
                  <a:pt x="116" y="1519"/>
                  <a:pt x="256" y="1519"/>
                </a:cubicBezTo>
                <a:lnTo>
                  <a:pt x="1058" y="1519"/>
                </a:lnTo>
                <a:cubicBezTo>
                  <a:pt x="1218" y="1512"/>
                  <a:pt x="1419" y="1509"/>
                  <a:pt x="1612" y="1509"/>
                </a:cubicBezTo>
                <a:cubicBezTo>
                  <a:pt x="1772" y="1509"/>
                  <a:pt x="1927" y="1511"/>
                  <a:pt x="2049" y="1513"/>
                </a:cubicBezTo>
                <a:cubicBezTo>
                  <a:pt x="2051" y="1513"/>
                  <a:pt x="2053" y="1513"/>
                  <a:pt x="2055" y="1513"/>
                </a:cubicBezTo>
                <a:cubicBezTo>
                  <a:pt x="2195" y="1513"/>
                  <a:pt x="2312" y="1391"/>
                  <a:pt x="2305" y="1250"/>
                </a:cubicBezTo>
                <a:cubicBezTo>
                  <a:pt x="2278" y="812"/>
                  <a:pt x="2100" y="1"/>
                  <a:pt x="1120"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384;p36">
            <a:extLst>
              <a:ext uri="{FF2B5EF4-FFF2-40B4-BE49-F238E27FC236}">
                <a16:creationId xmlns:a16="http://schemas.microsoft.com/office/drawing/2014/main" id="{34998AE7-C53D-4B35-087B-C8AA369643F5}"/>
              </a:ext>
            </a:extLst>
          </p:cNvPr>
          <p:cNvSpPr/>
          <p:nvPr/>
        </p:nvSpPr>
        <p:spPr>
          <a:xfrm>
            <a:off x="6106644" y="4616566"/>
            <a:ext cx="62664" cy="48434"/>
          </a:xfrm>
          <a:custGeom>
            <a:avLst/>
            <a:gdLst/>
            <a:ahLst/>
            <a:cxnLst/>
            <a:rect l="l" t="t" r="r" b="b"/>
            <a:pathLst>
              <a:path w="982" h="759" extrusionOk="0">
                <a:moveTo>
                  <a:pt x="844" y="1"/>
                </a:moveTo>
                <a:lnTo>
                  <a:pt x="141" y="11"/>
                </a:lnTo>
                <a:cubicBezTo>
                  <a:pt x="141" y="11"/>
                  <a:pt x="1" y="759"/>
                  <a:pt x="476" y="759"/>
                </a:cubicBezTo>
                <a:cubicBezTo>
                  <a:pt x="481" y="759"/>
                  <a:pt x="485" y="759"/>
                  <a:pt x="490" y="759"/>
                </a:cubicBezTo>
                <a:cubicBezTo>
                  <a:pt x="981" y="749"/>
                  <a:pt x="844" y="1"/>
                  <a:pt x="844" y="1"/>
                </a:cubicBezTo>
                <a:close/>
              </a:path>
            </a:pathLst>
          </a:custGeom>
          <a:solidFill>
            <a:srgbClr val="DBD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385;p36">
            <a:extLst>
              <a:ext uri="{FF2B5EF4-FFF2-40B4-BE49-F238E27FC236}">
                <a16:creationId xmlns:a16="http://schemas.microsoft.com/office/drawing/2014/main" id="{7C98BC13-7338-9ADE-19A5-342691618579}"/>
              </a:ext>
            </a:extLst>
          </p:cNvPr>
          <p:cNvSpPr/>
          <p:nvPr/>
        </p:nvSpPr>
        <p:spPr>
          <a:xfrm>
            <a:off x="6116024" y="4571962"/>
            <a:ext cx="22079" cy="22079"/>
          </a:xfrm>
          <a:custGeom>
            <a:avLst/>
            <a:gdLst/>
            <a:ahLst/>
            <a:cxnLst/>
            <a:rect l="l" t="t" r="r" b="b"/>
            <a:pathLst>
              <a:path w="346" h="346" extrusionOk="0">
                <a:moveTo>
                  <a:pt x="172" y="0"/>
                </a:moveTo>
                <a:cubicBezTo>
                  <a:pt x="76" y="0"/>
                  <a:pt x="1" y="79"/>
                  <a:pt x="1" y="171"/>
                </a:cubicBezTo>
                <a:cubicBezTo>
                  <a:pt x="1" y="266"/>
                  <a:pt x="76" y="345"/>
                  <a:pt x="172" y="345"/>
                </a:cubicBezTo>
                <a:cubicBezTo>
                  <a:pt x="267" y="345"/>
                  <a:pt x="346" y="266"/>
                  <a:pt x="346" y="171"/>
                </a:cubicBezTo>
                <a:cubicBezTo>
                  <a:pt x="346" y="79"/>
                  <a:pt x="267" y="0"/>
                  <a:pt x="172" y="0"/>
                </a:cubicBezTo>
                <a:close/>
              </a:path>
            </a:pathLst>
          </a:custGeom>
          <a:solidFill>
            <a:srgbClr val="DBD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386;p36">
            <a:extLst>
              <a:ext uri="{FF2B5EF4-FFF2-40B4-BE49-F238E27FC236}">
                <a16:creationId xmlns:a16="http://schemas.microsoft.com/office/drawing/2014/main" id="{5B72EF40-DDAC-074E-EC74-761C54227952}"/>
              </a:ext>
            </a:extLst>
          </p:cNvPr>
          <p:cNvSpPr/>
          <p:nvPr/>
        </p:nvSpPr>
        <p:spPr>
          <a:xfrm>
            <a:off x="6071419" y="4558625"/>
            <a:ext cx="23355" cy="21696"/>
          </a:xfrm>
          <a:custGeom>
            <a:avLst/>
            <a:gdLst/>
            <a:ahLst/>
            <a:cxnLst/>
            <a:rect l="l" t="t" r="r" b="b"/>
            <a:pathLst>
              <a:path w="366" h="340" extrusionOk="0">
                <a:moveTo>
                  <a:pt x="191" y="1"/>
                </a:moveTo>
                <a:cubicBezTo>
                  <a:pt x="130" y="1"/>
                  <a:pt x="69" y="41"/>
                  <a:pt x="41" y="107"/>
                </a:cubicBezTo>
                <a:cubicBezTo>
                  <a:pt x="0" y="192"/>
                  <a:pt x="35" y="291"/>
                  <a:pt x="113" y="325"/>
                </a:cubicBezTo>
                <a:cubicBezTo>
                  <a:pt x="134" y="335"/>
                  <a:pt x="155" y="339"/>
                  <a:pt x="177" y="339"/>
                </a:cubicBezTo>
                <a:cubicBezTo>
                  <a:pt x="239" y="339"/>
                  <a:pt x="300" y="300"/>
                  <a:pt x="328" y="233"/>
                </a:cubicBezTo>
                <a:cubicBezTo>
                  <a:pt x="366" y="148"/>
                  <a:pt x="331" y="49"/>
                  <a:pt x="253" y="15"/>
                </a:cubicBezTo>
                <a:cubicBezTo>
                  <a:pt x="233" y="5"/>
                  <a:pt x="212" y="1"/>
                  <a:pt x="191" y="1"/>
                </a:cubicBezTo>
                <a:close/>
              </a:path>
            </a:pathLst>
          </a:custGeom>
          <a:solidFill>
            <a:srgbClr val="DBD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387;p36">
            <a:extLst>
              <a:ext uri="{FF2B5EF4-FFF2-40B4-BE49-F238E27FC236}">
                <a16:creationId xmlns:a16="http://schemas.microsoft.com/office/drawing/2014/main" id="{6A1AAB39-B834-9377-9DF1-0E08945DA070}"/>
              </a:ext>
            </a:extLst>
          </p:cNvPr>
          <p:cNvSpPr/>
          <p:nvPr/>
        </p:nvSpPr>
        <p:spPr>
          <a:xfrm>
            <a:off x="6124128" y="4531441"/>
            <a:ext cx="22526" cy="17229"/>
          </a:xfrm>
          <a:custGeom>
            <a:avLst/>
            <a:gdLst/>
            <a:ahLst/>
            <a:cxnLst/>
            <a:rect l="l" t="t" r="r" b="b"/>
            <a:pathLst>
              <a:path w="353" h="270" extrusionOk="0">
                <a:moveTo>
                  <a:pt x="175" y="0"/>
                </a:moveTo>
                <a:cubicBezTo>
                  <a:pt x="79" y="0"/>
                  <a:pt x="0" y="62"/>
                  <a:pt x="0" y="137"/>
                </a:cubicBezTo>
                <a:cubicBezTo>
                  <a:pt x="0" y="208"/>
                  <a:pt x="79" y="270"/>
                  <a:pt x="175" y="270"/>
                </a:cubicBezTo>
                <a:cubicBezTo>
                  <a:pt x="274" y="270"/>
                  <a:pt x="352" y="208"/>
                  <a:pt x="352" y="137"/>
                </a:cubicBezTo>
                <a:cubicBezTo>
                  <a:pt x="352" y="62"/>
                  <a:pt x="274" y="0"/>
                  <a:pt x="175" y="0"/>
                </a:cubicBezTo>
                <a:close/>
              </a:path>
            </a:pathLst>
          </a:custGeom>
          <a:solidFill>
            <a:srgbClr val="DBD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388;p36">
            <a:extLst>
              <a:ext uri="{FF2B5EF4-FFF2-40B4-BE49-F238E27FC236}">
                <a16:creationId xmlns:a16="http://schemas.microsoft.com/office/drawing/2014/main" id="{3071DB76-B3A1-7BB4-424D-ABE49DF673DF}"/>
              </a:ext>
            </a:extLst>
          </p:cNvPr>
          <p:cNvSpPr/>
          <p:nvPr/>
        </p:nvSpPr>
        <p:spPr>
          <a:xfrm>
            <a:off x="6171158" y="4555434"/>
            <a:ext cx="19463" cy="18059"/>
          </a:xfrm>
          <a:custGeom>
            <a:avLst/>
            <a:gdLst/>
            <a:ahLst/>
            <a:cxnLst/>
            <a:rect l="l" t="t" r="r" b="b"/>
            <a:pathLst>
              <a:path w="305" h="283" extrusionOk="0">
                <a:moveTo>
                  <a:pt x="151" y="0"/>
                </a:moveTo>
                <a:cubicBezTo>
                  <a:pt x="69" y="0"/>
                  <a:pt x="0" y="65"/>
                  <a:pt x="0" y="140"/>
                </a:cubicBezTo>
                <a:cubicBezTo>
                  <a:pt x="0" y="218"/>
                  <a:pt x="69" y="283"/>
                  <a:pt x="151" y="283"/>
                </a:cubicBezTo>
                <a:cubicBezTo>
                  <a:pt x="236" y="283"/>
                  <a:pt x="304" y="218"/>
                  <a:pt x="304" y="140"/>
                </a:cubicBezTo>
                <a:cubicBezTo>
                  <a:pt x="304" y="65"/>
                  <a:pt x="236" y="0"/>
                  <a:pt x="151" y="0"/>
                </a:cubicBezTo>
                <a:close/>
              </a:path>
            </a:pathLst>
          </a:custGeom>
          <a:solidFill>
            <a:srgbClr val="DBD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389;p36">
            <a:extLst>
              <a:ext uri="{FF2B5EF4-FFF2-40B4-BE49-F238E27FC236}">
                <a16:creationId xmlns:a16="http://schemas.microsoft.com/office/drawing/2014/main" id="{E6C43FF4-8796-688E-0554-0547449050D5}"/>
              </a:ext>
            </a:extLst>
          </p:cNvPr>
          <p:cNvSpPr/>
          <p:nvPr/>
        </p:nvSpPr>
        <p:spPr>
          <a:xfrm>
            <a:off x="6948775" y="4554094"/>
            <a:ext cx="147343" cy="96995"/>
          </a:xfrm>
          <a:custGeom>
            <a:avLst/>
            <a:gdLst/>
            <a:ahLst/>
            <a:cxnLst/>
            <a:rect l="l" t="t" r="r" b="b"/>
            <a:pathLst>
              <a:path w="2309" h="1520" extrusionOk="0">
                <a:moveTo>
                  <a:pt x="1118" y="1"/>
                </a:moveTo>
                <a:cubicBezTo>
                  <a:pt x="124" y="1"/>
                  <a:pt x="1" y="836"/>
                  <a:pt x="1" y="1271"/>
                </a:cubicBezTo>
                <a:cubicBezTo>
                  <a:pt x="5" y="1407"/>
                  <a:pt x="114" y="1520"/>
                  <a:pt x="254" y="1520"/>
                </a:cubicBezTo>
                <a:lnTo>
                  <a:pt x="1056" y="1520"/>
                </a:lnTo>
                <a:cubicBezTo>
                  <a:pt x="1201" y="1513"/>
                  <a:pt x="1381" y="1510"/>
                  <a:pt x="1559" y="1510"/>
                </a:cubicBezTo>
                <a:cubicBezTo>
                  <a:pt x="1736" y="1510"/>
                  <a:pt x="1911" y="1513"/>
                  <a:pt x="2046" y="1516"/>
                </a:cubicBezTo>
                <a:cubicBezTo>
                  <a:pt x="2189" y="1516"/>
                  <a:pt x="2309" y="1397"/>
                  <a:pt x="2302" y="1250"/>
                </a:cubicBezTo>
                <a:cubicBezTo>
                  <a:pt x="2274" y="813"/>
                  <a:pt x="2097" y="1"/>
                  <a:pt x="1118"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390;p36">
            <a:extLst>
              <a:ext uri="{FF2B5EF4-FFF2-40B4-BE49-F238E27FC236}">
                <a16:creationId xmlns:a16="http://schemas.microsoft.com/office/drawing/2014/main" id="{8242734A-9B80-9927-8FA7-B28B79AA66CB}"/>
              </a:ext>
            </a:extLst>
          </p:cNvPr>
          <p:cNvSpPr/>
          <p:nvPr/>
        </p:nvSpPr>
        <p:spPr>
          <a:xfrm>
            <a:off x="6992039" y="4650387"/>
            <a:ext cx="62664" cy="48625"/>
          </a:xfrm>
          <a:custGeom>
            <a:avLst/>
            <a:gdLst/>
            <a:ahLst/>
            <a:cxnLst/>
            <a:rect l="l" t="t" r="r" b="b"/>
            <a:pathLst>
              <a:path w="982" h="762" extrusionOk="0">
                <a:moveTo>
                  <a:pt x="846" y="0"/>
                </a:moveTo>
                <a:lnTo>
                  <a:pt x="142" y="11"/>
                </a:lnTo>
                <a:cubicBezTo>
                  <a:pt x="142" y="11"/>
                  <a:pt x="1" y="761"/>
                  <a:pt x="480" y="761"/>
                </a:cubicBezTo>
                <a:cubicBezTo>
                  <a:pt x="484" y="761"/>
                  <a:pt x="487" y="761"/>
                  <a:pt x="490" y="761"/>
                </a:cubicBezTo>
                <a:cubicBezTo>
                  <a:pt x="982" y="748"/>
                  <a:pt x="846" y="0"/>
                  <a:pt x="846" y="0"/>
                </a:cubicBezTo>
                <a:close/>
              </a:path>
            </a:pathLst>
          </a:custGeom>
          <a:solidFill>
            <a:srgbClr val="DBD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391;p36">
            <a:extLst>
              <a:ext uri="{FF2B5EF4-FFF2-40B4-BE49-F238E27FC236}">
                <a16:creationId xmlns:a16="http://schemas.microsoft.com/office/drawing/2014/main" id="{6E90C2D6-BF16-8182-CE44-C68E4857F2FB}"/>
              </a:ext>
            </a:extLst>
          </p:cNvPr>
          <p:cNvSpPr/>
          <p:nvPr/>
        </p:nvSpPr>
        <p:spPr>
          <a:xfrm>
            <a:off x="7001547" y="4605718"/>
            <a:ext cx="22079" cy="22079"/>
          </a:xfrm>
          <a:custGeom>
            <a:avLst/>
            <a:gdLst/>
            <a:ahLst/>
            <a:cxnLst/>
            <a:rect l="l" t="t" r="r" b="b"/>
            <a:pathLst>
              <a:path w="346" h="346" extrusionOk="0">
                <a:moveTo>
                  <a:pt x="171" y="0"/>
                </a:moveTo>
                <a:cubicBezTo>
                  <a:pt x="79" y="0"/>
                  <a:pt x="1" y="79"/>
                  <a:pt x="1" y="175"/>
                </a:cubicBezTo>
                <a:cubicBezTo>
                  <a:pt x="1" y="267"/>
                  <a:pt x="79" y="345"/>
                  <a:pt x="171" y="345"/>
                </a:cubicBezTo>
                <a:cubicBezTo>
                  <a:pt x="267" y="345"/>
                  <a:pt x="346" y="267"/>
                  <a:pt x="346" y="175"/>
                </a:cubicBezTo>
                <a:cubicBezTo>
                  <a:pt x="346" y="79"/>
                  <a:pt x="267" y="0"/>
                  <a:pt x="171" y="0"/>
                </a:cubicBezTo>
                <a:close/>
              </a:path>
            </a:pathLst>
          </a:custGeom>
          <a:solidFill>
            <a:srgbClr val="DBD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392;p36">
            <a:extLst>
              <a:ext uri="{FF2B5EF4-FFF2-40B4-BE49-F238E27FC236}">
                <a16:creationId xmlns:a16="http://schemas.microsoft.com/office/drawing/2014/main" id="{DDCDFDA0-4AD2-7B39-E731-E91BBD7F85C5}"/>
              </a:ext>
            </a:extLst>
          </p:cNvPr>
          <p:cNvSpPr/>
          <p:nvPr/>
        </p:nvSpPr>
        <p:spPr>
          <a:xfrm>
            <a:off x="6956879" y="4592445"/>
            <a:ext cx="23355" cy="21760"/>
          </a:xfrm>
          <a:custGeom>
            <a:avLst/>
            <a:gdLst/>
            <a:ahLst/>
            <a:cxnLst/>
            <a:rect l="l" t="t" r="r" b="b"/>
            <a:pathLst>
              <a:path w="366" h="341" extrusionOk="0">
                <a:moveTo>
                  <a:pt x="193" y="1"/>
                </a:moveTo>
                <a:cubicBezTo>
                  <a:pt x="131" y="1"/>
                  <a:pt x="70" y="42"/>
                  <a:pt x="42" y="106"/>
                </a:cubicBezTo>
                <a:cubicBezTo>
                  <a:pt x="1" y="191"/>
                  <a:pt x="35" y="290"/>
                  <a:pt x="113" y="328"/>
                </a:cubicBezTo>
                <a:cubicBezTo>
                  <a:pt x="133" y="336"/>
                  <a:pt x="153" y="340"/>
                  <a:pt x="173" y="340"/>
                </a:cubicBezTo>
                <a:cubicBezTo>
                  <a:pt x="238" y="340"/>
                  <a:pt x="300" y="300"/>
                  <a:pt x="329" y="232"/>
                </a:cubicBezTo>
                <a:cubicBezTo>
                  <a:pt x="366" y="147"/>
                  <a:pt x="332" y="48"/>
                  <a:pt x="253" y="14"/>
                </a:cubicBezTo>
                <a:cubicBezTo>
                  <a:pt x="234" y="5"/>
                  <a:pt x="214" y="1"/>
                  <a:pt x="193" y="1"/>
                </a:cubicBezTo>
                <a:close/>
              </a:path>
            </a:pathLst>
          </a:custGeom>
          <a:solidFill>
            <a:srgbClr val="DBD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393;p36">
            <a:extLst>
              <a:ext uri="{FF2B5EF4-FFF2-40B4-BE49-F238E27FC236}">
                <a16:creationId xmlns:a16="http://schemas.microsoft.com/office/drawing/2014/main" id="{55C55D57-ED30-6F61-8C7A-5054E3EB3655}"/>
              </a:ext>
            </a:extLst>
          </p:cNvPr>
          <p:cNvSpPr/>
          <p:nvPr/>
        </p:nvSpPr>
        <p:spPr>
          <a:xfrm>
            <a:off x="7009588" y="4565389"/>
            <a:ext cx="22526" cy="17102"/>
          </a:xfrm>
          <a:custGeom>
            <a:avLst/>
            <a:gdLst/>
            <a:ahLst/>
            <a:cxnLst/>
            <a:rect l="l" t="t" r="r" b="b"/>
            <a:pathLst>
              <a:path w="353" h="268" extrusionOk="0">
                <a:moveTo>
                  <a:pt x="174" y="1"/>
                </a:moveTo>
                <a:cubicBezTo>
                  <a:pt x="79" y="1"/>
                  <a:pt x="1" y="59"/>
                  <a:pt x="1" y="134"/>
                </a:cubicBezTo>
                <a:cubicBezTo>
                  <a:pt x="1" y="209"/>
                  <a:pt x="79" y="267"/>
                  <a:pt x="174" y="267"/>
                </a:cubicBezTo>
                <a:cubicBezTo>
                  <a:pt x="274" y="267"/>
                  <a:pt x="352" y="209"/>
                  <a:pt x="352" y="134"/>
                </a:cubicBezTo>
                <a:cubicBezTo>
                  <a:pt x="352" y="59"/>
                  <a:pt x="274" y="1"/>
                  <a:pt x="174" y="1"/>
                </a:cubicBezTo>
                <a:close/>
              </a:path>
            </a:pathLst>
          </a:custGeom>
          <a:solidFill>
            <a:srgbClr val="DBD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394;p36">
            <a:extLst>
              <a:ext uri="{FF2B5EF4-FFF2-40B4-BE49-F238E27FC236}">
                <a16:creationId xmlns:a16="http://schemas.microsoft.com/office/drawing/2014/main" id="{442ED0C3-4BDC-B020-675A-B6721D2D5339}"/>
              </a:ext>
            </a:extLst>
          </p:cNvPr>
          <p:cNvSpPr/>
          <p:nvPr/>
        </p:nvSpPr>
        <p:spPr>
          <a:xfrm>
            <a:off x="7056681" y="4589127"/>
            <a:ext cx="19463" cy="18187"/>
          </a:xfrm>
          <a:custGeom>
            <a:avLst/>
            <a:gdLst/>
            <a:ahLst/>
            <a:cxnLst/>
            <a:rect l="l" t="t" r="r" b="b"/>
            <a:pathLst>
              <a:path w="305" h="285" extrusionOk="0">
                <a:moveTo>
                  <a:pt x="150" y="1"/>
                </a:moveTo>
                <a:cubicBezTo>
                  <a:pt x="68" y="1"/>
                  <a:pt x="0" y="66"/>
                  <a:pt x="0" y="144"/>
                </a:cubicBezTo>
                <a:cubicBezTo>
                  <a:pt x="0" y="219"/>
                  <a:pt x="68" y="284"/>
                  <a:pt x="150" y="284"/>
                </a:cubicBezTo>
                <a:cubicBezTo>
                  <a:pt x="235" y="284"/>
                  <a:pt x="304" y="219"/>
                  <a:pt x="304" y="144"/>
                </a:cubicBezTo>
                <a:cubicBezTo>
                  <a:pt x="304" y="66"/>
                  <a:pt x="235" y="1"/>
                  <a:pt x="150" y="1"/>
                </a:cubicBezTo>
                <a:close/>
              </a:path>
            </a:pathLst>
          </a:custGeom>
          <a:solidFill>
            <a:srgbClr val="DBD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95;p36">
            <a:extLst>
              <a:ext uri="{FF2B5EF4-FFF2-40B4-BE49-F238E27FC236}">
                <a16:creationId xmlns:a16="http://schemas.microsoft.com/office/drawing/2014/main" id="{69CE532E-1411-06BC-B69F-4F04D931FD1C}"/>
              </a:ext>
            </a:extLst>
          </p:cNvPr>
          <p:cNvSpPr/>
          <p:nvPr/>
        </p:nvSpPr>
        <p:spPr>
          <a:xfrm>
            <a:off x="6480711" y="4203255"/>
            <a:ext cx="27056" cy="69109"/>
          </a:xfrm>
          <a:custGeom>
            <a:avLst/>
            <a:gdLst/>
            <a:ahLst/>
            <a:cxnLst/>
            <a:rect l="l" t="t" r="r" b="b"/>
            <a:pathLst>
              <a:path w="424" h="1083" extrusionOk="0">
                <a:moveTo>
                  <a:pt x="243" y="1"/>
                </a:moveTo>
                <a:cubicBezTo>
                  <a:pt x="149" y="1"/>
                  <a:pt x="48" y="60"/>
                  <a:pt x="35" y="180"/>
                </a:cubicBezTo>
                <a:cubicBezTo>
                  <a:pt x="8" y="419"/>
                  <a:pt x="0" y="661"/>
                  <a:pt x="14" y="904"/>
                </a:cubicBezTo>
                <a:cubicBezTo>
                  <a:pt x="19" y="1023"/>
                  <a:pt x="116" y="1083"/>
                  <a:pt x="209" y="1083"/>
                </a:cubicBezTo>
                <a:cubicBezTo>
                  <a:pt x="303" y="1083"/>
                  <a:pt x="395" y="1023"/>
                  <a:pt x="389" y="904"/>
                </a:cubicBezTo>
                <a:cubicBezTo>
                  <a:pt x="376" y="661"/>
                  <a:pt x="383" y="419"/>
                  <a:pt x="410" y="180"/>
                </a:cubicBezTo>
                <a:cubicBezTo>
                  <a:pt x="424" y="60"/>
                  <a:pt x="337" y="1"/>
                  <a:pt x="243" y="1"/>
                </a:cubicBezTo>
                <a:close/>
              </a:path>
            </a:pathLst>
          </a:custGeom>
          <a:solidFill>
            <a:srgbClr val="F7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96;p36">
            <a:extLst>
              <a:ext uri="{FF2B5EF4-FFF2-40B4-BE49-F238E27FC236}">
                <a16:creationId xmlns:a16="http://schemas.microsoft.com/office/drawing/2014/main" id="{FE38663D-9F36-05F5-8D12-59176EE2FF9B}"/>
              </a:ext>
            </a:extLst>
          </p:cNvPr>
          <p:cNvSpPr/>
          <p:nvPr/>
        </p:nvSpPr>
        <p:spPr>
          <a:xfrm>
            <a:off x="6530932" y="4018136"/>
            <a:ext cx="167253" cy="146705"/>
          </a:xfrm>
          <a:custGeom>
            <a:avLst/>
            <a:gdLst/>
            <a:ahLst/>
            <a:cxnLst/>
            <a:rect l="l" t="t" r="r" b="b"/>
            <a:pathLst>
              <a:path w="2621" h="2299" extrusionOk="0">
                <a:moveTo>
                  <a:pt x="2365" y="0"/>
                </a:moveTo>
                <a:cubicBezTo>
                  <a:pt x="2309" y="0"/>
                  <a:pt x="2253" y="27"/>
                  <a:pt x="2218" y="91"/>
                </a:cubicBezTo>
                <a:cubicBezTo>
                  <a:pt x="1750" y="924"/>
                  <a:pt x="957" y="1446"/>
                  <a:pt x="173" y="1944"/>
                </a:cubicBezTo>
                <a:cubicBezTo>
                  <a:pt x="1" y="2053"/>
                  <a:pt x="105" y="2299"/>
                  <a:pt x="264" y="2299"/>
                </a:cubicBezTo>
                <a:cubicBezTo>
                  <a:pt x="294" y="2299"/>
                  <a:pt x="327" y="2289"/>
                  <a:pt x="360" y="2268"/>
                </a:cubicBezTo>
                <a:cubicBezTo>
                  <a:pt x="1200" y="1733"/>
                  <a:pt x="2040" y="1170"/>
                  <a:pt x="2539" y="282"/>
                </a:cubicBezTo>
                <a:cubicBezTo>
                  <a:pt x="2621" y="135"/>
                  <a:pt x="2491" y="0"/>
                  <a:pt x="2365" y="0"/>
                </a:cubicBezTo>
                <a:close/>
              </a:path>
            </a:pathLst>
          </a:custGeom>
          <a:solidFill>
            <a:srgbClr val="F7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97;p36">
            <a:extLst>
              <a:ext uri="{FF2B5EF4-FFF2-40B4-BE49-F238E27FC236}">
                <a16:creationId xmlns:a16="http://schemas.microsoft.com/office/drawing/2014/main" id="{1C2E3DDF-74CB-9294-572D-37D09DC8AEDA}"/>
              </a:ext>
            </a:extLst>
          </p:cNvPr>
          <p:cNvSpPr/>
          <p:nvPr/>
        </p:nvSpPr>
        <p:spPr>
          <a:xfrm>
            <a:off x="6287934" y="3790454"/>
            <a:ext cx="30311" cy="55836"/>
          </a:xfrm>
          <a:custGeom>
            <a:avLst/>
            <a:gdLst/>
            <a:ahLst/>
            <a:cxnLst/>
            <a:rect l="l" t="t" r="r" b="b"/>
            <a:pathLst>
              <a:path w="475" h="875" extrusionOk="0">
                <a:moveTo>
                  <a:pt x="245" y="0"/>
                </a:moveTo>
                <a:cubicBezTo>
                  <a:pt x="132" y="0"/>
                  <a:pt x="17" y="92"/>
                  <a:pt x="59" y="232"/>
                </a:cubicBezTo>
                <a:cubicBezTo>
                  <a:pt x="96" y="371"/>
                  <a:pt x="89" y="501"/>
                  <a:pt x="38" y="637"/>
                </a:cubicBezTo>
                <a:cubicBezTo>
                  <a:pt x="1" y="730"/>
                  <a:pt x="75" y="842"/>
                  <a:pt x="168" y="867"/>
                </a:cubicBezTo>
                <a:cubicBezTo>
                  <a:pt x="186" y="872"/>
                  <a:pt x="203" y="874"/>
                  <a:pt x="220" y="874"/>
                </a:cubicBezTo>
                <a:cubicBezTo>
                  <a:pt x="302" y="874"/>
                  <a:pt x="368" y="816"/>
                  <a:pt x="400" y="736"/>
                </a:cubicBezTo>
                <a:cubicBezTo>
                  <a:pt x="472" y="542"/>
                  <a:pt x="475" y="330"/>
                  <a:pt x="420" y="133"/>
                </a:cubicBezTo>
                <a:cubicBezTo>
                  <a:pt x="393" y="40"/>
                  <a:pt x="319" y="0"/>
                  <a:pt x="245" y="0"/>
                </a:cubicBezTo>
                <a:close/>
              </a:path>
            </a:pathLst>
          </a:custGeom>
          <a:solidFill>
            <a:srgbClr val="D2BF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98;p36">
            <a:extLst>
              <a:ext uri="{FF2B5EF4-FFF2-40B4-BE49-F238E27FC236}">
                <a16:creationId xmlns:a16="http://schemas.microsoft.com/office/drawing/2014/main" id="{AE15BBF9-EA31-66BF-CED2-4162D95D42B0}"/>
              </a:ext>
            </a:extLst>
          </p:cNvPr>
          <p:cNvSpPr/>
          <p:nvPr/>
        </p:nvSpPr>
        <p:spPr>
          <a:xfrm>
            <a:off x="6116790" y="3677187"/>
            <a:ext cx="165274" cy="86849"/>
          </a:xfrm>
          <a:custGeom>
            <a:avLst/>
            <a:gdLst/>
            <a:ahLst/>
            <a:cxnLst/>
            <a:rect l="l" t="t" r="r" b="b"/>
            <a:pathLst>
              <a:path w="2590" h="1361" extrusionOk="0">
                <a:moveTo>
                  <a:pt x="278" y="1"/>
                </a:moveTo>
                <a:cubicBezTo>
                  <a:pt x="111" y="1"/>
                  <a:pt x="1" y="250"/>
                  <a:pt x="181" y="351"/>
                </a:cubicBezTo>
                <a:cubicBezTo>
                  <a:pt x="839" y="712"/>
                  <a:pt x="1532" y="1016"/>
                  <a:pt x="2212" y="1341"/>
                </a:cubicBezTo>
                <a:cubicBezTo>
                  <a:pt x="2241" y="1354"/>
                  <a:pt x="2269" y="1360"/>
                  <a:pt x="2296" y="1360"/>
                </a:cubicBezTo>
                <a:cubicBezTo>
                  <a:pt x="2473" y="1360"/>
                  <a:pt x="2589" y="1105"/>
                  <a:pt x="2402" y="1016"/>
                </a:cubicBezTo>
                <a:cubicBezTo>
                  <a:pt x="1723" y="692"/>
                  <a:pt x="1030" y="389"/>
                  <a:pt x="371" y="27"/>
                </a:cubicBezTo>
                <a:cubicBezTo>
                  <a:pt x="339" y="8"/>
                  <a:pt x="308" y="1"/>
                  <a:pt x="278" y="1"/>
                </a:cubicBezTo>
                <a:close/>
              </a:path>
            </a:pathLst>
          </a:custGeom>
          <a:solidFill>
            <a:srgbClr val="D2BF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99;p36">
            <a:extLst>
              <a:ext uri="{FF2B5EF4-FFF2-40B4-BE49-F238E27FC236}">
                <a16:creationId xmlns:a16="http://schemas.microsoft.com/office/drawing/2014/main" id="{BECA5F78-9FED-F666-14BE-9DE73F9E79D5}"/>
              </a:ext>
            </a:extLst>
          </p:cNvPr>
          <p:cNvSpPr/>
          <p:nvPr/>
        </p:nvSpPr>
        <p:spPr>
          <a:xfrm>
            <a:off x="6775907" y="3490728"/>
            <a:ext cx="153597" cy="415994"/>
          </a:xfrm>
          <a:custGeom>
            <a:avLst/>
            <a:gdLst/>
            <a:ahLst/>
            <a:cxnLst/>
            <a:rect l="l" t="t" r="r" b="b"/>
            <a:pathLst>
              <a:path w="2407" h="6519" extrusionOk="0">
                <a:moveTo>
                  <a:pt x="1797" y="1"/>
                </a:moveTo>
                <a:cubicBezTo>
                  <a:pt x="1676" y="1"/>
                  <a:pt x="1548" y="136"/>
                  <a:pt x="1618" y="286"/>
                </a:cubicBezTo>
                <a:cubicBezTo>
                  <a:pt x="2072" y="1263"/>
                  <a:pt x="1956" y="2334"/>
                  <a:pt x="1604" y="3321"/>
                </a:cubicBezTo>
                <a:cubicBezTo>
                  <a:pt x="1256" y="4310"/>
                  <a:pt x="761" y="5362"/>
                  <a:pt x="113" y="6188"/>
                </a:cubicBezTo>
                <a:cubicBezTo>
                  <a:pt x="1" y="6330"/>
                  <a:pt x="126" y="6518"/>
                  <a:pt x="258" y="6518"/>
                </a:cubicBezTo>
                <a:cubicBezTo>
                  <a:pt x="300" y="6518"/>
                  <a:pt x="343" y="6499"/>
                  <a:pt x="379" y="6454"/>
                </a:cubicBezTo>
                <a:cubicBezTo>
                  <a:pt x="1112" y="5519"/>
                  <a:pt x="1676" y="4348"/>
                  <a:pt x="2034" y="3215"/>
                </a:cubicBezTo>
                <a:cubicBezTo>
                  <a:pt x="2366" y="2180"/>
                  <a:pt x="2407" y="1095"/>
                  <a:pt x="1939" y="98"/>
                </a:cubicBezTo>
                <a:cubicBezTo>
                  <a:pt x="1907" y="29"/>
                  <a:pt x="1853" y="1"/>
                  <a:pt x="1797"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400;p36">
            <a:extLst>
              <a:ext uri="{FF2B5EF4-FFF2-40B4-BE49-F238E27FC236}">
                <a16:creationId xmlns:a16="http://schemas.microsoft.com/office/drawing/2014/main" id="{8CCAD4A2-3209-2C9C-4D23-22E5D1972FBF}"/>
              </a:ext>
            </a:extLst>
          </p:cNvPr>
          <p:cNvSpPr/>
          <p:nvPr/>
        </p:nvSpPr>
        <p:spPr>
          <a:xfrm>
            <a:off x="5874750" y="3164840"/>
            <a:ext cx="169550" cy="431947"/>
          </a:xfrm>
          <a:custGeom>
            <a:avLst/>
            <a:gdLst/>
            <a:ahLst/>
            <a:cxnLst/>
            <a:rect l="l" t="t" r="r" b="b"/>
            <a:pathLst>
              <a:path w="2657" h="6769" extrusionOk="0">
                <a:moveTo>
                  <a:pt x="1563" y="0"/>
                </a:moveTo>
                <a:cubicBezTo>
                  <a:pt x="1521" y="0"/>
                  <a:pt x="1477" y="19"/>
                  <a:pt x="1440" y="64"/>
                </a:cubicBezTo>
                <a:cubicBezTo>
                  <a:pt x="700" y="952"/>
                  <a:pt x="341" y="2068"/>
                  <a:pt x="512" y="3225"/>
                </a:cubicBezTo>
                <a:cubicBezTo>
                  <a:pt x="700" y="4526"/>
                  <a:pt x="1481" y="5645"/>
                  <a:pt x="2233" y="6687"/>
                </a:cubicBezTo>
                <a:cubicBezTo>
                  <a:pt x="2274" y="6745"/>
                  <a:pt x="2332" y="6769"/>
                  <a:pt x="2390" y="6769"/>
                </a:cubicBezTo>
                <a:cubicBezTo>
                  <a:pt x="2525" y="6769"/>
                  <a:pt x="2657" y="6635"/>
                  <a:pt x="2556" y="6499"/>
                </a:cubicBezTo>
                <a:cubicBezTo>
                  <a:pt x="1229" y="4656"/>
                  <a:pt x="0" y="2376"/>
                  <a:pt x="1707" y="327"/>
                </a:cubicBezTo>
                <a:cubicBezTo>
                  <a:pt x="1823" y="188"/>
                  <a:pt x="1698" y="0"/>
                  <a:pt x="1563" y="0"/>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401;p36">
            <a:extLst>
              <a:ext uri="{FF2B5EF4-FFF2-40B4-BE49-F238E27FC236}">
                <a16:creationId xmlns:a16="http://schemas.microsoft.com/office/drawing/2014/main" id="{E65293A7-9617-0FE1-99D2-DC0586B39954}"/>
              </a:ext>
            </a:extLst>
          </p:cNvPr>
          <p:cNvSpPr/>
          <p:nvPr/>
        </p:nvSpPr>
        <p:spPr>
          <a:xfrm>
            <a:off x="6157693" y="2845396"/>
            <a:ext cx="385810" cy="660587"/>
          </a:xfrm>
          <a:custGeom>
            <a:avLst/>
            <a:gdLst/>
            <a:ahLst/>
            <a:cxnLst/>
            <a:rect l="l" t="t" r="r" b="b"/>
            <a:pathLst>
              <a:path w="6046" h="10352" extrusionOk="0">
                <a:moveTo>
                  <a:pt x="126" y="3585"/>
                </a:moveTo>
                <a:lnTo>
                  <a:pt x="126" y="3585"/>
                </a:lnTo>
                <a:cubicBezTo>
                  <a:pt x="48" y="3769"/>
                  <a:pt x="3" y="3886"/>
                  <a:pt x="0" y="3892"/>
                </a:cubicBezTo>
                <a:cubicBezTo>
                  <a:pt x="17" y="3896"/>
                  <a:pt x="31" y="3900"/>
                  <a:pt x="44" y="3903"/>
                </a:cubicBezTo>
                <a:cubicBezTo>
                  <a:pt x="65" y="3810"/>
                  <a:pt x="88" y="3705"/>
                  <a:pt x="126" y="3585"/>
                </a:cubicBezTo>
                <a:close/>
                <a:moveTo>
                  <a:pt x="3356" y="1"/>
                </a:moveTo>
                <a:cubicBezTo>
                  <a:pt x="3206" y="35"/>
                  <a:pt x="3055" y="86"/>
                  <a:pt x="2912" y="147"/>
                </a:cubicBezTo>
                <a:cubicBezTo>
                  <a:pt x="2735" y="489"/>
                  <a:pt x="1355" y="1838"/>
                  <a:pt x="198" y="3944"/>
                </a:cubicBezTo>
                <a:cubicBezTo>
                  <a:pt x="1086" y="4220"/>
                  <a:pt x="1925" y="5118"/>
                  <a:pt x="2581" y="6019"/>
                </a:cubicBezTo>
                <a:cubicBezTo>
                  <a:pt x="3144" y="6794"/>
                  <a:pt x="3567" y="7572"/>
                  <a:pt x="3762" y="7948"/>
                </a:cubicBezTo>
                <a:cubicBezTo>
                  <a:pt x="3796" y="7992"/>
                  <a:pt x="3824" y="8040"/>
                  <a:pt x="3851" y="8088"/>
                </a:cubicBezTo>
                <a:lnTo>
                  <a:pt x="5117" y="10351"/>
                </a:lnTo>
                <a:lnTo>
                  <a:pt x="6045" y="9870"/>
                </a:lnTo>
                <a:lnTo>
                  <a:pt x="4994" y="858"/>
                </a:lnTo>
                <a:lnTo>
                  <a:pt x="3356" y="1"/>
                </a:lnTo>
                <a:close/>
              </a:path>
            </a:pathLst>
          </a:custGeom>
          <a:solidFill>
            <a:srgbClr val="FA92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402;p36">
            <a:extLst>
              <a:ext uri="{FF2B5EF4-FFF2-40B4-BE49-F238E27FC236}">
                <a16:creationId xmlns:a16="http://schemas.microsoft.com/office/drawing/2014/main" id="{8F633F5F-7201-2110-C9D5-6D9ADDB029C5}"/>
              </a:ext>
            </a:extLst>
          </p:cNvPr>
          <p:cNvSpPr/>
          <p:nvPr/>
        </p:nvSpPr>
        <p:spPr>
          <a:xfrm>
            <a:off x="6392012" y="3352511"/>
            <a:ext cx="151682" cy="155830"/>
          </a:xfrm>
          <a:custGeom>
            <a:avLst/>
            <a:gdLst/>
            <a:ahLst/>
            <a:cxnLst/>
            <a:rect l="l" t="t" r="r" b="b"/>
            <a:pathLst>
              <a:path w="2377" h="2442" extrusionOk="0">
                <a:moveTo>
                  <a:pt x="90" y="1"/>
                </a:moveTo>
                <a:cubicBezTo>
                  <a:pt x="131" y="79"/>
                  <a:pt x="161" y="138"/>
                  <a:pt x="179" y="179"/>
                </a:cubicBezTo>
                <a:cubicBezTo>
                  <a:pt x="120" y="192"/>
                  <a:pt x="59" y="206"/>
                  <a:pt x="1" y="223"/>
                </a:cubicBezTo>
                <a:cubicBezTo>
                  <a:pt x="851" y="1455"/>
                  <a:pt x="1445" y="2441"/>
                  <a:pt x="1445" y="2441"/>
                </a:cubicBezTo>
                <a:lnTo>
                  <a:pt x="2377" y="1957"/>
                </a:lnTo>
                <a:lnTo>
                  <a:pt x="2373" y="1923"/>
                </a:lnTo>
                <a:lnTo>
                  <a:pt x="1445" y="2404"/>
                </a:lnTo>
                <a:lnTo>
                  <a:pt x="179" y="141"/>
                </a:lnTo>
                <a:cubicBezTo>
                  <a:pt x="152" y="93"/>
                  <a:pt x="124" y="45"/>
                  <a:pt x="90" y="1"/>
                </a:cubicBezTo>
                <a:close/>
              </a:path>
            </a:pathLst>
          </a:custGeom>
          <a:solidFill>
            <a:srgbClr val="D77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403;p36">
            <a:extLst>
              <a:ext uri="{FF2B5EF4-FFF2-40B4-BE49-F238E27FC236}">
                <a16:creationId xmlns:a16="http://schemas.microsoft.com/office/drawing/2014/main" id="{315AE303-F3E5-E690-F841-909C4A0BC157}"/>
              </a:ext>
            </a:extLst>
          </p:cNvPr>
          <p:cNvSpPr/>
          <p:nvPr/>
        </p:nvSpPr>
        <p:spPr>
          <a:xfrm>
            <a:off x="6160501" y="2854776"/>
            <a:ext cx="183014" cy="242296"/>
          </a:xfrm>
          <a:custGeom>
            <a:avLst/>
            <a:gdLst/>
            <a:ahLst/>
            <a:cxnLst/>
            <a:rect l="l" t="t" r="r" b="b"/>
            <a:pathLst>
              <a:path w="2868" h="3797" extrusionOk="0">
                <a:moveTo>
                  <a:pt x="2868" y="0"/>
                </a:moveTo>
                <a:lnTo>
                  <a:pt x="2868" y="0"/>
                </a:lnTo>
                <a:cubicBezTo>
                  <a:pt x="1390" y="653"/>
                  <a:pt x="410" y="2667"/>
                  <a:pt x="82" y="3438"/>
                </a:cubicBezTo>
                <a:cubicBezTo>
                  <a:pt x="44" y="3558"/>
                  <a:pt x="21" y="3663"/>
                  <a:pt x="0" y="3756"/>
                </a:cubicBezTo>
                <a:cubicBezTo>
                  <a:pt x="52" y="3766"/>
                  <a:pt x="103" y="3780"/>
                  <a:pt x="154" y="3797"/>
                </a:cubicBezTo>
                <a:cubicBezTo>
                  <a:pt x="1311" y="1691"/>
                  <a:pt x="2691" y="342"/>
                  <a:pt x="2868" y="0"/>
                </a:cubicBezTo>
                <a:close/>
              </a:path>
            </a:pathLst>
          </a:custGeom>
          <a:solidFill>
            <a:srgbClr val="D77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404;p36">
            <a:extLst>
              <a:ext uri="{FF2B5EF4-FFF2-40B4-BE49-F238E27FC236}">
                <a16:creationId xmlns:a16="http://schemas.microsoft.com/office/drawing/2014/main" id="{8B9B57E2-3049-D2CF-D67B-0FC1306CAEBB}"/>
              </a:ext>
            </a:extLst>
          </p:cNvPr>
          <p:cNvSpPr/>
          <p:nvPr/>
        </p:nvSpPr>
        <p:spPr>
          <a:xfrm>
            <a:off x="6157693" y="3093753"/>
            <a:ext cx="245742" cy="272990"/>
          </a:xfrm>
          <a:custGeom>
            <a:avLst/>
            <a:gdLst/>
            <a:ahLst/>
            <a:cxnLst/>
            <a:rect l="l" t="t" r="r" b="b"/>
            <a:pathLst>
              <a:path w="3851" h="4278" extrusionOk="0">
                <a:moveTo>
                  <a:pt x="0" y="0"/>
                </a:moveTo>
                <a:cubicBezTo>
                  <a:pt x="1208" y="895"/>
                  <a:pt x="2636" y="2769"/>
                  <a:pt x="3673" y="4278"/>
                </a:cubicBezTo>
                <a:cubicBezTo>
                  <a:pt x="3731" y="4261"/>
                  <a:pt x="3792" y="4247"/>
                  <a:pt x="3851" y="4234"/>
                </a:cubicBezTo>
                <a:cubicBezTo>
                  <a:pt x="3833" y="4193"/>
                  <a:pt x="3803" y="4134"/>
                  <a:pt x="3762" y="4056"/>
                </a:cubicBezTo>
                <a:cubicBezTo>
                  <a:pt x="3567" y="3680"/>
                  <a:pt x="3144" y="2902"/>
                  <a:pt x="2581" y="2127"/>
                </a:cubicBezTo>
                <a:cubicBezTo>
                  <a:pt x="1925" y="1226"/>
                  <a:pt x="1086" y="328"/>
                  <a:pt x="198" y="52"/>
                </a:cubicBezTo>
                <a:cubicBezTo>
                  <a:pt x="147" y="35"/>
                  <a:pt x="96" y="21"/>
                  <a:pt x="44" y="11"/>
                </a:cubicBezTo>
                <a:cubicBezTo>
                  <a:pt x="31" y="8"/>
                  <a:pt x="17" y="4"/>
                  <a:pt x="0" y="0"/>
                </a:cubicBezTo>
                <a:close/>
              </a:path>
            </a:pathLst>
          </a:custGeom>
          <a:solidFill>
            <a:srgbClr val="2F72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5;p36">
            <a:extLst>
              <a:ext uri="{FF2B5EF4-FFF2-40B4-BE49-F238E27FC236}">
                <a16:creationId xmlns:a16="http://schemas.microsoft.com/office/drawing/2014/main" id="{E5587EE3-7A46-CC09-00B5-4A109174E091}"/>
              </a:ext>
            </a:extLst>
          </p:cNvPr>
          <p:cNvSpPr/>
          <p:nvPr/>
        </p:nvSpPr>
        <p:spPr>
          <a:xfrm>
            <a:off x="7177797" y="3412622"/>
            <a:ext cx="5488" cy="28397"/>
          </a:xfrm>
          <a:custGeom>
            <a:avLst/>
            <a:gdLst/>
            <a:ahLst/>
            <a:cxnLst/>
            <a:rect l="l" t="t" r="r" b="b"/>
            <a:pathLst>
              <a:path w="86" h="445" extrusionOk="0">
                <a:moveTo>
                  <a:pt x="37" y="1"/>
                </a:moveTo>
                <a:lnTo>
                  <a:pt x="37" y="1"/>
                </a:lnTo>
                <a:cubicBezTo>
                  <a:pt x="41" y="21"/>
                  <a:pt x="41" y="45"/>
                  <a:pt x="41" y="66"/>
                </a:cubicBezTo>
                <a:cubicBezTo>
                  <a:pt x="41" y="179"/>
                  <a:pt x="27" y="295"/>
                  <a:pt x="0" y="414"/>
                </a:cubicBezTo>
                <a:cubicBezTo>
                  <a:pt x="13" y="424"/>
                  <a:pt x="27" y="434"/>
                  <a:pt x="41" y="445"/>
                </a:cubicBezTo>
                <a:cubicBezTo>
                  <a:pt x="78" y="291"/>
                  <a:pt x="86" y="134"/>
                  <a:pt x="37" y="1"/>
                </a:cubicBezTo>
                <a:close/>
              </a:path>
            </a:pathLst>
          </a:custGeom>
          <a:solidFill>
            <a:srgbClr val="908A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06;p36">
            <a:extLst>
              <a:ext uri="{FF2B5EF4-FFF2-40B4-BE49-F238E27FC236}">
                <a16:creationId xmlns:a16="http://schemas.microsoft.com/office/drawing/2014/main" id="{1E24FB84-58F0-5D46-8DC5-51862AE2D111}"/>
              </a:ext>
            </a:extLst>
          </p:cNvPr>
          <p:cNvSpPr/>
          <p:nvPr/>
        </p:nvSpPr>
        <p:spPr>
          <a:xfrm>
            <a:off x="7159930" y="3438977"/>
            <a:ext cx="20548" cy="45435"/>
          </a:xfrm>
          <a:custGeom>
            <a:avLst/>
            <a:gdLst/>
            <a:ahLst/>
            <a:cxnLst/>
            <a:rect l="l" t="t" r="r" b="b"/>
            <a:pathLst>
              <a:path w="322" h="712" extrusionOk="0">
                <a:moveTo>
                  <a:pt x="280" y="1"/>
                </a:moveTo>
                <a:cubicBezTo>
                  <a:pt x="232" y="226"/>
                  <a:pt x="137" y="462"/>
                  <a:pt x="0" y="697"/>
                </a:cubicBezTo>
                <a:cubicBezTo>
                  <a:pt x="3" y="701"/>
                  <a:pt x="7" y="708"/>
                  <a:pt x="10" y="711"/>
                </a:cubicBezTo>
                <a:cubicBezTo>
                  <a:pt x="10" y="711"/>
                  <a:pt x="239" y="380"/>
                  <a:pt x="321" y="32"/>
                </a:cubicBezTo>
                <a:cubicBezTo>
                  <a:pt x="307" y="21"/>
                  <a:pt x="293" y="11"/>
                  <a:pt x="280" y="1"/>
                </a:cubicBezTo>
                <a:close/>
              </a:path>
            </a:pathLst>
          </a:custGeom>
          <a:solidFill>
            <a:srgbClr val="908A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07;p36">
            <a:extLst>
              <a:ext uri="{FF2B5EF4-FFF2-40B4-BE49-F238E27FC236}">
                <a16:creationId xmlns:a16="http://schemas.microsoft.com/office/drawing/2014/main" id="{ADCBEDDF-7A48-59B9-E820-A51DDEC9656F}"/>
              </a:ext>
            </a:extLst>
          </p:cNvPr>
          <p:cNvSpPr/>
          <p:nvPr/>
        </p:nvSpPr>
        <p:spPr>
          <a:xfrm>
            <a:off x="7150358" y="3387161"/>
            <a:ext cx="26610" cy="19910"/>
          </a:xfrm>
          <a:custGeom>
            <a:avLst/>
            <a:gdLst/>
            <a:ahLst/>
            <a:cxnLst/>
            <a:rect l="l" t="t" r="r" b="b"/>
            <a:pathLst>
              <a:path w="417" h="312" extrusionOk="0">
                <a:moveTo>
                  <a:pt x="0" y="1"/>
                </a:moveTo>
                <a:lnTo>
                  <a:pt x="0" y="1"/>
                </a:lnTo>
                <a:cubicBezTo>
                  <a:pt x="153" y="93"/>
                  <a:pt x="294" y="198"/>
                  <a:pt x="416" y="311"/>
                </a:cubicBezTo>
                <a:cubicBezTo>
                  <a:pt x="344" y="216"/>
                  <a:pt x="201" y="107"/>
                  <a:pt x="0" y="1"/>
                </a:cubicBezTo>
                <a:close/>
              </a:path>
            </a:pathLst>
          </a:custGeom>
          <a:solidFill>
            <a:srgbClr val="FA92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08;p36">
            <a:extLst>
              <a:ext uri="{FF2B5EF4-FFF2-40B4-BE49-F238E27FC236}">
                <a16:creationId xmlns:a16="http://schemas.microsoft.com/office/drawing/2014/main" id="{ACD23B53-E0C4-DDD0-C88F-3A60917AB161}"/>
              </a:ext>
            </a:extLst>
          </p:cNvPr>
          <p:cNvSpPr/>
          <p:nvPr/>
        </p:nvSpPr>
        <p:spPr>
          <a:xfrm>
            <a:off x="6937927" y="3347279"/>
            <a:ext cx="242551" cy="136240"/>
          </a:xfrm>
          <a:custGeom>
            <a:avLst/>
            <a:gdLst/>
            <a:ahLst/>
            <a:cxnLst/>
            <a:rect l="l" t="t" r="r" b="b"/>
            <a:pathLst>
              <a:path w="3801" h="2135" extrusionOk="0">
                <a:moveTo>
                  <a:pt x="305" y="1"/>
                </a:moveTo>
                <a:cubicBezTo>
                  <a:pt x="205" y="1"/>
                  <a:pt x="103" y="4"/>
                  <a:pt x="1" y="8"/>
                </a:cubicBezTo>
                <a:cubicBezTo>
                  <a:pt x="21" y="103"/>
                  <a:pt x="86" y="404"/>
                  <a:pt x="155" y="854"/>
                </a:cubicBezTo>
                <a:cubicBezTo>
                  <a:pt x="1516" y="861"/>
                  <a:pt x="2762" y="1223"/>
                  <a:pt x="3479" y="2134"/>
                </a:cubicBezTo>
                <a:cubicBezTo>
                  <a:pt x="3687" y="1776"/>
                  <a:pt x="3800" y="1421"/>
                  <a:pt x="3800" y="1090"/>
                </a:cubicBezTo>
                <a:cubicBezTo>
                  <a:pt x="3800" y="1069"/>
                  <a:pt x="3800" y="1045"/>
                  <a:pt x="3796" y="1025"/>
                </a:cubicBezTo>
                <a:cubicBezTo>
                  <a:pt x="3796" y="1022"/>
                  <a:pt x="3796" y="1018"/>
                  <a:pt x="3793" y="1015"/>
                </a:cubicBezTo>
                <a:cubicBezTo>
                  <a:pt x="3783" y="991"/>
                  <a:pt x="3769" y="963"/>
                  <a:pt x="3745" y="936"/>
                </a:cubicBezTo>
                <a:cubicBezTo>
                  <a:pt x="3623" y="823"/>
                  <a:pt x="3482" y="718"/>
                  <a:pt x="3329" y="626"/>
                </a:cubicBezTo>
                <a:cubicBezTo>
                  <a:pt x="2745" y="311"/>
                  <a:pt x="1660" y="1"/>
                  <a:pt x="305" y="1"/>
                </a:cubicBezTo>
                <a:close/>
              </a:path>
            </a:pathLst>
          </a:custGeom>
          <a:solidFill>
            <a:srgbClr val="D77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09;p36">
            <a:extLst>
              <a:ext uri="{FF2B5EF4-FFF2-40B4-BE49-F238E27FC236}">
                <a16:creationId xmlns:a16="http://schemas.microsoft.com/office/drawing/2014/main" id="{96446501-2E9E-CC34-6E4F-D83FD4906FBE}"/>
              </a:ext>
            </a:extLst>
          </p:cNvPr>
          <p:cNvSpPr/>
          <p:nvPr/>
        </p:nvSpPr>
        <p:spPr>
          <a:xfrm>
            <a:off x="6619248" y="3381929"/>
            <a:ext cx="151682" cy="127306"/>
          </a:xfrm>
          <a:custGeom>
            <a:avLst/>
            <a:gdLst/>
            <a:ahLst/>
            <a:cxnLst/>
            <a:rect l="l" t="t" r="r" b="b"/>
            <a:pathLst>
              <a:path w="2377" h="1995" extrusionOk="0">
                <a:moveTo>
                  <a:pt x="2376" y="1"/>
                </a:moveTo>
                <a:cubicBezTo>
                  <a:pt x="1127" y="537"/>
                  <a:pt x="397" y="1370"/>
                  <a:pt x="0" y="1994"/>
                </a:cubicBezTo>
                <a:cubicBezTo>
                  <a:pt x="90" y="1865"/>
                  <a:pt x="199" y="1725"/>
                  <a:pt x="328" y="1578"/>
                </a:cubicBezTo>
                <a:cubicBezTo>
                  <a:pt x="530" y="1281"/>
                  <a:pt x="1059" y="724"/>
                  <a:pt x="2107" y="141"/>
                </a:cubicBezTo>
                <a:cubicBezTo>
                  <a:pt x="2195" y="89"/>
                  <a:pt x="2288" y="45"/>
                  <a:pt x="2376" y="1"/>
                </a:cubicBezTo>
                <a:close/>
              </a:path>
            </a:pathLst>
          </a:custGeom>
          <a:solidFill>
            <a:srgbClr val="FA92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10;p36">
            <a:extLst>
              <a:ext uri="{FF2B5EF4-FFF2-40B4-BE49-F238E27FC236}">
                <a16:creationId xmlns:a16="http://schemas.microsoft.com/office/drawing/2014/main" id="{C3B24A62-1349-4C60-3BE5-BBA09C8B53B5}"/>
              </a:ext>
            </a:extLst>
          </p:cNvPr>
          <p:cNvSpPr/>
          <p:nvPr/>
        </p:nvSpPr>
        <p:spPr>
          <a:xfrm>
            <a:off x="6592702" y="3482624"/>
            <a:ext cx="47540" cy="79957"/>
          </a:xfrm>
          <a:custGeom>
            <a:avLst/>
            <a:gdLst/>
            <a:ahLst/>
            <a:cxnLst/>
            <a:rect l="l" t="t" r="r" b="b"/>
            <a:pathLst>
              <a:path w="745" h="1253" extrusionOk="0">
                <a:moveTo>
                  <a:pt x="744" y="0"/>
                </a:moveTo>
                <a:lnTo>
                  <a:pt x="744" y="0"/>
                </a:lnTo>
                <a:cubicBezTo>
                  <a:pt x="615" y="147"/>
                  <a:pt x="506" y="287"/>
                  <a:pt x="416" y="416"/>
                </a:cubicBezTo>
                <a:cubicBezTo>
                  <a:pt x="109" y="898"/>
                  <a:pt x="0" y="1253"/>
                  <a:pt x="0" y="1253"/>
                </a:cubicBezTo>
                <a:cubicBezTo>
                  <a:pt x="41" y="1215"/>
                  <a:pt x="280" y="918"/>
                  <a:pt x="679" y="546"/>
                </a:cubicBezTo>
                <a:cubicBezTo>
                  <a:pt x="673" y="433"/>
                  <a:pt x="662" y="320"/>
                  <a:pt x="649" y="208"/>
                </a:cubicBezTo>
                <a:cubicBezTo>
                  <a:pt x="645" y="177"/>
                  <a:pt x="676" y="102"/>
                  <a:pt x="744" y="0"/>
                </a:cubicBezTo>
                <a:close/>
              </a:path>
            </a:pathLst>
          </a:custGeom>
          <a:solidFill>
            <a:srgbClr val="D77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11;p36">
            <a:extLst>
              <a:ext uri="{FF2B5EF4-FFF2-40B4-BE49-F238E27FC236}">
                <a16:creationId xmlns:a16="http://schemas.microsoft.com/office/drawing/2014/main" id="{ABDB0DC9-C47A-8242-BF9B-DFA9AEFAA8DA}"/>
              </a:ext>
            </a:extLst>
          </p:cNvPr>
          <p:cNvSpPr/>
          <p:nvPr/>
        </p:nvSpPr>
        <p:spPr>
          <a:xfrm>
            <a:off x="6633797" y="3347789"/>
            <a:ext cx="314021" cy="169677"/>
          </a:xfrm>
          <a:custGeom>
            <a:avLst/>
            <a:gdLst/>
            <a:ahLst/>
            <a:cxnLst/>
            <a:rect l="l" t="t" r="r" b="b"/>
            <a:pathLst>
              <a:path w="4921" h="2659" extrusionOk="0">
                <a:moveTo>
                  <a:pt x="4767" y="0"/>
                </a:moveTo>
                <a:cubicBezTo>
                  <a:pt x="4483" y="10"/>
                  <a:pt x="4187" y="34"/>
                  <a:pt x="3883" y="71"/>
                </a:cubicBezTo>
                <a:cubicBezTo>
                  <a:pt x="3213" y="160"/>
                  <a:pt x="2640" y="324"/>
                  <a:pt x="2148" y="536"/>
                </a:cubicBezTo>
                <a:cubicBezTo>
                  <a:pt x="2060" y="580"/>
                  <a:pt x="1967" y="624"/>
                  <a:pt x="1879" y="676"/>
                </a:cubicBezTo>
                <a:cubicBezTo>
                  <a:pt x="831" y="1259"/>
                  <a:pt x="302" y="1816"/>
                  <a:pt x="100" y="2113"/>
                </a:cubicBezTo>
                <a:cubicBezTo>
                  <a:pt x="32" y="2215"/>
                  <a:pt x="1" y="2290"/>
                  <a:pt x="5" y="2321"/>
                </a:cubicBezTo>
                <a:cubicBezTo>
                  <a:pt x="18" y="2433"/>
                  <a:pt x="29" y="2546"/>
                  <a:pt x="35" y="2659"/>
                </a:cubicBezTo>
                <a:cubicBezTo>
                  <a:pt x="650" y="2085"/>
                  <a:pt x="1647" y="1331"/>
                  <a:pt x="2896" y="1065"/>
                </a:cubicBezTo>
                <a:cubicBezTo>
                  <a:pt x="3555" y="925"/>
                  <a:pt x="4231" y="846"/>
                  <a:pt x="4880" y="846"/>
                </a:cubicBezTo>
                <a:lnTo>
                  <a:pt x="4921" y="846"/>
                </a:lnTo>
                <a:cubicBezTo>
                  <a:pt x="4852" y="396"/>
                  <a:pt x="4787" y="95"/>
                  <a:pt x="4767" y="0"/>
                </a:cubicBezTo>
                <a:close/>
              </a:path>
            </a:pathLst>
          </a:custGeom>
          <a:solidFill>
            <a:srgbClr val="0F8A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12;p36">
            <a:extLst>
              <a:ext uri="{FF2B5EF4-FFF2-40B4-BE49-F238E27FC236}">
                <a16:creationId xmlns:a16="http://schemas.microsoft.com/office/drawing/2014/main" id="{2A91A699-9633-E79F-EFC7-3054879C05D4}"/>
              </a:ext>
            </a:extLst>
          </p:cNvPr>
          <p:cNvSpPr/>
          <p:nvPr/>
        </p:nvSpPr>
        <p:spPr>
          <a:xfrm>
            <a:off x="7160504" y="3484347"/>
            <a:ext cx="64" cy="255"/>
          </a:xfrm>
          <a:custGeom>
            <a:avLst/>
            <a:gdLst/>
            <a:ahLst/>
            <a:cxnLst/>
            <a:rect l="l" t="t" r="r" b="b"/>
            <a:pathLst>
              <a:path w="1" h="4" extrusionOk="0">
                <a:moveTo>
                  <a:pt x="1" y="3"/>
                </a:moveTo>
                <a:lnTo>
                  <a:pt x="1" y="3"/>
                </a:lnTo>
                <a:lnTo>
                  <a:pt x="1" y="3"/>
                </a:lnTo>
                <a:close/>
                <a:moveTo>
                  <a:pt x="1" y="0"/>
                </a:moveTo>
                <a:lnTo>
                  <a:pt x="1" y="3"/>
                </a:lnTo>
                <a:lnTo>
                  <a:pt x="1" y="0"/>
                </a:lnTo>
                <a:close/>
                <a:moveTo>
                  <a:pt x="1" y="0"/>
                </a:moveTo>
                <a:lnTo>
                  <a:pt x="1" y="0"/>
                </a:lnTo>
                <a:close/>
              </a:path>
            </a:pathLst>
          </a:custGeom>
          <a:solidFill>
            <a:srgbClr val="908A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13;p36">
            <a:extLst>
              <a:ext uri="{FF2B5EF4-FFF2-40B4-BE49-F238E27FC236}">
                <a16:creationId xmlns:a16="http://schemas.microsoft.com/office/drawing/2014/main" id="{603D5353-F6CC-759B-F45D-A60F517329F5}"/>
              </a:ext>
            </a:extLst>
          </p:cNvPr>
          <p:cNvSpPr/>
          <p:nvPr/>
        </p:nvSpPr>
        <p:spPr>
          <a:xfrm>
            <a:off x="7185135" y="3516125"/>
            <a:ext cx="5552" cy="7019"/>
          </a:xfrm>
          <a:custGeom>
            <a:avLst/>
            <a:gdLst/>
            <a:ahLst/>
            <a:cxnLst/>
            <a:rect l="l" t="t" r="r" b="b"/>
            <a:pathLst>
              <a:path w="87" h="110" extrusionOk="0">
                <a:moveTo>
                  <a:pt x="1" y="0"/>
                </a:moveTo>
                <a:cubicBezTo>
                  <a:pt x="62" y="79"/>
                  <a:pt x="86" y="110"/>
                  <a:pt x="86" y="110"/>
                </a:cubicBezTo>
                <a:cubicBezTo>
                  <a:pt x="86" y="110"/>
                  <a:pt x="52" y="66"/>
                  <a:pt x="1" y="0"/>
                </a:cubicBezTo>
                <a:close/>
              </a:path>
            </a:pathLst>
          </a:custGeom>
          <a:solidFill>
            <a:srgbClr val="F0DA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14;p36">
            <a:extLst>
              <a:ext uri="{FF2B5EF4-FFF2-40B4-BE49-F238E27FC236}">
                <a16:creationId xmlns:a16="http://schemas.microsoft.com/office/drawing/2014/main" id="{3817716B-6666-6EA2-6B11-F44EA14D905B}"/>
              </a:ext>
            </a:extLst>
          </p:cNvPr>
          <p:cNvSpPr/>
          <p:nvPr/>
        </p:nvSpPr>
        <p:spPr>
          <a:xfrm>
            <a:off x="7160504" y="3484538"/>
            <a:ext cx="24695" cy="31651"/>
          </a:xfrm>
          <a:custGeom>
            <a:avLst/>
            <a:gdLst/>
            <a:ahLst/>
            <a:cxnLst/>
            <a:rect l="l" t="t" r="r" b="b"/>
            <a:pathLst>
              <a:path w="387" h="496" extrusionOk="0">
                <a:moveTo>
                  <a:pt x="1" y="0"/>
                </a:moveTo>
                <a:lnTo>
                  <a:pt x="1" y="0"/>
                </a:lnTo>
                <a:cubicBezTo>
                  <a:pt x="71" y="90"/>
                  <a:pt x="133" y="167"/>
                  <a:pt x="185" y="234"/>
                </a:cubicBezTo>
                <a:lnTo>
                  <a:pt x="185" y="234"/>
                </a:lnTo>
                <a:cubicBezTo>
                  <a:pt x="90" y="113"/>
                  <a:pt x="7" y="7"/>
                  <a:pt x="1" y="0"/>
                </a:cubicBezTo>
                <a:close/>
                <a:moveTo>
                  <a:pt x="185" y="234"/>
                </a:moveTo>
                <a:lnTo>
                  <a:pt x="185" y="234"/>
                </a:lnTo>
                <a:cubicBezTo>
                  <a:pt x="255" y="324"/>
                  <a:pt x="331" y="422"/>
                  <a:pt x="387" y="495"/>
                </a:cubicBezTo>
                <a:cubicBezTo>
                  <a:pt x="342" y="435"/>
                  <a:pt x="276" y="350"/>
                  <a:pt x="185" y="234"/>
                </a:cubicBezTo>
                <a:close/>
              </a:path>
            </a:pathLst>
          </a:custGeom>
          <a:solidFill>
            <a:srgbClr val="908A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415;p36">
            <a:extLst>
              <a:ext uri="{FF2B5EF4-FFF2-40B4-BE49-F238E27FC236}">
                <a16:creationId xmlns:a16="http://schemas.microsoft.com/office/drawing/2014/main" id="{7439886A-41CB-0B6F-AE80-656B6F3643F7}"/>
              </a:ext>
            </a:extLst>
          </p:cNvPr>
          <p:cNvSpPr/>
          <p:nvPr/>
        </p:nvSpPr>
        <p:spPr>
          <a:xfrm>
            <a:off x="6679933" y="3285827"/>
            <a:ext cx="383513" cy="97888"/>
          </a:xfrm>
          <a:custGeom>
            <a:avLst/>
            <a:gdLst/>
            <a:ahLst/>
            <a:cxnLst/>
            <a:rect l="l" t="t" r="r" b="b"/>
            <a:pathLst>
              <a:path w="6010" h="1534" extrusionOk="0">
                <a:moveTo>
                  <a:pt x="4221" y="0"/>
                </a:moveTo>
                <a:cubicBezTo>
                  <a:pt x="2797" y="0"/>
                  <a:pt x="1399" y="400"/>
                  <a:pt x="169" y="1183"/>
                </a:cubicBezTo>
                <a:cubicBezTo>
                  <a:pt x="0" y="1288"/>
                  <a:pt x="105" y="1534"/>
                  <a:pt x="264" y="1534"/>
                </a:cubicBezTo>
                <a:cubicBezTo>
                  <a:pt x="295" y="1534"/>
                  <a:pt x="327" y="1525"/>
                  <a:pt x="360" y="1504"/>
                </a:cubicBezTo>
                <a:cubicBezTo>
                  <a:pt x="1531" y="760"/>
                  <a:pt x="2864" y="373"/>
                  <a:pt x="4222" y="373"/>
                </a:cubicBezTo>
                <a:cubicBezTo>
                  <a:pt x="4710" y="373"/>
                  <a:pt x="5201" y="423"/>
                  <a:pt x="5689" y="524"/>
                </a:cubicBezTo>
                <a:cubicBezTo>
                  <a:pt x="5703" y="527"/>
                  <a:pt x="5717" y="528"/>
                  <a:pt x="5730" y="528"/>
                </a:cubicBezTo>
                <a:cubicBezTo>
                  <a:pt x="5935" y="528"/>
                  <a:pt x="6009" y="206"/>
                  <a:pt x="5788" y="162"/>
                </a:cubicBezTo>
                <a:cubicBezTo>
                  <a:pt x="5267" y="54"/>
                  <a:pt x="4742" y="0"/>
                  <a:pt x="4221" y="0"/>
                </a:cubicBezTo>
                <a:close/>
              </a:path>
            </a:pathLst>
          </a:custGeom>
          <a:solidFill>
            <a:srgbClr val="F7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416;p36">
            <a:extLst>
              <a:ext uri="{FF2B5EF4-FFF2-40B4-BE49-F238E27FC236}">
                <a16:creationId xmlns:a16="http://schemas.microsoft.com/office/drawing/2014/main" id="{9BCDE788-CBA8-9951-9643-2FE47A85A15E}"/>
              </a:ext>
            </a:extLst>
          </p:cNvPr>
          <p:cNvSpPr/>
          <p:nvPr/>
        </p:nvSpPr>
        <p:spPr>
          <a:xfrm>
            <a:off x="6896704" y="3119022"/>
            <a:ext cx="137516" cy="147662"/>
          </a:xfrm>
          <a:custGeom>
            <a:avLst/>
            <a:gdLst/>
            <a:ahLst/>
            <a:cxnLst/>
            <a:rect l="l" t="t" r="r" b="b"/>
            <a:pathLst>
              <a:path w="2155" h="2314" extrusionOk="0">
                <a:moveTo>
                  <a:pt x="287" y="0"/>
                </a:moveTo>
                <a:cubicBezTo>
                  <a:pt x="134" y="0"/>
                  <a:pt x="0" y="191"/>
                  <a:pt x="145" y="315"/>
                </a:cubicBezTo>
                <a:cubicBezTo>
                  <a:pt x="435" y="560"/>
                  <a:pt x="752" y="734"/>
                  <a:pt x="998" y="1035"/>
                </a:cubicBezTo>
                <a:cubicBezTo>
                  <a:pt x="1278" y="1373"/>
                  <a:pt x="1657" y="1745"/>
                  <a:pt x="1759" y="2178"/>
                </a:cubicBezTo>
                <a:cubicBezTo>
                  <a:pt x="1781" y="2272"/>
                  <a:pt x="1852" y="2313"/>
                  <a:pt x="1926" y="2313"/>
                </a:cubicBezTo>
                <a:cubicBezTo>
                  <a:pt x="2037" y="2313"/>
                  <a:pt x="2154" y="2221"/>
                  <a:pt x="2121" y="2079"/>
                </a:cubicBezTo>
                <a:cubicBezTo>
                  <a:pt x="2019" y="1649"/>
                  <a:pt x="1698" y="1318"/>
                  <a:pt x="1431" y="980"/>
                </a:cubicBezTo>
                <a:cubicBezTo>
                  <a:pt x="1305" y="820"/>
                  <a:pt x="1182" y="652"/>
                  <a:pt x="1036" y="513"/>
                </a:cubicBezTo>
                <a:cubicBezTo>
                  <a:pt x="845" y="335"/>
                  <a:pt x="609" y="216"/>
                  <a:pt x="411" y="48"/>
                </a:cubicBezTo>
                <a:cubicBezTo>
                  <a:pt x="372" y="15"/>
                  <a:pt x="329" y="0"/>
                  <a:pt x="287" y="0"/>
                </a:cubicBezTo>
                <a:close/>
              </a:path>
            </a:pathLst>
          </a:custGeom>
          <a:solidFill>
            <a:srgbClr val="F7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417;p36">
            <a:extLst>
              <a:ext uri="{FF2B5EF4-FFF2-40B4-BE49-F238E27FC236}">
                <a16:creationId xmlns:a16="http://schemas.microsoft.com/office/drawing/2014/main" id="{BE23315D-87C6-6BC9-BF3D-4D69619F60AA}"/>
              </a:ext>
            </a:extLst>
          </p:cNvPr>
          <p:cNvSpPr/>
          <p:nvPr/>
        </p:nvSpPr>
        <p:spPr>
          <a:xfrm>
            <a:off x="6811706" y="1011115"/>
            <a:ext cx="229725" cy="477764"/>
          </a:xfrm>
          <a:custGeom>
            <a:avLst/>
            <a:gdLst/>
            <a:ahLst/>
            <a:cxnLst/>
            <a:rect l="l" t="t" r="r" b="b"/>
            <a:pathLst>
              <a:path w="3600" h="7487" extrusionOk="0">
                <a:moveTo>
                  <a:pt x="2887" y="0"/>
                </a:moveTo>
                <a:cubicBezTo>
                  <a:pt x="2763" y="0"/>
                  <a:pt x="2633" y="135"/>
                  <a:pt x="2706" y="284"/>
                </a:cubicBezTo>
                <a:cubicBezTo>
                  <a:pt x="3327" y="1549"/>
                  <a:pt x="2555" y="3424"/>
                  <a:pt x="1821" y="4506"/>
                </a:cubicBezTo>
                <a:cubicBezTo>
                  <a:pt x="1180" y="5455"/>
                  <a:pt x="88" y="6063"/>
                  <a:pt x="9" y="7305"/>
                </a:cubicBezTo>
                <a:cubicBezTo>
                  <a:pt x="0" y="7426"/>
                  <a:pt x="90" y="7487"/>
                  <a:pt x="184" y="7487"/>
                </a:cubicBezTo>
                <a:cubicBezTo>
                  <a:pt x="278" y="7487"/>
                  <a:pt x="376" y="7426"/>
                  <a:pt x="384" y="7305"/>
                </a:cubicBezTo>
                <a:cubicBezTo>
                  <a:pt x="439" y="6449"/>
                  <a:pt x="1108" y="5909"/>
                  <a:pt x="1651" y="5318"/>
                </a:cubicBezTo>
                <a:cubicBezTo>
                  <a:pt x="2108" y="4820"/>
                  <a:pt x="2429" y="4253"/>
                  <a:pt x="2692" y="3629"/>
                </a:cubicBezTo>
                <a:cubicBezTo>
                  <a:pt x="3166" y="2512"/>
                  <a:pt x="3600" y="1256"/>
                  <a:pt x="3030" y="95"/>
                </a:cubicBezTo>
                <a:cubicBezTo>
                  <a:pt x="2997" y="28"/>
                  <a:pt x="2942" y="0"/>
                  <a:pt x="2887" y="0"/>
                </a:cubicBezTo>
                <a:close/>
              </a:path>
            </a:pathLst>
          </a:custGeom>
          <a:solidFill>
            <a:srgbClr val="8C8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418;p36">
            <a:extLst>
              <a:ext uri="{FF2B5EF4-FFF2-40B4-BE49-F238E27FC236}">
                <a16:creationId xmlns:a16="http://schemas.microsoft.com/office/drawing/2014/main" id="{040B4B4F-B5F3-52AF-EF46-5C1DDF2D553B}"/>
              </a:ext>
            </a:extLst>
          </p:cNvPr>
          <p:cNvSpPr/>
          <p:nvPr/>
        </p:nvSpPr>
        <p:spPr>
          <a:xfrm>
            <a:off x="6605273" y="1911569"/>
            <a:ext cx="302599" cy="225194"/>
          </a:xfrm>
          <a:custGeom>
            <a:avLst/>
            <a:gdLst/>
            <a:ahLst/>
            <a:cxnLst/>
            <a:rect l="l" t="t" r="r" b="b"/>
            <a:pathLst>
              <a:path w="4742" h="3529" extrusionOk="0">
                <a:moveTo>
                  <a:pt x="283" y="1"/>
                </a:moveTo>
                <a:cubicBezTo>
                  <a:pt x="76" y="1"/>
                  <a:pt x="1" y="324"/>
                  <a:pt x="223" y="366"/>
                </a:cubicBezTo>
                <a:cubicBezTo>
                  <a:pt x="1749" y="643"/>
                  <a:pt x="4098" y="1640"/>
                  <a:pt x="4357" y="3394"/>
                </a:cubicBezTo>
                <a:cubicBezTo>
                  <a:pt x="4372" y="3488"/>
                  <a:pt x="4438" y="3528"/>
                  <a:pt x="4510" y="3528"/>
                </a:cubicBezTo>
                <a:cubicBezTo>
                  <a:pt x="4619" y="3528"/>
                  <a:pt x="4741" y="3435"/>
                  <a:pt x="4719" y="3291"/>
                </a:cubicBezTo>
                <a:cubicBezTo>
                  <a:pt x="4439" y="1407"/>
                  <a:pt x="1974" y="305"/>
                  <a:pt x="322" y="4"/>
                </a:cubicBezTo>
                <a:cubicBezTo>
                  <a:pt x="308" y="2"/>
                  <a:pt x="295" y="1"/>
                  <a:pt x="283" y="1"/>
                </a:cubicBezTo>
                <a:close/>
              </a:path>
            </a:pathLst>
          </a:custGeom>
          <a:solidFill>
            <a:srgbClr val="8C8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419;p36">
            <a:extLst>
              <a:ext uri="{FF2B5EF4-FFF2-40B4-BE49-F238E27FC236}">
                <a16:creationId xmlns:a16="http://schemas.microsoft.com/office/drawing/2014/main" id="{6B5C102F-C96E-A445-0592-804741EE131C}"/>
              </a:ext>
            </a:extLst>
          </p:cNvPr>
          <p:cNvSpPr/>
          <p:nvPr/>
        </p:nvSpPr>
        <p:spPr>
          <a:xfrm>
            <a:off x="6409305" y="2300376"/>
            <a:ext cx="85828" cy="156532"/>
          </a:xfrm>
          <a:custGeom>
            <a:avLst/>
            <a:gdLst/>
            <a:ahLst/>
            <a:cxnLst/>
            <a:rect l="l" t="t" r="r" b="b"/>
            <a:pathLst>
              <a:path w="1345" h="2453" extrusionOk="0">
                <a:moveTo>
                  <a:pt x="256" y="1"/>
                </a:moveTo>
                <a:cubicBezTo>
                  <a:pt x="65" y="1"/>
                  <a:pt x="0" y="311"/>
                  <a:pt x="212" y="370"/>
                </a:cubicBezTo>
                <a:cubicBezTo>
                  <a:pt x="1017" y="598"/>
                  <a:pt x="894" y="1589"/>
                  <a:pt x="778" y="2220"/>
                </a:cubicBezTo>
                <a:cubicBezTo>
                  <a:pt x="754" y="2360"/>
                  <a:pt x="873" y="2452"/>
                  <a:pt x="983" y="2452"/>
                </a:cubicBezTo>
                <a:cubicBezTo>
                  <a:pt x="1058" y="2452"/>
                  <a:pt x="1123" y="2411"/>
                  <a:pt x="1140" y="2319"/>
                </a:cubicBezTo>
                <a:cubicBezTo>
                  <a:pt x="1294" y="1469"/>
                  <a:pt x="1345" y="302"/>
                  <a:pt x="311" y="12"/>
                </a:cubicBezTo>
                <a:cubicBezTo>
                  <a:pt x="293" y="4"/>
                  <a:pt x="273" y="1"/>
                  <a:pt x="256" y="1"/>
                </a:cubicBezTo>
                <a:close/>
              </a:path>
            </a:pathLst>
          </a:custGeom>
          <a:solidFill>
            <a:srgbClr val="E0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420;p36">
            <a:extLst>
              <a:ext uri="{FF2B5EF4-FFF2-40B4-BE49-F238E27FC236}">
                <a16:creationId xmlns:a16="http://schemas.microsoft.com/office/drawing/2014/main" id="{5E1D0DDD-A306-16EE-1935-312EA352390B}"/>
              </a:ext>
            </a:extLst>
          </p:cNvPr>
          <p:cNvSpPr/>
          <p:nvPr/>
        </p:nvSpPr>
        <p:spPr>
          <a:xfrm>
            <a:off x="6429534" y="2482049"/>
            <a:ext cx="39691" cy="32353"/>
          </a:xfrm>
          <a:custGeom>
            <a:avLst/>
            <a:gdLst/>
            <a:ahLst/>
            <a:cxnLst/>
            <a:rect l="l" t="t" r="r" b="b"/>
            <a:pathLst>
              <a:path w="622" h="507" extrusionOk="0">
                <a:moveTo>
                  <a:pt x="342" y="1"/>
                </a:moveTo>
                <a:cubicBezTo>
                  <a:pt x="314" y="1"/>
                  <a:pt x="284" y="8"/>
                  <a:pt x="249" y="25"/>
                </a:cubicBezTo>
                <a:cubicBezTo>
                  <a:pt x="167" y="73"/>
                  <a:pt x="85" y="117"/>
                  <a:pt x="0" y="165"/>
                </a:cubicBezTo>
                <a:cubicBezTo>
                  <a:pt x="72" y="270"/>
                  <a:pt x="123" y="387"/>
                  <a:pt x="154" y="506"/>
                </a:cubicBezTo>
                <a:cubicBezTo>
                  <a:pt x="249" y="455"/>
                  <a:pt x="345" y="404"/>
                  <a:pt x="441" y="349"/>
                </a:cubicBezTo>
                <a:cubicBezTo>
                  <a:pt x="621" y="250"/>
                  <a:pt x="509" y="1"/>
                  <a:pt x="342" y="1"/>
                </a:cubicBezTo>
                <a:close/>
              </a:path>
            </a:pathLst>
          </a:custGeom>
          <a:solidFill>
            <a:srgbClr val="E0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421;p36">
            <a:extLst>
              <a:ext uri="{FF2B5EF4-FFF2-40B4-BE49-F238E27FC236}">
                <a16:creationId xmlns:a16="http://schemas.microsoft.com/office/drawing/2014/main" id="{3D9D6945-A322-C942-C2A7-C2BE7E73117A}"/>
              </a:ext>
            </a:extLst>
          </p:cNvPr>
          <p:cNvSpPr/>
          <p:nvPr/>
        </p:nvSpPr>
        <p:spPr>
          <a:xfrm>
            <a:off x="6388758" y="2492515"/>
            <a:ext cx="50667" cy="38160"/>
          </a:xfrm>
          <a:custGeom>
            <a:avLst/>
            <a:gdLst/>
            <a:ahLst/>
            <a:cxnLst/>
            <a:rect l="l" t="t" r="r" b="b"/>
            <a:pathLst>
              <a:path w="794" h="598" extrusionOk="0">
                <a:moveTo>
                  <a:pt x="639" y="1"/>
                </a:moveTo>
                <a:cubicBezTo>
                  <a:pt x="489" y="83"/>
                  <a:pt x="335" y="168"/>
                  <a:pt x="182" y="250"/>
                </a:cubicBezTo>
                <a:cubicBezTo>
                  <a:pt x="1" y="349"/>
                  <a:pt x="110" y="598"/>
                  <a:pt x="277" y="598"/>
                </a:cubicBezTo>
                <a:cubicBezTo>
                  <a:pt x="308" y="598"/>
                  <a:pt x="339" y="591"/>
                  <a:pt x="370" y="574"/>
                </a:cubicBezTo>
                <a:cubicBezTo>
                  <a:pt x="510" y="500"/>
                  <a:pt x="650" y="421"/>
                  <a:pt x="793" y="342"/>
                </a:cubicBezTo>
                <a:cubicBezTo>
                  <a:pt x="762" y="223"/>
                  <a:pt x="711" y="106"/>
                  <a:pt x="639" y="1"/>
                </a:cubicBezTo>
                <a:close/>
              </a:path>
            </a:pathLst>
          </a:custGeom>
          <a:solidFill>
            <a:srgbClr val="CAA8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422;p36">
            <a:extLst>
              <a:ext uri="{FF2B5EF4-FFF2-40B4-BE49-F238E27FC236}">
                <a16:creationId xmlns:a16="http://schemas.microsoft.com/office/drawing/2014/main" id="{A25A432B-1AF1-477E-0D7F-0B4910FF42B2}"/>
              </a:ext>
            </a:extLst>
          </p:cNvPr>
          <p:cNvSpPr/>
          <p:nvPr/>
        </p:nvSpPr>
        <p:spPr>
          <a:xfrm>
            <a:off x="6903532" y="2279701"/>
            <a:ext cx="26801" cy="102930"/>
          </a:xfrm>
          <a:custGeom>
            <a:avLst/>
            <a:gdLst/>
            <a:ahLst/>
            <a:cxnLst/>
            <a:rect l="l" t="t" r="r" b="b"/>
            <a:pathLst>
              <a:path w="420" h="1613" extrusionOk="0">
                <a:moveTo>
                  <a:pt x="253" y="1"/>
                </a:moveTo>
                <a:cubicBezTo>
                  <a:pt x="177" y="158"/>
                  <a:pt x="96" y="315"/>
                  <a:pt x="0" y="476"/>
                </a:cubicBezTo>
                <a:cubicBezTo>
                  <a:pt x="51" y="789"/>
                  <a:pt x="31" y="1127"/>
                  <a:pt x="10" y="1431"/>
                </a:cubicBezTo>
                <a:cubicBezTo>
                  <a:pt x="4" y="1551"/>
                  <a:pt x="92" y="1612"/>
                  <a:pt x="188" y="1612"/>
                </a:cubicBezTo>
                <a:cubicBezTo>
                  <a:pt x="280" y="1612"/>
                  <a:pt x="379" y="1551"/>
                  <a:pt x="386" y="1431"/>
                </a:cubicBezTo>
                <a:cubicBezTo>
                  <a:pt x="417" y="953"/>
                  <a:pt x="420" y="435"/>
                  <a:pt x="253" y="1"/>
                </a:cubicBezTo>
                <a:close/>
              </a:path>
            </a:pathLst>
          </a:custGeom>
          <a:solidFill>
            <a:srgbClr val="DFB4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423;p36">
            <a:extLst>
              <a:ext uri="{FF2B5EF4-FFF2-40B4-BE49-F238E27FC236}">
                <a16:creationId xmlns:a16="http://schemas.microsoft.com/office/drawing/2014/main" id="{26C5812D-7D51-9768-CD9F-641E65BD6C9D}"/>
              </a:ext>
            </a:extLst>
          </p:cNvPr>
          <p:cNvSpPr/>
          <p:nvPr/>
        </p:nvSpPr>
        <p:spPr>
          <a:xfrm>
            <a:off x="6857076" y="2231140"/>
            <a:ext cx="62600" cy="78936"/>
          </a:xfrm>
          <a:custGeom>
            <a:avLst/>
            <a:gdLst/>
            <a:ahLst/>
            <a:cxnLst/>
            <a:rect l="l" t="t" r="r" b="b"/>
            <a:pathLst>
              <a:path w="981" h="1237" extrusionOk="0">
                <a:moveTo>
                  <a:pt x="271" y="0"/>
                </a:moveTo>
                <a:cubicBezTo>
                  <a:pt x="107" y="0"/>
                  <a:pt x="1" y="246"/>
                  <a:pt x="175" y="352"/>
                </a:cubicBezTo>
                <a:cubicBezTo>
                  <a:pt x="524" y="553"/>
                  <a:pt x="674" y="878"/>
                  <a:pt x="728" y="1237"/>
                </a:cubicBezTo>
                <a:cubicBezTo>
                  <a:pt x="824" y="1076"/>
                  <a:pt x="905" y="919"/>
                  <a:pt x="981" y="762"/>
                </a:cubicBezTo>
                <a:cubicBezTo>
                  <a:pt x="869" y="468"/>
                  <a:pt x="677" y="209"/>
                  <a:pt x="366" y="28"/>
                </a:cubicBezTo>
                <a:cubicBezTo>
                  <a:pt x="332" y="8"/>
                  <a:pt x="302" y="0"/>
                  <a:pt x="271" y="0"/>
                </a:cubicBezTo>
                <a:close/>
              </a:path>
            </a:pathLst>
          </a:custGeom>
          <a:solidFill>
            <a:srgbClr val="A098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424;p36">
            <a:extLst>
              <a:ext uri="{FF2B5EF4-FFF2-40B4-BE49-F238E27FC236}">
                <a16:creationId xmlns:a16="http://schemas.microsoft.com/office/drawing/2014/main" id="{28FE2A51-880E-6CD0-DA5F-3E6DD27C03EC}"/>
              </a:ext>
            </a:extLst>
          </p:cNvPr>
          <p:cNvSpPr/>
          <p:nvPr/>
        </p:nvSpPr>
        <p:spPr>
          <a:xfrm>
            <a:off x="6913486" y="2413005"/>
            <a:ext cx="4467" cy="6190"/>
          </a:xfrm>
          <a:custGeom>
            <a:avLst/>
            <a:gdLst/>
            <a:ahLst/>
            <a:cxnLst/>
            <a:rect l="l" t="t" r="r" b="b"/>
            <a:pathLst>
              <a:path w="70" h="97" extrusionOk="0">
                <a:moveTo>
                  <a:pt x="1" y="1"/>
                </a:moveTo>
                <a:cubicBezTo>
                  <a:pt x="26" y="32"/>
                  <a:pt x="49" y="62"/>
                  <a:pt x="70" y="97"/>
                </a:cubicBezTo>
                <a:cubicBezTo>
                  <a:pt x="56" y="59"/>
                  <a:pt x="32" y="25"/>
                  <a:pt x="1" y="1"/>
                </a:cubicBezTo>
                <a:close/>
              </a:path>
            </a:pathLst>
          </a:custGeom>
          <a:solidFill>
            <a:srgbClr val="E0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425;p36">
            <a:extLst>
              <a:ext uri="{FF2B5EF4-FFF2-40B4-BE49-F238E27FC236}">
                <a16:creationId xmlns:a16="http://schemas.microsoft.com/office/drawing/2014/main" id="{4BA3ABD0-D418-8427-1A07-4C88B7FA3009}"/>
              </a:ext>
            </a:extLst>
          </p:cNvPr>
          <p:cNvSpPr/>
          <p:nvPr/>
        </p:nvSpPr>
        <p:spPr>
          <a:xfrm>
            <a:off x="6829063" y="2410005"/>
            <a:ext cx="90422" cy="45371"/>
          </a:xfrm>
          <a:custGeom>
            <a:avLst/>
            <a:gdLst/>
            <a:ahLst/>
            <a:cxnLst/>
            <a:rect l="l" t="t" r="r" b="b"/>
            <a:pathLst>
              <a:path w="1417" h="711" extrusionOk="0">
                <a:moveTo>
                  <a:pt x="1201" y="0"/>
                </a:moveTo>
                <a:cubicBezTo>
                  <a:pt x="1174" y="0"/>
                  <a:pt x="1147" y="7"/>
                  <a:pt x="1116" y="21"/>
                </a:cubicBezTo>
                <a:cubicBezTo>
                  <a:pt x="826" y="157"/>
                  <a:pt x="525" y="263"/>
                  <a:pt x="215" y="342"/>
                </a:cubicBezTo>
                <a:cubicBezTo>
                  <a:pt x="0" y="400"/>
                  <a:pt x="68" y="710"/>
                  <a:pt x="263" y="710"/>
                </a:cubicBezTo>
                <a:cubicBezTo>
                  <a:pt x="279" y="710"/>
                  <a:pt x="297" y="710"/>
                  <a:pt x="314" y="703"/>
                </a:cubicBezTo>
                <a:cubicBezTo>
                  <a:pt x="655" y="615"/>
                  <a:pt x="986" y="495"/>
                  <a:pt x="1303" y="345"/>
                </a:cubicBezTo>
                <a:cubicBezTo>
                  <a:pt x="1399" y="301"/>
                  <a:pt x="1417" y="216"/>
                  <a:pt x="1393" y="144"/>
                </a:cubicBezTo>
                <a:cubicBezTo>
                  <a:pt x="1372" y="109"/>
                  <a:pt x="1349" y="79"/>
                  <a:pt x="1324" y="48"/>
                </a:cubicBezTo>
                <a:cubicBezTo>
                  <a:pt x="1290" y="17"/>
                  <a:pt x="1249" y="0"/>
                  <a:pt x="1201" y="0"/>
                </a:cubicBezTo>
                <a:close/>
              </a:path>
            </a:pathLst>
          </a:custGeom>
          <a:solidFill>
            <a:srgbClr val="CAA8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426;p36">
            <a:extLst>
              <a:ext uri="{FF2B5EF4-FFF2-40B4-BE49-F238E27FC236}">
                <a16:creationId xmlns:a16="http://schemas.microsoft.com/office/drawing/2014/main" id="{9CBC93C2-387E-CD1C-4D69-83E48403B70D}"/>
              </a:ext>
            </a:extLst>
          </p:cNvPr>
          <p:cNvSpPr txBox="1">
            <a:spLocks noGrp="1"/>
          </p:cNvSpPr>
          <p:nvPr>
            <p:ph type="subTitle" idx="1"/>
          </p:nvPr>
        </p:nvSpPr>
        <p:spPr>
          <a:xfrm flipH="1">
            <a:off x="505084" y="2480578"/>
            <a:ext cx="3164253" cy="572400"/>
          </a:xfrm>
          <a:prstGeom prst="rect">
            <a:avLst/>
          </a:prstGeom>
        </p:spPr>
        <p:txBody>
          <a:bodyPr spcFirstLastPara="1" wrap="square" lIns="91425" tIns="91425" rIns="91425" bIns="91425" anchor="ctr" anchorCtr="0">
            <a:noAutofit/>
          </a:bodyPr>
          <a:lstStyle/>
          <a:p>
            <a:pPr marL="0" marR="0" indent="190500" algn="ctr">
              <a:lnSpc>
                <a:spcPct val="112000"/>
              </a:lnSpc>
              <a:spcBef>
                <a:spcPts val="0"/>
              </a:spcBef>
              <a:spcAft>
                <a:spcPts val="0"/>
              </a:spcAft>
            </a:pPr>
            <a:r>
              <a:rPr lang="vi-VN" sz="3600" b="1" dirty="0">
                <a:solidFill>
                  <a:srgbClr val="FF0000"/>
                </a:solidFill>
                <a:effectLst/>
                <a:latin typeface="Times New Roman" panose="02020603050405020304" pitchFamily="18" charset="0"/>
                <a:ea typeface="Times New Roman" panose="02020603050405020304" pitchFamily="18" charset="0"/>
              </a:rPr>
              <a:t>Tìm hiểu khái niệm acid</a:t>
            </a:r>
            <a:endParaRPr lang="en-US" sz="3600" b="1" dirty="0">
              <a:solidFill>
                <a:srgbClr val="FF0000"/>
              </a:solidFill>
              <a:effectLst/>
              <a:latin typeface="Times New Roman" panose="02020603050405020304" pitchFamily="18" charset="0"/>
              <a:ea typeface="Times New Roman" panose="02020603050405020304" pitchFamily="18" charset="0"/>
            </a:endParaRPr>
          </a:p>
        </p:txBody>
      </p:sp>
      <p:sp>
        <p:nvSpPr>
          <p:cNvPr id="162" name="Google Shape;1428;p36">
            <a:extLst>
              <a:ext uri="{FF2B5EF4-FFF2-40B4-BE49-F238E27FC236}">
                <a16:creationId xmlns:a16="http://schemas.microsoft.com/office/drawing/2014/main" id="{D5F4EC7C-CA80-923E-7874-1EFD6C9FB79C}"/>
              </a:ext>
            </a:extLst>
          </p:cNvPr>
          <p:cNvSpPr txBox="1">
            <a:spLocks noGrp="1"/>
          </p:cNvSpPr>
          <p:nvPr>
            <p:ph type="ctrTitle"/>
          </p:nvPr>
        </p:nvSpPr>
        <p:spPr>
          <a:xfrm>
            <a:off x="628814" y="1011115"/>
            <a:ext cx="3164253" cy="591000"/>
          </a:xfrm>
          <a:prstGeom prst="rect">
            <a:avLst/>
          </a:prstGeom>
        </p:spPr>
        <p:style>
          <a:lnRef idx="3">
            <a:schemeClr val="lt1"/>
          </a:lnRef>
          <a:fillRef idx="1">
            <a:schemeClr val="accent3"/>
          </a:fillRef>
          <a:effectRef idx="1">
            <a:schemeClr val="accent3"/>
          </a:effectRef>
          <a:fontRef idx="minor">
            <a:schemeClr val="lt1"/>
          </a:fontRef>
        </p:style>
        <p:txBody>
          <a:bodyPr spcFirstLastPara="1" wrap="square" lIns="91425" tIns="91425" rIns="91425" bIns="91425" anchor="ctr" anchorCtr="0">
            <a:noAutofit/>
          </a:bodyPr>
          <a:lstStyle/>
          <a:p>
            <a:pPr marL="0" lvl="0" indent="0" algn="ctr" rtl="0">
              <a:spcBef>
                <a:spcPts val="0"/>
              </a:spcBef>
              <a:spcAft>
                <a:spcPts val="0"/>
              </a:spcAft>
              <a:buNone/>
            </a:pPr>
            <a:r>
              <a:rPr lang="en-US" sz="3200" b="1" dirty="0">
                <a:solidFill>
                  <a:schemeClr val="bg1"/>
                </a:solidFill>
                <a:latin typeface="Times New Roman" panose="02020603050405020304" pitchFamily="18" charset="0"/>
                <a:cs typeface="Times New Roman" panose="02020603050405020304" pitchFamily="18" charset="0"/>
              </a:rPr>
              <a:t>HOẠT ĐỘNG</a:t>
            </a:r>
          </a:p>
        </p:txBody>
      </p:sp>
      <p:sp>
        <p:nvSpPr>
          <p:cNvPr id="163" name="Google Shape;1429;p36">
            <a:extLst>
              <a:ext uri="{FF2B5EF4-FFF2-40B4-BE49-F238E27FC236}">
                <a16:creationId xmlns:a16="http://schemas.microsoft.com/office/drawing/2014/main" id="{DC08F718-68E9-0089-D091-6CE7800F2D4D}"/>
              </a:ext>
            </a:extLst>
          </p:cNvPr>
          <p:cNvSpPr/>
          <p:nvPr/>
        </p:nvSpPr>
        <p:spPr>
          <a:xfrm rot="10800000">
            <a:off x="7317485" y="1887431"/>
            <a:ext cx="1414308" cy="1242574"/>
          </a:xfrm>
          <a:custGeom>
            <a:avLst/>
            <a:gdLst/>
            <a:ahLst/>
            <a:cxnLst/>
            <a:rect l="l" t="t" r="r" b="b"/>
            <a:pathLst>
              <a:path w="49322" h="43333" extrusionOk="0">
                <a:moveTo>
                  <a:pt x="19367" y="0"/>
                </a:moveTo>
                <a:cubicBezTo>
                  <a:pt x="18773" y="0"/>
                  <a:pt x="18179" y="19"/>
                  <a:pt x="17583" y="55"/>
                </a:cubicBezTo>
                <a:cubicBezTo>
                  <a:pt x="17130" y="82"/>
                  <a:pt x="16663" y="48"/>
                  <a:pt x="16220" y="136"/>
                </a:cubicBezTo>
                <a:cubicBezTo>
                  <a:pt x="15125" y="356"/>
                  <a:pt x="14019" y="525"/>
                  <a:pt x="12940" y="859"/>
                </a:cubicBezTo>
                <a:cubicBezTo>
                  <a:pt x="10638" y="1580"/>
                  <a:pt x="8531" y="2672"/>
                  <a:pt x="6523" y="3977"/>
                </a:cubicBezTo>
                <a:cubicBezTo>
                  <a:pt x="6289" y="4129"/>
                  <a:pt x="6046" y="4292"/>
                  <a:pt x="5867" y="4501"/>
                </a:cubicBezTo>
                <a:cubicBezTo>
                  <a:pt x="5390" y="5063"/>
                  <a:pt x="4920" y="5631"/>
                  <a:pt x="4501" y="6232"/>
                </a:cubicBezTo>
                <a:cubicBezTo>
                  <a:pt x="3541" y="7611"/>
                  <a:pt x="2506" y="8954"/>
                  <a:pt x="2077" y="10628"/>
                </a:cubicBezTo>
                <a:cubicBezTo>
                  <a:pt x="2060" y="10695"/>
                  <a:pt x="2023" y="10759"/>
                  <a:pt x="1989" y="10820"/>
                </a:cubicBezTo>
                <a:cubicBezTo>
                  <a:pt x="1424" y="11882"/>
                  <a:pt x="1160" y="13052"/>
                  <a:pt x="782" y="14178"/>
                </a:cubicBezTo>
                <a:cubicBezTo>
                  <a:pt x="684" y="14479"/>
                  <a:pt x="623" y="14793"/>
                  <a:pt x="576" y="15105"/>
                </a:cubicBezTo>
                <a:cubicBezTo>
                  <a:pt x="447" y="15936"/>
                  <a:pt x="315" y="16764"/>
                  <a:pt x="220" y="17600"/>
                </a:cubicBezTo>
                <a:cubicBezTo>
                  <a:pt x="130" y="18367"/>
                  <a:pt x="0" y="19142"/>
                  <a:pt x="31" y="19909"/>
                </a:cubicBezTo>
                <a:cubicBezTo>
                  <a:pt x="163" y="23148"/>
                  <a:pt x="569" y="26339"/>
                  <a:pt x="1776" y="29390"/>
                </a:cubicBezTo>
                <a:cubicBezTo>
                  <a:pt x="2435" y="31057"/>
                  <a:pt x="3128" y="32693"/>
                  <a:pt x="4197" y="34160"/>
                </a:cubicBezTo>
                <a:cubicBezTo>
                  <a:pt x="5299" y="35679"/>
                  <a:pt x="6567" y="37027"/>
                  <a:pt x="7981" y="38241"/>
                </a:cubicBezTo>
                <a:cubicBezTo>
                  <a:pt x="9106" y="39212"/>
                  <a:pt x="10387" y="39945"/>
                  <a:pt x="11757" y="40514"/>
                </a:cubicBezTo>
                <a:cubicBezTo>
                  <a:pt x="12697" y="40905"/>
                  <a:pt x="13636" y="41295"/>
                  <a:pt x="14580" y="41673"/>
                </a:cubicBezTo>
                <a:cubicBezTo>
                  <a:pt x="15331" y="41971"/>
                  <a:pt x="16085" y="42248"/>
                  <a:pt x="16869" y="42447"/>
                </a:cubicBezTo>
                <a:cubicBezTo>
                  <a:pt x="18096" y="42762"/>
                  <a:pt x="19337" y="42971"/>
                  <a:pt x="20592" y="43151"/>
                </a:cubicBezTo>
                <a:cubicBezTo>
                  <a:pt x="21402" y="43269"/>
                  <a:pt x="22209" y="43333"/>
                  <a:pt x="23013" y="43333"/>
                </a:cubicBezTo>
                <a:cubicBezTo>
                  <a:pt x="24235" y="43333"/>
                  <a:pt x="25449" y="43185"/>
                  <a:pt x="26651" y="42857"/>
                </a:cubicBezTo>
                <a:cubicBezTo>
                  <a:pt x="28909" y="42238"/>
                  <a:pt x="31039" y="41359"/>
                  <a:pt x="32679" y="39584"/>
                </a:cubicBezTo>
                <a:cubicBezTo>
                  <a:pt x="32893" y="39354"/>
                  <a:pt x="33163" y="39175"/>
                  <a:pt x="33396" y="38962"/>
                </a:cubicBezTo>
                <a:cubicBezTo>
                  <a:pt x="34674" y="37792"/>
                  <a:pt x="35824" y="36528"/>
                  <a:pt x="36456" y="34867"/>
                </a:cubicBezTo>
                <a:cubicBezTo>
                  <a:pt x="36568" y="34573"/>
                  <a:pt x="36737" y="34302"/>
                  <a:pt x="36889" y="34025"/>
                </a:cubicBezTo>
                <a:cubicBezTo>
                  <a:pt x="37673" y="32602"/>
                  <a:pt x="38282" y="31104"/>
                  <a:pt x="38667" y="29532"/>
                </a:cubicBezTo>
                <a:cubicBezTo>
                  <a:pt x="38985" y="28237"/>
                  <a:pt x="39182" y="26915"/>
                  <a:pt x="39449" y="25606"/>
                </a:cubicBezTo>
                <a:cubicBezTo>
                  <a:pt x="39533" y="25197"/>
                  <a:pt x="39661" y="24791"/>
                  <a:pt x="39807" y="24396"/>
                </a:cubicBezTo>
                <a:cubicBezTo>
                  <a:pt x="39936" y="24041"/>
                  <a:pt x="40220" y="23848"/>
                  <a:pt x="40598" y="23783"/>
                </a:cubicBezTo>
                <a:cubicBezTo>
                  <a:pt x="41636" y="23605"/>
                  <a:pt x="42674" y="23435"/>
                  <a:pt x="43706" y="23232"/>
                </a:cubicBezTo>
                <a:cubicBezTo>
                  <a:pt x="44358" y="23104"/>
                  <a:pt x="48983" y="22073"/>
                  <a:pt x="49321" y="21988"/>
                </a:cubicBezTo>
                <a:cubicBezTo>
                  <a:pt x="49037" y="21779"/>
                  <a:pt x="48940" y="21673"/>
                  <a:pt x="48818" y="21623"/>
                </a:cubicBezTo>
                <a:cubicBezTo>
                  <a:pt x="47918" y="21227"/>
                  <a:pt x="47016" y="20842"/>
                  <a:pt x="46109" y="20460"/>
                </a:cubicBezTo>
                <a:cubicBezTo>
                  <a:pt x="45463" y="20186"/>
                  <a:pt x="44794" y="19963"/>
                  <a:pt x="44168" y="19649"/>
                </a:cubicBezTo>
                <a:cubicBezTo>
                  <a:pt x="42789" y="18955"/>
                  <a:pt x="41426" y="18229"/>
                  <a:pt x="39936" y="17792"/>
                </a:cubicBezTo>
                <a:cubicBezTo>
                  <a:pt x="39466" y="17657"/>
                  <a:pt x="39114" y="17383"/>
                  <a:pt x="38911" y="16947"/>
                </a:cubicBezTo>
                <a:cubicBezTo>
                  <a:pt x="38573" y="16216"/>
                  <a:pt x="38197" y="15493"/>
                  <a:pt x="37937" y="14735"/>
                </a:cubicBezTo>
                <a:cubicBezTo>
                  <a:pt x="37339" y="13001"/>
                  <a:pt x="36629" y="11324"/>
                  <a:pt x="35679" y="9755"/>
                </a:cubicBezTo>
                <a:cubicBezTo>
                  <a:pt x="35276" y="9089"/>
                  <a:pt x="34931" y="8403"/>
                  <a:pt x="34650" y="7683"/>
                </a:cubicBezTo>
                <a:cubicBezTo>
                  <a:pt x="34421" y="7087"/>
                  <a:pt x="34116" y="6543"/>
                  <a:pt x="33714" y="6043"/>
                </a:cubicBezTo>
                <a:cubicBezTo>
                  <a:pt x="33102" y="5278"/>
                  <a:pt x="32541" y="4467"/>
                  <a:pt x="31919" y="3710"/>
                </a:cubicBezTo>
                <a:cubicBezTo>
                  <a:pt x="31540" y="3250"/>
                  <a:pt x="31103" y="2851"/>
                  <a:pt x="30539" y="2594"/>
                </a:cubicBezTo>
                <a:cubicBezTo>
                  <a:pt x="28361" y="1603"/>
                  <a:pt x="26153" y="768"/>
                  <a:pt x="23767" y="362"/>
                </a:cubicBezTo>
                <a:cubicBezTo>
                  <a:pt x="22298" y="115"/>
                  <a:pt x="20835" y="0"/>
                  <a:pt x="1936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430;p36">
            <a:extLst>
              <a:ext uri="{FF2B5EF4-FFF2-40B4-BE49-F238E27FC236}">
                <a16:creationId xmlns:a16="http://schemas.microsoft.com/office/drawing/2014/main" id="{23DD4177-83EC-01B6-E045-B7103758B844}"/>
              </a:ext>
            </a:extLst>
          </p:cNvPr>
          <p:cNvSpPr txBox="1"/>
          <p:nvPr/>
        </p:nvSpPr>
        <p:spPr>
          <a:xfrm>
            <a:off x="7677007" y="2172110"/>
            <a:ext cx="930300" cy="673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2400" dirty="0">
                <a:solidFill>
                  <a:srgbClr val="FF7C3E"/>
                </a:solidFill>
                <a:latin typeface="Times New Roman" panose="02020603050405020304" pitchFamily="18" charset="0"/>
                <a:ea typeface="Denk One"/>
                <a:cs typeface="Times New Roman" panose="02020603050405020304" pitchFamily="18" charset="0"/>
                <a:sym typeface="Denk One"/>
              </a:rPr>
              <a:t>….</a:t>
            </a:r>
            <a:endParaRPr sz="2400" dirty="0">
              <a:solidFill>
                <a:srgbClr val="FF7C3E"/>
              </a:solidFill>
              <a:latin typeface="Times New Roman" panose="02020603050405020304" pitchFamily="18" charset="0"/>
              <a:ea typeface="Denk One"/>
              <a:cs typeface="Times New Roman" panose="02020603050405020304" pitchFamily="18" charset="0"/>
              <a:sym typeface="Denk One"/>
            </a:endParaRPr>
          </a:p>
        </p:txBody>
      </p:sp>
    </p:spTree>
    <p:extLst>
      <p:ext uri="{BB962C8B-B14F-4D97-AF65-F5344CB8AC3E}">
        <p14:creationId xmlns:p14="http://schemas.microsoft.com/office/powerpoint/2010/main" val="3982481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1">
                                            <p:txEl>
                                              <p:pRg st="0" end="0"/>
                                            </p:txEl>
                                          </p:spTgt>
                                        </p:tgtEl>
                                        <p:attrNameLst>
                                          <p:attrName>style.visibility</p:attrName>
                                        </p:attrNameLst>
                                      </p:cBhvr>
                                      <p:to>
                                        <p:strVal val="visible"/>
                                      </p:to>
                                    </p:set>
                                    <p:animEffect transition="in" filter="fade">
                                      <p:cBhvr>
                                        <p:cTn id="7" dur="1000"/>
                                        <p:tgtEl>
                                          <p:spTgt spid="161">
                                            <p:txEl>
                                              <p:pRg st="0" end="0"/>
                                            </p:txEl>
                                          </p:spTgt>
                                        </p:tgtEl>
                                      </p:cBhvr>
                                    </p:animEffect>
                                    <p:anim calcmode="lin" valueType="num">
                                      <p:cBhvr>
                                        <p:cTn id="8" dur="1000" fill="hold"/>
                                        <p:tgtEl>
                                          <p:spTgt spid="161">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61">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1C4EAC6E-F3C2-76DA-0C24-3814ED09537C}"/>
              </a:ext>
            </a:extLst>
          </p:cNvPr>
          <p:cNvGraphicFramePr>
            <a:graphicFrameLocks noGrp="1"/>
          </p:cNvGraphicFramePr>
          <p:nvPr>
            <p:extLst>
              <p:ext uri="{D42A27DB-BD31-4B8C-83A1-F6EECF244321}">
                <p14:modId xmlns:p14="http://schemas.microsoft.com/office/powerpoint/2010/main" val="3443574741"/>
              </p:ext>
            </p:extLst>
          </p:nvPr>
        </p:nvGraphicFramePr>
        <p:xfrm>
          <a:off x="564444" y="1249433"/>
          <a:ext cx="8015111" cy="3075560"/>
        </p:xfrm>
        <a:graphic>
          <a:graphicData uri="http://schemas.openxmlformats.org/drawingml/2006/table">
            <a:tbl>
              <a:tblPr firstRow="1" firstCol="1" bandRow="1">
                <a:tableStyleId>{F5AB1C69-6EDB-4FF4-983F-18BD219EF322}</a:tableStyleId>
              </a:tblPr>
              <a:tblGrid>
                <a:gridCol w="2607734">
                  <a:extLst>
                    <a:ext uri="{9D8B030D-6E8A-4147-A177-3AD203B41FA5}">
                      <a16:colId xmlns:a16="http://schemas.microsoft.com/office/drawing/2014/main" val="590611078"/>
                    </a:ext>
                  </a:extLst>
                </a:gridCol>
                <a:gridCol w="1611177">
                  <a:extLst>
                    <a:ext uri="{9D8B030D-6E8A-4147-A177-3AD203B41FA5}">
                      <a16:colId xmlns:a16="http://schemas.microsoft.com/office/drawing/2014/main" val="1665688124"/>
                    </a:ext>
                  </a:extLst>
                </a:gridCol>
                <a:gridCol w="2055366">
                  <a:extLst>
                    <a:ext uri="{9D8B030D-6E8A-4147-A177-3AD203B41FA5}">
                      <a16:colId xmlns:a16="http://schemas.microsoft.com/office/drawing/2014/main" val="1037730094"/>
                    </a:ext>
                  </a:extLst>
                </a:gridCol>
                <a:gridCol w="1740834">
                  <a:extLst>
                    <a:ext uri="{9D8B030D-6E8A-4147-A177-3AD203B41FA5}">
                      <a16:colId xmlns:a16="http://schemas.microsoft.com/office/drawing/2014/main" val="2446675779"/>
                    </a:ext>
                  </a:extLst>
                </a:gridCol>
              </a:tblGrid>
              <a:tr h="448310">
                <a:tc rowSpan="2">
                  <a:txBody>
                    <a:bodyPr/>
                    <a:lstStyle/>
                    <a:p>
                      <a:pPr marL="0" marR="0" algn="ctr">
                        <a:lnSpc>
                          <a:spcPct val="115000"/>
                        </a:lnSpc>
                        <a:spcBef>
                          <a:spcPts val="0"/>
                        </a:spcBef>
                        <a:spcAft>
                          <a:spcPts val="0"/>
                        </a:spcAft>
                      </a:pPr>
                      <a:r>
                        <a:rPr lang="vi-VN" sz="2400" dirty="0">
                          <a:effectLst/>
                          <a:latin typeface="Times New Roman" panose="02020603050405020304" pitchFamily="18" charset="0"/>
                          <a:cs typeface="Times New Roman" panose="02020603050405020304" pitchFamily="18" charset="0"/>
                        </a:rPr>
                        <a:t>Tên acid</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rowSpan="2">
                  <a:txBody>
                    <a:bodyPr/>
                    <a:lstStyle/>
                    <a:p>
                      <a:pPr marL="0" marR="0" algn="ctr">
                        <a:lnSpc>
                          <a:spcPct val="115000"/>
                        </a:lnSpc>
                        <a:spcBef>
                          <a:spcPts val="0"/>
                        </a:spcBef>
                        <a:spcAft>
                          <a:spcPts val="0"/>
                        </a:spcAft>
                      </a:pPr>
                      <a:r>
                        <a:rPr lang="vi-VN" sz="2400" dirty="0">
                          <a:effectLst/>
                          <a:latin typeface="Times New Roman" panose="02020603050405020304" pitchFamily="18" charset="0"/>
                          <a:cs typeface="Times New Roman" panose="02020603050405020304" pitchFamily="18" charset="0"/>
                        </a:rPr>
                        <a:t>C</a:t>
                      </a:r>
                      <a:r>
                        <a:rPr lang="en-US" sz="2400" dirty="0">
                          <a:effectLst/>
                          <a:latin typeface="Times New Roman" panose="02020603050405020304" pitchFamily="18" charset="0"/>
                          <a:cs typeface="Times New Roman" panose="02020603050405020304" pitchFamily="18" charset="0"/>
                        </a:rPr>
                        <a:t>ô</a:t>
                      </a:r>
                      <a:r>
                        <a:rPr lang="vi-VN" sz="2400" dirty="0">
                          <a:effectLst/>
                          <a:latin typeface="Times New Roman" panose="02020603050405020304" pitchFamily="18" charset="0"/>
                          <a:cs typeface="Times New Roman" panose="02020603050405020304" pitchFamily="18" charset="0"/>
                        </a:rPr>
                        <a:t>ng thức hoá học</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gridSpan="2">
                  <a:txBody>
                    <a:bodyPr/>
                    <a:lstStyle/>
                    <a:p>
                      <a:pPr marL="0" marR="0" algn="ctr">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Dạng tốn tại của acid trong dung dịch</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hMerge="1">
                  <a:txBody>
                    <a:bodyPr/>
                    <a:lstStyle/>
                    <a:p>
                      <a:endParaRPr lang="en-US"/>
                    </a:p>
                  </a:txBody>
                  <a:tcPr/>
                </a:tc>
                <a:extLst>
                  <a:ext uri="{0D108BD9-81ED-4DB2-BD59-A6C34878D82A}">
                    <a16:rowId xmlns:a16="http://schemas.microsoft.com/office/drawing/2014/main" val="3410204653"/>
                  </a:ext>
                </a:extLst>
              </a:tr>
              <a:tr h="591185">
                <a:tc vMerge="1">
                  <a:txBody>
                    <a:bodyPr/>
                    <a:lstStyle/>
                    <a:p>
                      <a:endParaRPr lang="en-US"/>
                    </a:p>
                  </a:txBody>
                  <a:tcPr/>
                </a:tc>
                <a:tc vMerge="1">
                  <a:txBody>
                    <a:bodyPr/>
                    <a:lstStyle/>
                    <a:p>
                      <a:endParaRPr lang="en-US"/>
                    </a:p>
                  </a:txBody>
                  <a:tcPr/>
                </a:tc>
                <a:tc>
                  <a:txBody>
                    <a:bodyPr/>
                    <a:lstStyle/>
                    <a:p>
                      <a:pPr marL="0" marR="0" algn="ctr">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Cation (ion dương)</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a:txBody>
                    <a:bodyPr/>
                    <a:lstStyle/>
                    <a:p>
                      <a:pPr marL="0" marR="0" algn="ctr">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Anion (ion âm) Gốc acid</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extLst>
                  <a:ext uri="{0D108BD9-81ED-4DB2-BD59-A6C34878D82A}">
                    <a16:rowId xmlns:a16="http://schemas.microsoft.com/office/drawing/2014/main" val="1840764853"/>
                  </a:ext>
                </a:extLst>
              </a:tr>
              <a:tr h="433070">
                <a:tc>
                  <a:txBody>
                    <a:bodyPr/>
                    <a:lstStyle/>
                    <a:p>
                      <a:pPr marL="0" marR="0">
                        <a:lnSpc>
                          <a:spcPct val="115000"/>
                        </a:lnSpc>
                        <a:spcBef>
                          <a:spcPts val="0"/>
                        </a:spcBef>
                        <a:spcAft>
                          <a:spcPts val="0"/>
                        </a:spcAft>
                      </a:pPr>
                      <a:r>
                        <a:rPr lang="vi-VN" sz="2400" dirty="0">
                          <a:effectLst/>
                          <a:latin typeface="Times New Roman" panose="02020603050405020304" pitchFamily="18" charset="0"/>
                          <a:cs typeface="Times New Roman" panose="02020603050405020304" pitchFamily="18" charset="0"/>
                        </a:rPr>
                        <a:t>Hydrochloric acid</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a:txBody>
                    <a:bodyPr/>
                    <a:lstStyle/>
                    <a:p>
                      <a:pPr marL="0" marR="0" algn="ctr">
                        <a:lnSpc>
                          <a:spcPct val="115000"/>
                        </a:lnSpc>
                        <a:spcBef>
                          <a:spcPts val="0"/>
                        </a:spcBef>
                        <a:spcAft>
                          <a:spcPts val="0"/>
                        </a:spcAft>
                      </a:pPr>
                      <a:r>
                        <a:rPr lang="vi-VN" sz="2400" dirty="0">
                          <a:effectLst/>
                          <a:latin typeface="Times New Roman" panose="02020603050405020304" pitchFamily="18" charset="0"/>
                          <a:cs typeface="Times New Roman" panose="02020603050405020304" pitchFamily="18" charset="0"/>
                        </a:rPr>
                        <a:t>HC</a:t>
                      </a:r>
                      <a:r>
                        <a:rPr lang="en-US" sz="2400" dirty="0">
                          <a:effectLst/>
                          <a:latin typeface="Times New Roman" panose="02020603050405020304" pitchFamily="18" charset="0"/>
                          <a:cs typeface="Times New Roman" panose="02020603050405020304" pitchFamily="18" charset="0"/>
                        </a:rPr>
                        <a:t>l</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a:txBody>
                    <a:bodyPr/>
                    <a:lstStyle/>
                    <a:p>
                      <a:pPr marL="0" marR="0" algn="ctr">
                        <a:lnSpc>
                          <a:spcPct val="115000"/>
                        </a:lnSpc>
                        <a:spcBef>
                          <a:spcPts val="0"/>
                        </a:spcBef>
                        <a:spcAft>
                          <a:spcPts val="0"/>
                        </a:spcAft>
                      </a:pPr>
                      <a:r>
                        <a:rPr lang="vi-VN" sz="2400" dirty="0">
                          <a:effectLst/>
                          <a:latin typeface="Times New Roman" panose="02020603050405020304" pitchFamily="18" charset="0"/>
                          <a:cs typeface="Times New Roman" panose="02020603050405020304" pitchFamily="18" charset="0"/>
                        </a:rPr>
                        <a:t>H</a:t>
                      </a:r>
                      <a:r>
                        <a:rPr lang="vi-VN" sz="2400" baseline="300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a:txBody>
                    <a:bodyPr/>
                    <a:lstStyle/>
                    <a:p>
                      <a:pPr marL="0" marR="0" algn="ctr">
                        <a:lnSpc>
                          <a:spcPct val="115000"/>
                        </a:lnSpc>
                        <a:spcBef>
                          <a:spcPts val="0"/>
                        </a:spcBef>
                        <a:spcAft>
                          <a:spcPts val="0"/>
                        </a:spcAft>
                      </a:pPr>
                      <a:r>
                        <a:rPr lang="vi-VN" sz="2400" dirty="0">
                          <a:effectLst/>
                          <a:latin typeface="Times New Roman" panose="02020603050405020304" pitchFamily="18" charset="0"/>
                          <a:cs typeface="Times New Roman" panose="02020603050405020304" pitchFamily="18" charset="0"/>
                        </a:rPr>
                        <a:t>Cl</a:t>
                      </a:r>
                      <a:r>
                        <a:rPr lang="vi-VN" sz="2400" baseline="30000" dirty="0">
                          <a:effectLst/>
                          <a:latin typeface="Times New Roman" panose="02020603050405020304" pitchFamily="18" charset="0"/>
                          <a:cs typeface="Times New Roman" panose="02020603050405020304" pitchFamily="18" charset="0"/>
                        </a:rPr>
                        <a:t>-</a:t>
                      </a:r>
                      <a:endParaRPr lang="en-US" sz="2400" baseline="30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extLst>
                  <a:ext uri="{0D108BD9-81ED-4DB2-BD59-A6C34878D82A}">
                    <a16:rowId xmlns:a16="http://schemas.microsoft.com/office/drawing/2014/main" val="4224962613"/>
                  </a:ext>
                </a:extLst>
              </a:tr>
              <a:tr h="521335">
                <a:tc>
                  <a:txBody>
                    <a:bodyPr/>
                    <a:lstStyle/>
                    <a:p>
                      <a:pPr marL="0" marR="0">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Nitric acid</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a:txBody>
                    <a:bodyPr/>
                    <a:lstStyle/>
                    <a:p>
                      <a:pPr marL="0" marR="0" algn="ctr">
                        <a:lnSpc>
                          <a:spcPct val="115000"/>
                        </a:lnSpc>
                        <a:spcBef>
                          <a:spcPts val="0"/>
                        </a:spcBef>
                        <a:spcAft>
                          <a:spcPts val="0"/>
                        </a:spcAft>
                      </a:pPr>
                      <a:r>
                        <a:rPr lang="vi-VN" sz="2400" cap="small" dirty="0">
                          <a:effectLst/>
                          <a:latin typeface="Times New Roman" panose="02020603050405020304" pitchFamily="18" charset="0"/>
                          <a:cs typeface="Times New Roman" panose="02020603050405020304" pitchFamily="18" charset="0"/>
                        </a:rPr>
                        <a:t>hno</a:t>
                      </a:r>
                      <a:r>
                        <a:rPr lang="vi-VN" sz="2400" cap="small" baseline="-25000" dirty="0">
                          <a:effectLst/>
                          <a:latin typeface="Times New Roman" panose="02020603050405020304" pitchFamily="18" charset="0"/>
                          <a:cs typeface="Times New Roman" panose="02020603050405020304" pitchFamily="18" charset="0"/>
                        </a:rPr>
                        <a:t>3</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a:txBody>
                    <a:bodyPr/>
                    <a:lstStyle/>
                    <a:p>
                      <a:pPr marL="0" marR="0" algn="ctr">
                        <a:lnSpc>
                          <a:spcPct val="115000"/>
                        </a:lnSpc>
                        <a:spcBef>
                          <a:spcPts val="0"/>
                        </a:spcBef>
                        <a:spcAft>
                          <a:spcPts val="0"/>
                        </a:spcAft>
                      </a:pPr>
                      <a:r>
                        <a:rPr lang="vi-VN" sz="2400" dirty="0">
                          <a:effectLst/>
                          <a:latin typeface="Times New Roman" panose="02020603050405020304" pitchFamily="18" charset="0"/>
                          <a:cs typeface="Times New Roman" panose="02020603050405020304" pitchFamily="18" charset="0"/>
                        </a:rPr>
                        <a:t>H</a:t>
                      </a:r>
                      <a:r>
                        <a:rPr lang="vi-VN" sz="2400" baseline="300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a:txBody>
                    <a:bodyPr/>
                    <a:lstStyle/>
                    <a:p>
                      <a:pPr marL="0" marR="0" algn="ctr">
                        <a:lnSpc>
                          <a:spcPct val="115000"/>
                        </a:lnSpc>
                        <a:spcBef>
                          <a:spcPts val="0"/>
                        </a:spcBef>
                        <a:spcAft>
                          <a:spcPts val="0"/>
                        </a:spcAft>
                      </a:pPr>
                      <a:r>
                        <a:rPr lang="vi-VN" sz="2400" dirty="0">
                          <a:effectLst/>
                          <a:latin typeface="Times New Roman" panose="02020603050405020304" pitchFamily="18" charset="0"/>
                          <a:cs typeface="Times New Roman" panose="02020603050405020304" pitchFamily="18" charset="0"/>
                        </a:rPr>
                        <a:t>NO</a:t>
                      </a:r>
                      <a:r>
                        <a:rPr lang="en-US" sz="2400" baseline="-25000" dirty="0">
                          <a:effectLst/>
                          <a:latin typeface="Times New Roman" panose="02020603050405020304" pitchFamily="18" charset="0"/>
                          <a:cs typeface="Times New Roman" panose="02020603050405020304" pitchFamily="18" charset="0"/>
                        </a:rPr>
                        <a:t>3</a:t>
                      </a:r>
                      <a:r>
                        <a:rPr lang="vi-VN" sz="2400" baseline="300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extLst>
                  <a:ext uri="{0D108BD9-81ED-4DB2-BD59-A6C34878D82A}">
                    <a16:rowId xmlns:a16="http://schemas.microsoft.com/office/drawing/2014/main" val="2828800044"/>
                  </a:ext>
                </a:extLst>
              </a:tr>
              <a:tr h="506095">
                <a:tc>
                  <a:txBody>
                    <a:bodyPr/>
                    <a:lstStyle/>
                    <a:p>
                      <a:pPr marL="0" marR="0">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Sulfuric acid</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a:txBody>
                    <a:bodyPr/>
                    <a:lstStyle/>
                    <a:p>
                      <a:pPr marL="0" marR="0" algn="ctr">
                        <a:lnSpc>
                          <a:spcPct val="115000"/>
                        </a:lnSpc>
                        <a:spcBef>
                          <a:spcPts val="0"/>
                        </a:spcBef>
                        <a:spcAft>
                          <a:spcPts val="0"/>
                        </a:spcAft>
                      </a:pPr>
                      <a:r>
                        <a:rPr lang="vi-VN" sz="2400" cap="small">
                          <a:effectLst/>
                          <a:latin typeface="Times New Roman" panose="02020603050405020304" pitchFamily="18" charset="0"/>
                          <a:cs typeface="Times New Roman" panose="02020603050405020304" pitchFamily="18" charset="0"/>
                        </a:rPr>
                        <a:t>h</a:t>
                      </a:r>
                      <a:r>
                        <a:rPr lang="vi-VN" sz="2400" cap="small" baseline="-25000">
                          <a:effectLst/>
                          <a:latin typeface="Times New Roman" panose="02020603050405020304" pitchFamily="18" charset="0"/>
                          <a:cs typeface="Times New Roman" panose="02020603050405020304" pitchFamily="18" charset="0"/>
                        </a:rPr>
                        <a:t>2</a:t>
                      </a:r>
                      <a:r>
                        <a:rPr lang="vi-VN" sz="2400" cap="small">
                          <a:effectLst/>
                          <a:latin typeface="Times New Roman" panose="02020603050405020304" pitchFamily="18" charset="0"/>
                          <a:cs typeface="Times New Roman" panose="02020603050405020304" pitchFamily="18" charset="0"/>
                        </a:rPr>
                        <a:t>so</a:t>
                      </a:r>
                      <a:r>
                        <a:rPr lang="vi-VN" sz="2400" cap="small" baseline="-25000">
                          <a:effectLst/>
                          <a:latin typeface="Times New Roman" panose="02020603050405020304" pitchFamily="18" charset="0"/>
                          <a:cs typeface="Times New Roman" panose="02020603050405020304" pitchFamily="18" charset="0"/>
                        </a:rPr>
                        <a:t>4</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a:txBody>
                    <a:bodyPr/>
                    <a:lstStyle/>
                    <a:p>
                      <a:pPr marL="0" marR="0" algn="ctr">
                        <a:lnSpc>
                          <a:spcPct val="115000"/>
                        </a:lnSpc>
                        <a:spcBef>
                          <a:spcPts val="0"/>
                        </a:spcBef>
                        <a:spcAft>
                          <a:spcPts val="0"/>
                        </a:spcAft>
                      </a:pPr>
                      <a:r>
                        <a:rPr lang="vi-VN" sz="2400">
                          <a:effectLst/>
                          <a:latin typeface="Times New Roman" panose="02020603050405020304" pitchFamily="18" charset="0"/>
                          <a:cs typeface="Times New Roman" panose="02020603050405020304" pitchFamily="18" charset="0"/>
                        </a:rPr>
                        <a:t>H</a:t>
                      </a:r>
                      <a:r>
                        <a:rPr lang="vi-VN" sz="2400" baseline="300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tc>
                  <a:txBody>
                    <a:bodyPr/>
                    <a:lstStyle/>
                    <a:p>
                      <a:pPr marL="0" marR="0" algn="ctr">
                        <a:lnSpc>
                          <a:spcPct val="115000"/>
                        </a:lnSpc>
                        <a:spcBef>
                          <a:spcPts val="0"/>
                        </a:spcBef>
                        <a:spcAft>
                          <a:spcPts val="0"/>
                        </a:spcAft>
                      </a:pPr>
                      <a:r>
                        <a:rPr lang="en-US" sz="2400" dirty="0">
                          <a:effectLst/>
                          <a:latin typeface="Times New Roman" panose="02020603050405020304" pitchFamily="18" charset="0"/>
                          <a:cs typeface="Times New Roman" panose="02020603050405020304" pitchFamily="18" charset="0"/>
                        </a:rPr>
                        <a:t>SO</a:t>
                      </a:r>
                      <a:r>
                        <a:rPr lang="en-US" sz="2400" baseline="-25000" dirty="0">
                          <a:effectLst/>
                          <a:latin typeface="Times New Roman" panose="02020603050405020304" pitchFamily="18" charset="0"/>
                          <a:cs typeface="Times New Roman" panose="02020603050405020304" pitchFamily="18" charset="0"/>
                        </a:rPr>
                        <a:t>4</a:t>
                      </a:r>
                      <a:r>
                        <a:rPr lang="en-US" sz="2400" baseline="30000" dirty="0">
                          <a:effectLst/>
                          <a:latin typeface="Times New Roman" panose="02020603050405020304" pitchFamily="18" charset="0"/>
                          <a:cs typeface="Times New Roman" panose="02020603050405020304" pitchFamily="18" charset="0"/>
                        </a:rPr>
                        <a:t>2</a:t>
                      </a:r>
                      <a:r>
                        <a:rPr lang="vi-VN" sz="2400" baseline="300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350" marR="6350" marT="0" marB="0" anchor="ctr"/>
                </a:tc>
                <a:extLst>
                  <a:ext uri="{0D108BD9-81ED-4DB2-BD59-A6C34878D82A}">
                    <a16:rowId xmlns:a16="http://schemas.microsoft.com/office/drawing/2014/main" val="3852524171"/>
                  </a:ext>
                </a:extLst>
              </a:tr>
            </a:tbl>
          </a:graphicData>
        </a:graphic>
      </p:graphicFrame>
      <p:sp>
        <p:nvSpPr>
          <p:cNvPr id="6" name="TextBox 5">
            <a:extLst>
              <a:ext uri="{FF2B5EF4-FFF2-40B4-BE49-F238E27FC236}">
                <a16:creationId xmlns:a16="http://schemas.microsoft.com/office/drawing/2014/main" id="{2CBFA7D3-27B7-F7DA-EF08-B9D907ED3337}"/>
              </a:ext>
            </a:extLst>
          </p:cNvPr>
          <p:cNvSpPr txBox="1"/>
          <p:nvPr/>
        </p:nvSpPr>
        <p:spPr>
          <a:xfrm>
            <a:off x="1044223" y="403008"/>
            <a:ext cx="7253111" cy="830997"/>
          </a:xfrm>
          <a:prstGeom prst="rect">
            <a:avLst/>
          </a:prstGeom>
          <a:noFill/>
        </p:spPr>
        <p:txBody>
          <a:bodyPr wrap="square">
            <a:spAutoFit/>
          </a:bodyPr>
          <a:lstStyle/>
          <a:p>
            <a:pPr marL="190500" marR="0" indent="38100" algn="ctr">
              <a:spcBef>
                <a:spcPts val="0"/>
              </a:spcBef>
              <a:spcAft>
                <a:spcPts val="900"/>
              </a:spcAft>
            </a:pPr>
            <a:r>
              <a:rPr lang="vi-VN" sz="2400" b="1" i="1" dirty="0">
                <a:solidFill>
                  <a:srgbClr val="00B050"/>
                </a:solidFill>
                <a:effectLst/>
                <a:latin typeface="Times New Roman" panose="02020603050405020304" pitchFamily="18" charset="0"/>
                <a:ea typeface="Times New Roman" panose="02020603050405020304" pitchFamily="18" charset="0"/>
              </a:rPr>
              <a:t>B</a:t>
            </a:r>
            <a:r>
              <a:rPr lang="en-US" sz="2400" b="1" i="1" dirty="0">
                <a:solidFill>
                  <a:srgbClr val="00B050"/>
                </a:solidFill>
                <a:latin typeface="Times New Roman" panose="02020603050405020304" pitchFamily="18" charset="0"/>
                <a:ea typeface="Times New Roman" panose="02020603050405020304" pitchFamily="18" charset="0"/>
              </a:rPr>
              <a:t>ả</a:t>
            </a:r>
            <a:r>
              <a:rPr lang="vi-VN" sz="2400" b="1" i="1" dirty="0">
                <a:solidFill>
                  <a:srgbClr val="00B050"/>
                </a:solidFill>
                <a:effectLst/>
                <a:latin typeface="Times New Roman" panose="02020603050405020304" pitchFamily="18" charset="0"/>
                <a:ea typeface="Times New Roman" panose="02020603050405020304" pitchFamily="18" charset="0"/>
              </a:rPr>
              <a:t>ng 8.1. </a:t>
            </a:r>
            <a:r>
              <a:rPr lang="vi-VN" sz="2400" i="1" dirty="0">
                <a:solidFill>
                  <a:srgbClr val="00B050"/>
                </a:solidFill>
                <a:effectLst/>
                <a:latin typeface="Times New Roman" panose="02020603050405020304" pitchFamily="18" charset="0"/>
                <a:ea typeface="Times New Roman" panose="02020603050405020304" pitchFamily="18" charset="0"/>
              </a:rPr>
              <a:t>Tên một s</a:t>
            </a:r>
            <a:r>
              <a:rPr lang="en-US" sz="2400" i="1" dirty="0">
                <a:solidFill>
                  <a:srgbClr val="00B050"/>
                </a:solidFill>
                <a:effectLst/>
                <a:latin typeface="Times New Roman" panose="02020603050405020304" pitchFamily="18" charset="0"/>
                <a:ea typeface="Times New Roman" panose="02020603050405020304" pitchFamily="18" charset="0"/>
              </a:rPr>
              <a:t>ố</a:t>
            </a:r>
            <a:r>
              <a:rPr lang="vi-VN" sz="2400" i="1" dirty="0">
                <a:solidFill>
                  <a:srgbClr val="00B050"/>
                </a:solidFill>
                <a:effectLst/>
                <a:latin typeface="Times New Roman" panose="02020603050405020304" pitchFamily="18" charset="0"/>
                <a:ea typeface="Times New Roman" panose="02020603050405020304" pitchFamily="18" charset="0"/>
              </a:rPr>
              <a:t> acid thông dụng, công thức hoá học và dạng tồn tại của acid trong dung dịch.</a:t>
            </a:r>
            <a:endParaRPr lang="en-US" sz="2400" i="1" dirty="0">
              <a:solidFill>
                <a:srgbClr val="00B05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567508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614038-8871-0AB8-F3C5-17D805A600DD}"/>
              </a:ext>
            </a:extLst>
          </p:cNvPr>
          <p:cNvSpPr>
            <a:spLocks noGrp="1"/>
          </p:cNvSpPr>
          <p:nvPr>
            <p:ph type="ctrTitle"/>
          </p:nvPr>
        </p:nvSpPr>
        <p:spPr>
          <a:xfrm>
            <a:off x="1535289" y="350372"/>
            <a:ext cx="7149525" cy="591000"/>
          </a:xfrm>
        </p:spPr>
        <p:txBody>
          <a:bodyPr/>
          <a:lstStyle/>
          <a:p>
            <a:pPr algn="ctr"/>
            <a:r>
              <a:rPr lang="vi-VN" sz="2800" b="1" i="1" dirty="0">
                <a:solidFill>
                  <a:srgbClr val="7030A0"/>
                </a:solidFill>
                <a:effectLst/>
                <a:latin typeface="Times New Roman" panose="02020603050405020304" pitchFamily="18" charset="0"/>
                <a:ea typeface="Times New Roman" panose="02020603050405020304" pitchFamily="18" charset="0"/>
              </a:rPr>
              <a:t>Quan sát Bảng 8.1 và thực hiện các yêu c</a:t>
            </a:r>
            <a:r>
              <a:rPr lang="en-US" sz="2800" b="1" i="1" dirty="0">
                <a:solidFill>
                  <a:srgbClr val="7030A0"/>
                </a:solidFill>
                <a:effectLst/>
                <a:latin typeface="Times New Roman" panose="02020603050405020304" pitchFamily="18" charset="0"/>
                <a:ea typeface="Times New Roman" panose="02020603050405020304" pitchFamily="18" charset="0"/>
              </a:rPr>
              <a:t>ầ</a:t>
            </a:r>
            <a:r>
              <a:rPr lang="vi-VN" sz="2800" b="1" i="1" dirty="0">
                <a:solidFill>
                  <a:srgbClr val="7030A0"/>
                </a:solidFill>
                <a:effectLst/>
                <a:latin typeface="Times New Roman" panose="02020603050405020304" pitchFamily="18" charset="0"/>
                <a:ea typeface="Times New Roman" panose="02020603050405020304" pitchFamily="18" charset="0"/>
              </a:rPr>
              <a:t>u:</a:t>
            </a:r>
            <a:endParaRPr lang="en-US" sz="2800" b="1" dirty="0">
              <a:solidFill>
                <a:srgbClr val="7030A0"/>
              </a:solidFill>
            </a:endParaRPr>
          </a:p>
        </p:txBody>
      </p:sp>
      <p:sp>
        <p:nvSpPr>
          <p:cNvPr id="12" name="TextBox 11">
            <a:extLst>
              <a:ext uri="{FF2B5EF4-FFF2-40B4-BE49-F238E27FC236}">
                <a16:creationId xmlns:a16="http://schemas.microsoft.com/office/drawing/2014/main" id="{1C35500E-F4A0-0ED0-2DD9-12A11275BFB0}"/>
              </a:ext>
            </a:extLst>
          </p:cNvPr>
          <p:cNvSpPr txBox="1"/>
          <p:nvPr/>
        </p:nvSpPr>
        <p:spPr>
          <a:xfrm>
            <a:off x="513644" y="1471927"/>
            <a:ext cx="2212623" cy="3025700"/>
          </a:xfrm>
          <a:prstGeom prst="rect">
            <a:avLst/>
          </a:prstGeom>
          <a:noFill/>
        </p:spPr>
        <p:txBody>
          <a:bodyPr wrap="square">
            <a:spAutoFit/>
          </a:bodyPr>
          <a:lstStyle/>
          <a:p>
            <a:pPr marR="0" lvl="0" algn="ctr">
              <a:lnSpc>
                <a:spcPct val="115000"/>
              </a:lnSpc>
              <a:spcBef>
                <a:spcPts val="0"/>
              </a:spcBef>
              <a:spcAft>
                <a:spcPts val="0"/>
              </a:spcAft>
              <a:buClr>
                <a:srgbClr val="000000"/>
              </a:buClr>
              <a:buSzPts val="1200"/>
              <a:tabLst>
                <a:tab pos="400050" algn="l"/>
              </a:tabLst>
            </a:pPr>
            <a:r>
              <a:rPr lang="en-US" sz="2800" b="1" dirty="0">
                <a:solidFill>
                  <a:srgbClr val="C00000"/>
                </a:solidFill>
                <a:latin typeface="Times New Roman" panose="02020603050405020304" pitchFamily="18" charset="0"/>
                <a:ea typeface="Times New Roman" panose="02020603050405020304" pitchFamily="18" charset="0"/>
                <a:cs typeface="Times New Roman" panose="02020603050405020304" pitchFamily="18" charset="0"/>
              </a:rPr>
              <a:t>1.</a:t>
            </a:r>
          </a:p>
          <a:p>
            <a:pPr marR="0" lvl="0" algn="ctr">
              <a:lnSpc>
                <a:spcPct val="115000"/>
              </a:lnSpc>
              <a:spcBef>
                <a:spcPts val="0"/>
              </a:spcBef>
              <a:spcAft>
                <a:spcPts val="0"/>
              </a:spcAft>
              <a:buClr>
                <a:srgbClr val="000000"/>
              </a:buClr>
              <a:buSzPts val="1200"/>
              <a:tabLst>
                <a:tab pos="400050" algn="l"/>
              </a:tabLst>
            </a:pPr>
            <a:r>
              <a:rPr lang="vi-VN"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 thức hoá học của các acid có đặc điểm gì giống nhau?</a:t>
            </a:r>
            <a:endParaRPr lang="en-US" sz="28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CDE16014-3198-A250-7E5A-DD2A58573FEF}"/>
              </a:ext>
            </a:extLst>
          </p:cNvPr>
          <p:cNvSpPr txBox="1"/>
          <p:nvPr/>
        </p:nvSpPr>
        <p:spPr>
          <a:xfrm>
            <a:off x="3465688" y="1471928"/>
            <a:ext cx="2212623" cy="3025700"/>
          </a:xfrm>
          <a:prstGeom prst="rect">
            <a:avLst/>
          </a:prstGeom>
          <a:noFill/>
        </p:spPr>
        <p:txBody>
          <a:bodyPr wrap="square">
            <a:spAutoFit/>
          </a:bodyPr>
          <a:lstStyle/>
          <a:p>
            <a:pPr marR="0" lvl="0" algn="ctr">
              <a:lnSpc>
                <a:spcPct val="115000"/>
              </a:lnSpc>
              <a:spcBef>
                <a:spcPts val="0"/>
              </a:spcBef>
              <a:spcAft>
                <a:spcPts val="0"/>
              </a:spcAft>
              <a:buClr>
                <a:srgbClr val="000000"/>
              </a:buClr>
              <a:buSzPts val="1200"/>
              <a:tabLst>
                <a:tab pos="417830" algn="l"/>
              </a:tabLst>
            </a:pPr>
            <a:r>
              <a:rPr lang="en-US" sz="2800" b="1" u="none" strike="noStrike" spc="0"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2.</a:t>
            </a:r>
          </a:p>
          <a:p>
            <a:pPr marR="0" lvl="0" algn="ctr">
              <a:lnSpc>
                <a:spcPct val="115000"/>
              </a:lnSpc>
              <a:spcBef>
                <a:spcPts val="0"/>
              </a:spcBef>
              <a:spcAft>
                <a:spcPts val="0"/>
              </a:spcAft>
              <a:buClr>
                <a:srgbClr val="000000"/>
              </a:buClr>
              <a:buSzPts val="1200"/>
              <a:tabLst>
                <a:tab pos="417830" algn="l"/>
              </a:tabLst>
            </a:pPr>
            <a:r>
              <a:rPr lang="vi-VN"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Dạng 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ồ</a:t>
            </a:r>
            <a:r>
              <a:rPr lang="vi-VN"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 tại của acid trong dung dịch có đặc điểm gì chung?</a:t>
            </a:r>
            <a:endParaRPr lang="en-US" sz="28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6" name="TextBox 15">
            <a:extLst>
              <a:ext uri="{FF2B5EF4-FFF2-40B4-BE49-F238E27FC236}">
                <a16:creationId xmlns:a16="http://schemas.microsoft.com/office/drawing/2014/main" id="{79810A81-5526-F822-B2BA-10607BD69305}"/>
              </a:ext>
            </a:extLst>
          </p:cNvPr>
          <p:cNvSpPr txBox="1"/>
          <p:nvPr/>
        </p:nvSpPr>
        <p:spPr>
          <a:xfrm>
            <a:off x="6344356" y="1589637"/>
            <a:ext cx="2212623" cy="1628907"/>
          </a:xfrm>
          <a:prstGeom prst="rect">
            <a:avLst/>
          </a:prstGeom>
          <a:noFill/>
        </p:spPr>
        <p:txBody>
          <a:bodyPr wrap="square">
            <a:spAutoFit/>
          </a:bodyPr>
          <a:lstStyle/>
          <a:p>
            <a:pPr marR="0" lvl="0" algn="ctr">
              <a:lnSpc>
                <a:spcPct val="115000"/>
              </a:lnSpc>
              <a:spcBef>
                <a:spcPts val="0"/>
              </a:spcBef>
              <a:spcAft>
                <a:spcPts val="700"/>
              </a:spcAft>
              <a:buClr>
                <a:srgbClr val="000000"/>
              </a:buClr>
              <a:buSzPts val="1200"/>
              <a:tabLst>
                <a:tab pos="417830" algn="l"/>
              </a:tabLst>
            </a:pPr>
            <a:r>
              <a:rPr lang="en-US" sz="2800" b="1" u="none" strike="noStrike" spc="0"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3.</a:t>
            </a:r>
          </a:p>
          <a:p>
            <a:pPr marR="0" lvl="0" algn="ctr">
              <a:lnSpc>
                <a:spcPct val="115000"/>
              </a:lnSpc>
              <a:spcBef>
                <a:spcPts val="0"/>
              </a:spcBef>
              <a:spcAft>
                <a:spcPts val="700"/>
              </a:spcAft>
              <a:buClr>
                <a:srgbClr val="000000"/>
              </a:buClr>
              <a:buSzPts val="1200"/>
              <a:tabLst>
                <a:tab pos="417830" algn="l"/>
              </a:tabLst>
            </a:pPr>
            <a:r>
              <a:rPr lang="vi-VN"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 xuất khái niệm v</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ề</a:t>
            </a:r>
            <a:r>
              <a:rPr lang="vi-VN"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acid.</a:t>
            </a:r>
            <a:endParaRPr lang="en-US" sz="28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1323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1000"/>
                                        <p:tgtEl>
                                          <p:spTgt spid="14"/>
                                        </p:tgtEl>
                                      </p:cBhvr>
                                    </p:animEffect>
                                    <p:anim calcmode="lin" valueType="num">
                                      <p:cBhvr>
                                        <p:cTn id="15" dur="1000" fill="hold"/>
                                        <p:tgtEl>
                                          <p:spTgt spid="14"/>
                                        </p:tgtEl>
                                        <p:attrNameLst>
                                          <p:attrName>ppt_x</p:attrName>
                                        </p:attrNameLst>
                                      </p:cBhvr>
                                      <p:tavLst>
                                        <p:tav tm="0">
                                          <p:val>
                                            <p:strVal val="#ppt_x"/>
                                          </p:val>
                                        </p:tav>
                                        <p:tav tm="100000">
                                          <p:val>
                                            <p:strVal val="#ppt_x"/>
                                          </p:val>
                                        </p:tav>
                                      </p:tavLst>
                                    </p:anim>
                                    <p:anim calcmode="lin" valueType="num">
                                      <p:cBhvr>
                                        <p:cTn id="1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1000"/>
                                        <p:tgtEl>
                                          <p:spTgt spid="16"/>
                                        </p:tgtEl>
                                      </p:cBhvr>
                                    </p:animEffect>
                                    <p:anim calcmode="lin" valueType="num">
                                      <p:cBhvr>
                                        <p:cTn id="22" dur="1000" fill="hold"/>
                                        <p:tgtEl>
                                          <p:spTgt spid="16"/>
                                        </p:tgtEl>
                                        <p:attrNameLst>
                                          <p:attrName>ppt_x</p:attrName>
                                        </p:attrNameLst>
                                      </p:cBhvr>
                                      <p:tavLst>
                                        <p:tav tm="0">
                                          <p:val>
                                            <p:strVal val="#ppt_x"/>
                                          </p:val>
                                        </p:tav>
                                        <p:tav tm="100000">
                                          <p:val>
                                            <p:strVal val="#ppt_x"/>
                                          </p:val>
                                        </p:tav>
                                      </p:tavLst>
                                    </p:anim>
                                    <p:anim calcmode="lin" valueType="num">
                                      <p:cBhvr>
                                        <p:cTn id="23"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p:bldP spid="1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493192D-698D-EEDB-4474-27CF34309C10}"/>
              </a:ext>
            </a:extLst>
          </p:cNvPr>
          <p:cNvSpPr>
            <a:spLocks noGrp="1"/>
          </p:cNvSpPr>
          <p:nvPr>
            <p:ph type="ctrTitle"/>
          </p:nvPr>
        </p:nvSpPr>
        <p:spPr/>
        <p:txBody>
          <a:bodyPr/>
          <a:lstStyle/>
          <a:p>
            <a:r>
              <a:rPr lang="en-US" sz="4400" b="1" dirty="0" err="1">
                <a:solidFill>
                  <a:srgbClr val="00B050"/>
                </a:solidFill>
                <a:latin typeface="Times New Roman" panose="02020603050405020304" pitchFamily="18" charset="0"/>
                <a:cs typeface="Times New Roman" panose="02020603050405020304" pitchFamily="18" charset="0"/>
              </a:rPr>
              <a:t>Câu</a:t>
            </a:r>
            <a:r>
              <a:rPr lang="en-US" sz="4400" b="1" dirty="0">
                <a:solidFill>
                  <a:srgbClr val="00B050"/>
                </a:solidFill>
                <a:latin typeface="Times New Roman" panose="02020603050405020304" pitchFamily="18" charset="0"/>
                <a:cs typeface="Times New Roman" panose="02020603050405020304" pitchFamily="18" charset="0"/>
              </a:rPr>
              <a:t> </a:t>
            </a:r>
            <a:r>
              <a:rPr lang="en-US" sz="4400" b="1" dirty="0" err="1">
                <a:solidFill>
                  <a:srgbClr val="00B050"/>
                </a:solidFill>
                <a:latin typeface="Times New Roman" panose="02020603050405020304" pitchFamily="18" charset="0"/>
                <a:cs typeface="Times New Roman" panose="02020603050405020304" pitchFamily="18" charset="0"/>
              </a:rPr>
              <a:t>hỏi</a:t>
            </a:r>
            <a:r>
              <a:rPr lang="en-US" sz="4400" b="1" dirty="0">
                <a:solidFill>
                  <a:srgbClr val="00B050"/>
                </a:solidFill>
                <a:latin typeface="Times New Roman" panose="02020603050405020304" pitchFamily="18" charset="0"/>
                <a:cs typeface="Times New Roman" panose="02020603050405020304" pitchFamily="18" charset="0"/>
              </a:rPr>
              <a:t> </a:t>
            </a:r>
            <a:r>
              <a:rPr lang="en-US" sz="4400" b="1" dirty="0" err="1">
                <a:solidFill>
                  <a:srgbClr val="00B050"/>
                </a:solidFill>
                <a:latin typeface="Times New Roman" panose="02020603050405020304" pitchFamily="18" charset="0"/>
                <a:cs typeface="Times New Roman" panose="02020603050405020304" pitchFamily="18" charset="0"/>
              </a:rPr>
              <a:t>và</a:t>
            </a:r>
            <a:r>
              <a:rPr lang="en-US" sz="4400" b="1" dirty="0">
                <a:solidFill>
                  <a:srgbClr val="00B050"/>
                </a:solidFill>
                <a:latin typeface="Times New Roman" panose="02020603050405020304" pitchFamily="18" charset="0"/>
                <a:cs typeface="Times New Roman" panose="02020603050405020304" pitchFamily="18" charset="0"/>
              </a:rPr>
              <a:t> </a:t>
            </a:r>
            <a:r>
              <a:rPr lang="en-US" sz="4400" b="1" dirty="0" err="1">
                <a:solidFill>
                  <a:srgbClr val="00B050"/>
                </a:solidFill>
                <a:latin typeface="Times New Roman" panose="02020603050405020304" pitchFamily="18" charset="0"/>
                <a:cs typeface="Times New Roman" panose="02020603050405020304" pitchFamily="18" charset="0"/>
              </a:rPr>
              <a:t>bài</a:t>
            </a:r>
            <a:r>
              <a:rPr lang="en-US" sz="4400" b="1" dirty="0">
                <a:solidFill>
                  <a:srgbClr val="00B050"/>
                </a:solidFill>
                <a:latin typeface="Times New Roman" panose="02020603050405020304" pitchFamily="18" charset="0"/>
                <a:cs typeface="Times New Roman" panose="02020603050405020304" pitchFamily="18" charset="0"/>
              </a:rPr>
              <a:t> </a:t>
            </a:r>
            <a:r>
              <a:rPr lang="en-US" sz="4400" b="1" dirty="0" err="1">
                <a:solidFill>
                  <a:srgbClr val="00B050"/>
                </a:solidFill>
                <a:latin typeface="Times New Roman" panose="02020603050405020304" pitchFamily="18" charset="0"/>
                <a:cs typeface="Times New Roman" panose="02020603050405020304" pitchFamily="18" charset="0"/>
              </a:rPr>
              <a:t>tập</a:t>
            </a:r>
            <a:endParaRPr lang="en-US" sz="4400" b="1" dirty="0">
              <a:solidFill>
                <a:srgbClr val="00B050"/>
              </a:solidFill>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9D0422A5-0814-5473-E35B-B87CA9E3126A}"/>
              </a:ext>
            </a:extLst>
          </p:cNvPr>
          <p:cNvSpPr txBox="1"/>
          <p:nvPr/>
        </p:nvSpPr>
        <p:spPr>
          <a:xfrm>
            <a:off x="1614312" y="1454300"/>
            <a:ext cx="6152444" cy="954107"/>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ctr"/>
            <a:r>
              <a:rPr lang="vi-VN" sz="2800" dirty="0">
                <a:solidFill>
                  <a:srgbClr val="000000"/>
                </a:solidFill>
                <a:effectLst/>
                <a:latin typeface="Times New Roman" panose="02020603050405020304" pitchFamily="18" charset="0"/>
                <a:ea typeface="Courier New" panose="02070309020205020404" pitchFamily="49" charset="0"/>
                <a:cs typeface="Times New Roman" panose="02020603050405020304" pitchFamily="18" charset="0"/>
              </a:rPr>
              <a:t>Hãy cho biết gốc acid trong các acid sau: </a:t>
            </a:r>
            <a:endParaRPr lang="en-US" sz="2800" dirty="0">
              <a:solidFill>
                <a:srgbClr val="000000"/>
              </a:solidFill>
              <a:effectLst/>
              <a:latin typeface="Times New Roman" panose="02020603050405020304" pitchFamily="18" charset="0"/>
              <a:ea typeface="Courier New" panose="02070309020205020404" pitchFamily="49" charset="0"/>
              <a:cs typeface="Times New Roman" panose="02020603050405020304" pitchFamily="18" charset="0"/>
            </a:endParaRPr>
          </a:p>
          <a:p>
            <a:pPr algn="ctr"/>
            <a:r>
              <a:rPr lang="vi-VN" sz="2800" dirty="0">
                <a:solidFill>
                  <a:srgbClr val="000000"/>
                </a:solidFill>
                <a:effectLst/>
                <a:latin typeface="Times New Roman" panose="02020603050405020304" pitchFamily="18" charset="0"/>
                <a:ea typeface="Courier New" panose="02070309020205020404" pitchFamily="49" charset="0"/>
                <a:cs typeface="Times New Roman" panose="02020603050405020304" pitchFamily="18" charset="0"/>
              </a:rPr>
              <a:t>H</a:t>
            </a:r>
            <a:r>
              <a:rPr lang="en-US" sz="2800" baseline="-25000" dirty="0">
                <a:solidFill>
                  <a:srgbClr val="000000"/>
                </a:solidFill>
                <a:effectLst/>
                <a:latin typeface="Times New Roman" panose="02020603050405020304" pitchFamily="18" charset="0"/>
                <a:ea typeface="Courier New" panose="02070309020205020404" pitchFamily="49" charset="0"/>
                <a:cs typeface="Times New Roman" panose="02020603050405020304" pitchFamily="18" charset="0"/>
              </a:rPr>
              <a:t>2</a:t>
            </a:r>
            <a:r>
              <a:rPr lang="vi-VN" sz="2800" dirty="0">
                <a:solidFill>
                  <a:srgbClr val="000000"/>
                </a:solidFill>
                <a:effectLst/>
                <a:latin typeface="Times New Roman" panose="02020603050405020304" pitchFamily="18" charset="0"/>
                <a:ea typeface="Courier New" panose="02070309020205020404" pitchFamily="49" charset="0"/>
                <a:cs typeface="Times New Roman" panose="02020603050405020304" pitchFamily="18" charset="0"/>
              </a:rPr>
              <a:t>SO</a:t>
            </a:r>
            <a:r>
              <a:rPr lang="vi-VN" sz="2800" baseline="-25000" dirty="0">
                <a:solidFill>
                  <a:srgbClr val="000000"/>
                </a:solidFill>
                <a:effectLst/>
                <a:latin typeface="Times New Roman" panose="02020603050405020304" pitchFamily="18" charset="0"/>
                <a:ea typeface="Courier New" panose="02070309020205020404" pitchFamily="49" charset="0"/>
                <a:cs typeface="Times New Roman" panose="02020603050405020304" pitchFamily="18" charset="0"/>
              </a:rPr>
              <a:t>4</a:t>
            </a:r>
            <a:r>
              <a:rPr lang="vi-VN" sz="2800" dirty="0">
                <a:solidFill>
                  <a:srgbClr val="000000"/>
                </a:solidFill>
                <a:effectLst/>
                <a:latin typeface="Times New Roman" panose="02020603050405020304" pitchFamily="18" charset="0"/>
                <a:ea typeface="Courier New" panose="02070309020205020404" pitchFamily="49" charset="0"/>
                <a:cs typeface="Times New Roman" panose="02020603050405020304" pitchFamily="18" charset="0"/>
              </a:rPr>
              <a:t>, HC</a:t>
            </a:r>
            <a:r>
              <a:rPr lang="en-US" sz="2800" dirty="0">
                <a:solidFill>
                  <a:srgbClr val="000000"/>
                </a:solidFill>
                <a:effectLst/>
                <a:latin typeface="Times New Roman" panose="02020603050405020304" pitchFamily="18" charset="0"/>
                <a:ea typeface="Courier New" panose="02070309020205020404" pitchFamily="49" charset="0"/>
                <a:cs typeface="Times New Roman" panose="02020603050405020304" pitchFamily="18" charset="0"/>
              </a:rPr>
              <a:t>l</a:t>
            </a:r>
            <a:r>
              <a:rPr lang="vi-VN" sz="2800" dirty="0">
                <a:solidFill>
                  <a:srgbClr val="000000"/>
                </a:solidFill>
                <a:effectLst/>
                <a:latin typeface="Times New Roman" panose="02020603050405020304" pitchFamily="18" charset="0"/>
                <a:ea typeface="Courier New" panose="02070309020205020404" pitchFamily="49" charset="0"/>
                <a:cs typeface="Times New Roman" panose="02020603050405020304" pitchFamily="18" charset="0"/>
              </a:rPr>
              <a:t>, HNO</a:t>
            </a:r>
            <a:r>
              <a:rPr lang="vi-VN" sz="2800" baseline="-25000" dirty="0">
                <a:solidFill>
                  <a:srgbClr val="000000"/>
                </a:solidFill>
                <a:effectLst/>
                <a:latin typeface="Times New Roman" panose="02020603050405020304" pitchFamily="18" charset="0"/>
                <a:ea typeface="Courier New" panose="02070309020205020404" pitchFamily="49" charset="0"/>
                <a:cs typeface="Times New Roman" panose="02020603050405020304" pitchFamily="18" charset="0"/>
              </a:rPr>
              <a:t>3</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81709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n 1">
            <a:extLst>
              <a:ext uri="{FF2B5EF4-FFF2-40B4-BE49-F238E27FC236}">
                <a16:creationId xmlns:a16="http://schemas.microsoft.com/office/drawing/2014/main" id="{D53A2E6B-F92B-1B27-E75A-E3DA5632B2DA}"/>
              </a:ext>
            </a:extLst>
          </p:cNvPr>
          <p:cNvSpPr/>
          <p:nvPr/>
        </p:nvSpPr>
        <p:spPr>
          <a:xfrm>
            <a:off x="300746" y="1128334"/>
            <a:ext cx="3533422" cy="2765778"/>
          </a:xfrm>
          <a:prstGeom prst="su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latin typeface="Times New Roman" panose="02020603050405020304" pitchFamily="18" charset="0"/>
                <a:cs typeface="Times New Roman" panose="02020603050405020304" pitchFamily="18" charset="0"/>
              </a:rPr>
              <a:t>ACID</a:t>
            </a:r>
          </a:p>
        </p:txBody>
      </p:sp>
      <p:pic>
        <p:nvPicPr>
          <p:cNvPr id="3" name="Picture 2">
            <a:extLst>
              <a:ext uri="{FF2B5EF4-FFF2-40B4-BE49-F238E27FC236}">
                <a16:creationId xmlns:a16="http://schemas.microsoft.com/office/drawing/2014/main" id="{35CC380A-8E8E-0ECB-5ACD-DC3C363F8B82}"/>
              </a:ext>
            </a:extLst>
          </p:cNvPr>
          <p:cNvPicPr>
            <a:picLocks noChangeAspect="1"/>
          </p:cNvPicPr>
          <p:nvPr/>
        </p:nvPicPr>
        <p:blipFill rotWithShape="1">
          <a:blip r:embed="rId2"/>
          <a:srcRect l="9520" t="12048" b="7261"/>
          <a:stretch/>
        </p:blipFill>
        <p:spPr>
          <a:xfrm>
            <a:off x="5805552" y="3418812"/>
            <a:ext cx="2447571" cy="1554873"/>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4" name="Picture 3">
            <a:extLst>
              <a:ext uri="{FF2B5EF4-FFF2-40B4-BE49-F238E27FC236}">
                <a16:creationId xmlns:a16="http://schemas.microsoft.com/office/drawing/2014/main" id="{E02958D8-9D5E-6603-D4E6-7AEABDB840B3}"/>
              </a:ext>
            </a:extLst>
          </p:cNvPr>
          <p:cNvPicPr>
            <a:picLocks noChangeAspect="1"/>
          </p:cNvPicPr>
          <p:nvPr/>
        </p:nvPicPr>
        <p:blipFill rotWithShape="1">
          <a:blip r:embed="rId3"/>
          <a:srcRect t="1" b="44847"/>
          <a:stretch/>
        </p:blipFill>
        <p:spPr>
          <a:xfrm>
            <a:off x="4320486" y="1724688"/>
            <a:ext cx="2970132" cy="185261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5" name="Picture 4">
            <a:extLst>
              <a:ext uri="{FF2B5EF4-FFF2-40B4-BE49-F238E27FC236}">
                <a16:creationId xmlns:a16="http://schemas.microsoft.com/office/drawing/2014/main" id="{AD550370-2D4A-BF77-744C-6A2000FD5B36}"/>
              </a:ext>
            </a:extLst>
          </p:cNvPr>
          <p:cNvPicPr>
            <a:picLocks noChangeAspect="1"/>
          </p:cNvPicPr>
          <p:nvPr/>
        </p:nvPicPr>
        <p:blipFill>
          <a:blip r:embed="rId4"/>
          <a:stretch>
            <a:fillRect/>
          </a:stretch>
        </p:blipFill>
        <p:spPr>
          <a:xfrm>
            <a:off x="3384086" y="169815"/>
            <a:ext cx="2722956" cy="172486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7" name="TextBox 6">
            <a:extLst>
              <a:ext uri="{FF2B5EF4-FFF2-40B4-BE49-F238E27FC236}">
                <a16:creationId xmlns:a16="http://schemas.microsoft.com/office/drawing/2014/main" id="{B4F7FDBC-E625-E39D-E008-287BB8E7E4E2}"/>
              </a:ext>
            </a:extLst>
          </p:cNvPr>
          <p:cNvSpPr txBox="1"/>
          <p:nvPr/>
        </p:nvSpPr>
        <p:spPr>
          <a:xfrm>
            <a:off x="426235" y="3937680"/>
            <a:ext cx="5174643" cy="830997"/>
          </a:xfrm>
          <a:prstGeom prst="rect">
            <a:avLst/>
          </a:prstGeom>
          <a:noFill/>
        </p:spPr>
        <p:txBody>
          <a:bodyPr wrap="square">
            <a:spAutoFit/>
          </a:bodyPr>
          <a:lstStyle/>
          <a:p>
            <a:pPr algn="ctr"/>
            <a:r>
              <a:rPr lang="vi-VN" sz="2400" i="1" dirty="0">
                <a:solidFill>
                  <a:srgbClr val="000000"/>
                </a:solidFill>
                <a:effectLst/>
                <a:latin typeface="+mj-lt"/>
                <a:ea typeface="Courier New" panose="02070309020205020404" pitchFamily="49" charset="0"/>
              </a:rPr>
              <a:t>Từ </a:t>
            </a:r>
            <a:r>
              <a:rPr lang="vi-VN" sz="2400" i="1" dirty="0">
                <a:solidFill>
                  <a:srgbClr val="FF0000"/>
                </a:solidFill>
                <a:effectLst/>
                <a:latin typeface="+mj-lt"/>
                <a:ea typeface="Courier New" panose="02070309020205020404" pitchFamily="49" charset="0"/>
              </a:rPr>
              <a:t>acid</a:t>
            </a:r>
            <a:r>
              <a:rPr lang="vi-VN" sz="2400" i="1" dirty="0">
                <a:solidFill>
                  <a:srgbClr val="000000"/>
                </a:solidFill>
                <a:effectLst/>
                <a:latin typeface="+mj-lt"/>
                <a:ea typeface="Courier New" panose="02070309020205020404" pitchFamily="49" charset="0"/>
              </a:rPr>
              <a:t> xuất phát từ tiếng Latin là </a:t>
            </a:r>
            <a:r>
              <a:rPr lang="vi-VN" sz="2400" i="1" dirty="0">
                <a:solidFill>
                  <a:srgbClr val="FF0000"/>
                </a:solidFill>
                <a:effectLst/>
                <a:latin typeface="+mj-lt"/>
                <a:ea typeface="Courier New" panose="02070309020205020404" pitchFamily="49" charset="0"/>
              </a:rPr>
              <a:t>acidus</a:t>
            </a:r>
            <a:r>
              <a:rPr lang="vi-VN" sz="2400" i="1" dirty="0">
                <a:solidFill>
                  <a:srgbClr val="000000"/>
                </a:solidFill>
                <a:effectLst/>
                <a:latin typeface="+mj-lt"/>
                <a:ea typeface="Courier New" panose="02070309020205020404" pitchFamily="49" charset="0"/>
              </a:rPr>
              <a:t> - nghĩa là </a:t>
            </a:r>
            <a:r>
              <a:rPr lang="vi-VN" sz="2400" i="1" dirty="0">
                <a:solidFill>
                  <a:srgbClr val="FF0000"/>
                </a:solidFill>
                <a:effectLst/>
                <a:latin typeface="+mj-lt"/>
                <a:ea typeface="Courier New" panose="02070309020205020404" pitchFamily="49" charset="0"/>
              </a:rPr>
              <a:t>vị chua</a:t>
            </a:r>
            <a:r>
              <a:rPr lang="vi-VN" sz="2400" i="1" dirty="0">
                <a:solidFill>
                  <a:srgbClr val="000000"/>
                </a:solidFill>
                <a:effectLst/>
                <a:latin typeface="+mj-lt"/>
                <a:ea typeface="Courier New" panose="02070309020205020404" pitchFamily="49" charset="0"/>
              </a:rPr>
              <a:t>.</a:t>
            </a:r>
            <a:endParaRPr lang="en-US" sz="2400" i="1" dirty="0">
              <a:latin typeface="+mj-lt"/>
            </a:endParaRPr>
          </a:p>
        </p:txBody>
      </p:sp>
    </p:spTree>
    <p:extLst>
      <p:ext uri="{BB962C8B-B14F-4D97-AF65-F5344CB8AC3E}">
        <p14:creationId xmlns:p14="http://schemas.microsoft.com/office/powerpoint/2010/main" val="214770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circle(in)">
                                      <p:cBhvr>
                                        <p:cTn id="17" dur="20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circle(in)">
                                      <p:cBhvr>
                                        <p:cTn id="22" dur="20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1000"/>
                                        <p:tgtEl>
                                          <p:spTgt spid="7"/>
                                        </p:tgtEl>
                                      </p:cBhvr>
                                    </p:animEffect>
                                    <p:anim calcmode="lin" valueType="num">
                                      <p:cBhvr>
                                        <p:cTn id="28" dur="1000" fill="hold"/>
                                        <p:tgtEl>
                                          <p:spTgt spid="7"/>
                                        </p:tgtEl>
                                        <p:attrNameLst>
                                          <p:attrName>ppt_x</p:attrName>
                                        </p:attrNameLst>
                                      </p:cBhvr>
                                      <p:tavLst>
                                        <p:tav tm="0">
                                          <p:val>
                                            <p:strVal val="#ppt_x"/>
                                          </p:val>
                                        </p:tav>
                                        <p:tav tm="100000">
                                          <p:val>
                                            <p:strVal val="#ppt_x"/>
                                          </p:val>
                                        </p:tav>
                                      </p:tavLst>
                                    </p:anim>
                                    <p:anim calcmode="lin" valueType="num">
                                      <p:cBhvr>
                                        <p:cTn id="2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3"/>
          <p:cNvPicPr>
            <a:picLocks noChangeAspect="1"/>
          </p:cNvPicPr>
          <p:nvPr/>
        </p:nvPicPr>
        <p:blipFill>
          <a:blip r:embed="rId2"/>
          <a:srcRect/>
          <a:stretch>
            <a:fillRect/>
          </a:stretch>
        </p:blipFill>
        <p:spPr>
          <a:xfrm rot="-7094170">
            <a:off x="6165011" y="-2191719"/>
            <a:ext cx="4685397" cy="4819041"/>
          </a:xfrm>
          <a:prstGeom prst="rect">
            <a:avLst/>
          </a:prstGeom>
        </p:spPr>
      </p:pic>
      <p:sp>
        <p:nvSpPr>
          <p:cNvPr id="15" name="!!1a">
            <a:extLst>
              <a:ext uri="{FF2B5EF4-FFF2-40B4-BE49-F238E27FC236}">
                <a16:creationId xmlns:a16="http://schemas.microsoft.com/office/drawing/2014/main" id="{65DA152C-4C6C-4037-B246-7F8E64CF95AF}"/>
              </a:ext>
            </a:extLst>
          </p:cNvPr>
          <p:cNvSpPr txBox="1"/>
          <p:nvPr/>
        </p:nvSpPr>
        <p:spPr>
          <a:xfrm>
            <a:off x="445489" y="1754991"/>
            <a:ext cx="8192455" cy="3089564"/>
          </a:xfrm>
          <a:prstGeom prst="rect">
            <a:avLst/>
          </a:prstGeom>
          <a:noFill/>
        </p:spPr>
        <p:txBody>
          <a:bodyPr wrap="square" rtlCol="0">
            <a:spAutoFit/>
          </a:bodyPr>
          <a:lstStyle/>
          <a:p>
            <a:pPr algn="ctr">
              <a:lnSpc>
                <a:spcPct val="150000"/>
              </a:lnSpc>
            </a:pPr>
            <a:r>
              <a:rPr lang="en-US" sz="3200" b="1" dirty="0" err="1">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Chọn</a:t>
            </a:r>
            <a:r>
              <a:rPr lang="en-US" sz="3200" b="1" dirty="0">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1 ô </a:t>
            </a:r>
            <a:r>
              <a:rPr lang="en-US" sz="3200" b="1" dirty="0" err="1">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mật</a:t>
            </a:r>
            <a:r>
              <a:rPr lang="en-US" sz="3200" b="1" dirty="0">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3200" b="1" dirty="0" err="1">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thư</a:t>
            </a:r>
            <a:r>
              <a:rPr lang="en-US" sz="3200" b="1" dirty="0">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3200" b="1" dirty="0" err="1">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tham</a:t>
            </a:r>
            <a:r>
              <a:rPr lang="en-US" sz="3200" b="1" dirty="0">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3200" b="1" dirty="0" err="1">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gia</a:t>
            </a:r>
            <a:r>
              <a:rPr lang="en-US" sz="3200" b="1" dirty="0">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3200" b="1" dirty="0" err="1">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giải</a:t>
            </a:r>
            <a:r>
              <a:rPr lang="en-US" sz="3200" b="1" dirty="0">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3200" b="1" dirty="0" err="1">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mật</a:t>
            </a:r>
            <a:r>
              <a:rPr lang="en-US" sz="3200" b="1" dirty="0">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3200" b="1" dirty="0" err="1">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thư</a:t>
            </a:r>
            <a:r>
              <a:rPr lang="en-US" sz="3200" b="1" dirty="0">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3200" b="1" dirty="0" err="1">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điền</a:t>
            </a:r>
            <a:r>
              <a:rPr lang="en-US" sz="3200" b="1" dirty="0">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3200" b="1" dirty="0" err="1">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vào</a:t>
            </a:r>
            <a:r>
              <a:rPr lang="en-US" sz="3200" b="1" dirty="0">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ô </a:t>
            </a:r>
            <a:r>
              <a:rPr lang="en-US" sz="3200" b="1" dirty="0" err="1">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chữ</a:t>
            </a:r>
            <a:r>
              <a:rPr lang="en-US" sz="3200" b="1" dirty="0">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3200" b="1" dirty="0" err="1">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hoàn</a:t>
            </a:r>
            <a:r>
              <a:rPr lang="en-US" sz="3200" b="1" dirty="0">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3200" b="1" dirty="0" err="1">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tất</a:t>
            </a:r>
            <a:r>
              <a:rPr lang="en-US" sz="3200" b="1" dirty="0">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7 </a:t>
            </a:r>
            <a:r>
              <a:rPr lang="en-US" sz="3200" b="1" dirty="0" err="1">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mật</a:t>
            </a:r>
            <a:r>
              <a:rPr lang="en-US" sz="3200" b="1" dirty="0">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3200" b="1" dirty="0" err="1">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thư</a:t>
            </a:r>
            <a:r>
              <a:rPr lang="en-US" sz="3200" b="1" dirty="0">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3200" b="1" dirty="0" err="1">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để</a:t>
            </a:r>
            <a:r>
              <a:rPr lang="en-US" sz="3200" b="1" dirty="0">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3200" b="1" dirty="0" err="1">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tìm</a:t>
            </a:r>
            <a:r>
              <a:rPr lang="en-US" sz="3200" b="1" dirty="0">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3200" b="1" dirty="0" err="1">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ra</a:t>
            </a:r>
            <a:r>
              <a:rPr lang="en-US" sz="3200" b="1" dirty="0">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3200" b="1" dirty="0" err="1">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từ</a:t>
            </a:r>
            <a:r>
              <a:rPr lang="en-US" sz="3200" b="1" dirty="0">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3200" b="1" dirty="0" err="1">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khóa</a:t>
            </a:r>
            <a:r>
              <a:rPr lang="en-US" sz="3200" b="1" dirty="0">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3200" b="1" dirty="0" err="1">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của</a:t>
            </a:r>
            <a:r>
              <a:rPr lang="en-US" sz="3200" b="1" dirty="0">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ô </a:t>
            </a:r>
            <a:r>
              <a:rPr lang="en-US" sz="3200" b="1" dirty="0" err="1">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chữ</a:t>
            </a:r>
            <a:r>
              <a:rPr lang="en-US" sz="3200" b="1" dirty="0">
                <a:solidFill>
                  <a:srgbClr val="FC6E5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t>
            </a:r>
          </a:p>
          <a:p>
            <a:pPr algn="ctr">
              <a:lnSpc>
                <a:spcPct val="150000"/>
              </a:lnSpc>
            </a:pPr>
            <a:r>
              <a:rPr lang="en-US" sz="1800" dirty="0" err="1">
                <a:solidFill>
                  <a:schemeClr val="accent3">
                    <a:lumMod val="75000"/>
                  </a:schemeClr>
                </a:solidFill>
                <a:latin typeface="Times New Roman" panose="02020603050405020304" pitchFamily="18" charset="0"/>
                <a:cs typeface="Times New Roman" panose="02020603050405020304" pitchFamily="18" charset="0"/>
              </a:rPr>
              <a:t>Mật</a:t>
            </a:r>
            <a:r>
              <a:rPr lang="en-US" sz="1800" dirty="0">
                <a:solidFill>
                  <a:schemeClr val="accent3">
                    <a:lumMod val="75000"/>
                  </a:schemeClr>
                </a:solidFill>
                <a:latin typeface="Times New Roman" panose="02020603050405020304" pitchFamily="18" charset="0"/>
                <a:cs typeface="Times New Roman" panose="02020603050405020304" pitchFamily="18" charset="0"/>
              </a:rPr>
              <a:t> </a:t>
            </a:r>
            <a:r>
              <a:rPr lang="en-US" sz="1800" dirty="0" err="1">
                <a:solidFill>
                  <a:schemeClr val="accent3">
                    <a:lumMod val="75000"/>
                  </a:schemeClr>
                </a:solidFill>
                <a:latin typeface="Times New Roman" panose="02020603050405020304" pitchFamily="18" charset="0"/>
                <a:cs typeface="Times New Roman" panose="02020603050405020304" pitchFamily="18" charset="0"/>
              </a:rPr>
              <a:t>thư</a:t>
            </a:r>
            <a:r>
              <a:rPr lang="en-US" sz="1800" dirty="0">
                <a:solidFill>
                  <a:schemeClr val="accent3">
                    <a:lumMod val="75000"/>
                  </a:schemeClr>
                </a:solidFill>
                <a:latin typeface="Times New Roman" panose="02020603050405020304" pitchFamily="18" charset="0"/>
                <a:cs typeface="Times New Roman" panose="02020603050405020304" pitchFamily="18" charset="0"/>
              </a:rPr>
              <a:t> </a:t>
            </a:r>
            <a:r>
              <a:rPr lang="en-US" sz="1800" dirty="0" err="1">
                <a:solidFill>
                  <a:schemeClr val="accent3">
                    <a:lumMod val="75000"/>
                  </a:schemeClr>
                </a:solidFill>
                <a:latin typeface="Times New Roman" panose="02020603050405020304" pitchFamily="18" charset="0"/>
                <a:cs typeface="Times New Roman" panose="02020603050405020304" pitchFamily="18" charset="0"/>
              </a:rPr>
              <a:t>đúng</a:t>
            </a:r>
            <a:r>
              <a:rPr lang="en-US" sz="1800" dirty="0">
                <a:solidFill>
                  <a:schemeClr val="accent3">
                    <a:lumMod val="75000"/>
                  </a:schemeClr>
                </a:solidFill>
                <a:latin typeface="Times New Roman" panose="02020603050405020304" pitchFamily="18" charset="0"/>
                <a:cs typeface="Times New Roman" panose="02020603050405020304" pitchFamily="18" charset="0"/>
              </a:rPr>
              <a:t> </a:t>
            </a:r>
            <a:r>
              <a:rPr lang="en-US" sz="1800" dirty="0">
                <a:solidFill>
                  <a:schemeClr val="accent5"/>
                </a:solidFill>
                <a:latin typeface="Times New Roman" panose="02020603050405020304" pitchFamily="18" charset="0"/>
                <a:cs typeface="Times New Roman" panose="02020603050405020304" pitchFamily="18" charset="0"/>
              </a:rPr>
              <a:t>+1đ</a:t>
            </a:r>
          </a:p>
          <a:p>
            <a:pPr algn="ctr">
              <a:lnSpc>
                <a:spcPct val="150000"/>
              </a:lnSpc>
            </a:pPr>
            <a:r>
              <a:rPr lang="en-US" sz="1800" dirty="0" err="1">
                <a:solidFill>
                  <a:schemeClr val="accent3">
                    <a:lumMod val="75000"/>
                  </a:schemeClr>
                </a:solidFill>
                <a:latin typeface="Times New Roman" panose="02020603050405020304" pitchFamily="18" charset="0"/>
                <a:cs typeface="Times New Roman" panose="02020603050405020304" pitchFamily="18" charset="0"/>
              </a:rPr>
              <a:t>Từ</a:t>
            </a:r>
            <a:r>
              <a:rPr lang="en-US" sz="1800" dirty="0">
                <a:solidFill>
                  <a:schemeClr val="accent3">
                    <a:lumMod val="75000"/>
                  </a:schemeClr>
                </a:solidFill>
                <a:latin typeface="Times New Roman" panose="02020603050405020304" pitchFamily="18" charset="0"/>
                <a:cs typeface="Times New Roman" panose="02020603050405020304" pitchFamily="18" charset="0"/>
              </a:rPr>
              <a:t> </a:t>
            </a:r>
            <a:r>
              <a:rPr lang="en-US" sz="1800" dirty="0" err="1">
                <a:solidFill>
                  <a:schemeClr val="accent3">
                    <a:lumMod val="75000"/>
                  </a:schemeClr>
                </a:solidFill>
                <a:latin typeface="Times New Roman" panose="02020603050405020304" pitchFamily="18" charset="0"/>
                <a:cs typeface="Times New Roman" panose="02020603050405020304" pitchFamily="18" charset="0"/>
              </a:rPr>
              <a:t>khóa</a:t>
            </a:r>
            <a:r>
              <a:rPr lang="en-US" sz="1800" dirty="0">
                <a:solidFill>
                  <a:schemeClr val="accent3">
                    <a:lumMod val="75000"/>
                  </a:schemeClr>
                </a:solidFill>
                <a:latin typeface="Times New Roman" panose="02020603050405020304" pitchFamily="18" charset="0"/>
                <a:cs typeface="Times New Roman" panose="02020603050405020304" pitchFamily="18" charset="0"/>
              </a:rPr>
              <a:t> </a:t>
            </a:r>
            <a:r>
              <a:rPr lang="en-US" sz="1800" dirty="0" err="1">
                <a:solidFill>
                  <a:schemeClr val="accent3">
                    <a:lumMod val="75000"/>
                  </a:schemeClr>
                </a:solidFill>
                <a:latin typeface="Times New Roman" panose="02020603050405020304" pitchFamily="18" charset="0"/>
                <a:cs typeface="Times New Roman" panose="02020603050405020304" pitchFamily="18" charset="0"/>
              </a:rPr>
              <a:t>đúng</a:t>
            </a:r>
            <a:r>
              <a:rPr lang="en-US" sz="1800" dirty="0">
                <a:solidFill>
                  <a:schemeClr val="accent3">
                    <a:lumMod val="75000"/>
                  </a:schemeClr>
                </a:solidFill>
                <a:latin typeface="Times New Roman" panose="02020603050405020304" pitchFamily="18" charset="0"/>
                <a:cs typeface="Times New Roman" panose="02020603050405020304" pitchFamily="18" charset="0"/>
              </a:rPr>
              <a:t> </a:t>
            </a:r>
            <a:r>
              <a:rPr lang="en-US" sz="1800" b="1" dirty="0">
                <a:solidFill>
                  <a:schemeClr val="accent5"/>
                </a:solidFill>
                <a:latin typeface="Times New Roman" panose="02020603050405020304" pitchFamily="18" charset="0"/>
                <a:cs typeface="Times New Roman" panose="02020603050405020304" pitchFamily="18" charset="0"/>
              </a:rPr>
              <a:t>+3đ</a:t>
            </a:r>
          </a:p>
        </p:txBody>
      </p:sp>
      <p:sp>
        <p:nvSpPr>
          <p:cNvPr id="2" name="Rectangle: Rounded Corners 115">
            <a:extLst>
              <a:ext uri="{FF2B5EF4-FFF2-40B4-BE49-F238E27FC236}">
                <a16:creationId xmlns:a16="http://schemas.microsoft.com/office/drawing/2014/main" id="{82F53C26-248E-4AEB-9999-D41DB034BA6C}"/>
              </a:ext>
            </a:extLst>
          </p:cNvPr>
          <p:cNvSpPr/>
          <p:nvPr/>
        </p:nvSpPr>
        <p:spPr>
          <a:xfrm>
            <a:off x="1838719" y="738886"/>
            <a:ext cx="5035806" cy="643656"/>
          </a:xfrm>
          <a:prstGeom prst="roundRect">
            <a:avLst>
              <a:gd name="adj" fmla="val 50000"/>
            </a:avLst>
          </a:prstGeom>
          <a:solidFill>
            <a:srgbClr val="FAAF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sp>
        <p:nvSpPr>
          <p:cNvPr id="3" name="!!1a">
            <a:extLst>
              <a:ext uri="{FF2B5EF4-FFF2-40B4-BE49-F238E27FC236}">
                <a16:creationId xmlns:a16="http://schemas.microsoft.com/office/drawing/2014/main" id="{65DA152C-4C6C-4037-B246-7F8E64CF95AF}"/>
              </a:ext>
            </a:extLst>
          </p:cNvPr>
          <p:cNvSpPr txBox="1"/>
          <p:nvPr/>
        </p:nvSpPr>
        <p:spPr>
          <a:xfrm>
            <a:off x="2470608" y="799379"/>
            <a:ext cx="3736649" cy="553998"/>
          </a:xfrm>
          <a:prstGeom prst="rect">
            <a:avLst/>
          </a:prstGeom>
          <a:noFill/>
        </p:spPr>
        <p:txBody>
          <a:bodyPr wrap="square" rtlCol="0">
            <a:spAutoFit/>
          </a:bodyPr>
          <a:lstStyle/>
          <a:p>
            <a:pPr algn="ctr"/>
            <a:r>
              <a:rPr lang="en-US" sz="30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KHÁM PHÁ Ô CHỮ</a:t>
            </a:r>
          </a:p>
        </p:txBody>
      </p:sp>
      <p:grpSp>
        <p:nvGrpSpPr>
          <p:cNvPr id="4" name="Group 3">
            <a:extLst>
              <a:ext uri="{FF2B5EF4-FFF2-40B4-BE49-F238E27FC236}">
                <a16:creationId xmlns:a16="http://schemas.microsoft.com/office/drawing/2014/main" id="{9AE76C8D-9DAB-4AE4-B856-EF1264754410}"/>
              </a:ext>
            </a:extLst>
          </p:cNvPr>
          <p:cNvGrpSpPr/>
          <p:nvPr/>
        </p:nvGrpSpPr>
        <p:grpSpPr>
          <a:xfrm>
            <a:off x="6207257" y="821281"/>
            <a:ext cx="480913" cy="478865"/>
            <a:chOff x="3626754" y="167081"/>
            <a:chExt cx="801748" cy="801748"/>
          </a:xfrm>
        </p:grpSpPr>
        <p:sp>
          <p:nvSpPr>
            <p:cNvPr id="5" name="Oval 4">
              <a:extLst>
                <a:ext uri="{FF2B5EF4-FFF2-40B4-BE49-F238E27FC236}">
                  <a16:creationId xmlns:a16="http://schemas.microsoft.com/office/drawing/2014/main" id="{B0969534-CFCB-490A-B85D-0A21214B9032}"/>
                </a:ext>
              </a:extLst>
            </p:cNvPr>
            <p:cNvSpPr/>
            <p:nvPr/>
          </p:nvSpPr>
          <p:spPr>
            <a:xfrm>
              <a:off x="3626754" y="167081"/>
              <a:ext cx="801748" cy="801748"/>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6" name="Picture 5">
              <a:extLst>
                <a:ext uri="{FF2B5EF4-FFF2-40B4-BE49-F238E27FC236}">
                  <a16:creationId xmlns:a16="http://schemas.microsoft.com/office/drawing/2014/main" id="{0FCD2E41-0FD0-41DB-AD3C-1D1992610D75}"/>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3773825" y="314152"/>
              <a:ext cx="507606" cy="507606"/>
            </a:xfrm>
            <a:prstGeom prst="rect">
              <a:avLst/>
            </a:prstGeom>
          </p:spPr>
        </p:pic>
      </p:grpSp>
      <p:grpSp>
        <p:nvGrpSpPr>
          <p:cNvPr id="7" name="Group 6">
            <a:extLst>
              <a:ext uri="{FF2B5EF4-FFF2-40B4-BE49-F238E27FC236}">
                <a16:creationId xmlns:a16="http://schemas.microsoft.com/office/drawing/2014/main" id="{80D076BC-083F-4DED-A9EC-590CC6F2322B}"/>
              </a:ext>
            </a:extLst>
          </p:cNvPr>
          <p:cNvGrpSpPr/>
          <p:nvPr/>
        </p:nvGrpSpPr>
        <p:grpSpPr>
          <a:xfrm>
            <a:off x="1961208" y="807905"/>
            <a:ext cx="480913" cy="478865"/>
            <a:chOff x="7758026" y="167081"/>
            <a:chExt cx="801748" cy="801748"/>
          </a:xfrm>
        </p:grpSpPr>
        <p:sp>
          <p:nvSpPr>
            <p:cNvPr id="8" name="Oval 7">
              <a:extLst>
                <a:ext uri="{FF2B5EF4-FFF2-40B4-BE49-F238E27FC236}">
                  <a16:creationId xmlns:a16="http://schemas.microsoft.com/office/drawing/2014/main" id="{A15B0F43-30BD-457C-A1E0-2F776DBE37BB}"/>
                </a:ext>
              </a:extLst>
            </p:cNvPr>
            <p:cNvSpPr/>
            <p:nvPr/>
          </p:nvSpPr>
          <p:spPr>
            <a:xfrm>
              <a:off x="7758026" y="167081"/>
              <a:ext cx="801748" cy="801748"/>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9" name="Picture 8">
              <a:extLst>
                <a:ext uri="{FF2B5EF4-FFF2-40B4-BE49-F238E27FC236}">
                  <a16:creationId xmlns:a16="http://schemas.microsoft.com/office/drawing/2014/main" id="{26DAE24C-9B8A-489A-AAEE-BFA50806E0AA}"/>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7905097" y="294064"/>
              <a:ext cx="507606" cy="507606"/>
            </a:xfrm>
            <a:prstGeom prst="rect">
              <a:avLst/>
            </a:prstGeom>
          </p:spPr>
        </p:pic>
      </p:grpSp>
      <p:grpSp>
        <p:nvGrpSpPr>
          <p:cNvPr id="10" name="Group 7"/>
          <p:cNvGrpSpPr/>
          <p:nvPr/>
        </p:nvGrpSpPr>
        <p:grpSpPr>
          <a:xfrm>
            <a:off x="445489" y="366436"/>
            <a:ext cx="417695" cy="422305"/>
            <a:chOff x="0" y="0"/>
            <a:chExt cx="489869" cy="461803"/>
          </a:xfrm>
        </p:grpSpPr>
        <p:sp>
          <p:nvSpPr>
            <p:cNvPr id="11" name="AutoShape 8"/>
            <p:cNvSpPr/>
            <p:nvPr/>
          </p:nvSpPr>
          <p:spPr>
            <a:xfrm>
              <a:off x="0" y="0"/>
              <a:ext cx="489869" cy="0"/>
            </a:xfrm>
            <a:prstGeom prst="line">
              <a:avLst/>
            </a:prstGeom>
            <a:ln w="28575">
              <a:solidFill>
                <a:srgbClr val="FAAF40"/>
              </a:solidFill>
              <a:headEnd type="none" w="sm" len="sm"/>
              <a:tailEnd type="none" w="sm" len="sm"/>
            </a:ln>
          </p:spPr>
          <p:style>
            <a:lnRef idx="1">
              <a:schemeClr val="dk1"/>
            </a:lnRef>
            <a:fillRef idx="0">
              <a:schemeClr val="dk1"/>
            </a:fillRef>
            <a:effectRef idx="0">
              <a:schemeClr val="dk1"/>
            </a:effectRef>
            <a:fontRef idx="minor">
              <a:schemeClr val="tx1"/>
            </a:fontRef>
          </p:style>
        </p:sp>
        <p:sp>
          <p:nvSpPr>
            <p:cNvPr id="12" name="AutoShape 9"/>
            <p:cNvSpPr/>
            <p:nvPr/>
          </p:nvSpPr>
          <p:spPr>
            <a:xfrm>
              <a:off x="0" y="205275"/>
              <a:ext cx="489869" cy="0"/>
            </a:xfrm>
            <a:prstGeom prst="line">
              <a:avLst/>
            </a:prstGeom>
            <a:ln w="28575">
              <a:solidFill>
                <a:srgbClr val="FAAF40"/>
              </a:solidFill>
              <a:headEnd type="none" w="sm" len="sm"/>
              <a:tailEnd type="none" w="sm" len="sm"/>
            </a:ln>
          </p:spPr>
          <p:style>
            <a:lnRef idx="1">
              <a:schemeClr val="dk1"/>
            </a:lnRef>
            <a:fillRef idx="0">
              <a:schemeClr val="dk1"/>
            </a:fillRef>
            <a:effectRef idx="0">
              <a:schemeClr val="dk1"/>
            </a:effectRef>
            <a:fontRef idx="minor">
              <a:schemeClr val="tx1"/>
            </a:fontRef>
          </p:style>
        </p:sp>
        <p:sp>
          <p:nvSpPr>
            <p:cNvPr id="13" name="AutoShape 10"/>
            <p:cNvSpPr/>
            <p:nvPr/>
          </p:nvSpPr>
          <p:spPr>
            <a:xfrm>
              <a:off x="0" y="410931"/>
              <a:ext cx="489869" cy="0"/>
            </a:xfrm>
            <a:prstGeom prst="line">
              <a:avLst/>
            </a:prstGeom>
            <a:ln w="28575">
              <a:solidFill>
                <a:srgbClr val="FAAF40"/>
              </a:solidFill>
              <a:headEnd type="none" w="sm" len="sm"/>
              <a:tailEnd type="none" w="sm" len="sm"/>
            </a:ln>
          </p:spPr>
          <p:style>
            <a:lnRef idx="1">
              <a:schemeClr val="dk1"/>
            </a:lnRef>
            <a:fillRef idx="0">
              <a:schemeClr val="dk1"/>
            </a:fillRef>
            <a:effectRef idx="0">
              <a:schemeClr val="dk1"/>
            </a:effectRef>
            <a:fontRef idx="minor">
              <a:schemeClr val="tx1"/>
            </a:fontRef>
          </p:style>
        </p:sp>
      </p:grpSp>
      <p:pic>
        <p:nvPicPr>
          <p:cNvPr id="16" name="Picture 6"/>
          <p:cNvPicPr>
            <a:picLocks noChangeAspect="1"/>
          </p:cNvPicPr>
          <p:nvPr/>
        </p:nvPicPr>
        <p:blipFill>
          <a:blip r:embed="rId5"/>
          <a:srcRect l="64771" t="21970"/>
          <a:stretch>
            <a:fillRect/>
          </a:stretch>
        </p:blipFill>
        <p:spPr>
          <a:xfrm rot="6199382">
            <a:off x="694867" y="1530674"/>
            <a:ext cx="2532680" cy="5609840"/>
          </a:xfrm>
          <a:prstGeom prst="rect">
            <a:avLst/>
          </a:prstGeom>
        </p:spPr>
      </p:pic>
    </p:spTree>
    <p:extLst>
      <p:ext uri="{BB962C8B-B14F-4D97-AF65-F5344CB8AC3E}">
        <p14:creationId xmlns:p14="http://schemas.microsoft.com/office/powerpoint/2010/main" val="95971036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1"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1"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250" fill="hold"/>
                                        <p:tgtEl>
                                          <p:spTgt spid="3"/>
                                        </p:tgtEl>
                                        <p:attrNameLst>
                                          <p:attrName>ppt_x</p:attrName>
                                        </p:attrNameLst>
                                      </p:cBhvr>
                                      <p:tavLst>
                                        <p:tav tm="0">
                                          <p:val>
                                            <p:strVal val="#ppt_x"/>
                                          </p:val>
                                        </p:tav>
                                        <p:tav tm="100000">
                                          <p:val>
                                            <p:strVal val="#ppt_x"/>
                                          </p:val>
                                        </p:tav>
                                      </p:tavLst>
                                    </p:anim>
                                    <p:anim calcmode="lin" valueType="num">
                                      <p:cBhvr additive="base">
                                        <p:cTn id="12" dur="125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250" fill="hold"/>
                                        <p:tgtEl>
                                          <p:spTgt spid="4"/>
                                        </p:tgtEl>
                                        <p:attrNameLst>
                                          <p:attrName>ppt_x</p:attrName>
                                        </p:attrNameLst>
                                      </p:cBhvr>
                                      <p:tavLst>
                                        <p:tav tm="0">
                                          <p:val>
                                            <p:strVal val="#ppt_x"/>
                                          </p:val>
                                        </p:tav>
                                        <p:tav tm="100000">
                                          <p:val>
                                            <p:strVal val="#ppt_x"/>
                                          </p:val>
                                        </p:tav>
                                      </p:tavLst>
                                    </p:anim>
                                    <p:anim calcmode="lin" valueType="num">
                                      <p:cBhvr additive="base">
                                        <p:cTn id="16" dur="125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250" fill="hold"/>
                                        <p:tgtEl>
                                          <p:spTgt spid="7"/>
                                        </p:tgtEl>
                                        <p:attrNameLst>
                                          <p:attrName>ppt_x</p:attrName>
                                        </p:attrNameLst>
                                      </p:cBhvr>
                                      <p:tavLst>
                                        <p:tav tm="0">
                                          <p:val>
                                            <p:strVal val="#ppt_x"/>
                                          </p:val>
                                        </p:tav>
                                        <p:tav tm="100000">
                                          <p:val>
                                            <p:strVal val="#ppt_x"/>
                                          </p:val>
                                        </p:tav>
                                      </p:tavLst>
                                    </p:anim>
                                    <p:anim calcmode="lin" valueType="num">
                                      <p:cBhvr additive="base">
                                        <p:cTn id="20" dur="1250" fill="hold"/>
                                        <p:tgtEl>
                                          <p:spTgt spid="7"/>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53" presetClass="entr" presetSubtype="16"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 calcmode="lin" valueType="num">
                                      <p:cBhvr>
                                        <p:cTn id="24" dur="1000" fill="hold"/>
                                        <p:tgtEl>
                                          <p:spTgt spid="15"/>
                                        </p:tgtEl>
                                        <p:attrNameLst>
                                          <p:attrName>ppt_w</p:attrName>
                                        </p:attrNameLst>
                                      </p:cBhvr>
                                      <p:tavLst>
                                        <p:tav tm="0">
                                          <p:val>
                                            <p:fltVal val="0"/>
                                          </p:val>
                                        </p:tav>
                                        <p:tav tm="100000">
                                          <p:val>
                                            <p:strVal val="#ppt_w"/>
                                          </p:val>
                                        </p:tav>
                                      </p:tavLst>
                                    </p:anim>
                                    <p:anim calcmode="lin" valueType="num">
                                      <p:cBhvr>
                                        <p:cTn id="25" dur="1000" fill="hold"/>
                                        <p:tgtEl>
                                          <p:spTgt spid="15"/>
                                        </p:tgtEl>
                                        <p:attrNameLst>
                                          <p:attrName>ppt_h</p:attrName>
                                        </p:attrNameLst>
                                      </p:cBhvr>
                                      <p:tavLst>
                                        <p:tav tm="0">
                                          <p:val>
                                            <p:fltVal val="0"/>
                                          </p:val>
                                        </p:tav>
                                        <p:tav tm="100000">
                                          <p:val>
                                            <p:strVal val="#ppt_h"/>
                                          </p:val>
                                        </p:tav>
                                      </p:tavLst>
                                    </p:anim>
                                    <p:animEffect transition="in" filter="fade">
                                      <p:cBhvr>
                                        <p:cTn id="26" dur="1000"/>
                                        <p:tgtEl>
                                          <p:spTgt spid="15"/>
                                        </p:tgtEl>
                                      </p:cBhvr>
                                    </p:animEffect>
                                  </p:childTnLst>
                                </p:cTn>
                              </p:par>
                            </p:childTnLst>
                          </p:cTn>
                        </p:par>
                        <p:par>
                          <p:cTn id="27" fill="hold">
                            <p:stCondLst>
                              <p:cond delay="2250"/>
                            </p:stCondLst>
                            <p:childTnLst>
                              <p:par>
                                <p:cTn id="28" presetID="32" presetClass="emph" presetSubtype="0" repeatCount="4000" fill="hold" grpId="2" nodeType="afterEffect">
                                  <p:stCondLst>
                                    <p:cond delay="0"/>
                                  </p:stCondLst>
                                  <p:childTnLst>
                                    <p:animRot by="120000">
                                      <p:cBhvr>
                                        <p:cTn id="29" dur="100" fill="hold">
                                          <p:stCondLst>
                                            <p:cond delay="0"/>
                                          </p:stCondLst>
                                        </p:cTn>
                                        <p:tgtEl>
                                          <p:spTgt spid="2"/>
                                        </p:tgtEl>
                                        <p:attrNameLst>
                                          <p:attrName>r</p:attrName>
                                        </p:attrNameLst>
                                      </p:cBhvr>
                                    </p:animRot>
                                    <p:animRot by="-240000">
                                      <p:cBhvr>
                                        <p:cTn id="30" dur="200" fill="hold">
                                          <p:stCondLst>
                                            <p:cond delay="200"/>
                                          </p:stCondLst>
                                        </p:cTn>
                                        <p:tgtEl>
                                          <p:spTgt spid="2"/>
                                        </p:tgtEl>
                                        <p:attrNameLst>
                                          <p:attrName>r</p:attrName>
                                        </p:attrNameLst>
                                      </p:cBhvr>
                                    </p:animRot>
                                    <p:animRot by="240000">
                                      <p:cBhvr>
                                        <p:cTn id="31" dur="200" fill="hold">
                                          <p:stCondLst>
                                            <p:cond delay="400"/>
                                          </p:stCondLst>
                                        </p:cTn>
                                        <p:tgtEl>
                                          <p:spTgt spid="2"/>
                                        </p:tgtEl>
                                        <p:attrNameLst>
                                          <p:attrName>r</p:attrName>
                                        </p:attrNameLst>
                                      </p:cBhvr>
                                    </p:animRot>
                                    <p:animRot by="-240000">
                                      <p:cBhvr>
                                        <p:cTn id="32" dur="200" fill="hold">
                                          <p:stCondLst>
                                            <p:cond delay="600"/>
                                          </p:stCondLst>
                                        </p:cTn>
                                        <p:tgtEl>
                                          <p:spTgt spid="2"/>
                                        </p:tgtEl>
                                        <p:attrNameLst>
                                          <p:attrName>r</p:attrName>
                                        </p:attrNameLst>
                                      </p:cBhvr>
                                    </p:animRot>
                                    <p:animRot by="120000">
                                      <p:cBhvr>
                                        <p:cTn id="33" dur="200" fill="hold">
                                          <p:stCondLst>
                                            <p:cond delay="800"/>
                                          </p:stCondLst>
                                        </p:cTn>
                                        <p:tgtEl>
                                          <p:spTgt spid="2"/>
                                        </p:tgtEl>
                                        <p:attrNameLst>
                                          <p:attrName>r</p:attrName>
                                        </p:attrNameLst>
                                      </p:cBhvr>
                                    </p:animRot>
                                  </p:childTnLst>
                                </p:cTn>
                              </p:par>
                            </p:childTnLst>
                          </p:cTn>
                        </p:par>
                        <p:par>
                          <p:cTn id="34" fill="hold">
                            <p:stCondLst>
                              <p:cond delay="6250"/>
                            </p:stCondLst>
                            <p:childTnLst>
                              <p:par>
                                <p:cTn id="35" presetID="32" presetClass="emph" presetSubtype="0" repeatCount="4000" fill="hold" nodeType="afterEffect">
                                  <p:stCondLst>
                                    <p:cond delay="0"/>
                                  </p:stCondLst>
                                  <p:childTnLst>
                                    <p:animRot by="120000">
                                      <p:cBhvr>
                                        <p:cTn id="36" dur="100" fill="hold">
                                          <p:stCondLst>
                                            <p:cond delay="0"/>
                                          </p:stCondLst>
                                        </p:cTn>
                                        <p:tgtEl>
                                          <p:spTgt spid="7"/>
                                        </p:tgtEl>
                                        <p:attrNameLst>
                                          <p:attrName>r</p:attrName>
                                        </p:attrNameLst>
                                      </p:cBhvr>
                                    </p:animRot>
                                    <p:animRot by="-240000">
                                      <p:cBhvr>
                                        <p:cTn id="37" dur="200" fill="hold">
                                          <p:stCondLst>
                                            <p:cond delay="200"/>
                                          </p:stCondLst>
                                        </p:cTn>
                                        <p:tgtEl>
                                          <p:spTgt spid="7"/>
                                        </p:tgtEl>
                                        <p:attrNameLst>
                                          <p:attrName>r</p:attrName>
                                        </p:attrNameLst>
                                      </p:cBhvr>
                                    </p:animRot>
                                    <p:animRot by="240000">
                                      <p:cBhvr>
                                        <p:cTn id="38" dur="200" fill="hold">
                                          <p:stCondLst>
                                            <p:cond delay="400"/>
                                          </p:stCondLst>
                                        </p:cTn>
                                        <p:tgtEl>
                                          <p:spTgt spid="7"/>
                                        </p:tgtEl>
                                        <p:attrNameLst>
                                          <p:attrName>r</p:attrName>
                                        </p:attrNameLst>
                                      </p:cBhvr>
                                    </p:animRot>
                                    <p:animRot by="-240000">
                                      <p:cBhvr>
                                        <p:cTn id="39" dur="200" fill="hold">
                                          <p:stCondLst>
                                            <p:cond delay="600"/>
                                          </p:stCondLst>
                                        </p:cTn>
                                        <p:tgtEl>
                                          <p:spTgt spid="7"/>
                                        </p:tgtEl>
                                        <p:attrNameLst>
                                          <p:attrName>r</p:attrName>
                                        </p:attrNameLst>
                                      </p:cBhvr>
                                    </p:animRot>
                                    <p:animRot by="120000">
                                      <p:cBhvr>
                                        <p:cTn id="40" dur="200" fill="hold">
                                          <p:stCondLst>
                                            <p:cond delay="800"/>
                                          </p:stCondLst>
                                        </p:cTn>
                                        <p:tgtEl>
                                          <p:spTgt spid="7"/>
                                        </p:tgtEl>
                                        <p:attrNameLst>
                                          <p:attrName>r</p:attrName>
                                        </p:attrNameLst>
                                      </p:cBhvr>
                                    </p:animRot>
                                  </p:childTnLst>
                                </p:cTn>
                              </p:par>
                            </p:childTnLst>
                          </p:cTn>
                        </p:par>
                      </p:childTnLst>
                    </p:cTn>
                  </p:par>
                  <p:par>
                    <p:cTn id="41" fill="hold">
                      <p:stCondLst>
                        <p:cond delay="indefinite"/>
                      </p:stCondLst>
                      <p:childTnLst>
                        <p:par>
                          <p:cTn id="42" fill="hold">
                            <p:stCondLst>
                              <p:cond delay="0"/>
                            </p:stCondLst>
                            <p:childTnLst>
                              <p:par>
                                <p:cTn id="43" presetID="42" presetClass="path" presetSubtype="0" accel="50000" decel="50000" fill="hold" grpId="0" nodeType="clickEffect">
                                  <p:stCondLst>
                                    <p:cond delay="0"/>
                                  </p:stCondLst>
                                  <p:childTnLst>
                                    <p:animMotion origin="layout" path="M 1.875E-6 1.85185E-6 L 0.00117 -0.54607 " pathEditMode="relative" rAng="0" ptsTypes="AA">
                                      <p:cBhvr>
                                        <p:cTn id="44" dur="2000" fill="hold"/>
                                        <p:tgtEl>
                                          <p:spTgt spid="2"/>
                                        </p:tgtEl>
                                        <p:attrNameLst>
                                          <p:attrName>ppt_x</p:attrName>
                                          <p:attrName>ppt_y</p:attrName>
                                        </p:attrNameLst>
                                      </p:cBhvr>
                                      <p:rCtr x="52" y="-27315"/>
                                    </p:animMotion>
                                  </p:childTnLst>
                                </p:cTn>
                              </p:par>
                              <p:par>
                                <p:cTn id="45" presetID="42" presetClass="path" presetSubtype="0" accel="50000" decel="50000" fill="hold" grpId="0" nodeType="withEffect">
                                  <p:stCondLst>
                                    <p:cond delay="0"/>
                                  </p:stCondLst>
                                  <p:childTnLst>
                                    <p:animMotion origin="layout" path="M -3.33333E-6 2.59259E-6 L 0.00417 -0.55185 " pathEditMode="relative" rAng="0" ptsTypes="AA">
                                      <p:cBhvr>
                                        <p:cTn id="46" dur="2000" fill="hold"/>
                                        <p:tgtEl>
                                          <p:spTgt spid="3"/>
                                        </p:tgtEl>
                                        <p:attrNameLst>
                                          <p:attrName>ppt_x</p:attrName>
                                          <p:attrName>ppt_y</p:attrName>
                                        </p:attrNameLst>
                                      </p:cBhvr>
                                      <p:rCtr x="208" y="-27593"/>
                                    </p:animMotion>
                                  </p:childTnLst>
                                </p:cTn>
                              </p:par>
                              <p:par>
                                <p:cTn id="47" presetID="42" presetClass="path" presetSubtype="0" accel="50000" decel="50000" fill="hold" nodeType="withEffect">
                                  <p:stCondLst>
                                    <p:cond delay="0"/>
                                  </p:stCondLst>
                                  <p:childTnLst>
                                    <p:animMotion origin="layout" path="M -2.70833E-6 4.44444E-6 L 0.00287 -0.58426 " pathEditMode="relative" rAng="0" ptsTypes="AA">
                                      <p:cBhvr>
                                        <p:cTn id="48" dur="2000" fill="hold"/>
                                        <p:tgtEl>
                                          <p:spTgt spid="4"/>
                                        </p:tgtEl>
                                        <p:attrNameLst>
                                          <p:attrName>ppt_x</p:attrName>
                                          <p:attrName>ppt_y</p:attrName>
                                        </p:attrNameLst>
                                      </p:cBhvr>
                                      <p:rCtr x="143" y="-29213"/>
                                    </p:animMotion>
                                  </p:childTnLst>
                                </p:cTn>
                              </p:par>
                              <p:par>
                                <p:cTn id="49" presetID="42" presetClass="path" presetSubtype="0" accel="50000" decel="50000" fill="hold" nodeType="withEffect">
                                  <p:stCondLst>
                                    <p:cond delay="0"/>
                                  </p:stCondLst>
                                  <p:childTnLst>
                                    <p:animMotion origin="layout" path="M -4.375E-6 4.44444E-6 L -0.00299 -0.58658 " pathEditMode="relative" rAng="0" ptsTypes="AA">
                                      <p:cBhvr>
                                        <p:cTn id="50" dur="2000" fill="hold"/>
                                        <p:tgtEl>
                                          <p:spTgt spid="7"/>
                                        </p:tgtEl>
                                        <p:attrNameLst>
                                          <p:attrName>ppt_x</p:attrName>
                                          <p:attrName>ppt_y</p:attrName>
                                        </p:attrNameLst>
                                      </p:cBhvr>
                                      <p:rCtr x="-156" y="-29329"/>
                                    </p:animMotion>
                                  </p:childTnLst>
                                </p:cTn>
                              </p:par>
                              <p:par>
                                <p:cTn id="51" presetID="42" presetClass="path" presetSubtype="0" accel="50000" decel="50000" fill="hold" grpId="1" nodeType="withEffect">
                                  <p:stCondLst>
                                    <p:cond delay="0"/>
                                  </p:stCondLst>
                                  <p:childTnLst>
                                    <p:animMotion origin="layout" path="M 2.91667E-6 2.22222E-6 L -0.00065 -0.82917 " pathEditMode="relative" rAng="0" ptsTypes="AA">
                                      <p:cBhvr>
                                        <p:cTn id="52" dur="2000" fill="hold"/>
                                        <p:tgtEl>
                                          <p:spTgt spid="15"/>
                                        </p:tgtEl>
                                        <p:attrNameLst>
                                          <p:attrName>ppt_x</p:attrName>
                                          <p:attrName>ppt_y</p:attrName>
                                        </p:attrNameLst>
                                      </p:cBhvr>
                                      <p:rCtr x="-39" y="-4145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5" grpId="1"/>
      <p:bldP spid="2" grpId="0" animBg="1"/>
      <p:bldP spid="2" grpId="1" animBg="1"/>
      <p:bldP spid="2" grpId="2" animBg="1"/>
      <p:bldP spid="3" grpId="0"/>
      <p:bldP spid="3" grpId="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0C961224-F781-40C6-0ABC-090A4265043D}"/>
              </a:ext>
            </a:extLst>
          </p:cNvPr>
          <p:cNvSpPr txBox="1"/>
          <p:nvPr/>
        </p:nvSpPr>
        <p:spPr>
          <a:xfrm>
            <a:off x="382772" y="440528"/>
            <a:ext cx="3455582" cy="523220"/>
          </a:xfrm>
          <a:prstGeom prst="rect">
            <a:avLst/>
          </a:prstGeom>
          <a:noFill/>
        </p:spPr>
        <p:txBody>
          <a:bodyPr wrap="square">
            <a:spAutoFit/>
          </a:bodyPr>
          <a:lstStyle/>
          <a:p>
            <a:pPr lvl="0" algn="ctr" rtl="0"/>
            <a:r>
              <a:rPr lang="en-US" sz="2800" b="1" u="sng" dirty="0">
                <a:solidFill>
                  <a:srgbClr val="FF0000"/>
                </a:solidFill>
                <a:latin typeface="Times New Roman" panose="02020603050405020304" pitchFamily="18" charset="0"/>
                <a:cs typeface="Times New Roman" panose="02020603050405020304" pitchFamily="18" charset="0"/>
              </a:rPr>
              <a:t>* </a:t>
            </a:r>
            <a:r>
              <a:rPr lang="en-US" sz="2800" b="1" u="sng" dirty="0" err="1">
                <a:solidFill>
                  <a:srgbClr val="FF0000"/>
                </a:solidFill>
                <a:latin typeface="Times New Roman" panose="02020603050405020304" pitchFamily="18" charset="0"/>
                <a:cs typeface="Times New Roman" panose="02020603050405020304" pitchFamily="18" charset="0"/>
              </a:rPr>
              <a:t>Khái</a:t>
            </a:r>
            <a:r>
              <a:rPr lang="en-US" sz="2800" b="1" u="sng" dirty="0">
                <a:solidFill>
                  <a:srgbClr val="FF0000"/>
                </a:solidFill>
                <a:latin typeface="Times New Roman" panose="02020603050405020304" pitchFamily="18" charset="0"/>
                <a:cs typeface="Times New Roman" panose="02020603050405020304" pitchFamily="18" charset="0"/>
              </a:rPr>
              <a:t> </a:t>
            </a:r>
            <a:r>
              <a:rPr lang="en-US" sz="2800" b="1" u="sng" dirty="0" err="1">
                <a:solidFill>
                  <a:srgbClr val="FF0000"/>
                </a:solidFill>
                <a:latin typeface="Times New Roman" panose="02020603050405020304" pitchFamily="18" charset="0"/>
                <a:cs typeface="Times New Roman" panose="02020603050405020304" pitchFamily="18" charset="0"/>
              </a:rPr>
              <a:t>niệm</a:t>
            </a:r>
            <a:r>
              <a:rPr lang="en-US" sz="2800" b="1" u="sng" dirty="0">
                <a:solidFill>
                  <a:srgbClr val="FF0000"/>
                </a:solidFill>
                <a:latin typeface="Times New Roman" panose="02020603050405020304" pitchFamily="18" charset="0"/>
                <a:cs typeface="Times New Roman" panose="02020603050405020304" pitchFamily="18" charset="0"/>
              </a:rPr>
              <a:t> acid</a:t>
            </a:r>
            <a:endParaRPr lang="en" sz="2800" b="1" u="sng" dirty="0">
              <a:solidFill>
                <a:srgbClr val="FF0000"/>
              </a:solidFill>
              <a:latin typeface="Times New Roman" panose="02020603050405020304" pitchFamily="18" charset="0"/>
              <a:ea typeface="Roboto"/>
              <a:cs typeface="Times New Roman" panose="02020603050405020304" pitchFamily="18" charset="0"/>
              <a:sym typeface="Roboto"/>
            </a:endParaRPr>
          </a:p>
        </p:txBody>
      </p:sp>
      <p:sp>
        <p:nvSpPr>
          <p:cNvPr id="7" name="TextBox 6">
            <a:extLst>
              <a:ext uri="{FF2B5EF4-FFF2-40B4-BE49-F238E27FC236}">
                <a16:creationId xmlns:a16="http://schemas.microsoft.com/office/drawing/2014/main" id="{FBE7DF1A-9CF7-B2A6-C2A1-9250296740FB}"/>
              </a:ext>
            </a:extLst>
          </p:cNvPr>
          <p:cNvSpPr txBox="1"/>
          <p:nvPr/>
        </p:nvSpPr>
        <p:spPr>
          <a:xfrm>
            <a:off x="510363" y="1055431"/>
            <a:ext cx="3200400" cy="2677656"/>
          </a:xfrm>
          <a:prstGeom prst="rect">
            <a:avLst/>
          </a:prstGeom>
          <a:noFill/>
        </p:spPr>
        <p:txBody>
          <a:bodyPr wrap="square">
            <a:spAutoFit/>
          </a:bodyPr>
          <a:lstStyle/>
          <a:p>
            <a:pPr algn="just"/>
            <a:r>
              <a:rPr lang="vi-VN" sz="2800" dirty="0">
                <a:solidFill>
                  <a:srgbClr val="000000"/>
                </a:solidFill>
                <a:effectLst/>
                <a:latin typeface="Times New Roman" panose="02020603050405020304" pitchFamily="18" charset="0"/>
                <a:ea typeface="Courier New" panose="02070309020205020404" pitchFamily="49" charset="0"/>
                <a:cs typeface="Times New Roman" panose="02020603050405020304" pitchFamily="18" charset="0"/>
              </a:rPr>
              <a:t>Acid là những hợp chất trong phân tử có nguyên tử hydrogen liên kết với gốc acid. Khi tan trong nước, acid tạo ra ion H</a:t>
            </a:r>
            <a:r>
              <a:rPr lang="vi-VN" sz="2800" baseline="30000" dirty="0">
                <a:solidFill>
                  <a:srgbClr val="000000"/>
                </a:solidFill>
                <a:effectLst/>
                <a:latin typeface="Times New Roman" panose="02020603050405020304" pitchFamily="18" charset="0"/>
                <a:ea typeface="Courier New" panose="02070309020205020404" pitchFamily="49" charset="0"/>
                <a:cs typeface="Times New Roman" panose="02020603050405020304" pitchFamily="18" charset="0"/>
              </a:rPr>
              <a:t>+</a:t>
            </a:r>
            <a:r>
              <a:rPr lang="vi-VN" sz="2800" dirty="0">
                <a:solidFill>
                  <a:srgbClr val="000000"/>
                </a:solidFill>
                <a:effectLst/>
                <a:latin typeface="Times New Roman" panose="02020603050405020304" pitchFamily="18" charset="0"/>
                <a:ea typeface="Courier New" panose="02070309020205020404" pitchFamily="49"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id="{6A5C9632-7F79-940B-5AD2-02A6C668B28C}"/>
              </a:ext>
            </a:extLst>
          </p:cNvPr>
          <p:cNvSpPr txBox="1"/>
          <p:nvPr/>
        </p:nvSpPr>
        <p:spPr>
          <a:xfrm>
            <a:off x="4152013" y="1178542"/>
            <a:ext cx="4699591" cy="523220"/>
          </a:xfrm>
          <a:prstGeom prst="rect">
            <a:avLst/>
          </a:prstGeom>
          <a:noFill/>
        </p:spPr>
        <p:txBody>
          <a:bodyPr wrap="square">
            <a:spAutoFit/>
          </a:bodyPr>
          <a:lstStyle/>
          <a:p>
            <a:pPr lvl="0" algn="ctr" rtl="0"/>
            <a:r>
              <a:rPr lang="en-US" sz="2800" b="1" i="1" u="sng" dirty="0">
                <a:solidFill>
                  <a:srgbClr val="7030A0"/>
                </a:solidFill>
                <a:latin typeface="Times New Roman" panose="02020603050405020304" pitchFamily="18" charset="0"/>
                <a:cs typeface="Times New Roman" panose="02020603050405020304" pitchFamily="18" charset="0"/>
              </a:rPr>
              <a:t>* </a:t>
            </a:r>
            <a:r>
              <a:rPr lang="en-US" sz="2800" b="1" i="1" u="sng" dirty="0" err="1">
                <a:solidFill>
                  <a:srgbClr val="7030A0"/>
                </a:solidFill>
                <a:latin typeface="Times New Roman" panose="02020603050405020304" pitchFamily="18" charset="0"/>
                <a:cs typeface="Times New Roman" panose="02020603050405020304" pitchFamily="18" charset="0"/>
              </a:rPr>
              <a:t>Công</a:t>
            </a:r>
            <a:r>
              <a:rPr lang="en-US" sz="2800" b="1" i="1" u="sng" dirty="0">
                <a:solidFill>
                  <a:srgbClr val="7030A0"/>
                </a:solidFill>
                <a:latin typeface="Times New Roman" panose="02020603050405020304" pitchFamily="18" charset="0"/>
                <a:cs typeface="Times New Roman" panose="02020603050405020304" pitchFamily="18" charset="0"/>
              </a:rPr>
              <a:t> </a:t>
            </a:r>
            <a:r>
              <a:rPr lang="en-US" sz="2800" b="1" i="1" u="sng" dirty="0" err="1">
                <a:solidFill>
                  <a:srgbClr val="7030A0"/>
                </a:solidFill>
                <a:latin typeface="Times New Roman" panose="02020603050405020304" pitchFamily="18" charset="0"/>
                <a:cs typeface="Times New Roman" panose="02020603050405020304" pitchFamily="18" charset="0"/>
              </a:rPr>
              <a:t>thức</a:t>
            </a:r>
            <a:r>
              <a:rPr lang="en-US" sz="2800" b="1" i="1" u="sng" dirty="0">
                <a:solidFill>
                  <a:srgbClr val="7030A0"/>
                </a:solidFill>
                <a:latin typeface="Times New Roman" panose="02020603050405020304" pitchFamily="18" charset="0"/>
                <a:cs typeface="Times New Roman" panose="02020603050405020304" pitchFamily="18" charset="0"/>
              </a:rPr>
              <a:t> </a:t>
            </a:r>
            <a:r>
              <a:rPr lang="en-US" sz="2800" b="1" i="1" u="sng" dirty="0" err="1">
                <a:solidFill>
                  <a:srgbClr val="7030A0"/>
                </a:solidFill>
                <a:latin typeface="Times New Roman" panose="02020603050405020304" pitchFamily="18" charset="0"/>
                <a:cs typeface="Times New Roman" panose="02020603050405020304" pitchFamily="18" charset="0"/>
              </a:rPr>
              <a:t>phân</a:t>
            </a:r>
            <a:r>
              <a:rPr lang="en-US" sz="2800" b="1" i="1" u="sng" dirty="0">
                <a:solidFill>
                  <a:srgbClr val="7030A0"/>
                </a:solidFill>
                <a:latin typeface="Times New Roman" panose="02020603050405020304" pitchFamily="18" charset="0"/>
                <a:cs typeface="Times New Roman" panose="02020603050405020304" pitchFamily="18" charset="0"/>
              </a:rPr>
              <a:t> </a:t>
            </a:r>
            <a:r>
              <a:rPr lang="en-US" sz="2800" b="1" i="1" u="sng" dirty="0" err="1">
                <a:solidFill>
                  <a:srgbClr val="7030A0"/>
                </a:solidFill>
                <a:latin typeface="Times New Roman" panose="02020603050405020304" pitchFamily="18" charset="0"/>
                <a:cs typeface="Times New Roman" panose="02020603050405020304" pitchFamily="18" charset="0"/>
              </a:rPr>
              <a:t>tử</a:t>
            </a:r>
            <a:r>
              <a:rPr lang="en-US" sz="2800" b="1" i="1" u="sng" dirty="0">
                <a:solidFill>
                  <a:srgbClr val="7030A0"/>
                </a:solidFill>
                <a:latin typeface="Times New Roman" panose="02020603050405020304" pitchFamily="18" charset="0"/>
                <a:cs typeface="Times New Roman" panose="02020603050405020304" pitchFamily="18" charset="0"/>
              </a:rPr>
              <a:t> </a:t>
            </a:r>
            <a:r>
              <a:rPr lang="en-US" sz="2800" b="1" i="1" u="sng" dirty="0" err="1">
                <a:solidFill>
                  <a:srgbClr val="7030A0"/>
                </a:solidFill>
                <a:latin typeface="Times New Roman" panose="02020603050405020304" pitchFamily="18" charset="0"/>
                <a:cs typeface="Times New Roman" panose="02020603050405020304" pitchFamily="18" charset="0"/>
              </a:rPr>
              <a:t>của</a:t>
            </a:r>
            <a:r>
              <a:rPr lang="en-US" sz="2800" b="1" i="1" u="sng" dirty="0">
                <a:solidFill>
                  <a:srgbClr val="7030A0"/>
                </a:solidFill>
                <a:latin typeface="Times New Roman" panose="02020603050405020304" pitchFamily="18" charset="0"/>
                <a:cs typeface="Times New Roman" panose="02020603050405020304" pitchFamily="18" charset="0"/>
              </a:rPr>
              <a:t> acid</a:t>
            </a:r>
            <a:endParaRPr lang="en" sz="2800" b="1" i="1" u="sng" dirty="0">
              <a:solidFill>
                <a:srgbClr val="7030A0"/>
              </a:solidFill>
              <a:latin typeface="Times New Roman" panose="02020603050405020304" pitchFamily="18" charset="0"/>
              <a:ea typeface="Roboto"/>
              <a:cs typeface="Times New Roman" panose="02020603050405020304" pitchFamily="18" charset="0"/>
              <a:sym typeface="Roboto"/>
            </a:endParaRPr>
          </a:p>
        </p:txBody>
      </p:sp>
      <p:sp>
        <p:nvSpPr>
          <p:cNvPr id="9" name="TextBox 8">
            <a:extLst>
              <a:ext uri="{FF2B5EF4-FFF2-40B4-BE49-F238E27FC236}">
                <a16:creationId xmlns:a16="http://schemas.microsoft.com/office/drawing/2014/main" id="{382589F7-BF70-70B5-8050-CD3F1189013D}"/>
              </a:ext>
            </a:extLst>
          </p:cNvPr>
          <p:cNvSpPr txBox="1"/>
          <p:nvPr/>
        </p:nvSpPr>
        <p:spPr>
          <a:xfrm>
            <a:off x="4199860" y="1917205"/>
            <a:ext cx="4603898" cy="954107"/>
          </a:xfrm>
          <a:prstGeom prst="rect">
            <a:avLst/>
          </a:prstGeom>
          <a:noFill/>
        </p:spPr>
        <p:txBody>
          <a:bodyPr wrap="square">
            <a:spAutoFit/>
          </a:bodyPr>
          <a:lstStyle/>
          <a:p>
            <a:pPr algn="just"/>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vi-VN" sz="2800" dirty="0">
                <a:latin typeface="Times New Roman" panose="02020603050405020304" pitchFamily="18" charset="0"/>
                <a:ea typeface="Courier New" panose="02070309020205020404" pitchFamily="49" charset="0"/>
                <a:cs typeface="Times New Roman" panose="02020603050405020304" pitchFamily="18" charset="0"/>
              </a:rPr>
              <a:t>Gồm 1 hay nhiều nguyên tử h</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ydrogen</a:t>
            </a:r>
            <a:r>
              <a:rPr lang="vi-VN" sz="2800" dirty="0">
                <a:latin typeface="Times New Roman" panose="02020603050405020304" pitchFamily="18" charset="0"/>
                <a:ea typeface="Courier New" panose="02070309020205020404" pitchFamily="49" charset="0"/>
                <a:cs typeface="Times New Roman" panose="02020603050405020304" pitchFamily="18" charset="0"/>
              </a:rPr>
              <a:t> liên kết với gốc </a:t>
            </a:r>
            <a:r>
              <a:rPr lang="en-US" sz="2800" dirty="0">
                <a:latin typeface="Times New Roman" panose="02020603050405020304" pitchFamily="18" charset="0"/>
                <a:ea typeface="Courier New" panose="02070309020205020404" pitchFamily="49" charset="0"/>
                <a:cs typeface="Times New Roman" panose="02020603050405020304" pitchFamily="18" charset="0"/>
              </a:rPr>
              <a:t>acid</a:t>
            </a:r>
            <a:endParaRPr lang="en-US" sz="2800" dirty="0">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id="{00D3203E-8084-7D4B-66EA-7693D06E9FF1}"/>
              </a:ext>
            </a:extLst>
          </p:cNvPr>
          <p:cNvSpPr txBox="1"/>
          <p:nvPr/>
        </p:nvSpPr>
        <p:spPr>
          <a:xfrm>
            <a:off x="4199860" y="2871312"/>
            <a:ext cx="4603898" cy="1384995"/>
          </a:xfrm>
          <a:prstGeom prst="rect">
            <a:avLst/>
          </a:prstGeom>
          <a:noFill/>
        </p:spPr>
        <p:txBody>
          <a:bodyPr wrap="square">
            <a:spAutoFit/>
          </a:bodyPr>
          <a:lstStyle/>
          <a:p>
            <a:pPr algn="just"/>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Dạng</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tổng</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quát</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p>
          <a:p>
            <a:pPr algn="just"/>
            <a:r>
              <a:rPr lang="en-US" sz="2800" dirty="0">
                <a:latin typeface="Times New Roman" panose="02020603050405020304" pitchFamily="18" charset="0"/>
                <a:ea typeface="Courier New" panose="02070309020205020404" pitchFamily="49" charset="0"/>
                <a:cs typeface="Times New Roman" panose="02020603050405020304" pitchFamily="18" charset="0"/>
              </a:rPr>
              <a:t>+ n: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là</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chỉ</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số</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của</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nguyên</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tử</a:t>
            </a:r>
            <a:r>
              <a:rPr lang="en-US" sz="2800" dirty="0">
                <a:latin typeface="Times New Roman" panose="02020603050405020304" pitchFamily="18" charset="0"/>
                <a:ea typeface="Courier New" panose="02070309020205020404" pitchFamily="49" charset="0"/>
                <a:cs typeface="Times New Roman" panose="02020603050405020304" pitchFamily="18" charset="0"/>
              </a:rPr>
              <a:t> H.</a:t>
            </a:r>
          </a:p>
          <a:p>
            <a:pPr algn="just"/>
            <a:r>
              <a:rPr lang="en-US" sz="2800" dirty="0">
                <a:latin typeface="Times New Roman" panose="02020603050405020304" pitchFamily="18" charset="0"/>
                <a:ea typeface="Courier New" panose="02070309020205020404" pitchFamily="49" charset="0"/>
                <a:cs typeface="Times New Roman" panose="02020603050405020304" pitchFamily="18" charset="0"/>
              </a:rPr>
              <a:t>+ A: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là</a:t>
            </a:r>
            <a:r>
              <a:rPr lang="en-US" sz="2800" dirty="0">
                <a:latin typeface="Times New Roman" panose="02020603050405020304" pitchFamily="18" charset="0"/>
                <a:ea typeface="Courier New" panose="02070309020205020404" pitchFamily="49" charset="0"/>
                <a:cs typeface="Times New Roman" panose="02020603050405020304" pitchFamily="18" charset="0"/>
              </a:rPr>
              <a:t> </a:t>
            </a:r>
            <a:r>
              <a:rPr lang="en-US" sz="2800" dirty="0" err="1">
                <a:latin typeface="Times New Roman" panose="02020603050405020304" pitchFamily="18" charset="0"/>
                <a:ea typeface="Courier New" panose="02070309020205020404" pitchFamily="49" charset="0"/>
                <a:cs typeface="Times New Roman" panose="02020603050405020304" pitchFamily="18" charset="0"/>
              </a:rPr>
              <a:t>gốc</a:t>
            </a:r>
            <a:r>
              <a:rPr lang="en-US" sz="2800" dirty="0">
                <a:latin typeface="Times New Roman" panose="02020603050405020304" pitchFamily="18" charset="0"/>
                <a:ea typeface="Courier New" panose="02070309020205020404" pitchFamily="49" charset="0"/>
                <a:cs typeface="Times New Roman" panose="02020603050405020304" pitchFamily="18" charset="0"/>
              </a:rPr>
              <a:t> acid.</a:t>
            </a:r>
          </a:p>
        </p:txBody>
      </p:sp>
      <p:sp>
        <p:nvSpPr>
          <p:cNvPr id="11" name="Rectangle: Rounded Corners 10">
            <a:extLst>
              <a:ext uri="{FF2B5EF4-FFF2-40B4-BE49-F238E27FC236}">
                <a16:creationId xmlns:a16="http://schemas.microsoft.com/office/drawing/2014/main" id="{76703639-B2F3-A8C9-A096-1C45567BE7AA}"/>
              </a:ext>
            </a:extLst>
          </p:cNvPr>
          <p:cNvSpPr/>
          <p:nvPr/>
        </p:nvSpPr>
        <p:spPr>
          <a:xfrm>
            <a:off x="6931234" y="2850031"/>
            <a:ext cx="1287734" cy="562212"/>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algn="ctr">
              <a:spcAft>
                <a:spcPts val="1000"/>
              </a:spcAft>
            </a:pP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H</a:t>
            </a:r>
            <a:r>
              <a:rPr lang="en-US" sz="2800" baseline="-250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A</a:t>
            </a:r>
            <a:endPar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676875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500" fill="hold"/>
                                        <p:tgtEl>
                                          <p:spTgt spid="11"/>
                                        </p:tgtEl>
                                        <p:attrNameLst>
                                          <p:attrName>ppt_x</p:attrName>
                                        </p:attrNameLst>
                                      </p:cBhvr>
                                      <p:tavLst>
                                        <p:tav tm="0">
                                          <p:val>
                                            <p:strVal val="#ppt_x"/>
                                          </p:val>
                                        </p:tav>
                                        <p:tav tm="100000">
                                          <p:val>
                                            <p:strVal val="#ppt_x"/>
                                          </p:val>
                                        </p:tav>
                                      </p:tavLst>
                                    </p:anim>
                                    <p:anim calcmode="lin" valueType="num">
                                      <p:cBhvr additive="base">
                                        <p:cTn id="3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1"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98F0300A-5EAE-8741-19EF-B2E1F6A62065}"/>
              </a:ext>
            </a:extLst>
          </p:cNvPr>
          <p:cNvSpPr txBox="1">
            <a:spLocks/>
          </p:cNvSpPr>
          <p:nvPr/>
        </p:nvSpPr>
        <p:spPr>
          <a:xfrm>
            <a:off x="353095" y="236562"/>
            <a:ext cx="3751072" cy="76944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rgbClr val="FF7C3E"/>
              </a:buClr>
              <a:buSzPts val="2400"/>
              <a:buFont typeface="Denk One"/>
              <a:buNone/>
              <a:defRPr sz="2400" b="0" i="0" u="none" strike="noStrike" cap="none">
                <a:solidFill>
                  <a:srgbClr val="FF7C3E"/>
                </a:solidFill>
                <a:latin typeface="Denk One"/>
                <a:ea typeface="Denk One"/>
                <a:cs typeface="Denk One"/>
                <a:sym typeface="Denk One"/>
              </a:defRPr>
            </a:lvl1pPr>
            <a:lvl2pPr marR="0" lvl="1" algn="l" rtl="0">
              <a:lnSpc>
                <a:spcPct val="100000"/>
              </a:lnSpc>
              <a:spcBef>
                <a:spcPts val="0"/>
              </a:spcBef>
              <a:spcAft>
                <a:spcPts val="0"/>
              </a:spcAft>
              <a:buClr>
                <a:srgbClr val="FF7C3E"/>
              </a:buClr>
              <a:buSzPts val="4800"/>
              <a:buFont typeface="Denk One"/>
              <a:buNone/>
              <a:defRPr sz="4800" b="1" i="0" u="none" strike="noStrike" cap="none">
                <a:solidFill>
                  <a:srgbClr val="FF7C3E"/>
                </a:solidFill>
                <a:latin typeface="Denk One"/>
                <a:ea typeface="Denk One"/>
                <a:cs typeface="Denk One"/>
                <a:sym typeface="Denk One"/>
              </a:defRPr>
            </a:lvl2pPr>
            <a:lvl3pPr marR="0" lvl="2" algn="l" rtl="0">
              <a:lnSpc>
                <a:spcPct val="100000"/>
              </a:lnSpc>
              <a:spcBef>
                <a:spcPts val="0"/>
              </a:spcBef>
              <a:spcAft>
                <a:spcPts val="0"/>
              </a:spcAft>
              <a:buClr>
                <a:srgbClr val="FF7C3E"/>
              </a:buClr>
              <a:buSzPts val="4800"/>
              <a:buFont typeface="Denk One"/>
              <a:buNone/>
              <a:defRPr sz="4800" b="1" i="0" u="none" strike="noStrike" cap="none">
                <a:solidFill>
                  <a:srgbClr val="FF7C3E"/>
                </a:solidFill>
                <a:latin typeface="Denk One"/>
                <a:ea typeface="Denk One"/>
                <a:cs typeface="Denk One"/>
                <a:sym typeface="Denk One"/>
              </a:defRPr>
            </a:lvl3pPr>
            <a:lvl4pPr marR="0" lvl="3" algn="l" rtl="0">
              <a:lnSpc>
                <a:spcPct val="100000"/>
              </a:lnSpc>
              <a:spcBef>
                <a:spcPts val="0"/>
              </a:spcBef>
              <a:spcAft>
                <a:spcPts val="0"/>
              </a:spcAft>
              <a:buClr>
                <a:srgbClr val="FF7C3E"/>
              </a:buClr>
              <a:buSzPts val="4800"/>
              <a:buFont typeface="Denk One"/>
              <a:buNone/>
              <a:defRPr sz="4800" b="1" i="0" u="none" strike="noStrike" cap="none">
                <a:solidFill>
                  <a:srgbClr val="FF7C3E"/>
                </a:solidFill>
                <a:latin typeface="Denk One"/>
                <a:ea typeface="Denk One"/>
                <a:cs typeface="Denk One"/>
                <a:sym typeface="Denk One"/>
              </a:defRPr>
            </a:lvl4pPr>
            <a:lvl5pPr marR="0" lvl="4" algn="l" rtl="0">
              <a:lnSpc>
                <a:spcPct val="100000"/>
              </a:lnSpc>
              <a:spcBef>
                <a:spcPts val="0"/>
              </a:spcBef>
              <a:spcAft>
                <a:spcPts val="0"/>
              </a:spcAft>
              <a:buClr>
                <a:srgbClr val="FF7C3E"/>
              </a:buClr>
              <a:buSzPts val="4800"/>
              <a:buFont typeface="Denk One"/>
              <a:buNone/>
              <a:defRPr sz="4800" b="1" i="0" u="none" strike="noStrike" cap="none">
                <a:solidFill>
                  <a:srgbClr val="FF7C3E"/>
                </a:solidFill>
                <a:latin typeface="Denk One"/>
                <a:ea typeface="Denk One"/>
                <a:cs typeface="Denk One"/>
                <a:sym typeface="Denk One"/>
              </a:defRPr>
            </a:lvl5pPr>
            <a:lvl6pPr marR="0" lvl="5" algn="l" rtl="0">
              <a:lnSpc>
                <a:spcPct val="100000"/>
              </a:lnSpc>
              <a:spcBef>
                <a:spcPts val="0"/>
              </a:spcBef>
              <a:spcAft>
                <a:spcPts val="0"/>
              </a:spcAft>
              <a:buClr>
                <a:srgbClr val="FF7C3E"/>
              </a:buClr>
              <a:buSzPts val="4800"/>
              <a:buFont typeface="Denk One"/>
              <a:buNone/>
              <a:defRPr sz="4800" b="1" i="0" u="none" strike="noStrike" cap="none">
                <a:solidFill>
                  <a:srgbClr val="FF7C3E"/>
                </a:solidFill>
                <a:latin typeface="Denk One"/>
                <a:ea typeface="Denk One"/>
                <a:cs typeface="Denk One"/>
                <a:sym typeface="Denk One"/>
              </a:defRPr>
            </a:lvl6pPr>
            <a:lvl7pPr marR="0" lvl="6" algn="l" rtl="0">
              <a:lnSpc>
                <a:spcPct val="100000"/>
              </a:lnSpc>
              <a:spcBef>
                <a:spcPts val="0"/>
              </a:spcBef>
              <a:spcAft>
                <a:spcPts val="0"/>
              </a:spcAft>
              <a:buClr>
                <a:srgbClr val="FF7C3E"/>
              </a:buClr>
              <a:buSzPts val="4800"/>
              <a:buFont typeface="Denk One"/>
              <a:buNone/>
              <a:defRPr sz="4800" b="1" i="0" u="none" strike="noStrike" cap="none">
                <a:solidFill>
                  <a:srgbClr val="FF7C3E"/>
                </a:solidFill>
                <a:latin typeface="Denk One"/>
                <a:ea typeface="Denk One"/>
                <a:cs typeface="Denk One"/>
                <a:sym typeface="Denk One"/>
              </a:defRPr>
            </a:lvl7pPr>
            <a:lvl8pPr marR="0" lvl="7" algn="l" rtl="0">
              <a:lnSpc>
                <a:spcPct val="100000"/>
              </a:lnSpc>
              <a:spcBef>
                <a:spcPts val="0"/>
              </a:spcBef>
              <a:spcAft>
                <a:spcPts val="0"/>
              </a:spcAft>
              <a:buClr>
                <a:srgbClr val="FF7C3E"/>
              </a:buClr>
              <a:buSzPts val="4800"/>
              <a:buFont typeface="Denk One"/>
              <a:buNone/>
              <a:defRPr sz="4800" b="1" i="0" u="none" strike="noStrike" cap="none">
                <a:solidFill>
                  <a:srgbClr val="FF7C3E"/>
                </a:solidFill>
                <a:latin typeface="Denk One"/>
                <a:ea typeface="Denk One"/>
                <a:cs typeface="Denk One"/>
                <a:sym typeface="Denk One"/>
              </a:defRPr>
            </a:lvl8pPr>
            <a:lvl9pPr marR="0" lvl="8" algn="l" rtl="0">
              <a:lnSpc>
                <a:spcPct val="100000"/>
              </a:lnSpc>
              <a:spcBef>
                <a:spcPts val="0"/>
              </a:spcBef>
              <a:spcAft>
                <a:spcPts val="0"/>
              </a:spcAft>
              <a:buClr>
                <a:srgbClr val="FF7C3E"/>
              </a:buClr>
              <a:buSzPts val="4800"/>
              <a:buFont typeface="Denk One"/>
              <a:buNone/>
              <a:defRPr sz="4800" b="1" i="0" u="none" strike="noStrike" cap="none">
                <a:solidFill>
                  <a:srgbClr val="FF7C3E"/>
                </a:solidFill>
                <a:latin typeface="Denk One"/>
                <a:ea typeface="Denk One"/>
                <a:cs typeface="Denk One"/>
                <a:sym typeface="Denk One"/>
              </a:defRPr>
            </a:lvl9pPr>
          </a:lstStyle>
          <a:p>
            <a:pPr algn="l"/>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Phân</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loại</a:t>
            </a:r>
            <a:r>
              <a:rPr lang="en-US" sz="3600" dirty="0">
                <a:solidFill>
                  <a:srgbClr val="FF0000"/>
                </a:solidFill>
                <a:latin typeface="Times New Roman" panose="02020603050405020304" pitchFamily="18" charset="0"/>
                <a:cs typeface="Times New Roman" panose="02020603050405020304" pitchFamily="18" charset="0"/>
              </a:rPr>
              <a:t> acid</a:t>
            </a:r>
          </a:p>
        </p:txBody>
      </p:sp>
      <p:sp>
        <p:nvSpPr>
          <p:cNvPr id="4" name="Google Shape;13585;p48">
            <a:extLst>
              <a:ext uri="{FF2B5EF4-FFF2-40B4-BE49-F238E27FC236}">
                <a16:creationId xmlns:a16="http://schemas.microsoft.com/office/drawing/2014/main" id="{AF5D8CD2-F5B8-6EFF-44BB-32FB7EAFCFE1}"/>
              </a:ext>
            </a:extLst>
          </p:cNvPr>
          <p:cNvSpPr/>
          <p:nvPr/>
        </p:nvSpPr>
        <p:spPr>
          <a:xfrm>
            <a:off x="2314644" y="2360351"/>
            <a:ext cx="24686" cy="24309"/>
          </a:xfrm>
          <a:custGeom>
            <a:avLst/>
            <a:gdLst/>
            <a:ahLst/>
            <a:cxnLst/>
            <a:rect l="l" t="t" r="r" b="b"/>
            <a:pathLst>
              <a:path w="1508" h="1485" extrusionOk="0">
                <a:moveTo>
                  <a:pt x="617" y="1"/>
                </a:moveTo>
                <a:cubicBezTo>
                  <a:pt x="549" y="1"/>
                  <a:pt x="503" y="24"/>
                  <a:pt x="434" y="69"/>
                </a:cubicBezTo>
                <a:cubicBezTo>
                  <a:pt x="366" y="92"/>
                  <a:pt x="275" y="138"/>
                  <a:pt x="229" y="206"/>
                </a:cubicBezTo>
                <a:cubicBezTo>
                  <a:pt x="183" y="252"/>
                  <a:pt x="138" y="297"/>
                  <a:pt x="115" y="343"/>
                </a:cubicBezTo>
                <a:lnTo>
                  <a:pt x="46" y="503"/>
                </a:lnTo>
                <a:cubicBezTo>
                  <a:pt x="24" y="594"/>
                  <a:pt x="1" y="685"/>
                  <a:pt x="24" y="777"/>
                </a:cubicBezTo>
                <a:cubicBezTo>
                  <a:pt x="24" y="868"/>
                  <a:pt x="69" y="959"/>
                  <a:pt x="115" y="1051"/>
                </a:cubicBezTo>
                <a:cubicBezTo>
                  <a:pt x="138" y="1074"/>
                  <a:pt x="161" y="1096"/>
                  <a:pt x="183" y="1142"/>
                </a:cubicBezTo>
                <a:cubicBezTo>
                  <a:pt x="229" y="1256"/>
                  <a:pt x="320" y="1325"/>
                  <a:pt x="434" y="1393"/>
                </a:cubicBezTo>
                <a:cubicBezTo>
                  <a:pt x="549" y="1462"/>
                  <a:pt x="663" y="1484"/>
                  <a:pt x="800" y="1484"/>
                </a:cubicBezTo>
                <a:lnTo>
                  <a:pt x="982" y="1462"/>
                </a:lnTo>
                <a:cubicBezTo>
                  <a:pt x="1096" y="1439"/>
                  <a:pt x="1211" y="1370"/>
                  <a:pt x="1302" y="1279"/>
                </a:cubicBezTo>
                <a:cubicBezTo>
                  <a:pt x="1370" y="1210"/>
                  <a:pt x="1416" y="1142"/>
                  <a:pt x="1462" y="1051"/>
                </a:cubicBezTo>
                <a:cubicBezTo>
                  <a:pt x="1507" y="959"/>
                  <a:pt x="1507" y="868"/>
                  <a:pt x="1507" y="777"/>
                </a:cubicBezTo>
                <a:cubicBezTo>
                  <a:pt x="1507" y="640"/>
                  <a:pt x="1484" y="526"/>
                  <a:pt x="1416" y="412"/>
                </a:cubicBezTo>
                <a:cubicBezTo>
                  <a:pt x="1348" y="297"/>
                  <a:pt x="1256" y="229"/>
                  <a:pt x="1165" y="160"/>
                </a:cubicBezTo>
                <a:cubicBezTo>
                  <a:pt x="1119" y="138"/>
                  <a:pt x="1096" y="115"/>
                  <a:pt x="1074" y="92"/>
                </a:cubicBezTo>
                <a:cubicBezTo>
                  <a:pt x="1005" y="69"/>
                  <a:pt x="959" y="46"/>
                  <a:pt x="891" y="24"/>
                </a:cubicBezTo>
                <a:cubicBezTo>
                  <a:pt x="800" y="1"/>
                  <a:pt x="708" y="1"/>
                  <a:pt x="6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5" name="Google Shape;13586;p48">
            <a:extLst>
              <a:ext uri="{FF2B5EF4-FFF2-40B4-BE49-F238E27FC236}">
                <a16:creationId xmlns:a16="http://schemas.microsoft.com/office/drawing/2014/main" id="{55C6C476-FABA-51AB-7943-896A07A0A2F7}"/>
              </a:ext>
            </a:extLst>
          </p:cNvPr>
          <p:cNvSpPr/>
          <p:nvPr/>
        </p:nvSpPr>
        <p:spPr>
          <a:xfrm>
            <a:off x="2300451" y="2392583"/>
            <a:ext cx="22067" cy="22345"/>
          </a:xfrm>
          <a:custGeom>
            <a:avLst/>
            <a:gdLst/>
            <a:ahLst/>
            <a:cxnLst/>
            <a:rect l="l" t="t" r="r" b="b"/>
            <a:pathLst>
              <a:path w="1348" h="1365" extrusionOk="0">
                <a:moveTo>
                  <a:pt x="608" y="0"/>
                </a:moveTo>
                <a:cubicBezTo>
                  <a:pt x="554" y="0"/>
                  <a:pt x="503" y="6"/>
                  <a:pt x="457" y="18"/>
                </a:cubicBezTo>
                <a:lnTo>
                  <a:pt x="297" y="86"/>
                </a:lnTo>
                <a:cubicBezTo>
                  <a:pt x="206" y="132"/>
                  <a:pt x="137" y="200"/>
                  <a:pt x="92" y="291"/>
                </a:cubicBezTo>
                <a:cubicBezTo>
                  <a:pt x="46" y="360"/>
                  <a:pt x="23" y="428"/>
                  <a:pt x="23" y="520"/>
                </a:cubicBezTo>
                <a:cubicBezTo>
                  <a:pt x="0" y="588"/>
                  <a:pt x="0" y="679"/>
                  <a:pt x="23" y="748"/>
                </a:cubicBezTo>
                <a:cubicBezTo>
                  <a:pt x="69" y="862"/>
                  <a:pt x="115" y="953"/>
                  <a:pt x="183" y="1022"/>
                </a:cubicBezTo>
                <a:cubicBezTo>
                  <a:pt x="229" y="1067"/>
                  <a:pt x="297" y="1113"/>
                  <a:pt x="366" y="1136"/>
                </a:cubicBezTo>
                <a:cubicBezTo>
                  <a:pt x="388" y="1159"/>
                  <a:pt x="388" y="1159"/>
                  <a:pt x="388" y="1159"/>
                </a:cubicBezTo>
                <a:cubicBezTo>
                  <a:pt x="411" y="1182"/>
                  <a:pt x="434" y="1227"/>
                  <a:pt x="480" y="1250"/>
                </a:cubicBezTo>
                <a:cubicBezTo>
                  <a:pt x="525" y="1296"/>
                  <a:pt x="594" y="1319"/>
                  <a:pt x="662" y="1341"/>
                </a:cubicBezTo>
                <a:lnTo>
                  <a:pt x="799" y="1364"/>
                </a:lnTo>
                <a:cubicBezTo>
                  <a:pt x="868" y="1364"/>
                  <a:pt x="936" y="1341"/>
                  <a:pt x="1005" y="1319"/>
                </a:cubicBezTo>
                <a:cubicBezTo>
                  <a:pt x="1050" y="1296"/>
                  <a:pt x="1096" y="1273"/>
                  <a:pt x="1119" y="1250"/>
                </a:cubicBezTo>
                <a:cubicBezTo>
                  <a:pt x="1187" y="1204"/>
                  <a:pt x="1233" y="1159"/>
                  <a:pt x="1256" y="1090"/>
                </a:cubicBezTo>
                <a:lnTo>
                  <a:pt x="1324" y="953"/>
                </a:lnTo>
                <a:cubicBezTo>
                  <a:pt x="1347" y="862"/>
                  <a:pt x="1347" y="771"/>
                  <a:pt x="1324" y="679"/>
                </a:cubicBezTo>
                <a:cubicBezTo>
                  <a:pt x="1324" y="657"/>
                  <a:pt x="1301" y="611"/>
                  <a:pt x="1301" y="588"/>
                </a:cubicBezTo>
                <a:cubicBezTo>
                  <a:pt x="1279" y="542"/>
                  <a:pt x="1256" y="497"/>
                  <a:pt x="1233" y="428"/>
                </a:cubicBezTo>
                <a:cubicBezTo>
                  <a:pt x="1233" y="428"/>
                  <a:pt x="1233" y="406"/>
                  <a:pt x="1210" y="406"/>
                </a:cubicBezTo>
                <a:cubicBezTo>
                  <a:pt x="1187" y="337"/>
                  <a:pt x="1119" y="269"/>
                  <a:pt x="1096" y="223"/>
                </a:cubicBezTo>
                <a:cubicBezTo>
                  <a:pt x="1073" y="200"/>
                  <a:pt x="1050" y="177"/>
                  <a:pt x="1028" y="177"/>
                </a:cubicBezTo>
                <a:cubicBezTo>
                  <a:pt x="959" y="109"/>
                  <a:pt x="868" y="40"/>
                  <a:pt x="777" y="18"/>
                </a:cubicBezTo>
                <a:cubicBezTo>
                  <a:pt x="719" y="6"/>
                  <a:pt x="662" y="0"/>
                  <a:pt x="6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 name="Google Shape;1381;p53">
            <a:extLst>
              <a:ext uri="{FF2B5EF4-FFF2-40B4-BE49-F238E27FC236}">
                <a16:creationId xmlns:a16="http://schemas.microsoft.com/office/drawing/2014/main" id="{6C40D432-BBC1-196E-D0D2-78C4F44D49C2}"/>
              </a:ext>
            </a:extLst>
          </p:cNvPr>
          <p:cNvSpPr/>
          <p:nvPr/>
        </p:nvSpPr>
        <p:spPr>
          <a:xfrm>
            <a:off x="734558" y="3497186"/>
            <a:ext cx="7036926" cy="1409752"/>
          </a:xfrm>
          <a:custGeom>
            <a:avLst/>
            <a:gdLst/>
            <a:ahLst/>
            <a:cxnLst/>
            <a:rect l="l" t="t" r="r" b="b"/>
            <a:pathLst>
              <a:path w="275471" h="203163" extrusionOk="0">
                <a:moveTo>
                  <a:pt x="71694" y="1"/>
                </a:moveTo>
                <a:cubicBezTo>
                  <a:pt x="45546" y="1"/>
                  <a:pt x="8051" y="1070"/>
                  <a:pt x="5199" y="3374"/>
                </a:cubicBezTo>
                <a:cubicBezTo>
                  <a:pt x="1903" y="6163"/>
                  <a:pt x="3931" y="76647"/>
                  <a:pt x="5199" y="95916"/>
                </a:cubicBezTo>
                <a:cubicBezTo>
                  <a:pt x="6593" y="115185"/>
                  <a:pt x="1" y="192261"/>
                  <a:pt x="5199" y="198726"/>
                </a:cubicBezTo>
                <a:cubicBezTo>
                  <a:pt x="8875" y="203163"/>
                  <a:pt x="42342" y="201895"/>
                  <a:pt x="75556" y="202529"/>
                </a:cubicBezTo>
                <a:cubicBezTo>
                  <a:pt x="91308" y="202828"/>
                  <a:pt x="117361" y="202958"/>
                  <a:pt x="142110" y="202958"/>
                </a:cubicBezTo>
                <a:cubicBezTo>
                  <a:pt x="169742" y="202958"/>
                  <a:pt x="195747" y="202796"/>
                  <a:pt x="203973" y="202529"/>
                </a:cubicBezTo>
                <a:cubicBezTo>
                  <a:pt x="205500" y="202479"/>
                  <a:pt x="207308" y="202459"/>
                  <a:pt x="209334" y="202459"/>
                </a:cubicBezTo>
                <a:cubicBezTo>
                  <a:pt x="218886" y="202459"/>
                  <a:pt x="233263" y="202914"/>
                  <a:pt x="245652" y="202914"/>
                </a:cubicBezTo>
                <a:cubicBezTo>
                  <a:pt x="257469" y="202914"/>
                  <a:pt x="267477" y="202500"/>
                  <a:pt x="269766" y="200881"/>
                </a:cubicBezTo>
                <a:cubicBezTo>
                  <a:pt x="274964" y="197078"/>
                  <a:pt x="274457" y="153469"/>
                  <a:pt x="274457" y="142694"/>
                </a:cubicBezTo>
                <a:cubicBezTo>
                  <a:pt x="274457" y="131918"/>
                  <a:pt x="275090" y="92620"/>
                  <a:pt x="273823" y="80957"/>
                </a:cubicBezTo>
                <a:cubicBezTo>
                  <a:pt x="272428" y="69294"/>
                  <a:pt x="275471" y="7684"/>
                  <a:pt x="270273" y="4388"/>
                </a:cubicBezTo>
                <a:cubicBezTo>
                  <a:pt x="266730" y="2141"/>
                  <a:pt x="243866" y="1721"/>
                  <a:pt x="221235" y="1721"/>
                </a:cubicBezTo>
                <a:cubicBezTo>
                  <a:pt x="210667" y="1721"/>
                  <a:pt x="200151" y="1812"/>
                  <a:pt x="191676" y="1853"/>
                </a:cubicBezTo>
                <a:cubicBezTo>
                  <a:pt x="190156" y="1858"/>
                  <a:pt x="188610" y="1861"/>
                  <a:pt x="187043" y="1861"/>
                </a:cubicBezTo>
                <a:cubicBezTo>
                  <a:pt x="152268" y="1861"/>
                  <a:pt x="106562" y="563"/>
                  <a:pt x="82908" y="78"/>
                </a:cubicBezTo>
                <a:cubicBezTo>
                  <a:pt x="79561" y="27"/>
                  <a:pt x="75765" y="1"/>
                  <a:pt x="71694" y="1"/>
                </a:cubicBezTo>
                <a:close/>
              </a:path>
            </a:pathLst>
          </a:custGeom>
          <a:solidFill>
            <a:srgbClr val="FFFF99"/>
          </a:solid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lgn="ctr">
              <a:lnSpc>
                <a:spcPct val="150000"/>
              </a:lnSpc>
            </a:pPr>
            <a:r>
              <a:rPr lang="en-US" sz="2000" dirty="0">
                <a:solidFill>
                  <a:srgbClr val="002060"/>
                </a:solidFill>
                <a:latin typeface="Times New Roman" panose="02020603050405020304" pitchFamily="18" charset="0"/>
                <a:cs typeface="Times New Roman" panose="02020603050405020304" pitchFamily="18" charset="0"/>
              </a:rPr>
              <a:t> </a:t>
            </a:r>
            <a:r>
              <a:rPr lang="en-US" sz="2400" dirty="0">
                <a:solidFill>
                  <a:srgbClr val="002060"/>
                </a:solidFill>
                <a:latin typeface="Times New Roman" panose="02020603050405020304" pitchFamily="18" charset="0"/>
                <a:cs typeface="Times New Roman" panose="02020603050405020304" pitchFamily="18" charset="0"/>
              </a:rPr>
              <a:t>BÀI TẬP</a:t>
            </a:r>
          </a:p>
          <a:p>
            <a:pPr algn="ctr">
              <a:lnSpc>
                <a:spcPct val="150000"/>
              </a:lnSpc>
            </a:pPr>
            <a:r>
              <a:rPr lang="en-US" sz="2000" dirty="0">
                <a:solidFill>
                  <a:srgbClr val="002060"/>
                </a:solidFill>
                <a:latin typeface="Times New Roman" panose="02020603050405020304" pitchFamily="18" charset="0"/>
                <a:cs typeface="Times New Roman" panose="02020603050405020304" pitchFamily="18" charset="0"/>
              </a:rPr>
              <a:t>Cho các phân tử </a:t>
            </a:r>
            <a:r>
              <a:rPr lang="en-US" sz="2000" dirty="0" err="1">
                <a:solidFill>
                  <a:srgbClr val="002060"/>
                </a:solidFill>
                <a:latin typeface="Times New Roman" panose="02020603050405020304" pitchFamily="18" charset="0"/>
                <a:cs typeface="Times New Roman" panose="02020603050405020304" pitchFamily="18" charset="0"/>
              </a:rPr>
              <a:t>axit</a:t>
            </a:r>
            <a:r>
              <a:rPr lang="en-US" sz="2000" dirty="0">
                <a:solidFill>
                  <a:srgbClr val="002060"/>
                </a:solidFill>
                <a:latin typeface="Times New Roman" panose="02020603050405020304" pitchFamily="18" charset="0"/>
                <a:cs typeface="Times New Roman" panose="02020603050405020304" pitchFamily="18" charset="0"/>
              </a:rPr>
              <a:t> sau: : HCl, HNO</a:t>
            </a:r>
            <a:r>
              <a:rPr lang="en-US" sz="2000" baseline="-25000" dirty="0">
                <a:solidFill>
                  <a:srgbClr val="002060"/>
                </a:solidFill>
                <a:latin typeface="Times New Roman" panose="02020603050405020304" pitchFamily="18" charset="0"/>
                <a:cs typeface="Times New Roman" panose="02020603050405020304" pitchFamily="18" charset="0"/>
              </a:rPr>
              <a:t>3</a:t>
            </a:r>
            <a:r>
              <a:rPr lang="en-US" sz="2000" dirty="0">
                <a:solidFill>
                  <a:srgbClr val="002060"/>
                </a:solidFill>
                <a:latin typeface="Times New Roman" panose="02020603050405020304" pitchFamily="18" charset="0"/>
                <a:cs typeface="Times New Roman" panose="02020603050405020304" pitchFamily="18" charset="0"/>
              </a:rPr>
              <a:t>, HBr, HNO</a:t>
            </a:r>
            <a:r>
              <a:rPr lang="en-US" sz="2000" baseline="-25000" dirty="0">
                <a:solidFill>
                  <a:srgbClr val="002060"/>
                </a:solidFill>
                <a:latin typeface="Times New Roman" panose="02020603050405020304" pitchFamily="18" charset="0"/>
                <a:cs typeface="Times New Roman" panose="02020603050405020304" pitchFamily="18" charset="0"/>
              </a:rPr>
              <a:t>2</a:t>
            </a:r>
            <a:r>
              <a:rPr lang="en-US" sz="2000" dirty="0">
                <a:solidFill>
                  <a:srgbClr val="002060"/>
                </a:solidFill>
                <a:latin typeface="Times New Roman" panose="02020603050405020304" pitchFamily="18" charset="0"/>
                <a:cs typeface="Times New Roman" panose="02020603050405020304" pitchFamily="18" charset="0"/>
              </a:rPr>
              <a:t>, H</a:t>
            </a:r>
            <a:r>
              <a:rPr lang="en-US" sz="2000" baseline="-25000" dirty="0">
                <a:solidFill>
                  <a:srgbClr val="002060"/>
                </a:solidFill>
                <a:latin typeface="Times New Roman" panose="02020603050405020304" pitchFamily="18" charset="0"/>
                <a:cs typeface="Times New Roman" panose="02020603050405020304" pitchFamily="18" charset="0"/>
              </a:rPr>
              <a:t>3</a:t>
            </a:r>
            <a:r>
              <a:rPr lang="en-US" sz="2000" dirty="0">
                <a:solidFill>
                  <a:srgbClr val="002060"/>
                </a:solidFill>
                <a:latin typeface="Times New Roman" panose="02020603050405020304" pitchFamily="18" charset="0"/>
                <a:cs typeface="Times New Roman" panose="02020603050405020304" pitchFamily="18" charset="0"/>
              </a:rPr>
              <a:t>PO</a:t>
            </a:r>
            <a:r>
              <a:rPr lang="en-US" sz="2000" baseline="-25000" dirty="0">
                <a:solidFill>
                  <a:srgbClr val="002060"/>
                </a:solidFill>
                <a:latin typeface="Times New Roman" panose="02020603050405020304" pitchFamily="18" charset="0"/>
                <a:cs typeface="Times New Roman" panose="02020603050405020304" pitchFamily="18" charset="0"/>
              </a:rPr>
              <a:t>4</a:t>
            </a:r>
            <a:r>
              <a:rPr lang="en-US" sz="2000" dirty="0">
                <a:solidFill>
                  <a:srgbClr val="002060"/>
                </a:solidFill>
                <a:latin typeface="Times New Roman" panose="02020603050405020304" pitchFamily="18" charset="0"/>
                <a:cs typeface="Times New Roman" panose="02020603050405020304" pitchFamily="18" charset="0"/>
              </a:rPr>
              <a:t>,    H</a:t>
            </a:r>
            <a:r>
              <a:rPr lang="en-US" sz="2000" baseline="-25000" dirty="0">
                <a:solidFill>
                  <a:srgbClr val="002060"/>
                </a:solidFill>
                <a:latin typeface="Times New Roman" panose="02020603050405020304" pitchFamily="18" charset="0"/>
                <a:cs typeface="Times New Roman" panose="02020603050405020304" pitchFamily="18" charset="0"/>
              </a:rPr>
              <a:t>2</a:t>
            </a:r>
            <a:r>
              <a:rPr lang="en-US" sz="2000" dirty="0">
                <a:solidFill>
                  <a:srgbClr val="002060"/>
                </a:solidFill>
                <a:latin typeface="Times New Roman" panose="02020603050405020304" pitchFamily="18" charset="0"/>
                <a:cs typeface="Times New Roman" panose="02020603050405020304" pitchFamily="18" charset="0"/>
              </a:rPr>
              <a:t>SO</a:t>
            </a:r>
            <a:r>
              <a:rPr lang="en-US" sz="2000" baseline="-25000" dirty="0">
                <a:solidFill>
                  <a:srgbClr val="002060"/>
                </a:solidFill>
                <a:latin typeface="Times New Roman" panose="02020603050405020304" pitchFamily="18" charset="0"/>
                <a:cs typeface="Times New Roman" panose="02020603050405020304" pitchFamily="18" charset="0"/>
              </a:rPr>
              <a:t>4</a:t>
            </a:r>
            <a:r>
              <a:rPr lang="en-US" sz="2000" dirty="0">
                <a:solidFill>
                  <a:srgbClr val="002060"/>
                </a:solidFill>
                <a:latin typeface="Times New Roman" panose="02020603050405020304" pitchFamily="18" charset="0"/>
                <a:cs typeface="Times New Roman" panose="02020603050405020304" pitchFamily="18" charset="0"/>
              </a:rPr>
              <a:t>, H</a:t>
            </a:r>
            <a:r>
              <a:rPr lang="en-US" sz="2000" baseline="-25000" dirty="0">
                <a:solidFill>
                  <a:srgbClr val="002060"/>
                </a:solidFill>
                <a:latin typeface="Times New Roman" panose="02020603050405020304" pitchFamily="18" charset="0"/>
                <a:cs typeface="Times New Roman" panose="02020603050405020304" pitchFamily="18" charset="0"/>
              </a:rPr>
              <a:t>2</a:t>
            </a:r>
            <a:r>
              <a:rPr lang="en-US" sz="2000" dirty="0">
                <a:solidFill>
                  <a:srgbClr val="002060"/>
                </a:solidFill>
                <a:latin typeface="Times New Roman" panose="02020603050405020304" pitchFamily="18" charset="0"/>
                <a:cs typeface="Times New Roman" panose="02020603050405020304" pitchFamily="18" charset="0"/>
              </a:rPr>
              <a:t>S, H</a:t>
            </a:r>
            <a:r>
              <a:rPr lang="en-US" sz="2000" baseline="-25000" dirty="0">
                <a:solidFill>
                  <a:srgbClr val="002060"/>
                </a:solidFill>
                <a:latin typeface="Times New Roman" panose="02020603050405020304" pitchFamily="18" charset="0"/>
                <a:cs typeface="Times New Roman" panose="02020603050405020304" pitchFamily="18" charset="0"/>
              </a:rPr>
              <a:t>2</a:t>
            </a:r>
            <a:r>
              <a:rPr lang="en-US" sz="2000" dirty="0">
                <a:solidFill>
                  <a:srgbClr val="002060"/>
                </a:solidFill>
                <a:latin typeface="Times New Roman" panose="02020603050405020304" pitchFamily="18" charset="0"/>
                <a:cs typeface="Times New Roman" panose="02020603050405020304" pitchFamily="18" charset="0"/>
              </a:rPr>
              <a:t>SO</a:t>
            </a:r>
            <a:r>
              <a:rPr lang="en-US" sz="2000" baseline="-25000" dirty="0">
                <a:solidFill>
                  <a:srgbClr val="002060"/>
                </a:solidFill>
                <a:latin typeface="Times New Roman" panose="02020603050405020304" pitchFamily="18" charset="0"/>
                <a:cs typeface="Times New Roman" panose="02020603050405020304" pitchFamily="18" charset="0"/>
              </a:rPr>
              <a:t>3</a:t>
            </a:r>
            <a:r>
              <a:rPr lang="en-US" sz="2000" dirty="0">
                <a:solidFill>
                  <a:srgbClr val="002060"/>
                </a:solidFill>
                <a:latin typeface="Times New Roman" panose="02020603050405020304" pitchFamily="18" charset="0"/>
                <a:cs typeface="Times New Roman" panose="02020603050405020304" pitchFamily="18" charset="0"/>
              </a:rPr>
              <a:t>. Em hãy phân loại </a:t>
            </a:r>
            <a:r>
              <a:rPr lang="en-US" sz="2000" dirty="0" err="1">
                <a:solidFill>
                  <a:srgbClr val="002060"/>
                </a:solidFill>
                <a:latin typeface="Times New Roman" panose="02020603050405020304" pitchFamily="18" charset="0"/>
                <a:cs typeface="Times New Roman" panose="02020603050405020304" pitchFamily="18" charset="0"/>
              </a:rPr>
              <a:t>các</a:t>
            </a:r>
            <a:r>
              <a:rPr lang="en-US" sz="2000" dirty="0">
                <a:solidFill>
                  <a:srgbClr val="002060"/>
                </a:solidFill>
                <a:latin typeface="Times New Roman" panose="02020603050405020304" pitchFamily="18" charset="0"/>
                <a:cs typeface="Times New Roman" panose="02020603050405020304" pitchFamily="18" charset="0"/>
              </a:rPr>
              <a:t> acid trên.</a:t>
            </a:r>
          </a:p>
        </p:txBody>
      </p:sp>
      <p:sp>
        <p:nvSpPr>
          <p:cNvPr id="7" name="Rectangle 6">
            <a:extLst>
              <a:ext uri="{FF2B5EF4-FFF2-40B4-BE49-F238E27FC236}">
                <a16:creationId xmlns:a16="http://schemas.microsoft.com/office/drawing/2014/main" id="{DC8CF160-76E2-B347-05ED-EA07E324F7C4}"/>
              </a:ext>
            </a:extLst>
          </p:cNvPr>
          <p:cNvSpPr/>
          <p:nvPr/>
        </p:nvSpPr>
        <p:spPr>
          <a:xfrm>
            <a:off x="659218" y="1553142"/>
            <a:ext cx="2679405" cy="1701226"/>
          </a:xfrm>
          <a:prstGeom prst="rect">
            <a:avLst/>
          </a:prstGeom>
          <a:noFill/>
        </p:spPr>
        <p:style>
          <a:lnRef idx="2">
            <a:schemeClr val="accent5"/>
          </a:lnRef>
          <a:fillRef idx="1">
            <a:schemeClr val="lt1"/>
          </a:fillRef>
          <a:effectRef idx="0">
            <a:schemeClr val="accent5"/>
          </a:effectRef>
          <a:fontRef idx="minor">
            <a:schemeClr val="dk1"/>
          </a:fontRef>
        </p:style>
        <p:txBody>
          <a:bodyPr rtlCol="0" anchor="ctr"/>
          <a:lstStyle/>
          <a:p>
            <a:pPr algn="ctr">
              <a:lnSpc>
                <a:spcPct val="150000"/>
              </a:lnSpc>
            </a:pPr>
            <a:r>
              <a:rPr lang="en-US" sz="2400" dirty="0">
                <a:solidFill>
                  <a:srgbClr val="7030A0"/>
                </a:solidFill>
                <a:latin typeface="Times New Roman" panose="02020603050405020304" pitchFamily="18" charset="0"/>
                <a:cs typeface="Times New Roman" panose="02020603050405020304" pitchFamily="18" charset="0"/>
              </a:rPr>
              <a:t>Dựa vào thành phần phân tử, acid được chia ra làm 2 loại</a:t>
            </a:r>
          </a:p>
        </p:txBody>
      </p:sp>
      <p:sp>
        <p:nvSpPr>
          <p:cNvPr id="8" name="Callout: Line with Border and Accent Bar 7">
            <a:extLst>
              <a:ext uri="{FF2B5EF4-FFF2-40B4-BE49-F238E27FC236}">
                <a16:creationId xmlns:a16="http://schemas.microsoft.com/office/drawing/2014/main" id="{AC156092-19C4-B197-5EC8-CE8178F2D27A}"/>
              </a:ext>
            </a:extLst>
          </p:cNvPr>
          <p:cNvSpPr/>
          <p:nvPr/>
        </p:nvSpPr>
        <p:spPr>
          <a:xfrm>
            <a:off x="4253021" y="1378500"/>
            <a:ext cx="3487481" cy="701786"/>
          </a:xfrm>
          <a:prstGeom prst="accentBorderCallout1">
            <a:avLst>
              <a:gd name="adj1" fmla="val 57399"/>
              <a:gd name="adj2" fmla="val -6278"/>
              <a:gd name="adj3" fmla="val 143837"/>
              <a:gd name="adj4" fmla="val -30401"/>
            </a:avLst>
          </a:prstGeom>
          <a:noFill/>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800" dirty="0">
                <a:solidFill>
                  <a:schemeClr val="tx1"/>
                </a:solidFill>
                <a:latin typeface="Times New Roman" panose="02020603050405020304" pitchFamily="18" charset="0"/>
                <a:cs typeface="Times New Roman" panose="02020603050405020304" pitchFamily="18" charset="0"/>
              </a:rPr>
              <a:t>Acid </a:t>
            </a:r>
            <a:r>
              <a:rPr lang="en-US" sz="2800" b="1" dirty="0">
                <a:solidFill>
                  <a:srgbClr val="FF0000"/>
                </a:solidFill>
                <a:latin typeface="Times New Roman" panose="02020603050405020304" pitchFamily="18" charset="0"/>
                <a:cs typeface="Times New Roman" panose="02020603050405020304" pitchFamily="18" charset="0"/>
              </a:rPr>
              <a:t>không </a:t>
            </a:r>
            <a:r>
              <a:rPr lang="en-US" sz="2800" b="1" dirty="0" err="1">
                <a:solidFill>
                  <a:srgbClr val="FF0000"/>
                </a:solidFill>
                <a:latin typeface="Times New Roman" panose="02020603050405020304" pitchFamily="18" charset="0"/>
                <a:cs typeface="Times New Roman" panose="02020603050405020304" pitchFamily="18" charset="0"/>
              </a:rPr>
              <a:t>có</a:t>
            </a:r>
            <a:r>
              <a:rPr lang="en-US" sz="2800" b="1" dirty="0">
                <a:solidFill>
                  <a:srgbClr val="FF0000"/>
                </a:solidFill>
                <a:latin typeface="Times New Roman" panose="02020603050405020304" pitchFamily="18" charset="0"/>
                <a:cs typeface="Times New Roman" panose="02020603050405020304" pitchFamily="18" charset="0"/>
              </a:rPr>
              <a:t> </a:t>
            </a:r>
            <a:r>
              <a:rPr lang="en-US" sz="2800" dirty="0">
                <a:solidFill>
                  <a:schemeClr val="tx1"/>
                </a:solidFill>
                <a:latin typeface="Times New Roman" panose="02020603050405020304" pitchFamily="18" charset="0"/>
                <a:cs typeface="Times New Roman" panose="02020603050405020304" pitchFamily="18" charset="0"/>
              </a:rPr>
              <a:t>oxygen</a:t>
            </a:r>
          </a:p>
        </p:txBody>
      </p:sp>
      <p:sp>
        <p:nvSpPr>
          <p:cNvPr id="9" name="Callout: Line with Border and Accent Bar 8">
            <a:extLst>
              <a:ext uri="{FF2B5EF4-FFF2-40B4-BE49-F238E27FC236}">
                <a16:creationId xmlns:a16="http://schemas.microsoft.com/office/drawing/2014/main" id="{3F480D5C-DA1B-935B-BEEF-11347181A0A2}"/>
              </a:ext>
            </a:extLst>
          </p:cNvPr>
          <p:cNvSpPr/>
          <p:nvPr/>
        </p:nvSpPr>
        <p:spPr>
          <a:xfrm flipV="1">
            <a:off x="4245643" y="2571750"/>
            <a:ext cx="3487480" cy="779156"/>
          </a:xfrm>
          <a:prstGeom prst="accentBorderCallout1">
            <a:avLst>
              <a:gd name="adj1" fmla="val 57399"/>
              <a:gd name="adj2" fmla="val -6278"/>
              <a:gd name="adj3" fmla="val 124818"/>
              <a:gd name="adj4" fmla="val -28909"/>
            </a:avLst>
          </a:prstGeom>
          <a:noFill/>
        </p:spPr>
        <p:style>
          <a:lnRef idx="2">
            <a:schemeClr val="accent2"/>
          </a:lnRef>
          <a:fillRef idx="1">
            <a:schemeClr val="lt1"/>
          </a:fillRef>
          <a:effectRef idx="0">
            <a:schemeClr val="accent2"/>
          </a:effectRef>
          <a:fontRef idx="minor">
            <a:schemeClr val="dk1"/>
          </a:fontRef>
        </p:style>
        <p:txBody>
          <a:bodyPr rtlCol="0" anchor="ctr"/>
          <a:lstStyle/>
          <a:p>
            <a:pPr algn="ctr"/>
            <a:endParaRPr lang="en-US" dirty="0">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id="{180DD316-FD28-B874-DA37-711B88D9B78A}"/>
              </a:ext>
            </a:extLst>
          </p:cNvPr>
          <p:cNvSpPr txBox="1"/>
          <p:nvPr/>
        </p:nvSpPr>
        <p:spPr>
          <a:xfrm>
            <a:off x="4433775" y="2656295"/>
            <a:ext cx="2945220" cy="523220"/>
          </a:xfrm>
          <a:prstGeom prst="rect">
            <a:avLst/>
          </a:prstGeom>
          <a:noFill/>
        </p:spPr>
        <p:txBody>
          <a:bodyPr wrap="square" rtlCol="0">
            <a:spAutoFit/>
          </a:bodyPr>
          <a:lstStyle/>
          <a:p>
            <a:pPr algn="ctr"/>
            <a:r>
              <a:rPr lang="en-US" sz="2800" dirty="0">
                <a:solidFill>
                  <a:schemeClr val="tx1"/>
                </a:solidFill>
                <a:latin typeface="Times New Roman" panose="02020603050405020304" pitchFamily="18" charset="0"/>
                <a:cs typeface="Times New Roman" panose="02020603050405020304" pitchFamily="18" charset="0"/>
              </a:rPr>
              <a:t>Acid </a:t>
            </a:r>
            <a:r>
              <a:rPr lang="en-US" sz="2800" b="1" dirty="0" err="1">
                <a:solidFill>
                  <a:srgbClr val="FF0000"/>
                </a:solidFill>
                <a:latin typeface="Times New Roman" panose="02020603050405020304" pitchFamily="18" charset="0"/>
                <a:cs typeface="Times New Roman" panose="02020603050405020304" pitchFamily="18" charset="0"/>
              </a:rPr>
              <a:t>có</a:t>
            </a:r>
            <a:r>
              <a:rPr lang="en-US" sz="2800" dirty="0">
                <a:solidFill>
                  <a:schemeClr val="tx1"/>
                </a:solidFill>
                <a:latin typeface="Times New Roman" panose="02020603050405020304" pitchFamily="18" charset="0"/>
                <a:cs typeface="Times New Roman" panose="02020603050405020304" pitchFamily="18" charset="0"/>
              </a:rPr>
              <a:t> oxygen</a:t>
            </a:r>
          </a:p>
        </p:txBody>
      </p:sp>
    </p:spTree>
    <p:extLst>
      <p:ext uri="{BB962C8B-B14F-4D97-AF65-F5344CB8AC3E}">
        <p14:creationId xmlns:p14="http://schemas.microsoft.com/office/powerpoint/2010/main" val="2884723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left)">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left)">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1000"/>
                                        <p:tgtEl>
                                          <p:spTgt spid="6"/>
                                        </p:tgtEl>
                                      </p:cBhvr>
                                    </p:animEffect>
                                    <p:anim calcmode="lin" valueType="num">
                                      <p:cBhvr>
                                        <p:cTn id="25" dur="1000" fill="hold"/>
                                        <p:tgtEl>
                                          <p:spTgt spid="6"/>
                                        </p:tgtEl>
                                        <p:attrNameLst>
                                          <p:attrName>ppt_x</p:attrName>
                                        </p:attrNameLst>
                                      </p:cBhvr>
                                      <p:tavLst>
                                        <p:tav tm="0">
                                          <p:val>
                                            <p:strVal val="#ppt_x"/>
                                          </p:val>
                                        </p:tav>
                                        <p:tav tm="100000">
                                          <p:val>
                                            <p:strVal val="#ppt_x"/>
                                          </p:val>
                                        </p:tav>
                                      </p:tavLst>
                                    </p:anim>
                                    <p:anim calcmode="lin" valueType="num">
                                      <p:cBhvr>
                                        <p:cTn id="2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
            <a:extLst>
              <a:ext uri="{FF2B5EF4-FFF2-40B4-BE49-F238E27FC236}">
                <a16:creationId xmlns:a16="http://schemas.microsoft.com/office/drawing/2014/main" id="{6C8F3E7C-8DA6-9A6A-C0C7-C8956911FB5E}"/>
              </a:ext>
            </a:extLst>
          </p:cNvPr>
          <p:cNvSpPr/>
          <p:nvPr/>
        </p:nvSpPr>
        <p:spPr>
          <a:xfrm>
            <a:off x="238905" y="1976877"/>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A</a:t>
            </a:r>
          </a:p>
        </p:txBody>
      </p:sp>
      <p:sp>
        <p:nvSpPr>
          <p:cNvPr id="3" name="A_answer">
            <a:extLst>
              <a:ext uri="{FF2B5EF4-FFF2-40B4-BE49-F238E27FC236}">
                <a16:creationId xmlns:a16="http://schemas.microsoft.com/office/drawing/2014/main" id="{86273430-37E6-6DEF-5CA2-68CB4174DEC9}"/>
              </a:ext>
            </a:extLst>
          </p:cNvPr>
          <p:cNvSpPr/>
          <p:nvPr/>
        </p:nvSpPr>
        <p:spPr>
          <a:xfrm>
            <a:off x="1107255" y="1976878"/>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lnSpcReduction="10000"/>
          </a:bodyPr>
          <a:lstStyle/>
          <a:p>
            <a:pPr algn="ctr"/>
            <a:r>
              <a:rPr lang="vi-VN" sz="2400" dirty="0">
                <a:latin typeface="Times New Roman" panose="02020603050405020304" pitchFamily="18" charset="0"/>
                <a:cs typeface="Times New Roman" panose="02020603050405020304" pitchFamily="18" charset="0"/>
              </a:rPr>
              <a:t>Một hay nhiều nguyên tử h</a:t>
            </a:r>
            <a:r>
              <a:rPr lang="en-US" sz="2400" dirty="0">
                <a:latin typeface="Times New Roman" panose="02020603050405020304" pitchFamily="18" charset="0"/>
                <a:cs typeface="Times New Roman" panose="02020603050405020304" pitchFamily="18" charset="0"/>
              </a:rPr>
              <a:t>yd</a:t>
            </a:r>
            <a:r>
              <a:rPr lang="vi-VN" sz="2400" dirty="0">
                <a:latin typeface="Times New Roman" panose="02020603050405020304" pitchFamily="18" charset="0"/>
                <a:cs typeface="Times New Roman" panose="02020603050405020304" pitchFamily="18" charset="0"/>
              </a:rPr>
              <a:t>ro</a:t>
            </a:r>
            <a:r>
              <a:rPr lang="en-US" sz="2400" dirty="0">
                <a:latin typeface="Times New Roman" panose="02020603050405020304" pitchFamily="18" charset="0"/>
                <a:cs typeface="Times New Roman" panose="02020603050405020304" pitchFamily="18" charset="0"/>
              </a:rPr>
              <a:t>gen</a:t>
            </a:r>
            <a:r>
              <a:rPr lang="vi-VN" sz="2400" dirty="0">
                <a:latin typeface="Times New Roman" panose="02020603050405020304" pitchFamily="18" charset="0"/>
                <a:cs typeface="Times New Roman" panose="02020603050405020304" pitchFamily="18" charset="0"/>
              </a:rPr>
              <a:t> liên kết với gốc </a:t>
            </a:r>
            <a:r>
              <a:rPr lang="en-US" sz="2400" dirty="0">
                <a:latin typeface="Times New Roman" panose="02020603050405020304" pitchFamily="18" charset="0"/>
                <a:cs typeface="Times New Roman" panose="02020603050405020304" pitchFamily="18" charset="0"/>
              </a:rPr>
              <a:t>acid</a:t>
            </a:r>
            <a:endParaRPr lang="en-GB" sz="2400" dirty="0">
              <a:latin typeface="Times New Roman" panose="02020603050405020304" pitchFamily="18" charset="0"/>
              <a:cs typeface="Times New Roman" panose="02020603050405020304" pitchFamily="18" charset="0"/>
            </a:endParaRPr>
          </a:p>
        </p:txBody>
      </p:sp>
      <p:sp>
        <p:nvSpPr>
          <p:cNvPr id="4" name="B">
            <a:extLst>
              <a:ext uri="{FF2B5EF4-FFF2-40B4-BE49-F238E27FC236}">
                <a16:creationId xmlns:a16="http://schemas.microsoft.com/office/drawing/2014/main" id="{4BC8B927-BE23-9C1B-5907-DC24551C7A04}"/>
              </a:ext>
            </a:extLst>
          </p:cNvPr>
          <p:cNvSpPr/>
          <p:nvPr/>
        </p:nvSpPr>
        <p:spPr>
          <a:xfrm>
            <a:off x="4742318" y="1975844"/>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B</a:t>
            </a:r>
          </a:p>
        </p:txBody>
      </p:sp>
      <p:sp>
        <p:nvSpPr>
          <p:cNvPr id="5" name="B_answer">
            <a:extLst>
              <a:ext uri="{FF2B5EF4-FFF2-40B4-BE49-F238E27FC236}">
                <a16:creationId xmlns:a16="http://schemas.microsoft.com/office/drawing/2014/main" id="{56A5A49A-423C-5668-52F6-3119F487E00E}"/>
              </a:ext>
            </a:extLst>
          </p:cNvPr>
          <p:cNvSpPr/>
          <p:nvPr/>
        </p:nvSpPr>
        <p:spPr>
          <a:xfrm>
            <a:off x="5610668" y="1976878"/>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10000"/>
          </a:bodyPr>
          <a:lstStyle/>
          <a:p>
            <a:pPr algn="ctr"/>
            <a:r>
              <a:rPr lang="vi-VN" sz="2400" dirty="0">
                <a:latin typeface="Times New Roman" panose="02020603050405020304" pitchFamily="18" charset="0"/>
                <a:cs typeface="Times New Roman" panose="02020603050405020304" pitchFamily="18" charset="0"/>
              </a:rPr>
              <a:t>Một hay nhiều nguyên tử phi kim liên kết với gốc a</a:t>
            </a:r>
            <a:r>
              <a:rPr lang="en-US" sz="2400" dirty="0" err="1">
                <a:latin typeface="Times New Roman" panose="02020603050405020304" pitchFamily="18" charset="0"/>
                <a:cs typeface="Times New Roman" panose="02020603050405020304" pitchFamily="18" charset="0"/>
              </a:rPr>
              <a:t>cid</a:t>
            </a:r>
            <a:endParaRPr lang="en-GB" sz="2400" dirty="0">
              <a:latin typeface="Times New Roman" panose="02020603050405020304" pitchFamily="18" charset="0"/>
              <a:cs typeface="Times New Roman" panose="02020603050405020304" pitchFamily="18" charset="0"/>
            </a:endParaRPr>
          </a:p>
        </p:txBody>
      </p:sp>
      <p:sp>
        <p:nvSpPr>
          <p:cNvPr id="6" name="C">
            <a:extLst>
              <a:ext uri="{FF2B5EF4-FFF2-40B4-BE49-F238E27FC236}">
                <a16:creationId xmlns:a16="http://schemas.microsoft.com/office/drawing/2014/main" id="{DB7C7672-6AA5-6B84-9495-3EB96977947E}"/>
              </a:ext>
            </a:extLst>
          </p:cNvPr>
          <p:cNvSpPr/>
          <p:nvPr/>
        </p:nvSpPr>
        <p:spPr>
          <a:xfrm>
            <a:off x="238905" y="3185248"/>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C</a:t>
            </a:r>
          </a:p>
        </p:txBody>
      </p:sp>
      <p:sp>
        <p:nvSpPr>
          <p:cNvPr id="7" name="C_answer">
            <a:extLst>
              <a:ext uri="{FF2B5EF4-FFF2-40B4-BE49-F238E27FC236}">
                <a16:creationId xmlns:a16="http://schemas.microsoft.com/office/drawing/2014/main" id="{1024D372-C381-807A-A8A5-C8198B4A4D2F}"/>
              </a:ext>
            </a:extLst>
          </p:cNvPr>
          <p:cNvSpPr/>
          <p:nvPr/>
        </p:nvSpPr>
        <p:spPr>
          <a:xfrm>
            <a:off x="1107255" y="3184215"/>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vi-VN" sz="2400" dirty="0">
                <a:latin typeface="Times New Roman" panose="02020603050405020304" pitchFamily="18" charset="0"/>
                <a:cs typeface="Times New Roman" panose="02020603050405020304" pitchFamily="18" charset="0"/>
              </a:rPr>
              <a:t>Một hay nhiều nguyên tử kim loại liên kết với nhóm h</a:t>
            </a:r>
            <a:r>
              <a:rPr lang="en-US" sz="2400" dirty="0" err="1">
                <a:latin typeface="Times New Roman" panose="02020603050405020304" pitchFamily="18" charset="0"/>
                <a:cs typeface="Times New Roman" panose="02020603050405020304" pitchFamily="18" charset="0"/>
              </a:rPr>
              <a:t>ydroxide</a:t>
            </a:r>
            <a:r>
              <a:rPr lang="vi-VN" sz="2400" dirty="0">
                <a:latin typeface="Times New Roman" panose="02020603050405020304" pitchFamily="18" charset="0"/>
                <a:cs typeface="Times New Roman" panose="02020603050405020304" pitchFamily="18" charset="0"/>
              </a:rPr>
              <a:t> (OH).</a:t>
            </a:r>
            <a:endParaRPr lang="en-GB" sz="2400" dirty="0">
              <a:latin typeface="Times New Roman" panose="02020603050405020304" pitchFamily="18" charset="0"/>
              <a:cs typeface="Times New Roman" panose="02020603050405020304" pitchFamily="18" charset="0"/>
            </a:endParaRPr>
          </a:p>
        </p:txBody>
      </p:sp>
      <p:sp>
        <p:nvSpPr>
          <p:cNvPr id="8" name="D">
            <a:extLst>
              <a:ext uri="{FF2B5EF4-FFF2-40B4-BE49-F238E27FC236}">
                <a16:creationId xmlns:a16="http://schemas.microsoft.com/office/drawing/2014/main" id="{DCA408E1-DFE9-CC3A-570B-D666D9AE532D}"/>
              </a:ext>
            </a:extLst>
          </p:cNvPr>
          <p:cNvSpPr/>
          <p:nvPr/>
        </p:nvSpPr>
        <p:spPr>
          <a:xfrm>
            <a:off x="4742318" y="3184215"/>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D</a:t>
            </a:r>
          </a:p>
        </p:txBody>
      </p:sp>
      <p:sp>
        <p:nvSpPr>
          <p:cNvPr id="9" name="D_answer">
            <a:extLst>
              <a:ext uri="{FF2B5EF4-FFF2-40B4-BE49-F238E27FC236}">
                <a16:creationId xmlns:a16="http://schemas.microsoft.com/office/drawing/2014/main" id="{AD359F16-3B83-76F1-6C77-F9A5E545A6EB}"/>
              </a:ext>
            </a:extLst>
          </p:cNvPr>
          <p:cNvSpPr/>
          <p:nvPr/>
        </p:nvSpPr>
        <p:spPr>
          <a:xfrm>
            <a:off x="5610668" y="3184215"/>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lnSpcReduction="10000"/>
          </a:bodyPr>
          <a:lstStyle/>
          <a:p>
            <a:pPr algn="ctr"/>
            <a:r>
              <a:rPr lang="vi-VN" sz="2400" dirty="0">
                <a:latin typeface="Times New Roman" panose="02020603050405020304" pitchFamily="18" charset="0"/>
                <a:cs typeface="Times New Roman" panose="02020603050405020304" pitchFamily="18" charset="0"/>
              </a:rPr>
              <a:t>Một hay nhiều nguyên tử kim loại liên kết với một hay nhiều gốc a</a:t>
            </a:r>
            <a:r>
              <a:rPr lang="en-US" sz="2400" dirty="0" err="1">
                <a:latin typeface="Times New Roman" panose="02020603050405020304" pitchFamily="18" charset="0"/>
                <a:cs typeface="Times New Roman" panose="02020603050405020304" pitchFamily="18" charset="0"/>
              </a:rPr>
              <a:t>cid</a:t>
            </a:r>
            <a:endParaRPr lang="en-GB" sz="2400" dirty="0">
              <a:latin typeface="Times New Roman" panose="02020603050405020304" pitchFamily="18" charset="0"/>
              <a:cs typeface="Times New Roman" panose="02020603050405020304" pitchFamily="18" charset="0"/>
            </a:endParaRPr>
          </a:p>
        </p:txBody>
      </p:sp>
      <p:sp>
        <p:nvSpPr>
          <p:cNvPr id="10" name="Question box">
            <a:extLst>
              <a:ext uri="{FF2B5EF4-FFF2-40B4-BE49-F238E27FC236}">
                <a16:creationId xmlns:a16="http://schemas.microsoft.com/office/drawing/2014/main" id="{301F88A7-C68E-78E8-B35C-7510C6B382B2}"/>
              </a:ext>
            </a:extLst>
          </p:cNvPr>
          <p:cNvSpPr/>
          <p:nvPr/>
        </p:nvSpPr>
        <p:spPr>
          <a:xfrm>
            <a:off x="237713" y="229539"/>
            <a:ext cx="8640000" cy="1620000"/>
          </a:xfrm>
          <a:prstGeom prst="roundRect">
            <a:avLst/>
          </a:pr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4000" b="1" dirty="0">
                <a:solidFill>
                  <a:srgbClr val="FF0000"/>
                </a:solidFill>
                <a:effectLst/>
                <a:latin typeface="Times New Roman" panose="02020603050405020304" pitchFamily="18" charset="0"/>
                <a:ea typeface="Calibri" panose="020F0502020204030204" pitchFamily="34" charset="0"/>
              </a:rPr>
              <a:t>LUYỆN TẬP</a:t>
            </a:r>
          </a:p>
          <a:p>
            <a:pPr algn="ctr"/>
            <a:r>
              <a:rPr lang="en-US" sz="4000" b="1" dirty="0" err="1">
                <a:solidFill>
                  <a:srgbClr val="FF0000"/>
                </a:solidFill>
                <a:effectLst/>
                <a:latin typeface="Times New Roman" panose="02020603050405020304" pitchFamily="18" charset="0"/>
                <a:ea typeface="Calibri" panose="020F0502020204030204" pitchFamily="34" charset="0"/>
              </a:rPr>
              <a:t>Câu</a:t>
            </a:r>
            <a:r>
              <a:rPr lang="en-US" sz="4000" b="1" dirty="0">
                <a:solidFill>
                  <a:srgbClr val="FF0000"/>
                </a:solidFill>
                <a:effectLst/>
                <a:latin typeface="Times New Roman" panose="02020603050405020304" pitchFamily="18" charset="0"/>
                <a:ea typeface="Calibri" panose="020F0502020204030204" pitchFamily="34" charset="0"/>
              </a:rPr>
              <a:t> 1. </a:t>
            </a:r>
            <a:r>
              <a:rPr lang="vi-VN" sz="4000" dirty="0">
                <a:effectLst/>
                <a:latin typeface="Times New Roman" panose="02020603050405020304" pitchFamily="18" charset="0"/>
                <a:ea typeface="Calibri" panose="020F0502020204030204" pitchFamily="34" charset="0"/>
              </a:rPr>
              <a:t>Phân tử a</a:t>
            </a:r>
            <a:r>
              <a:rPr lang="en-US" sz="4000" dirty="0" err="1">
                <a:latin typeface="Times New Roman" panose="02020603050405020304" pitchFamily="18" charset="0"/>
                <a:ea typeface="Calibri" panose="020F0502020204030204" pitchFamily="34" charset="0"/>
              </a:rPr>
              <a:t>cid</a:t>
            </a:r>
            <a:r>
              <a:rPr lang="vi-VN" sz="4000" dirty="0">
                <a:effectLst/>
                <a:latin typeface="Times New Roman" panose="02020603050405020304" pitchFamily="18" charset="0"/>
                <a:ea typeface="Calibri" panose="020F0502020204030204" pitchFamily="34" charset="0"/>
              </a:rPr>
              <a:t> gồm có</a:t>
            </a:r>
            <a:endParaRPr lang="en-GB" sz="6600" dirty="0">
              <a:latin typeface="Times New Roman" panose="02020603050405020304" pitchFamily="18" charset="0"/>
              <a:cs typeface="Times New Roman" panose="02020603050405020304" pitchFamily="18" charset="0"/>
            </a:endParaRPr>
          </a:p>
        </p:txBody>
      </p:sp>
      <p:sp>
        <p:nvSpPr>
          <p:cNvPr id="11" name="Score Button">
            <a:hlinkClick r:id="" action="ppaction://hlinkshowjump?jump=nextslide" tooltip="Next Question!" highlightClick="1">
              <a:snd r:embed="rId5" name="click.wav"/>
            </a:hlinkClick>
            <a:extLst>
              <a:ext uri="{FF2B5EF4-FFF2-40B4-BE49-F238E27FC236}">
                <a16:creationId xmlns:a16="http://schemas.microsoft.com/office/drawing/2014/main" id="{8EB810A1-DF25-4EAE-40A7-4BBDC94ABFC5}"/>
              </a:ext>
            </a:extLst>
          </p:cNvPr>
          <p:cNvSpPr/>
          <p:nvPr/>
        </p:nvSpPr>
        <p:spPr>
          <a:xfrm>
            <a:off x="8337713" y="4535922"/>
            <a:ext cx="540000" cy="405000"/>
          </a:xfrm>
          <a:prstGeom prst="roundRect">
            <a:avLst/>
          </a:prstGeom>
          <a:solidFill>
            <a:schemeClr val="accent1">
              <a:lumMod val="50000"/>
              <a:alpha val="50000"/>
            </a:schemeClr>
          </a:solidFill>
          <a:ln w="7620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100" dirty="0">
                <a:solidFill>
                  <a:schemeClr val="accent1">
                    <a:lumMod val="60000"/>
                    <a:lumOff val="40000"/>
                  </a:schemeClr>
                </a:solidFill>
                <a:latin typeface="Times New Roman" panose="02020603050405020304" pitchFamily="18" charset="0"/>
                <a:cs typeface="Times New Roman" panose="02020603050405020304" pitchFamily="18" charset="0"/>
              </a:rPr>
              <a:t>&gt;</a:t>
            </a:r>
            <a:endParaRPr lang="en-GB" sz="3300" dirty="0">
              <a:solidFill>
                <a:schemeClr val="accent1">
                  <a:lumMod val="60000"/>
                  <a:lumOff val="40000"/>
                </a:schemeClr>
              </a:solidFill>
              <a:latin typeface="Times New Roman" panose="02020603050405020304" pitchFamily="18" charset="0"/>
              <a:cs typeface="Times New Roman" panose="02020603050405020304" pitchFamily="18" charset="0"/>
            </a:endParaRPr>
          </a:p>
        </p:txBody>
      </p:sp>
      <p:sp>
        <p:nvSpPr>
          <p:cNvPr id="12" name="Star: 5 Points 11">
            <a:extLst>
              <a:ext uri="{FF2B5EF4-FFF2-40B4-BE49-F238E27FC236}">
                <a16:creationId xmlns:a16="http://schemas.microsoft.com/office/drawing/2014/main" id="{7DEBB7CF-8A5F-4452-BC3F-AC77D2EF2A1E}"/>
              </a:ext>
            </a:extLst>
          </p:cNvPr>
          <p:cNvSpPr/>
          <p:nvPr/>
        </p:nvSpPr>
        <p:spPr>
          <a:xfrm>
            <a:off x="361507" y="2286000"/>
            <a:ext cx="659219" cy="574158"/>
          </a:xfrm>
          <a:prstGeom prst="star5">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777292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circle(in)">
                                      <p:cBhvr>
                                        <p:cTn id="7"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1" presetClass="emph" presetSubtype="2" fill="hold" nodeType="clickEffect">
                                  <p:stCondLst>
                                    <p:cond delay="0"/>
                                  </p:stCondLst>
                                  <p:childTnLst>
                                    <p:animClr clrSpc="rgb" dir="cw">
                                      <p:cBhvr>
                                        <p:cTn id="12" dur="250" fill="hold"/>
                                        <p:tgtEl>
                                          <p:spTgt spid="3"/>
                                        </p:tgtEl>
                                        <p:attrNameLst>
                                          <p:attrName>fillcolor</p:attrName>
                                        </p:attrNameLst>
                                      </p:cBhvr>
                                      <p:to>
                                        <a:srgbClr val="92D050"/>
                                      </p:to>
                                    </p:animClr>
                                    <p:set>
                                      <p:cBhvr>
                                        <p:cTn id="13" dur="250" fill="hold"/>
                                        <p:tgtEl>
                                          <p:spTgt spid="3"/>
                                        </p:tgtEl>
                                        <p:attrNameLst>
                                          <p:attrName>fill.type</p:attrName>
                                        </p:attrNameLst>
                                      </p:cBhvr>
                                      <p:to>
                                        <p:strVal val="solid"/>
                                      </p:to>
                                    </p:set>
                                    <p:set>
                                      <p:cBhvr>
                                        <p:cTn id="14" dur="250" fill="hold"/>
                                        <p:tgtEl>
                                          <p:spTgt spid="3"/>
                                        </p:tgtEl>
                                        <p:attrNameLst>
                                          <p:attrName>fill.on</p:attrName>
                                        </p:attrNameLst>
                                      </p:cBhvr>
                                      <p:to>
                                        <p:strVal val="true"/>
                                      </p:to>
                                    </p:set>
                                  </p:childTnLst>
                                  <p:subTnLst>
                                    <p:audio>
                                      <p:cMediaNode>
                                        <p:cTn display="0" masterRel="sameClick">
                                          <p:stCondLst>
                                            <p:cond evt="begin" delay="0">
                                              <p:tn val="11"/>
                                            </p:cond>
                                          </p:stCondLst>
                                          <p:endCondLst>
                                            <p:cond evt="onStopAudio" delay="0">
                                              <p:tgtEl>
                                                <p:sldTgt/>
                                              </p:tgtEl>
                                            </p:cond>
                                          </p:endCondLst>
                                        </p:cTn>
                                        <p:tgtEl>
                                          <p:sndTgt r:embed="rId3" name="chimes.wav"/>
                                        </p:tgtEl>
                                      </p:cMediaNode>
                                    </p:audio>
                                  </p:subTnLst>
                                </p:cTn>
                              </p:par>
                              <p:par>
                                <p:cTn id="15" presetID="1" presetClass="emph" presetSubtype="2" fill="hold" nodeType="withEffect">
                                  <p:stCondLst>
                                    <p:cond delay="0"/>
                                  </p:stCondLst>
                                  <p:childTnLst>
                                    <p:animClr clrSpc="rgb" dir="cw">
                                      <p:cBhvr>
                                        <p:cTn id="16" dur="250" fill="hold"/>
                                        <p:tgtEl>
                                          <p:spTgt spid="2"/>
                                        </p:tgtEl>
                                        <p:attrNameLst>
                                          <p:attrName>fillcolor</p:attrName>
                                        </p:attrNameLst>
                                      </p:cBhvr>
                                      <p:to>
                                        <a:srgbClr val="92D050"/>
                                      </p:to>
                                    </p:animClr>
                                    <p:set>
                                      <p:cBhvr>
                                        <p:cTn id="17" dur="250" fill="hold"/>
                                        <p:tgtEl>
                                          <p:spTgt spid="2"/>
                                        </p:tgtEl>
                                        <p:attrNameLst>
                                          <p:attrName>fill.type</p:attrName>
                                        </p:attrNameLst>
                                      </p:cBhvr>
                                      <p:to>
                                        <p:strVal val="solid"/>
                                      </p:to>
                                    </p:set>
                                    <p:set>
                                      <p:cBhvr>
                                        <p:cTn id="18" dur="250" fill="hold"/>
                                        <p:tgtEl>
                                          <p:spTgt spid="2"/>
                                        </p:tgtEl>
                                        <p:attrNameLst>
                                          <p:attrName>fill.on</p:attrName>
                                        </p:attrNameLst>
                                      </p:cBhvr>
                                      <p:to>
                                        <p:strVal val="true"/>
                                      </p:to>
                                    </p:set>
                                  </p:childTnLst>
                                </p:cTn>
                              </p:par>
                            </p:childTnLst>
                          </p:cTn>
                        </p:par>
                      </p:childTnLst>
                    </p:cTn>
                  </p:par>
                </p:childTnLst>
              </p:cTn>
              <p:nextCondLst>
                <p:cond evt="onClick" delay="0">
                  <p:tgtEl>
                    <p:spTgt spid="3"/>
                  </p:tgtEl>
                </p:cond>
              </p:nextCondLst>
            </p:seq>
            <p:seq concurrent="1" nextAc="seek">
              <p:cTn id="19" restart="whenNotActive" fill="hold" evtFilter="cancelBubble" nodeType="interactiveSeq">
                <p:stCondLst>
                  <p:cond evt="onClick" delay="0">
                    <p:tgtEl>
                      <p:spTgt spid="5"/>
                    </p:tgtEl>
                  </p:cond>
                </p:stCondLst>
                <p:endSync evt="end" delay="0">
                  <p:rtn val="all"/>
                </p:endSync>
                <p:childTnLst>
                  <p:par>
                    <p:cTn id="20" fill="hold">
                      <p:stCondLst>
                        <p:cond delay="0"/>
                      </p:stCondLst>
                      <p:childTnLst>
                        <p:par>
                          <p:cTn id="21" fill="hold">
                            <p:stCondLst>
                              <p:cond delay="0"/>
                            </p:stCondLst>
                            <p:childTnLst>
                              <p:par>
                                <p:cTn id="22" presetID="1" presetClass="emph" presetSubtype="2" fill="hold" nodeType="clickEffect">
                                  <p:stCondLst>
                                    <p:cond delay="0"/>
                                  </p:stCondLst>
                                  <p:childTnLst>
                                    <p:animClr clrSpc="rgb" dir="cw">
                                      <p:cBhvr>
                                        <p:cTn id="23" dur="250" fill="hold"/>
                                        <p:tgtEl>
                                          <p:spTgt spid="5"/>
                                        </p:tgtEl>
                                        <p:attrNameLst>
                                          <p:attrName>fillcolor</p:attrName>
                                        </p:attrNameLst>
                                      </p:cBhvr>
                                      <p:to>
                                        <a:srgbClr val="FF0066"/>
                                      </p:to>
                                    </p:animClr>
                                    <p:set>
                                      <p:cBhvr>
                                        <p:cTn id="24" dur="250" fill="hold"/>
                                        <p:tgtEl>
                                          <p:spTgt spid="5"/>
                                        </p:tgtEl>
                                        <p:attrNameLst>
                                          <p:attrName>fill.type</p:attrName>
                                        </p:attrNameLst>
                                      </p:cBhvr>
                                      <p:to>
                                        <p:strVal val="solid"/>
                                      </p:to>
                                    </p:set>
                                    <p:set>
                                      <p:cBhvr>
                                        <p:cTn id="25" dur="250" fill="hold"/>
                                        <p:tgtEl>
                                          <p:spTgt spid="5"/>
                                        </p:tgtEl>
                                        <p:attrNameLst>
                                          <p:attrName>fill.on</p:attrName>
                                        </p:attrNameLst>
                                      </p:cBhvr>
                                      <p:to>
                                        <p:strVal val="true"/>
                                      </p:to>
                                    </p:set>
                                  </p:childTnLst>
                                  <p:subTnLst>
                                    <p:audio>
                                      <p:cMediaNode>
                                        <p:cTn display="0" masterRel="sameClick">
                                          <p:stCondLst>
                                            <p:cond evt="begin" delay="0">
                                              <p:tn val="22"/>
                                            </p:cond>
                                          </p:stCondLst>
                                          <p:endCondLst>
                                            <p:cond evt="onStopAudio" delay="0">
                                              <p:tgtEl>
                                                <p:sldTgt/>
                                              </p:tgtEl>
                                            </p:cond>
                                          </p:endCondLst>
                                        </p:cTn>
                                        <p:tgtEl>
                                          <p:sndTgt r:embed="rId4" name="whoosh.wav"/>
                                        </p:tgtEl>
                                      </p:cMediaNode>
                                    </p:audio>
                                  </p:subTnLst>
                                </p:cTn>
                              </p:par>
                              <p:par>
                                <p:cTn id="26" presetID="1" presetClass="emph" presetSubtype="2" fill="hold" nodeType="withEffect">
                                  <p:stCondLst>
                                    <p:cond delay="0"/>
                                  </p:stCondLst>
                                  <p:childTnLst>
                                    <p:animClr clrSpc="rgb" dir="cw">
                                      <p:cBhvr>
                                        <p:cTn id="27" dur="250" fill="hold"/>
                                        <p:tgtEl>
                                          <p:spTgt spid="4"/>
                                        </p:tgtEl>
                                        <p:attrNameLst>
                                          <p:attrName>fillcolor</p:attrName>
                                        </p:attrNameLst>
                                      </p:cBhvr>
                                      <p:to>
                                        <a:srgbClr val="FF0066"/>
                                      </p:to>
                                    </p:animClr>
                                    <p:set>
                                      <p:cBhvr>
                                        <p:cTn id="28" dur="250" fill="hold"/>
                                        <p:tgtEl>
                                          <p:spTgt spid="4"/>
                                        </p:tgtEl>
                                        <p:attrNameLst>
                                          <p:attrName>fill.type</p:attrName>
                                        </p:attrNameLst>
                                      </p:cBhvr>
                                      <p:to>
                                        <p:strVal val="solid"/>
                                      </p:to>
                                    </p:set>
                                    <p:set>
                                      <p:cBhvr>
                                        <p:cTn id="29" dur="250" fill="hold"/>
                                        <p:tgtEl>
                                          <p:spTgt spid="4"/>
                                        </p:tgtEl>
                                        <p:attrNameLst>
                                          <p:attrName>fill.on</p:attrName>
                                        </p:attrNameLst>
                                      </p:cBhvr>
                                      <p:to>
                                        <p:strVal val="true"/>
                                      </p:to>
                                    </p:set>
                                  </p:childTnLst>
                                </p:cTn>
                              </p:par>
                            </p:childTnLst>
                          </p:cTn>
                        </p:par>
                      </p:childTnLst>
                    </p:cTn>
                  </p:par>
                </p:childTnLst>
              </p:cTn>
              <p:nextCondLst>
                <p:cond evt="onClick" delay="0">
                  <p:tgtEl>
                    <p:spTgt spid="5"/>
                  </p:tgtEl>
                </p:cond>
              </p:nextCondLst>
            </p:seq>
            <p:seq concurrent="1" nextAc="seek">
              <p:cTn id="30" restart="whenNotActive" fill="hold" evtFilter="cancelBubble" nodeType="interactiveSeq">
                <p:stCondLst>
                  <p:cond evt="onClick" delay="0">
                    <p:tgtEl>
                      <p:spTgt spid="7"/>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withEffect">
                                  <p:stCondLst>
                                    <p:cond delay="0"/>
                                  </p:stCondLst>
                                  <p:childTnLst>
                                    <p:animClr clrSpc="rgb" dir="cw">
                                      <p:cBhvr>
                                        <p:cTn id="34" dur="250" fill="hold"/>
                                        <p:tgtEl>
                                          <p:spTgt spid="7"/>
                                        </p:tgtEl>
                                        <p:attrNameLst>
                                          <p:attrName>fillcolor</p:attrName>
                                        </p:attrNameLst>
                                      </p:cBhvr>
                                      <p:to>
                                        <a:srgbClr val="FF0066"/>
                                      </p:to>
                                    </p:animClr>
                                    <p:set>
                                      <p:cBhvr>
                                        <p:cTn id="35" dur="250" fill="hold"/>
                                        <p:tgtEl>
                                          <p:spTgt spid="7"/>
                                        </p:tgtEl>
                                        <p:attrNameLst>
                                          <p:attrName>fill.type</p:attrName>
                                        </p:attrNameLst>
                                      </p:cBhvr>
                                      <p:to>
                                        <p:strVal val="solid"/>
                                      </p:to>
                                    </p:set>
                                    <p:set>
                                      <p:cBhvr>
                                        <p:cTn id="36" dur="250" fill="hold"/>
                                        <p:tgtEl>
                                          <p:spTgt spid="7"/>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4" name="whoosh.wav"/>
                                        </p:tgtEl>
                                      </p:cMediaNode>
                                    </p:audio>
                                  </p:subTnLst>
                                </p:cTn>
                              </p:par>
                              <p:par>
                                <p:cTn id="37" presetID="1" presetClass="emph" presetSubtype="2" fill="hold" nodeType="withEffect">
                                  <p:stCondLst>
                                    <p:cond delay="0"/>
                                  </p:stCondLst>
                                  <p:childTnLst>
                                    <p:animClr clrSpc="rgb" dir="cw">
                                      <p:cBhvr>
                                        <p:cTn id="38" dur="250" fill="hold"/>
                                        <p:tgtEl>
                                          <p:spTgt spid="6"/>
                                        </p:tgtEl>
                                        <p:attrNameLst>
                                          <p:attrName>fillcolor</p:attrName>
                                        </p:attrNameLst>
                                      </p:cBhvr>
                                      <p:to>
                                        <a:srgbClr val="FF0066"/>
                                      </p:to>
                                    </p:animClr>
                                    <p:set>
                                      <p:cBhvr>
                                        <p:cTn id="39" dur="250" fill="hold"/>
                                        <p:tgtEl>
                                          <p:spTgt spid="6"/>
                                        </p:tgtEl>
                                        <p:attrNameLst>
                                          <p:attrName>fill.type</p:attrName>
                                        </p:attrNameLst>
                                      </p:cBhvr>
                                      <p:to>
                                        <p:strVal val="solid"/>
                                      </p:to>
                                    </p:set>
                                    <p:set>
                                      <p:cBhvr>
                                        <p:cTn id="40" dur="250" fill="hold"/>
                                        <p:tgtEl>
                                          <p:spTgt spid="6"/>
                                        </p:tgtEl>
                                        <p:attrNameLst>
                                          <p:attrName>fill.on</p:attrName>
                                        </p:attrNameLst>
                                      </p:cBhvr>
                                      <p:to>
                                        <p:strVal val="true"/>
                                      </p:to>
                                    </p:set>
                                  </p:childTnLst>
                                </p:cTn>
                              </p:par>
                            </p:childTnLst>
                          </p:cTn>
                        </p:par>
                      </p:childTnLst>
                    </p:cTn>
                  </p:par>
                </p:childTnLst>
              </p:cTn>
              <p:nextCondLst>
                <p:cond evt="onClick" delay="0">
                  <p:tgtEl>
                    <p:spTgt spid="7"/>
                  </p:tgtEl>
                </p:cond>
              </p:nextCondLst>
            </p:seq>
            <p:seq concurrent="1" nextAc="seek">
              <p:cTn id="41" restart="whenNotActive" fill="hold" evtFilter="cancelBubble" nodeType="interactiveSeq">
                <p:stCondLst>
                  <p:cond evt="onClick" delay="0">
                    <p:tgtEl>
                      <p:spTgt spid="9"/>
                    </p:tgtEl>
                  </p:cond>
                </p:stCondLst>
                <p:endSync evt="end" delay="0">
                  <p:rtn val="all"/>
                </p:endSync>
                <p:childTnLst>
                  <p:par>
                    <p:cTn id="42" fill="hold">
                      <p:stCondLst>
                        <p:cond delay="0"/>
                      </p:stCondLst>
                      <p:childTnLst>
                        <p:par>
                          <p:cTn id="43" fill="hold">
                            <p:stCondLst>
                              <p:cond delay="0"/>
                            </p:stCondLst>
                            <p:childTnLst>
                              <p:par>
                                <p:cTn id="44" presetID="1" presetClass="emph" presetSubtype="2" fill="hold" nodeType="clickEffect">
                                  <p:stCondLst>
                                    <p:cond delay="0"/>
                                  </p:stCondLst>
                                  <p:childTnLst>
                                    <p:animClr clrSpc="rgb" dir="cw">
                                      <p:cBhvr>
                                        <p:cTn id="45" dur="250" fill="hold"/>
                                        <p:tgtEl>
                                          <p:spTgt spid="9"/>
                                        </p:tgtEl>
                                        <p:attrNameLst>
                                          <p:attrName>fillcolor</p:attrName>
                                        </p:attrNameLst>
                                      </p:cBhvr>
                                      <p:to>
                                        <a:srgbClr val="FF0066"/>
                                      </p:to>
                                    </p:animClr>
                                    <p:set>
                                      <p:cBhvr>
                                        <p:cTn id="46" dur="250" fill="hold"/>
                                        <p:tgtEl>
                                          <p:spTgt spid="9"/>
                                        </p:tgtEl>
                                        <p:attrNameLst>
                                          <p:attrName>fill.type</p:attrName>
                                        </p:attrNameLst>
                                      </p:cBhvr>
                                      <p:to>
                                        <p:strVal val="solid"/>
                                      </p:to>
                                    </p:set>
                                    <p:set>
                                      <p:cBhvr>
                                        <p:cTn id="47" dur="250" fill="hold"/>
                                        <p:tgtEl>
                                          <p:spTgt spid="9"/>
                                        </p:tgtEl>
                                        <p:attrNameLst>
                                          <p:attrName>fill.on</p:attrName>
                                        </p:attrNameLst>
                                      </p:cBhvr>
                                      <p:to>
                                        <p:strVal val="true"/>
                                      </p:to>
                                    </p:set>
                                  </p:childTnLst>
                                  <p:subTnLst>
                                    <p:audio>
                                      <p:cMediaNode>
                                        <p:cTn display="0" masterRel="sameClick">
                                          <p:stCondLst>
                                            <p:cond evt="begin" delay="0">
                                              <p:tn val="44"/>
                                            </p:cond>
                                          </p:stCondLst>
                                          <p:endCondLst>
                                            <p:cond evt="onStopAudio" delay="0">
                                              <p:tgtEl>
                                                <p:sldTgt/>
                                              </p:tgtEl>
                                            </p:cond>
                                          </p:endCondLst>
                                        </p:cTn>
                                        <p:tgtEl>
                                          <p:sndTgt r:embed="rId4" name="whoosh.wav"/>
                                        </p:tgtEl>
                                      </p:cMediaNode>
                                    </p:audio>
                                  </p:subTnLst>
                                </p:cTn>
                              </p:par>
                              <p:par>
                                <p:cTn id="48" presetID="1" presetClass="emph" presetSubtype="2" fill="hold" nodeType="withEffect">
                                  <p:stCondLst>
                                    <p:cond delay="0"/>
                                  </p:stCondLst>
                                  <p:childTnLst>
                                    <p:animClr clrSpc="rgb" dir="cw">
                                      <p:cBhvr>
                                        <p:cTn id="49" dur="250" fill="hold"/>
                                        <p:tgtEl>
                                          <p:spTgt spid="8"/>
                                        </p:tgtEl>
                                        <p:attrNameLst>
                                          <p:attrName>fillcolor</p:attrName>
                                        </p:attrNameLst>
                                      </p:cBhvr>
                                      <p:to>
                                        <a:srgbClr val="FF0066"/>
                                      </p:to>
                                    </p:animClr>
                                    <p:set>
                                      <p:cBhvr>
                                        <p:cTn id="50" dur="250" fill="hold"/>
                                        <p:tgtEl>
                                          <p:spTgt spid="8"/>
                                        </p:tgtEl>
                                        <p:attrNameLst>
                                          <p:attrName>fill.type</p:attrName>
                                        </p:attrNameLst>
                                      </p:cBhvr>
                                      <p:to>
                                        <p:strVal val="solid"/>
                                      </p:to>
                                    </p:set>
                                    <p:set>
                                      <p:cBhvr>
                                        <p:cTn id="51" dur="250" fill="hold"/>
                                        <p:tgtEl>
                                          <p:spTgt spid="8"/>
                                        </p:tgtEl>
                                        <p:attrNameLst>
                                          <p:attrName>fill.on</p:attrName>
                                        </p:attrNameLst>
                                      </p:cBhvr>
                                      <p:to>
                                        <p:strVal val="true"/>
                                      </p:to>
                                    </p:set>
                                  </p:childTnLst>
                                </p:cTn>
                              </p:par>
                            </p:childTnLst>
                          </p:cTn>
                        </p:par>
                      </p:childTnLst>
                    </p:cTn>
                  </p:par>
                </p:childTnLst>
              </p:cTn>
              <p:nextCondLst>
                <p:cond evt="onClick" delay="0">
                  <p:tgtEl>
                    <p:spTgt spid="9"/>
                  </p:tgtEl>
                </p:cond>
              </p:nextCondLst>
            </p:seq>
          </p:childTnLst>
        </p:cTn>
      </p:par>
    </p:tnLst>
    <p:bldLst>
      <p:bldP spid="12"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
            <a:extLst>
              <a:ext uri="{FF2B5EF4-FFF2-40B4-BE49-F238E27FC236}">
                <a16:creationId xmlns:a16="http://schemas.microsoft.com/office/drawing/2014/main" id="{B4750290-6FD1-BF7D-E3E6-22A490CF2AE8}"/>
              </a:ext>
            </a:extLst>
          </p:cNvPr>
          <p:cNvSpPr/>
          <p:nvPr/>
        </p:nvSpPr>
        <p:spPr>
          <a:xfrm>
            <a:off x="238905" y="1976877"/>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A</a:t>
            </a:r>
          </a:p>
        </p:txBody>
      </p:sp>
      <p:sp>
        <p:nvSpPr>
          <p:cNvPr id="3" name="A_answer">
            <a:extLst>
              <a:ext uri="{FF2B5EF4-FFF2-40B4-BE49-F238E27FC236}">
                <a16:creationId xmlns:a16="http://schemas.microsoft.com/office/drawing/2014/main" id="{CC1BB895-4151-9F25-C0E4-5DA9DE9D68A1}"/>
              </a:ext>
            </a:extLst>
          </p:cNvPr>
          <p:cNvSpPr/>
          <p:nvPr/>
        </p:nvSpPr>
        <p:spPr>
          <a:xfrm>
            <a:off x="1107255" y="1976878"/>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GB" sz="3300" dirty="0">
                <a:latin typeface="Times New Roman" panose="02020603050405020304" pitchFamily="18" charset="0"/>
                <a:cs typeface="Times New Roman" panose="02020603050405020304" pitchFamily="18" charset="0"/>
              </a:rPr>
              <a:t>HCl; NaOH.</a:t>
            </a:r>
          </a:p>
        </p:txBody>
      </p:sp>
      <p:sp>
        <p:nvSpPr>
          <p:cNvPr id="4" name="B">
            <a:extLst>
              <a:ext uri="{FF2B5EF4-FFF2-40B4-BE49-F238E27FC236}">
                <a16:creationId xmlns:a16="http://schemas.microsoft.com/office/drawing/2014/main" id="{8046DC7C-E27A-3950-47C9-86599FC6438F}"/>
              </a:ext>
            </a:extLst>
          </p:cNvPr>
          <p:cNvSpPr/>
          <p:nvPr/>
        </p:nvSpPr>
        <p:spPr>
          <a:xfrm>
            <a:off x="4742318" y="1975844"/>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B</a:t>
            </a:r>
          </a:p>
        </p:txBody>
      </p:sp>
      <p:sp>
        <p:nvSpPr>
          <p:cNvPr id="5" name="B_answer">
            <a:extLst>
              <a:ext uri="{FF2B5EF4-FFF2-40B4-BE49-F238E27FC236}">
                <a16:creationId xmlns:a16="http://schemas.microsoft.com/office/drawing/2014/main" id="{FB74D0D2-9557-834E-E166-B900F49EE762}"/>
              </a:ext>
            </a:extLst>
          </p:cNvPr>
          <p:cNvSpPr/>
          <p:nvPr/>
        </p:nvSpPr>
        <p:spPr>
          <a:xfrm>
            <a:off x="5610668" y="1976878"/>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GB" sz="3300" dirty="0" err="1">
                <a:latin typeface="Times New Roman" panose="02020603050405020304" pitchFamily="18" charset="0"/>
                <a:cs typeface="Times New Roman" panose="02020603050405020304" pitchFamily="18" charset="0"/>
              </a:rPr>
              <a:t>CaO</a:t>
            </a:r>
            <a:r>
              <a:rPr lang="en-GB" sz="3300" dirty="0">
                <a:latin typeface="Times New Roman" panose="02020603050405020304" pitchFamily="18" charset="0"/>
                <a:cs typeface="Times New Roman" panose="02020603050405020304" pitchFamily="18" charset="0"/>
              </a:rPr>
              <a:t>; H</a:t>
            </a:r>
            <a:r>
              <a:rPr lang="en-GB" sz="3300" baseline="-25000" dirty="0">
                <a:latin typeface="Times New Roman" panose="02020603050405020304" pitchFamily="18" charset="0"/>
                <a:cs typeface="Times New Roman" panose="02020603050405020304" pitchFamily="18" charset="0"/>
              </a:rPr>
              <a:t>2</a:t>
            </a:r>
            <a:r>
              <a:rPr lang="en-GB" sz="3300" dirty="0">
                <a:latin typeface="Times New Roman" panose="02020603050405020304" pitchFamily="18" charset="0"/>
                <a:cs typeface="Times New Roman" panose="02020603050405020304" pitchFamily="18" charset="0"/>
              </a:rPr>
              <a:t>SO</a:t>
            </a:r>
            <a:r>
              <a:rPr lang="en-GB" sz="3300" baseline="-25000" dirty="0">
                <a:latin typeface="Times New Roman" panose="02020603050405020304" pitchFamily="18" charset="0"/>
                <a:cs typeface="Times New Roman" panose="02020603050405020304" pitchFamily="18" charset="0"/>
              </a:rPr>
              <a:t>4</a:t>
            </a:r>
            <a:r>
              <a:rPr lang="en-GB" sz="3300" dirty="0">
                <a:latin typeface="Times New Roman" panose="02020603050405020304" pitchFamily="18" charset="0"/>
                <a:cs typeface="Times New Roman" panose="02020603050405020304" pitchFamily="18" charset="0"/>
              </a:rPr>
              <a:t>.</a:t>
            </a:r>
          </a:p>
        </p:txBody>
      </p:sp>
      <p:sp>
        <p:nvSpPr>
          <p:cNvPr id="6" name="C">
            <a:extLst>
              <a:ext uri="{FF2B5EF4-FFF2-40B4-BE49-F238E27FC236}">
                <a16:creationId xmlns:a16="http://schemas.microsoft.com/office/drawing/2014/main" id="{5AA00189-C513-294D-5B12-D26FABA4CAA2}"/>
              </a:ext>
            </a:extLst>
          </p:cNvPr>
          <p:cNvSpPr/>
          <p:nvPr/>
        </p:nvSpPr>
        <p:spPr>
          <a:xfrm>
            <a:off x="238905" y="3185248"/>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C</a:t>
            </a:r>
          </a:p>
        </p:txBody>
      </p:sp>
      <p:sp>
        <p:nvSpPr>
          <p:cNvPr id="7" name="C_answer">
            <a:extLst>
              <a:ext uri="{FF2B5EF4-FFF2-40B4-BE49-F238E27FC236}">
                <a16:creationId xmlns:a16="http://schemas.microsoft.com/office/drawing/2014/main" id="{CFD864D7-F7A0-93C2-F820-47C7EC675A35}"/>
              </a:ext>
            </a:extLst>
          </p:cNvPr>
          <p:cNvSpPr/>
          <p:nvPr/>
        </p:nvSpPr>
        <p:spPr>
          <a:xfrm>
            <a:off x="1107255" y="3184215"/>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GB" sz="3300" dirty="0">
                <a:latin typeface="Times New Roman" panose="02020603050405020304" pitchFamily="18" charset="0"/>
                <a:cs typeface="Times New Roman" panose="02020603050405020304" pitchFamily="18" charset="0"/>
              </a:rPr>
              <a:t>H</a:t>
            </a:r>
            <a:r>
              <a:rPr lang="en-GB" sz="3300" baseline="-25000" dirty="0">
                <a:latin typeface="Times New Roman" panose="02020603050405020304" pitchFamily="18" charset="0"/>
                <a:cs typeface="Times New Roman" panose="02020603050405020304" pitchFamily="18" charset="0"/>
              </a:rPr>
              <a:t>3</a:t>
            </a:r>
            <a:r>
              <a:rPr lang="en-GB" sz="3300" dirty="0">
                <a:latin typeface="Times New Roman" panose="02020603050405020304" pitchFamily="18" charset="0"/>
                <a:cs typeface="Times New Roman" panose="02020603050405020304" pitchFamily="18" charset="0"/>
              </a:rPr>
              <a:t>PO</a:t>
            </a:r>
            <a:r>
              <a:rPr lang="en-GB" sz="3300" baseline="-25000" dirty="0">
                <a:latin typeface="Times New Roman" panose="02020603050405020304" pitchFamily="18" charset="0"/>
                <a:cs typeface="Times New Roman" panose="02020603050405020304" pitchFamily="18" charset="0"/>
              </a:rPr>
              <a:t>4</a:t>
            </a:r>
            <a:r>
              <a:rPr lang="en-GB" sz="3300" dirty="0">
                <a:latin typeface="Times New Roman" panose="02020603050405020304" pitchFamily="18" charset="0"/>
                <a:cs typeface="Times New Roman" panose="02020603050405020304" pitchFamily="18" charset="0"/>
              </a:rPr>
              <a:t>; HNO</a:t>
            </a:r>
            <a:r>
              <a:rPr lang="en-GB" sz="3300" baseline="-25000" dirty="0">
                <a:latin typeface="Times New Roman" panose="02020603050405020304" pitchFamily="18" charset="0"/>
                <a:cs typeface="Times New Roman" panose="02020603050405020304" pitchFamily="18" charset="0"/>
              </a:rPr>
              <a:t>3</a:t>
            </a:r>
            <a:r>
              <a:rPr lang="en-GB" sz="3300" dirty="0">
                <a:latin typeface="Times New Roman" panose="02020603050405020304" pitchFamily="18" charset="0"/>
                <a:cs typeface="Times New Roman" panose="02020603050405020304" pitchFamily="18" charset="0"/>
              </a:rPr>
              <a:t>.</a:t>
            </a:r>
          </a:p>
        </p:txBody>
      </p:sp>
      <p:sp>
        <p:nvSpPr>
          <p:cNvPr id="8" name="D">
            <a:extLst>
              <a:ext uri="{FF2B5EF4-FFF2-40B4-BE49-F238E27FC236}">
                <a16:creationId xmlns:a16="http://schemas.microsoft.com/office/drawing/2014/main" id="{7DDAACA6-C685-4239-17C0-5DDB6C71B8D0}"/>
              </a:ext>
            </a:extLst>
          </p:cNvPr>
          <p:cNvSpPr/>
          <p:nvPr/>
        </p:nvSpPr>
        <p:spPr>
          <a:xfrm>
            <a:off x="4742318" y="3184215"/>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D</a:t>
            </a:r>
          </a:p>
        </p:txBody>
      </p:sp>
      <p:sp>
        <p:nvSpPr>
          <p:cNvPr id="9" name="D_answer">
            <a:extLst>
              <a:ext uri="{FF2B5EF4-FFF2-40B4-BE49-F238E27FC236}">
                <a16:creationId xmlns:a16="http://schemas.microsoft.com/office/drawing/2014/main" id="{CF50D6AA-997B-E2E1-EA16-F886A3D04CF8}"/>
              </a:ext>
            </a:extLst>
          </p:cNvPr>
          <p:cNvSpPr/>
          <p:nvPr/>
        </p:nvSpPr>
        <p:spPr>
          <a:xfrm>
            <a:off x="5610668" y="3184215"/>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GB" sz="3300" dirty="0">
                <a:latin typeface="Times New Roman" panose="02020603050405020304" pitchFamily="18" charset="0"/>
                <a:cs typeface="Times New Roman" panose="02020603050405020304" pitchFamily="18" charset="0"/>
              </a:rPr>
              <a:t>SO</a:t>
            </a:r>
            <a:r>
              <a:rPr lang="en-GB" sz="3300" baseline="-25000" dirty="0">
                <a:latin typeface="Times New Roman" panose="02020603050405020304" pitchFamily="18" charset="0"/>
                <a:cs typeface="Times New Roman" panose="02020603050405020304" pitchFamily="18" charset="0"/>
              </a:rPr>
              <a:t>2</a:t>
            </a:r>
            <a:r>
              <a:rPr lang="en-GB" sz="3300" dirty="0">
                <a:latin typeface="Times New Roman" panose="02020603050405020304" pitchFamily="18" charset="0"/>
                <a:cs typeface="Times New Roman" panose="02020603050405020304" pitchFamily="18" charset="0"/>
              </a:rPr>
              <a:t>; KOH.</a:t>
            </a:r>
          </a:p>
        </p:txBody>
      </p:sp>
      <p:sp>
        <p:nvSpPr>
          <p:cNvPr id="10" name="Question box">
            <a:extLst>
              <a:ext uri="{FF2B5EF4-FFF2-40B4-BE49-F238E27FC236}">
                <a16:creationId xmlns:a16="http://schemas.microsoft.com/office/drawing/2014/main" id="{84ED4797-7522-1055-5540-D58C87F9AE93}"/>
              </a:ext>
            </a:extLst>
          </p:cNvPr>
          <p:cNvSpPr/>
          <p:nvPr/>
        </p:nvSpPr>
        <p:spPr>
          <a:xfrm>
            <a:off x="237713" y="229539"/>
            <a:ext cx="8640000" cy="1620000"/>
          </a:xfrm>
          <a:prstGeom prst="roundRect">
            <a:avLst/>
          </a:pr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GB" sz="3300" b="1" dirty="0" err="1">
                <a:solidFill>
                  <a:srgbClr val="FF0000"/>
                </a:solidFill>
                <a:latin typeface="Times New Roman" panose="02020603050405020304" pitchFamily="18" charset="0"/>
                <a:cs typeface="Times New Roman" panose="02020603050405020304" pitchFamily="18" charset="0"/>
              </a:rPr>
              <a:t>Câu</a:t>
            </a:r>
            <a:r>
              <a:rPr lang="en-GB" sz="3300" b="1" dirty="0">
                <a:solidFill>
                  <a:srgbClr val="FF0000"/>
                </a:solidFill>
                <a:latin typeface="Times New Roman" panose="02020603050405020304" pitchFamily="18" charset="0"/>
                <a:cs typeface="Times New Roman" panose="02020603050405020304" pitchFamily="18" charset="0"/>
              </a:rPr>
              <a:t> 2. </a:t>
            </a:r>
            <a:r>
              <a:rPr lang="en-GB" sz="3300" b="1" dirty="0" err="1">
                <a:solidFill>
                  <a:schemeClr val="bg1"/>
                </a:solidFill>
                <a:latin typeface="Times New Roman" panose="02020603050405020304" pitchFamily="18" charset="0"/>
                <a:cs typeface="Times New Roman" panose="02020603050405020304" pitchFamily="18" charset="0"/>
              </a:rPr>
              <a:t>Dãy</a:t>
            </a:r>
            <a:r>
              <a:rPr lang="en-GB" sz="3300" b="1" dirty="0">
                <a:solidFill>
                  <a:schemeClr val="bg1"/>
                </a:solidFill>
                <a:latin typeface="Times New Roman" panose="02020603050405020304" pitchFamily="18" charset="0"/>
                <a:cs typeface="Times New Roman" panose="02020603050405020304" pitchFamily="18" charset="0"/>
              </a:rPr>
              <a:t> </a:t>
            </a:r>
            <a:r>
              <a:rPr lang="en-GB" sz="3300" b="1" dirty="0" err="1">
                <a:solidFill>
                  <a:schemeClr val="bg1"/>
                </a:solidFill>
                <a:latin typeface="Times New Roman" panose="02020603050405020304" pitchFamily="18" charset="0"/>
                <a:cs typeface="Times New Roman" panose="02020603050405020304" pitchFamily="18" charset="0"/>
              </a:rPr>
              <a:t>chất</a:t>
            </a:r>
            <a:r>
              <a:rPr lang="en-GB" sz="3300" b="1" dirty="0">
                <a:solidFill>
                  <a:schemeClr val="bg1"/>
                </a:solidFill>
                <a:latin typeface="Times New Roman" panose="02020603050405020304" pitchFamily="18" charset="0"/>
                <a:cs typeface="Times New Roman" panose="02020603050405020304" pitchFamily="18" charset="0"/>
              </a:rPr>
              <a:t> </a:t>
            </a:r>
            <a:r>
              <a:rPr lang="en-GB" sz="3300" b="1" dirty="0" err="1">
                <a:solidFill>
                  <a:schemeClr val="bg1"/>
                </a:solidFill>
                <a:latin typeface="Times New Roman" panose="02020603050405020304" pitchFamily="18" charset="0"/>
                <a:cs typeface="Times New Roman" panose="02020603050405020304" pitchFamily="18" charset="0"/>
              </a:rPr>
              <a:t>nào</a:t>
            </a:r>
            <a:r>
              <a:rPr lang="en-GB" sz="3300" b="1" dirty="0">
                <a:solidFill>
                  <a:schemeClr val="bg1"/>
                </a:solidFill>
                <a:latin typeface="Times New Roman" panose="02020603050405020304" pitchFamily="18" charset="0"/>
                <a:cs typeface="Times New Roman" panose="02020603050405020304" pitchFamily="18" charset="0"/>
              </a:rPr>
              <a:t> </a:t>
            </a:r>
            <a:r>
              <a:rPr lang="en-GB" sz="3300" b="1" dirty="0" err="1">
                <a:solidFill>
                  <a:schemeClr val="bg1"/>
                </a:solidFill>
                <a:latin typeface="Times New Roman" panose="02020603050405020304" pitchFamily="18" charset="0"/>
                <a:cs typeface="Times New Roman" panose="02020603050405020304" pitchFamily="18" charset="0"/>
              </a:rPr>
              <a:t>chỉ</a:t>
            </a:r>
            <a:r>
              <a:rPr lang="en-GB" sz="3300" b="1" dirty="0">
                <a:solidFill>
                  <a:schemeClr val="bg1"/>
                </a:solidFill>
                <a:latin typeface="Times New Roman" panose="02020603050405020304" pitchFamily="18" charset="0"/>
                <a:cs typeface="Times New Roman" panose="02020603050405020304" pitchFamily="18" charset="0"/>
              </a:rPr>
              <a:t> </a:t>
            </a:r>
            <a:r>
              <a:rPr lang="en-GB" sz="3300" b="1" dirty="0" err="1">
                <a:solidFill>
                  <a:schemeClr val="bg1"/>
                </a:solidFill>
                <a:latin typeface="Times New Roman" panose="02020603050405020304" pitchFamily="18" charset="0"/>
                <a:cs typeface="Times New Roman" panose="02020603050405020304" pitchFamily="18" charset="0"/>
              </a:rPr>
              <a:t>gồm</a:t>
            </a:r>
            <a:r>
              <a:rPr lang="en-GB" sz="3300" b="1" dirty="0">
                <a:solidFill>
                  <a:schemeClr val="bg1"/>
                </a:solidFill>
                <a:latin typeface="Times New Roman" panose="02020603050405020304" pitchFamily="18" charset="0"/>
                <a:cs typeface="Times New Roman" panose="02020603050405020304" pitchFamily="18" charset="0"/>
              </a:rPr>
              <a:t> </a:t>
            </a:r>
            <a:r>
              <a:rPr lang="en-GB" sz="3300" b="1" dirty="0" err="1">
                <a:solidFill>
                  <a:schemeClr val="bg1"/>
                </a:solidFill>
                <a:latin typeface="Times New Roman" panose="02020603050405020304" pitchFamily="18" charset="0"/>
                <a:cs typeface="Times New Roman" panose="02020603050405020304" pitchFamily="18" charset="0"/>
              </a:rPr>
              <a:t>các</a:t>
            </a:r>
            <a:r>
              <a:rPr lang="en-GB" sz="3300" b="1" dirty="0">
                <a:solidFill>
                  <a:schemeClr val="bg1"/>
                </a:solidFill>
                <a:latin typeface="Times New Roman" panose="02020603050405020304" pitchFamily="18" charset="0"/>
                <a:cs typeface="Times New Roman" panose="02020603050405020304" pitchFamily="18" charset="0"/>
              </a:rPr>
              <a:t> acid?</a:t>
            </a:r>
            <a:endParaRPr lang="en-GB" sz="3600" dirty="0">
              <a:solidFill>
                <a:schemeClr val="bg1"/>
              </a:solidFill>
              <a:latin typeface="Times New Roman" panose="02020603050405020304" pitchFamily="18" charset="0"/>
              <a:cs typeface="Times New Roman" panose="02020603050405020304" pitchFamily="18" charset="0"/>
            </a:endParaRPr>
          </a:p>
        </p:txBody>
      </p:sp>
      <p:sp>
        <p:nvSpPr>
          <p:cNvPr id="11" name="Score Button">
            <a:hlinkClick r:id="" action="ppaction://hlinkshowjump?jump=nextslide" tooltip="Next Question!" highlightClick="1">
              <a:snd r:embed="rId5" name="click.wav"/>
            </a:hlinkClick>
            <a:extLst>
              <a:ext uri="{FF2B5EF4-FFF2-40B4-BE49-F238E27FC236}">
                <a16:creationId xmlns:a16="http://schemas.microsoft.com/office/drawing/2014/main" id="{F0CEF923-2BBB-8C70-6541-65A4733AA4F8}"/>
              </a:ext>
            </a:extLst>
          </p:cNvPr>
          <p:cNvSpPr/>
          <p:nvPr/>
        </p:nvSpPr>
        <p:spPr>
          <a:xfrm>
            <a:off x="8337713" y="4535922"/>
            <a:ext cx="540000" cy="405000"/>
          </a:xfrm>
          <a:prstGeom prst="roundRect">
            <a:avLst/>
          </a:prstGeom>
          <a:solidFill>
            <a:schemeClr val="accent1">
              <a:lumMod val="50000"/>
              <a:alpha val="50000"/>
            </a:schemeClr>
          </a:solidFill>
          <a:ln w="7620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100" dirty="0">
                <a:solidFill>
                  <a:schemeClr val="accent1">
                    <a:lumMod val="60000"/>
                    <a:lumOff val="40000"/>
                  </a:schemeClr>
                </a:solidFill>
                <a:latin typeface="Times New Roman" panose="02020603050405020304" pitchFamily="18" charset="0"/>
                <a:cs typeface="Times New Roman" panose="02020603050405020304" pitchFamily="18" charset="0"/>
              </a:rPr>
              <a:t>&gt;</a:t>
            </a:r>
            <a:endParaRPr lang="en-GB" sz="3300" dirty="0">
              <a:solidFill>
                <a:schemeClr val="accent1">
                  <a:lumMod val="60000"/>
                  <a:lumOff val="40000"/>
                </a:schemeClr>
              </a:solidFill>
              <a:latin typeface="Times New Roman" panose="02020603050405020304" pitchFamily="18" charset="0"/>
              <a:cs typeface="Times New Roman" panose="02020603050405020304" pitchFamily="18" charset="0"/>
            </a:endParaRPr>
          </a:p>
        </p:txBody>
      </p:sp>
      <p:sp>
        <p:nvSpPr>
          <p:cNvPr id="12" name="Star: 5 Points 11">
            <a:extLst>
              <a:ext uri="{FF2B5EF4-FFF2-40B4-BE49-F238E27FC236}">
                <a16:creationId xmlns:a16="http://schemas.microsoft.com/office/drawing/2014/main" id="{FC52F0F7-7299-44F2-922F-40A30E908D8C}"/>
              </a:ext>
            </a:extLst>
          </p:cNvPr>
          <p:cNvSpPr/>
          <p:nvPr/>
        </p:nvSpPr>
        <p:spPr>
          <a:xfrm>
            <a:off x="343471" y="3437136"/>
            <a:ext cx="659219" cy="574158"/>
          </a:xfrm>
          <a:prstGeom prst="star5">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219611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circle(in)">
                                      <p:cBhvr>
                                        <p:cTn id="7"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1" presetClass="emph" presetSubtype="2" fill="hold" nodeType="clickEffect">
                                  <p:stCondLst>
                                    <p:cond delay="0"/>
                                  </p:stCondLst>
                                  <p:childTnLst>
                                    <p:animClr clrSpc="rgb" dir="cw">
                                      <p:cBhvr>
                                        <p:cTn id="12" dur="250" fill="hold"/>
                                        <p:tgtEl>
                                          <p:spTgt spid="3"/>
                                        </p:tgtEl>
                                        <p:attrNameLst>
                                          <p:attrName>fillcolor</p:attrName>
                                        </p:attrNameLst>
                                      </p:cBhvr>
                                      <p:to>
                                        <a:srgbClr val="FF0066"/>
                                      </p:to>
                                    </p:animClr>
                                    <p:set>
                                      <p:cBhvr>
                                        <p:cTn id="13" dur="250" fill="hold"/>
                                        <p:tgtEl>
                                          <p:spTgt spid="3"/>
                                        </p:tgtEl>
                                        <p:attrNameLst>
                                          <p:attrName>fill.type</p:attrName>
                                        </p:attrNameLst>
                                      </p:cBhvr>
                                      <p:to>
                                        <p:strVal val="solid"/>
                                      </p:to>
                                    </p:set>
                                    <p:set>
                                      <p:cBhvr>
                                        <p:cTn id="14" dur="250" fill="hold"/>
                                        <p:tgtEl>
                                          <p:spTgt spid="3"/>
                                        </p:tgtEl>
                                        <p:attrNameLst>
                                          <p:attrName>fill.on</p:attrName>
                                        </p:attrNameLst>
                                      </p:cBhvr>
                                      <p:to>
                                        <p:strVal val="true"/>
                                      </p:to>
                                    </p:set>
                                  </p:childTnLst>
                                  <p:subTnLst>
                                    <p:audio>
                                      <p:cMediaNode>
                                        <p:cTn display="0" masterRel="sameClick">
                                          <p:stCondLst>
                                            <p:cond evt="begin" delay="0">
                                              <p:tn val="11"/>
                                            </p:cond>
                                          </p:stCondLst>
                                          <p:endCondLst>
                                            <p:cond evt="onStopAudio" delay="0">
                                              <p:tgtEl>
                                                <p:sldTgt/>
                                              </p:tgtEl>
                                            </p:cond>
                                          </p:endCondLst>
                                        </p:cTn>
                                        <p:tgtEl>
                                          <p:sndTgt r:embed="rId3" name="whoosh.wav"/>
                                        </p:tgtEl>
                                      </p:cMediaNode>
                                    </p:audio>
                                  </p:subTnLst>
                                </p:cTn>
                              </p:par>
                              <p:par>
                                <p:cTn id="15" presetID="1" presetClass="emph" presetSubtype="2" fill="hold" nodeType="withEffect">
                                  <p:stCondLst>
                                    <p:cond delay="0"/>
                                  </p:stCondLst>
                                  <p:childTnLst>
                                    <p:animClr clrSpc="rgb" dir="cw">
                                      <p:cBhvr>
                                        <p:cTn id="16" dur="250" fill="hold"/>
                                        <p:tgtEl>
                                          <p:spTgt spid="2"/>
                                        </p:tgtEl>
                                        <p:attrNameLst>
                                          <p:attrName>fillcolor</p:attrName>
                                        </p:attrNameLst>
                                      </p:cBhvr>
                                      <p:to>
                                        <a:srgbClr val="FF0066"/>
                                      </p:to>
                                    </p:animClr>
                                    <p:set>
                                      <p:cBhvr>
                                        <p:cTn id="17" dur="250" fill="hold"/>
                                        <p:tgtEl>
                                          <p:spTgt spid="2"/>
                                        </p:tgtEl>
                                        <p:attrNameLst>
                                          <p:attrName>fill.type</p:attrName>
                                        </p:attrNameLst>
                                      </p:cBhvr>
                                      <p:to>
                                        <p:strVal val="solid"/>
                                      </p:to>
                                    </p:set>
                                    <p:set>
                                      <p:cBhvr>
                                        <p:cTn id="18" dur="250" fill="hold"/>
                                        <p:tgtEl>
                                          <p:spTgt spid="2"/>
                                        </p:tgtEl>
                                        <p:attrNameLst>
                                          <p:attrName>fill.on</p:attrName>
                                        </p:attrNameLst>
                                      </p:cBhvr>
                                      <p:to>
                                        <p:strVal val="true"/>
                                      </p:to>
                                    </p:set>
                                  </p:childTnLst>
                                </p:cTn>
                              </p:par>
                            </p:childTnLst>
                          </p:cTn>
                        </p:par>
                      </p:childTnLst>
                    </p:cTn>
                  </p:par>
                </p:childTnLst>
              </p:cTn>
              <p:nextCondLst>
                <p:cond evt="onClick" delay="0">
                  <p:tgtEl>
                    <p:spTgt spid="3"/>
                  </p:tgtEl>
                </p:cond>
              </p:nextCondLst>
            </p:seq>
            <p:seq concurrent="1" nextAc="seek">
              <p:cTn id="19" restart="whenNotActive" fill="hold" evtFilter="cancelBubble" nodeType="interactiveSeq">
                <p:stCondLst>
                  <p:cond evt="onClick" delay="0">
                    <p:tgtEl>
                      <p:spTgt spid="5"/>
                    </p:tgtEl>
                  </p:cond>
                </p:stCondLst>
                <p:endSync evt="end" delay="0">
                  <p:rtn val="all"/>
                </p:endSync>
                <p:childTnLst>
                  <p:par>
                    <p:cTn id="20" fill="hold">
                      <p:stCondLst>
                        <p:cond delay="0"/>
                      </p:stCondLst>
                      <p:childTnLst>
                        <p:par>
                          <p:cTn id="21" fill="hold">
                            <p:stCondLst>
                              <p:cond delay="0"/>
                            </p:stCondLst>
                            <p:childTnLst>
                              <p:par>
                                <p:cTn id="22" presetID="1" presetClass="emph" presetSubtype="2" fill="hold" nodeType="clickEffect">
                                  <p:stCondLst>
                                    <p:cond delay="0"/>
                                  </p:stCondLst>
                                  <p:childTnLst>
                                    <p:animClr clrSpc="rgb" dir="cw">
                                      <p:cBhvr>
                                        <p:cTn id="23" dur="250" fill="hold"/>
                                        <p:tgtEl>
                                          <p:spTgt spid="5"/>
                                        </p:tgtEl>
                                        <p:attrNameLst>
                                          <p:attrName>fillcolor</p:attrName>
                                        </p:attrNameLst>
                                      </p:cBhvr>
                                      <p:to>
                                        <a:srgbClr val="FF0066"/>
                                      </p:to>
                                    </p:animClr>
                                    <p:set>
                                      <p:cBhvr>
                                        <p:cTn id="24" dur="250" fill="hold"/>
                                        <p:tgtEl>
                                          <p:spTgt spid="5"/>
                                        </p:tgtEl>
                                        <p:attrNameLst>
                                          <p:attrName>fill.type</p:attrName>
                                        </p:attrNameLst>
                                      </p:cBhvr>
                                      <p:to>
                                        <p:strVal val="solid"/>
                                      </p:to>
                                    </p:set>
                                    <p:set>
                                      <p:cBhvr>
                                        <p:cTn id="25" dur="250" fill="hold"/>
                                        <p:tgtEl>
                                          <p:spTgt spid="5"/>
                                        </p:tgtEl>
                                        <p:attrNameLst>
                                          <p:attrName>fill.on</p:attrName>
                                        </p:attrNameLst>
                                      </p:cBhvr>
                                      <p:to>
                                        <p:strVal val="true"/>
                                      </p:to>
                                    </p:set>
                                  </p:childTnLst>
                                  <p:subTnLst>
                                    <p:audio>
                                      <p:cMediaNode>
                                        <p:cTn display="0" masterRel="sameClick">
                                          <p:stCondLst>
                                            <p:cond evt="begin" delay="0">
                                              <p:tn val="22"/>
                                            </p:cond>
                                          </p:stCondLst>
                                          <p:endCondLst>
                                            <p:cond evt="onStopAudio" delay="0">
                                              <p:tgtEl>
                                                <p:sldTgt/>
                                              </p:tgtEl>
                                            </p:cond>
                                          </p:endCondLst>
                                        </p:cTn>
                                        <p:tgtEl>
                                          <p:sndTgt r:embed="rId3" name="whoosh.wav"/>
                                        </p:tgtEl>
                                      </p:cMediaNode>
                                    </p:audio>
                                  </p:subTnLst>
                                </p:cTn>
                              </p:par>
                              <p:par>
                                <p:cTn id="26" presetID="1" presetClass="emph" presetSubtype="2" fill="hold" nodeType="withEffect">
                                  <p:stCondLst>
                                    <p:cond delay="0"/>
                                  </p:stCondLst>
                                  <p:childTnLst>
                                    <p:animClr clrSpc="rgb" dir="cw">
                                      <p:cBhvr>
                                        <p:cTn id="27" dur="250" fill="hold"/>
                                        <p:tgtEl>
                                          <p:spTgt spid="4"/>
                                        </p:tgtEl>
                                        <p:attrNameLst>
                                          <p:attrName>fillcolor</p:attrName>
                                        </p:attrNameLst>
                                      </p:cBhvr>
                                      <p:to>
                                        <a:srgbClr val="FF0066"/>
                                      </p:to>
                                    </p:animClr>
                                    <p:set>
                                      <p:cBhvr>
                                        <p:cTn id="28" dur="250" fill="hold"/>
                                        <p:tgtEl>
                                          <p:spTgt spid="4"/>
                                        </p:tgtEl>
                                        <p:attrNameLst>
                                          <p:attrName>fill.type</p:attrName>
                                        </p:attrNameLst>
                                      </p:cBhvr>
                                      <p:to>
                                        <p:strVal val="solid"/>
                                      </p:to>
                                    </p:set>
                                    <p:set>
                                      <p:cBhvr>
                                        <p:cTn id="29" dur="250" fill="hold"/>
                                        <p:tgtEl>
                                          <p:spTgt spid="4"/>
                                        </p:tgtEl>
                                        <p:attrNameLst>
                                          <p:attrName>fill.on</p:attrName>
                                        </p:attrNameLst>
                                      </p:cBhvr>
                                      <p:to>
                                        <p:strVal val="true"/>
                                      </p:to>
                                    </p:set>
                                  </p:childTnLst>
                                </p:cTn>
                              </p:par>
                            </p:childTnLst>
                          </p:cTn>
                        </p:par>
                      </p:childTnLst>
                    </p:cTn>
                  </p:par>
                </p:childTnLst>
              </p:cTn>
              <p:nextCondLst>
                <p:cond evt="onClick" delay="0">
                  <p:tgtEl>
                    <p:spTgt spid="5"/>
                  </p:tgtEl>
                </p:cond>
              </p:nextCondLst>
            </p:seq>
            <p:seq concurrent="1" nextAc="seek">
              <p:cTn id="30" restart="whenNotActive" fill="hold" evtFilter="cancelBubble" nodeType="interactiveSeq">
                <p:stCondLst>
                  <p:cond evt="onClick" delay="0">
                    <p:tgtEl>
                      <p:spTgt spid="7"/>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withEffect">
                                  <p:stCondLst>
                                    <p:cond delay="0"/>
                                  </p:stCondLst>
                                  <p:childTnLst>
                                    <p:animClr clrSpc="rgb" dir="cw">
                                      <p:cBhvr>
                                        <p:cTn id="34" dur="250" fill="hold"/>
                                        <p:tgtEl>
                                          <p:spTgt spid="7"/>
                                        </p:tgtEl>
                                        <p:attrNameLst>
                                          <p:attrName>fillcolor</p:attrName>
                                        </p:attrNameLst>
                                      </p:cBhvr>
                                      <p:to>
                                        <a:srgbClr val="92D050"/>
                                      </p:to>
                                    </p:animClr>
                                    <p:set>
                                      <p:cBhvr>
                                        <p:cTn id="35" dur="250" fill="hold"/>
                                        <p:tgtEl>
                                          <p:spTgt spid="7"/>
                                        </p:tgtEl>
                                        <p:attrNameLst>
                                          <p:attrName>fill.type</p:attrName>
                                        </p:attrNameLst>
                                      </p:cBhvr>
                                      <p:to>
                                        <p:strVal val="solid"/>
                                      </p:to>
                                    </p:set>
                                    <p:set>
                                      <p:cBhvr>
                                        <p:cTn id="36" dur="250" fill="hold"/>
                                        <p:tgtEl>
                                          <p:spTgt spid="7"/>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4" name="chimes.wav"/>
                                        </p:tgtEl>
                                      </p:cMediaNode>
                                    </p:audio>
                                  </p:subTnLst>
                                </p:cTn>
                              </p:par>
                              <p:par>
                                <p:cTn id="37" presetID="1" presetClass="emph" presetSubtype="2" fill="hold" nodeType="withEffect">
                                  <p:stCondLst>
                                    <p:cond delay="0"/>
                                  </p:stCondLst>
                                  <p:childTnLst>
                                    <p:animClr clrSpc="rgb" dir="cw">
                                      <p:cBhvr>
                                        <p:cTn id="38" dur="250" fill="hold"/>
                                        <p:tgtEl>
                                          <p:spTgt spid="6"/>
                                        </p:tgtEl>
                                        <p:attrNameLst>
                                          <p:attrName>fillcolor</p:attrName>
                                        </p:attrNameLst>
                                      </p:cBhvr>
                                      <p:to>
                                        <a:srgbClr val="92D050"/>
                                      </p:to>
                                    </p:animClr>
                                    <p:set>
                                      <p:cBhvr>
                                        <p:cTn id="39" dur="250" fill="hold"/>
                                        <p:tgtEl>
                                          <p:spTgt spid="6"/>
                                        </p:tgtEl>
                                        <p:attrNameLst>
                                          <p:attrName>fill.type</p:attrName>
                                        </p:attrNameLst>
                                      </p:cBhvr>
                                      <p:to>
                                        <p:strVal val="solid"/>
                                      </p:to>
                                    </p:set>
                                    <p:set>
                                      <p:cBhvr>
                                        <p:cTn id="40" dur="250" fill="hold"/>
                                        <p:tgtEl>
                                          <p:spTgt spid="6"/>
                                        </p:tgtEl>
                                        <p:attrNameLst>
                                          <p:attrName>fill.on</p:attrName>
                                        </p:attrNameLst>
                                      </p:cBhvr>
                                      <p:to>
                                        <p:strVal val="true"/>
                                      </p:to>
                                    </p:set>
                                  </p:childTnLst>
                                </p:cTn>
                              </p:par>
                            </p:childTnLst>
                          </p:cTn>
                        </p:par>
                      </p:childTnLst>
                    </p:cTn>
                  </p:par>
                </p:childTnLst>
              </p:cTn>
              <p:nextCondLst>
                <p:cond evt="onClick" delay="0">
                  <p:tgtEl>
                    <p:spTgt spid="7"/>
                  </p:tgtEl>
                </p:cond>
              </p:nextCondLst>
            </p:seq>
            <p:seq concurrent="1" nextAc="seek">
              <p:cTn id="41" restart="whenNotActive" fill="hold" evtFilter="cancelBubble" nodeType="interactiveSeq">
                <p:stCondLst>
                  <p:cond evt="onClick" delay="0">
                    <p:tgtEl>
                      <p:spTgt spid="9"/>
                    </p:tgtEl>
                  </p:cond>
                </p:stCondLst>
                <p:endSync evt="end" delay="0">
                  <p:rtn val="all"/>
                </p:endSync>
                <p:childTnLst>
                  <p:par>
                    <p:cTn id="42" fill="hold">
                      <p:stCondLst>
                        <p:cond delay="0"/>
                      </p:stCondLst>
                      <p:childTnLst>
                        <p:par>
                          <p:cTn id="43" fill="hold">
                            <p:stCondLst>
                              <p:cond delay="0"/>
                            </p:stCondLst>
                            <p:childTnLst>
                              <p:par>
                                <p:cTn id="44" presetID="1" presetClass="emph" presetSubtype="2" fill="hold" nodeType="clickEffect">
                                  <p:stCondLst>
                                    <p:cond delay="0"/>
                                  </p:stCondLst>
                                  <p:childTnLst>
                                    <p:animClr clrSpc="rgb" dir="cw">
                                      <p:cBhvr>
                                        <p:cTn id="45" dur="250" fill="hold"/>
                                        <p:tgtEl>
                                          <p:spTgt spid="9"/>
                                        </p:tgtEl>
                                        <p:attrNameLst>
                                          <p:attrName>fillcolor</p:attrName>
                                        </p:attrNameLst>
                                      </p:cBhvr>
                                      <p:to>
                                        <a:srgbClr val="FF0066"/>
                                      </p:to>
                                    </p:animClr>
                                    <p:set>
                                      <p:cBhvr>
                                        <p:cTn id="46" dur="250" fill="hold"/>
                                        <p:tgtEl>
                                          <p:spTgt spid="9"/>
                                        </p:tgtEl>
                                        <p:attrNameLst>
                                          <p:attrName>fill.type</p:attrName>
                                        </p:attrNameLst>
                                      </p:cBhvr>
                                      <p:to>
                                        <p:strVal val="solid"/>
                                      </p:to>
                                    </p:set>
                                    <p:set>
                                      <p:cBhvr>
                                        <p:cTn id="47" dur="250" fill="hold"/>
                                        <p:tgtEl>
                                          <p:spTgt spid="9"/>
                                        </p:tgtEl>
                                        <p:attrNameLst>
                                          <p:attrName>fill.on</p:attrName>
                                        </p:attrNameLst>
                                      </p:cBhvr>
                                      <p:to>
                                        <p:strVal val="true"/>
                                      </p:to>
                                    </p:set>
                                  </p:childTnLst>
                                  <p:subTnLst>
                                    <p:audio>
                                      <p:cMediaNode>
                                        <p:cTn display="0" masterRel="sameClick">
                                          <p:stCondLst>
                                            <p:cond evt="begin" delay="0">
                                              <p:tn val="44"/>
                                            </p:cond>
                                          </p:stCondLst>
                                          <p:endCondLst>
                                            <p:cond evt="onStopAudio" delay="0">
                                              <p:tgtEl>
                                                <p:sldTgt/>
                                              </p:tgtEl>
                                            </p:cond>
                                          </p:endCondLst>
                                        </p:cTn>
                                        <p:tgtEl>
                                          <p:sndTgt r:embed="rId3" name="whoosh.wav"/>
                                        </p:tgtEl>
                                      </p:cMediaNode>
                                    </p:audio>
                                  </p:subTnLst>
                                </p:cTn>
                              </p:par>
                              <p:par>
                                <p:cTn id="48" presetID="1" presetClass="emph" presetSubtype="2" fill="hold" nodeType="withEffect">
                                  <p:stCondLst>
                                    <p:cond delay="0"/>
                                  </p:stCondLst>
                                  <p:childTnLst>
                                    <p:animClr clrSpc="rgb" dir="cw">
                                      <p:cBhvr>
                                        <p:cTn id="49" dur="250" fill="hold"/>
                                        <p:tgtEl>
                                          <p:spTgt spid="8"/>
                                        </p:tgtEl>
                                        <p:attrNameLst>
                                          <p:attrName>fillcolor</p:attrName>
                                        </p:attrNameLst>
                                      </p:cBhvr>
                                      <p:to>
                                        <a:srgbClr val="FF0066"/>
                                      </p:to>
                                    </p:animClr>
                                    <p:set>
                                      <p:cBhvr>
                                        <p:cTn id="50" dur="250" fill="hold"/>
                                        <p:tgtEl>
                                          <p:spTgt spid="8"/>
                                        </p:tgtEl>
                                        <p:attrNameLst>
                                          <p:attrName>fill.type</p:attrName>
                                        </p:attrNameLst>
                                      </p:cBhvr>
                                      <p:to>
                                        <p:strVal val="solid"/>
                                      </p:to>
                                    </p:set>
                                    <p:set>
                                      <p:cBhvr>
                                        <p:cTn id="51" dur="250" fill="hold"/>
                                        <p:tgtEl>
                                          <p:spTgt spid="8"/>
                                        </p:tgtEl>
                                        <p:attrNameLst>
                                          <p:attrName>fill.on</p:attrName>
                                        </p:attrNameLst>
                                      </p:cBhvr>
                                      <p:to>
                                        <p:strVal val="true"/>
                                      </p:to>
                                    </p:set>
                                  </p:childTnLst>
                                </p:cTn>
                              </p:par>
                            </p:childTnLst>
                          </p:cTn>
                        </p:par>
                      </p:childTnLst>
                    </p:cTn>
                  </p:par>
                </p:childTnLst>
              </p:cTn>
              <p:nextCondLst>
                <p:cond evt="onClick" delay="0">
                  <p:tgtEl>
                    <p:spTgt spid="9"/>
                  </p:tgtEl>
                </p:cond>
              </p:nextCondLst>
            </p:seq>
          </p:childTnLst>
        </p:cTn>
      </p:par>
    </p:tnLst>
    <p:bldLst>
      <p:bldP spid="12"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
            <a:extLst>
              <a:ext uri="{FF2B5EF4-FFF2-40B4-BE49-F238E27FC236}">
                <a16:creationId xmlns:a16="http://schemas.microsoft.com/office/drawing/2014/main" id="{8995042E-4DB9-20C0-9F90-F74E70A4977F}"/>
              </a:ext>
            </a:extLst>
          </p:cNvPr>
          <p:cNvSpPr/>
          <p:nvPr/>
        </p:nvSpPr>
        <p:spPr>
          <a:xfrm>
            <a:off x="238905" y="1976877"/>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A</a:t>
            </a:r>
          </a:p>
        </p:txBody>
      </p:sp>
      <p:sp>
        <p:nvSpPr>
          <p:cNvPr id="3" name="A_answer">
            <a:extLst>
              <a:ext uri="{FF2B5EF4-FFF2-40B4-BE49-F238E27FC236}">
                <a16:creationId xmlns:a16="http://schemas.microsoft.com/office/drawing/2014/main" id="{4A7FF24B-B03E-2969-98E0-65DD8261DB64}"/>
              </a:ext>
            </a:extLst>
          </p:cNvPr>
          <p:cNvSpPr/>
          <p:nvPr/>
        </p:nvSpPr>
        <p:spPr>
          <a:xfrm>
            <a:off x="1107255" y="1976878"/>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lnSpcReduction="10000"/>
          </a:bodyPr>
          <a:lstStyle/>
          <a:p>
            <a:pPr algn="ctr"/>
            <a:r>
              <a:rPr lang="en-GB" sz="3300" dirty="0" err="1">
                <a:latin typeface="Times New Roman" panose="02020603050405020304" pitchFamily="18" charset="0"/>
                <a:cs typeface="Times New Roman" panose="02020603050405020304" pitchFamily="18" charset="0"/>
              </a:rPr>
              <a:t>một</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nguyên</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tử</a:t>
            </a:r>
            <a:r>
              <a:rPr lang="en-GB" sz="3300" dirty="0">
                <a:latin typeface="Times New Roman" panose="02020603050405020304" pitchFamily="18" charset="0"/>
                <a:cs typeface="Times New Roman" panose="02020603050405020304" pitchFamily="18" charset="0"/>
              </a:rPr>
              <a:t> H </a:t>
            </a:r>
            <a:r>
              <a:rPr lang="en-GB" sz="3300" dirty="0" err="1">
                <a:latin typeface="Times New Roman" panose="02020603050405020304" pitchFamily="18" charset="0"/>
                <a:cs typeface="Times New Roman" panose="02020603050405020304" pitchFamily="18" charset="0"/>
              </a:rPr>
              <a:t>và</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nhóm</a:t>
            </a:r>
            <a:r>
              <a:rPr lang="en-GB" sz="3300" dirty="0">
                <a:latin typeface="Times New Roman" panose="02020603050405020304" pitchFamily="18" charset="0"/>
                <a:cs typeface="Times New Roman" panose="02020603050405020304" pitchFamily="18" charset="0"/>
              </a:rPr>
              <a:t> -OH.</a:t>
            </a:r>
          </a:p>
        </p:txBody>
      </p:sp>
      <p:sp>
        <p:nvSpPr>
          <p:cNvPr id="4" name="B">
            <a:extLst>
              <a:ext uri="{FF2B5EF4-FFF2-40B4-BE49-F238E27FC236}">
                <a16:creationId xmlns:a16="http://schemas.microsoft.com/office/drawing/2014/main" id="{63AC715E-F267-7AB2-113C-B2C293102FEB}"/>
              </a:ext>
            </a:extLst>
          </p:cNvPr>
          <p:cNvSpPr/>
          <p:nvPr/>
        </p:nvSpPr>
        <p:spPr>
          <a:xfrm>
            <a:off x="4742318" y="1975844"/>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B</a:t>
            </a:r>
          </a:p>
        </p:txBody>
      </p:sp>
      <p:sp>
        <p:nvSpPr>
          <p:cNvPr id="5" name="B_answer">
            <a:extLst>
              <a:ext uri="{FF2B5EF4-FFF2-40B4-BE49-F238E27FC236}">
                <a16:creationId xmlns:a16="http://schemas.microsoft.com/office/drawing/2014/main" id="{F5D8AD35-3372-1564-0F47-4BD3548A472F}"/>
              </a:ext>
            </a:extLst>
          </p:cNvPr>
          <p:cNvSpPr/>
          <p:nvPr/>
        </p:nvSpPr>
        <p:spPr>
          <a:xfrm>
            <a:off x="5610668" y="1976878"/>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7500" lnSpcReduction="20000"/>
          </a:bodyPr>
          <a:lstStyle/>
          <a:p>
            <a:pPr algn="ctr"/>
            <a:r>
              <a:rPr lang="en-GB" sz="3300" dirty="0" err="1">
                <a:latin typeface="Times New Roman" panose="02020603050405020304" pitchFamily="18" charset="0"/>
                <a:cs typeface="Times New Roman" panose="02020603050405020304" pitchFamily="18" charset="0"/>
              </a:rPr>
              <a:t>một</a:t>
            </a:r>
            <a:r>
              <a:rPr lang="en-GB" sz="3300" dirty="0">
                <a:latin typeface="Times New Roman" panose="02020603050405020304" pitchFamily="18" charset="0"/>
                <a:cs typeface="Times New Roman" panose="02020603050405020304" pitchFamily="18" charset="0"/>
              </a:rPr>
              <a:t> hay </a:t>
            </a:r>
            <a:r>
              <a:rPr lang="en-GB" sz="3300" dirty="0" err="1">
                <a:latin typeface="Times New Roman" panose="02020603050405020304" pitchFamily="18" charset="0"/>
                <a:cs typeface="Times New Roman" panose="02020603050405020304" pitchFamily="18" charset="0"/>
              </a:rPr>
              <a:t>nhiều</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nguyên</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tử</a:t>
            </a:r>
            <a:r>
              <a:rPr lang="en-GB" sz="3300" dirty="0">
                <a:latin typeface="Times New Roman" panose="02020603050405020304" pitchFamily="18" charset="0"/>
                <a:cs typeface="Times New Roman" panose="02020603050405020304" pitchFamily="18" charset="0"/>
              </a:rPr>
              <a:t> H </a:t>
            </a:r>
            <a:r>
              <a:rPr lang="en-GB" sz="3300" dirty="0" err="1">
                <a:latin typeface="Times New Roman" panose="02020603050405020304" pitchFamily="18" charset="0"/>
                <a:cs typeface="Times New Roman" panose="02020603050405020304" pitchFamily="18" charset="0"/>
              </a:rPr>
              <a:t>và</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nhóm</a:t>
            </a:r>
            <a:r>
              <a:rPr lang="en-GB" sz="3300" dirty="0">
                <a:latin typeface="Times New Roman" panose="02020603050405020304" pitchFamily="18" charset="0"/>
                <a:cs typeface="Times New Roman" panose="02020603050405020304" pitchFamily="18" charset="0"/>
              </a:rPr>
              <a:t> -OH.</a:t>
            </a:r>
          </a:p>
        </p:txBody>
      </p:sp>
      <p:sp>
        <p:nvSpPr>
          <p:cNvPr id="6" name="C">
            <a:extLst>
              <a:ext uri="{FF2B5EF4-FFF2-40B4-BE49-F238E27FC236}">
                <a16:creationId xmlns:a16="http://schemas.microsoft.com/office/drawing/2014/main" id="{F0766208-809D-522A-05BB-B572133494D8}"/>
              </a:ext>
            </a:extLst>
          </p:cNvPr>
          <p:cNvSpPr/>
          <p:nvPr/>
        </p:nvSpPr>
        <p:spPr>
          <a:xfrm>
            <a:off x="238905" y="3185248"/>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C</a:t>
            </a:r>
          </a:p>
        </p:txBody>
      </p:sp>
      <p:sp>
        <p:nvSpPr>
          <p:cNvPr id="7" name="C_answer">
            <a:extLst>
              <a:ext uri="{FF2B5EF4-FFF2-40B4-BE49-F238E27FC236}">
                <a16:creationId xmlns:a16="http://schemas.microsoft.com/office/drawing/2014/main" id="{403721A1-F976-3395-6AD9-713AC470A093}"/>
              </a:ext>
            </a:extLst>
          </p:cNvPr>
          <p:cNvSpPr/>
          <p:nvPr/>
        </p:nvSpPr>
        <p:spPr>
          <a:xfrm>
            <a:off x="1107255" y="3184215"/>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lnSpcReduction="10000"/>
          </a:bodyPr>
          <a:lstStyle/>
          <a:p>
            <a:pPr algn="ctr"/>
            <a:r>
              <a:rPr lang="en-GB" sz="3300" dirty="0" err="1">
                <a:latin typeface="Times New Roman" panose="02020603050405020304" pitchFamily="18" charset="0"/>
                <a:cs typeface="Times New Roman" panose="02020603050405020304" pitchFamily="18" charset="0"/>
              </a:rPr>
              <a:t>một</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nguyên</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tử</a:t>
            </a:r>
            <a:r>
              <a:rPr lang="en-GB" sz="3300" dirty="0">
                <a:latin typeface="Times New Roman" panose="02020603050405020304" pitchFamily="18" charset="0"/>
                <a:cs typeface="Times New Roman" panose="02020603050405020304" pitchFamily="18" charset="0"/>
              </a:rPr>
              <a:t> H </a:t>
            </a:r>
            <a:r>
              <a:rPr lang="en-GB" sz="3300" dirty="0" err="1">
                <a:latin typeface="Times New Roman" panose="02020603050405020304" pitchFamily="18" charset="0"/>
                <a:cs typeface="Times New Roman" panose="02020603050405020304" pitchFamily="18" charset="0"/>
              </a:rPr>
              <a:t>và</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gốc</a:t>
            </a:r>
            <a:r>
              <a:rPr lang="en-GB" sz="3300" dirty="0">
                <a:latin typeface="Times New Roman" panose="02020603050405020304" pitchFamily="18" charset="0"/>
                <a:cs typeface="Times New Roman" panose="02020603050405020304" pitchFamily="18" charset="0"/>
              </a:rPr>
              <a:t> acid.</a:t>
            </a:r>
          </a:p>
        </p:txBody>
      </p:sp>
      <p:sp>
        <p:nvSpPr>
          <p:cNvPr id="8" name="D">
            <a:extLst>
              <a:ext uri="{FF2B5EF4-FFF2-40B4-BE49-F238E27FC236}">
                <a16:creationId xmlns:a16="http://schemas.microsoft.com/office/drawing/2014/main" id="{A78400BE-D382-D7DA-CE99-1138CF4F4BCA}"/>
              </a:ext>
            </a:extLst>
          </p:cNvPr>
          <p:cNvSpPr/>
          <p:nvPr/>
        </p:nvSpPr>
        <p:spPr>
          <a:xfrm>
            <a:off x="4742318" y="3184215"/>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D</a:t>
            </a:r>
          </a:p>
        </p:txBody>
      </p:sp>
      <p:sp>
        <p:nvSpPr>
          <p:cNvPr id="9" name="D_answer">
            <a:extLst>
              <a:ext uri="{FF2B5EF4-FFF2-40B4-BE49-F238E27FC236}">
                <a16:creationId xmlns:a16="http://schemas.microsoft.com/office/drawing/2014/main" id="{12B5A4CA-942A-E63E-EEE7-39521E69D87C}"/>
              </a:ext>
            </a:extLst>
          </p:cNvPr>
          <p:cNvSpPr/>
          <p:nvPr/>
        </p:nvSpPr>
        <p:spPr>
          <a:xfrm>
            <a:off x="5610668" y="3184215"/>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7500" lnSpcReduction="20000"/>
          </a:bodyPr>
          <a:lstStyle/>
          <a:p>
            <a:pPr algn="ctr"/>
            <a:r>
              <a:rPr lang="en-GB" sz="3300" dirty="0" err="1">
                <a:latin typeface="Times New Roman" panose="02020603050405020304" pitchFamily="18" charset="0"/>
                <a:cs typeface="Times New Roman" panose="02020603050405020304" pitchFamily="18" charset="0"/>
              </a:rPr>
              <a:t>một</a:t>
            </a:r>
            <a:r>
              <a:rPr lang="en-GB" sz="3300" dirty="0">
                <a:latin typeface="Times New Roman" panose="02020603050405020304" pitchFamily="18" charset="0"/>
                <a:cs typeface="Times New Roman" panose="02020603050405020304" pitchFamily="18" charset="0"/>
              </a:rPr>
              <a:t> hay </a:t>
            </a:r>
            <a:r>
              <a:rPr lang="en-GB" sz="3300" dirty="0" err="1">
                <a:latin typeface="Times New Roman" panose="02020603050405020304" pitchFamily="18" charset="0"/>
                <a:cs typeface="Times New Roman" panose="02020603050405020304" pitchFamily="18" charset="0"/>
              </a:rPr>
              <a:t>nhiều</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nguyên</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tử</a:t>
            </a:r>
            <a:r>
              <a:rPr lang="en-GB" sz="3300" dirty="0">
                <a:latin typeface="Times New Roman" panose="02020603050405020304" pitchFamily="18" charset="0"/>
                <a:cs typeface="Times New Roman" panose="02020603050405020304" pitchFamily="18" charset="0"/>
              </a:rPr>
              <a:t> H </a:t>
            </a:r>
            <a:r>
              <a:rPr lang="en-GB" sz="3300" dirty="0" err="1">
                <a:latin typeface="Times New Roman" panose="02020603050405020304" pitchFamily="18" charset="0"/>
                <a:cs typeface="Times New Roman" panose="02020603050405020304" pitchFamily="18" charset="0"/>
              </a:rPr>
              <a:t>và</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gốc</a:t>
            </a:r>
            <a:r>
              <a:rPr lang="en-GB" sz="3300" dirty="0">
                <a:latin typeface="Times New Roman" panose="02020603050405020304" pitchFamily="18" charset="0"/>
                <a:cs typeface="Times New Roman" panose="02020603050405020304" pitchFamily="18" charset="0"/>
              </a:rPr>
              <a:t> acid.</a:t>
            </a:r>
          </a:p>
        </p:txBody>
      </p:sp>
      <p:sp>
        <p:nvSpPr>
          <p:cNvPr id="10" name="Question box">
            <a:extLst>
              <a:ext uri="{FF2B5EF4-FFF2-40B4-BE49-F238E27FC236}">
                <a16:creationId xmlns:a16="http://schemas.microsoft.com/office/drawing/2014/main" id="{21547EE7-098D-F738-31A8-6DA67F9453B1}"/>
              </a:ext>
            </a:extLst>
          </p:cNvPr>
          <p:cNvSpPr/>
          <p:nvPr/>
        </p:nvSpPr>
        <p:spPr>
          <a:xfrm>
            <a:off x="237713" y="229539"/>
            <a:ext cx="8640000" cy="1620000"/>
          </a:xfrm>
          <a:prstGeom prst="roundRect">
            <a:avLst/>
          </a:pr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GB" sz="3300" b="1" dirty="0" err="1">
                <a:solidFill>
                  <a:srgbClr val="FF0000"/>
                </a:solidFill>
                <a:latin typeface="Times New Roman" panose="02020603050405020304" pitchFamily="18" charset="0"/>
                <a:cs typeface="Times New Roman" panose="02020603050405020304" pitchFamily="18" charset="0"/>
              </a:rPr>
              <a:t>Câu</a:t>
            </a:r>
            <a:r>
              <a:rPr lang="en-GB" sz="3300" b="1" dirty="0">
                <a:solidFill>
                  <a:srgbClr val="FF0000"/>
                </a:solidFill>
                <a:latin typeface="Times New Roman" panose="02020603050405020304" pitchFamily="18" charset="0"/>
                <a:cs typeface="Times New Roman" panose="02020603050405020304" pitchFamily="18" charset="0"/>
              </a:rPr>
              <a:t> 3. </a:t>
            </a:r>
            <a:r>
              <a:rPr lang="en-GB" sz="3300" b="1" dirty="0" err="1">
                <a:solidFill>
                  <a:schemeClr val="bg1"/>
                </a:solidFill>
                <a:latin typeface="Times New Roman" panose="02020603050405020304" pitchFamily="18" charset="0"/>
                <a:cs typeface="Times New Roman" panose="02020603050405020304" pitchFamily="18" charset="0"/>
              </a:rPr>
              <a:t>Công</a:t>
            </a:r>
            <a:r>
              <a:rPr lang="en-GB" sz="3300" b="1" dirty="0">
                <a:solidFill>
                  <a:schemeClr val="bg1"/>
                </a:solidFill>
                <a:latin typeface="Times New Roman" panose="02020603050405020304" pitchFamily="18" charset="0"/>
                <a:cs typeface="Times New Roman" panose="02020603050405020304" pitchFamily="18" charset="0"/>
              </a:rPr>
              <a:t> </a:t>
            </a:r>
            <a:r>
              <a:rPr lang="en-GB" sz="3300" b="1" dirty="0" err="1">
                <a:solidFill>
                  <a:schemeClr val="bg1"/>
                </a:solidFill>
                <a:latin typeface="Times New Roman" panose="02020603050405020304" pitchFamily="18" charset="0"/>
                <a:cs typeface="Times New Roman" panose="02020603050405020304" pitchFamily="18" charset="0"/>
              </a:rPr>
              <a:t>thức</a:t>
            </a:r>
            <a:r>
              <a:rPr lang="en-GB" sz="3300" b="1" dirty="0">
                <a:solidFill>
                  <a:schemeClr val="bg1"/>
                </a:solidFill>
                <a:latin typeface="Times New Roman" panose="02020603050405020304" pitchFamily="18" charset="0"/>
                <a:cs typeface="Times New Roman" panose="02020603050405020304" pitchFamily="18" charset="0"/>
              </a:rPr>
              <a:t> </a:t>
            </a:r>
            <a:r>
              <a:rPr lang="en-GB" sz="3300" b="1" dirty="0" err="1">
                <a:solidFill>
                  <a:schemeClr val="bg1"/>
                </a:solidFill>
                <a:latin typeface="Times New Roman" panose="02020603050405020304" pitchFamily="18" charset="0"/>
                <a:cs typeface="Times New Roman" panose="02020603050405020304" pitchFamily="18" charset="0"/>
              </a:rPr>
              <a:t>hóa</a:t>
            </a:r>
            <a:r>
              <a:rPr lang="en-GB" sz="3300" b="1" dirty="0">
                <a:solidFill>
                  <a:schemeClr val="bg1"/>
                </a:solidFill>
                <a:latin typeface="Times New Roman" panose="02020603050405020304" pitchFamily="18" charset="0"/>
                <a:cs typeface="Times New Roman" panose="02020603050405020304" pitchFamily="18" charset="0"/>
              </a:rPr>
              <a:t> </a:t>
            </a:r>
            <a:r>
              <a:rPr lang="en-GB" sz="3300" b="1" dirty="0" err="1">
                <a:solidFill>
                  <a:schemeClr val="bg1"/>
                </a:solidFill>
                <a:latin typeface="Times New Roman" panose="02020603050405020304" pitchFamily="18" charset="0"/>
                <a:cs typeface="Times New Roman" panose="02020603050405020304" pitchFamily="18" charset="0"/>
              </a:rPr>
              <a:t>học</a:t>
            </a:r>
            <a:r>
              <a:rPr lang="en-GB" sz="3300" b="1" dirty="0">
                <a:solidFill>
                  <a:schemeClr val="bg1"/>
                </a:solidFill>
                <a:latin typeface="Times New Roman" panose="02020603050405020304" pitchFamily="18" charset="0"/>
                <a:cs typeface="Times New Roman" panose="02020603050405020304" pitchFamily="18" charset="0"/>
              </a:rPr>
              <a:t> </a:t>
            </a:r>
            <a:r>
              <a:rPr lang="en-GB" sz="3300" b="1" dirty="0" err="1">
                <a:solidFill>
                  <a:schemeClr val="bg1"/>
                </a:solidFill>
                <a:latin typeface="Times New Roman" panose="02020603050405020304" pitchFamily="18" charset="0"/>
                <a:cs typeface="Times New Roman" panose="02020603050405020304" pitchFamily="18" charset="0"/>
              </a:rPr>
              <a:t>của</a:t>
            </a:r>
            <a:r>
              <a:rPr lang="en-GB" sz="3300" b="1" dirty="0">
                <a:solidFill>
                  <a:schemeClr val="bg1"/>
                </a:solidFill>
                <a:latin typeface="Times New Roman" panose="02020603050405020304" pitchFamily="18" charset="0"/>
                <a:cs typeface="Times New Roman" panose="02020603050405020304" pitchFamily="18" charset="0"/>
              </a:rPr>
              <a:t> acid </a:t>
            </a:r>
            <a:r>
              <a:rPr lang="en-GB" sz="3300" b="1" dirty="0" err="1">
                <a:solidFill>
                  <a:schemeClr val="bg1"/>
                </a:solidFill>
                <a:latin typeface="Times New Roman" panose="02020603050405020304" pitchFamily="18" charset="0"/>
                <a:cs typeface="Times New Roman" panose="02020603050405020304" pitchFamily="18" charset="0"/>
              </a:rPr>
              <a:t>gồm</a:t>
            </a:r>
            <a:endParaRPr lang="en-GB" sz="3600" dirty="0">
              <a:solidFill>
                <a:schemeClr val="bg1"/>
              </a:solidFill>
              <a:latin typeface="+mj-lt"/>
            </a:endParaRPr>
          </a:p>
        </p:txBody>
      </p:sp>
      <p:sp>
        <p:nvSpPr>
          <p:cNvPr id="11" name="Score Button">
            <a:hlinkClick r:id="" action="ppaction://hlinkshowjump?jump=nextslide" tooltip="Next Question!" highlightClick="1">
              <a:snd r:embed="rId5" name="click.wav"/>
            </a:hlinkClick>
            <a:extLst>
              <a:ext uri="{FF2B5EF4-FFF2-40B4-BE49-F238E27FC236}">
                <a16:creationId xmlns:a16="http://schemas.microsoft.com/office/drawing/2014/main" id="{C6A20F79-C3D6-95C6-EDFC-BAB197AB401D}"/>
              </a:ext>
            </a:extLst>
          </p:cNvPr>
          <p:cNvSpPr/>
          <p:nvPr/>
        </p:nvSpPr>
        <p:spPr>
          <a:xfrm>
            <a:off x="8337713" y="4535922"/>
            <a:ext cx="540000" cy="405000"/>
          </a:xfrm>
          <a:prstGeom prst="roundRect">
            <a:avLst/>
          </a:prstGeom>
          <a:solidFill>
            <a:schemeClr val="accent1">
              <a:lumMod val="50000"/>
              <a:alpha val="50000"/>
            </a:schemeClr>
          </a:solidFill>
          <a:ln w="7620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100" dirty="0">
                <a:solidFill>
                  <a:schemeClr val="accent1">
                    <a:lumMod val="60000"/>
                    <a:lumOff val="40000"/>
                  </a:schemeClr>
                </a:solidFill>
                <a:latin typeface="Times New Roman" panose="02020603050405020304" pitchFamily="18" charset="0"/>
                <a:cs typeface="Times New Roman" panose="02020603050405020304" pitchFamily="18" charset="0"/>
              </a:rPr>
              <a:t>&gt;</a:t>
            </a:r>
            <a:endParaRPr lang="en-GB" sz="3300" dirty="0">
              <a:solidFill>
                <a:schemeClr val="accent1">
                  <a:lumMod val="60000"/>
                  <a:lumOff val="40000"/>
                </a:schemeClr>
              </a:solidFill>
              <a:latin typeface="Times New Roman" panose="02020603050405020304" pitchFamily="18" charset="0"/>
              <a:cs typeface="Times New Roman" panose="02020603050405020304" pitchFamily="18" charset="0"/>
            </a:endParaRPr>
          </a:p>
        </p:txBody>
      </p:sp>
      <p:sp>
        <p:nvSpPr>
          <p:cNvPr id="12" name="Star: 5 Points 11">
            <a:extLst>
              <a:ext uri="{FF2B5EF4-FFF2-40B4-BE49-F238E27FC236}">
                <a16:creationId xmlns:a16="http://schemas.microsoft.com/office/drawing/2014/main" id="{FAD9FFEB-6E6E-4F84-A1B3-BF83E78E49B3}"/>
              </a:ext>
            </a:extLst>
          </p:cNvPr>
          <p:cNvSpPr/>
          <p:nvPr/>
        </p:nvSpPr>
        <p:spPr>
          <a:xfrm>
            <a:off x="4846884" y="3437136"/>
            <a:ext cx="659219" cy="574158"/>
          </a:xfrm>
          <a:prstGeom prst="star5">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707225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circle(in)">
                                      <p:cBhvr>
                                        <p:cTn id="7"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1" presetClass="emph" presetSubtype="2" fill="hold" nodeType="clickEffect">
                                  <p:stCondLst>
                                    <p:cond delay="0"/>
                                  </p:stCondLst>
                                  <p:childTnLst>
                                    <p:animClr clrSpc="rgb" dir="cw">
                                      <p:cBhvr>
                                        <p:cTn id="12" dur="250" fill="hold"/>
                                        <p:tgtEl>
                                          <p:spTgt spid="3"/>
                                        </p:tgtEl>
                                        <p:attrNameLst>
                                          <p:attrName>fillcolor</p:attrName>
                                        </p:attrNameLst>
                                      </p:cBhvr>
                                      <p:to>
                                        <a:srgbClr val="FF0066"/>
                                      </p:to>
                                    </p:animClr>
                                    <p:set>
                                      <p:cBhvr>
                                        <p:cTn id="13" dur="250" fill="hold"/>
                                        <p:tgtEl>
                                          <p:spTgt spid="3"/>
                                        </p:tgtEl>
                                        <p:attrNameLst>
                                          <p:attrName>fill.type</p:attrName>
                                        </p:attrNameLst>
                                      </p:cBhvr>
                                      <p:to>
                                        <p:strVal val="solid"/>
                                      </p:to>
                                    </p:set>
                                    <p:set>
                                      <p:cBhvr>
                                        <p:cTn id="14" dur="250" fill="hold"/>
                                        <p:tgtEl>
                                          <p:spTgt spid="3"/>
                                        </p:tgtEl>
                                        <p:attrNameLst>
                                          <p:attrName>fill.on</p:attrName>
                                        </p:attrNameLst>
                                      </p:cBhvr>
                                      <p:to>
                                        <p:strVal val="true"/>
                                      </p:to>
                                    </p:set>
                                  </p:childTnLst>
                                  <p:subTnLst>
                                    <p:audio>
                                      <p:cMediaNode>
                                        <p:cTn display="0" masterRel="sameClick">
                                          <p:stCondLst>
                                            <p:cond evt="begin" delay="0">
                                              <p:tn val="11"/>
                                            </p:cond>
                                          </p:stCondLst>
                                          <p:endCondLst>
                                            <p:cond evt="onStopAudio" delay="0">
                                              <p:tgtEl>
                                                <p:sldTgt/>
                                              </p:tgtEl>
                                            </p:cond>
                                          </p:endCondLst>
                                        </p:cTn>
                                        <p:tgtEl>
                                          <p:sndTgt r:embed="rId3" name="whoosh.wav"/>
                                        </p:tgtEl>
                                      </p:cMediaNode>
                                    </p:audio>
                                  </p:subTnLst>
                                </p:cTn>
                              </p:par>
                              <p:par>
                                <p:cTn id="15" presetID="1" presetClass="emph" presetSubtype="2" fill="hold" nodeType="withEffect">
                                  <p:stCondLst>
                                    <p:cond delay="0"/>
                                  </p:stCondLst>
                                  <p:childTnLst>
                                    <p:animClr clrSpc="rgb" dir="cw">
                                      <p:cBhvr>
                                        <p:cTn id="16" dur="250" fill="hold"/>
                                        <p:tgtEl>
                                          <p:spTgt spid="2"/>
                                        </p:tgtEl>
                                        <p:attrNameLst>
                                          <p:attrName>fillcolor</p:attrName>
                                        </p:attrNameLst>
                                      </p:cBhvr>
                                      <p:to>
                                        <a:srgbClr val="FF0066"/>
                                      </p:to>
                                    </p:animClr>
                                    <p:set>
                                      <p:cBhvr>
                                        <p:cTn id="17" dur="250" fill="hold"/>
                                        <p:tgtEl>
                                          <p:spTgt spid="2"/>
                                        </p:tgtEl>
                                        <p:attrNameLst>
                                          <p:attrName>fill.type</p:attrName>
                                        </p:attrNameLst>
                                      </p:cBhvr>
                                      <p:to>
                                        <p:strVal val="solid"/>
                                      </p:to>
                                    </p:set>
                                    <p:set>
                                      <p:cBhvr>
                                        <p:cTn id="18" dur="250" fill="hold"/>
                                        <p:tgtEl>
                                          <p:spTgt spid="2"/>
                                        </p:tgtEl>
                                        <p:attrNameLst>
                                          <p:attrName>fill.on</p:attrName>
                                        </p:attrNameLst>
                                      </p:cBhvr>
                                      <p:to>
                                        <p:strVal val="true"/>
                                      </p:to>
                                    </p:set>
                                  </p:childTnLst>
                                </p:cTn>
                              </p:par>
                            </p:childTnLst>
                          </p:cTn>
                        </p:par>
                      </p:childTnLst>
                    </p:cTn>
                  </p:par>
                </p:childTnLst>
              </p:cTn>
              <p:nextCondLst>
                <p:cond evt="onClick" delay="0">
                  <p:tgtEl>
                    <p:spTgt spid="3"/>
                  </p:tgtEl>
                </p:cond>
              </p:nextCondLst>
            </p:seq>
            <p:seq concurrent="1" nextAc="seek">
              <p:cTn id="19" restart="whenNotActive" fill="hold" evtFilter="cancelBubble" nodeType="interactiveSeq">
                <p:stCondLst>
                  <p:cond evt="onClick" delay="0">
                    <p:tgtEl>
                      <p:spTgt spid="5"/>
                    </p:tgtEl>
                  </p:cond>
                </p:stCondLst>
                <p:endSync evt="end" delay="0">
                  <p:rtn val="all"/>
                </p:endSync>
                <p:childTnLst>
                  <p:par>
                    <p:cTn id="20" fill="hold">
                      <p:stCondLst>
                        <p:cond delay="0"/>
                      </p:stCondLst>
                      <p:childTnLst>
                        <p:par>
                          <p:cTn id="21" fill="hold">
                            <p:stCondLst>
                              <p:cond delay="0"/>
                            </p:stCondLst>
                            <p:childTnLst>
                              <p:par>
                                <p:cTn id="22" presetID="1" presetClass="emph" presetSubtype="2" fill="hold" nodeType="clickEffect">
                                  <p:stCondLst>
                                    <p:cond delay="0"/>
                                  </p:stCondLst>
                                  <p:childTnLst>
                                    <p:animClr clrSpc="rgb" dir="cw">
                                      <p:cBhvr>
                                        <p:cTn id="23" dur="250" fill="hold"/>
                                        <p:tgtEl>
                                          <p:spTgt spid="5"/>
                                        </p:tgtEl>
                                        <p:attrNameLst>
                                          <p:attrName>fillcolor</p:attrName>
                                        </p:attrNameLst>
                                      </p:cBhvr>
                                      <p:to>
                                        <a:srgbClr val="FF0066"/>
                                      </p:to>
                                    </p:animClr>
                                    <p:set>
                                      <p:cBhvr>
                                        <p:cTn id="24" dur="250" fill="hold"/>
                                        <p:tgtEl>
                                          <p:spTgt spid="5"/>
                                        </p:tgtEl>
                                        <p:attrNameLst>
                                          <p:attrName>fill.type</p:attrName>
                                        </p:attrNameLst>
                                      </p:cBhvr>
                                      <p:to>
                                        <p:strVal val="solid"/>
                                      </p:to>
                                    </p:set>
                                    <p:set>
                                      <p:cBhvr>
                                        <p:cTn id="25" dur="250" fill="hold"/>
                                        <p:tgtEl>
                                          <p:spTgt spid="5"/>
                                        </p:tgtEl>
                                        <p:attrNameLst>
                                          <p:attrName>fill.on</p:attrName>
                                        </p:attrNameLst>
                                      </p:cBhvr>
                                      <p:to>
                                        <p:strVal val="true"/>
                                      </p:to>
                                    </p:set>
                                  </p:childTnLst>
                                  <p:subTnLst>
                                    <p:audio>
                                      <p:cMediaNode>
                                        <p:cTn display="0" masterRel="sameClick">
                                          <p:stCondLst>
                                            <p:cond evt="begin" delay="0">
                                              <p:tn val="22"/>
                                            </p:cond>
                                          </p:stCondLst>
                                          <p:endCondLst>
                                            <p:cond evt="onStopAudio" delay="0">
                                              <p:tgtEl>
                                                <p:sldTgt/>
                                              </p:tgtEl>
                                            </p:cond>
                                          </p:endCondLst>
                                        </p:cTn>
                                        <p:tgtEl>
                                          <p:sndTgt r:embed="rId3" name="whoosh.wav"/>
                                        </p:tgtEl>
                                      </p:cMediaNode>
                                    </p:audio>
                                  </p:subTnLst>
                                </p:cTn>
                              </p:par>
                              <p:par>
                                <p:cTn id="26" presetID="1" presetClass="emph" presetSubtype="2" fill="hold" nodeType="withEffect">
                                  <p:stCondLst>
                                    <p:cond delay="0"/>
                                  </p:stCondLst>
                                  <p:childTnLst>
                                    <p:animClr clrSpc="rgb" dir="cw">
                                      <p:cBhvr>
                                        <p:cTn id="27" dur="250" fill="hold"/>
                                        <p:tgtEl>
                                          <p:spTgt spid="4"/>
                                        </p:tgtEl>
                                        <p:attrNameLst>
                                          <p:attrName>fillcolor</p:attrName>
                                        </p:attrNameLst>
                                      </p:cBhvr>
                                      <p:to>
                                        <a:srgbClr val="FF0066"/>
                                      </p:to>
                                    </p:animClr>
                                    <p:set>
                                      <p:cBhvr>
                                        <p:cTn id="28" dur="250" fill="hold"/>
                                        <p:tgtEl>
                                          <p:spTgt spid="4"/>
                                        </p:tgtEl>
                                        <p:attrNameLst>
                                          <p:attrName>fill.type</p:attrName>
                                        </p:attrNameLst>
                                      </p:cBhvr>
                                      <p:to>
                                        <p:strVal val="solid"/>
                                      </p:to>
                                    </p:set>
                                    <p:set>
                                      <p:cBhvr>
                                        <p:cTn id="29" dur="250" fill="hold"/>
                                        <p:tgtEl>
                                          <p:spTgt spid="4"/>
                                        </p:tgtEl>
                                        <p:attrNameLst>
                                          <p:attrName>fill.on</p:attrName>
                                        </p:attrNameLst>
                                      </p:cBhvr>
                                      <p:to>
                                        <p:strVal val="true"/>
                                      </p:to>
                                    </p:set>
                                  </p:childTnLst>
                                </p:cTn>
                              </p:par>
                            </p:childTnLst>
                          </p:cTn>
                        </p:par>
                      </p:childTnLst>
                    </p:cTn>
                  </p:par>
                </p:childTnLst>
              </p:cTn>
              <p:nextCondLst>
                <p:cond evt="onClick" delay="0">
                  <p:tgtEl>
                    <p:spTgt spid="5"/>
                  </p:tgtEl>
                </p:cond>
              </p:nextCondLst>
            </p:seq>
            <p:seq concurrent="1" nextAc="seek">
              <p:cTn id="30" restart="whenNotActive" fill="hold" evtFilter="cancelBubble" nodeType="interactiveSeq">
                <p:stCondLst>
                  <p:cond evt="onClick" delay="0">
                    <p:tgtEl>
                      <p:spTgt spid="7"/>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withEffect">
                                  <p:stCondLst>
                                    <p:cond delay="0"/>
                                  </p:stCondLst>
                                  <p:childTnLst>
                                    <p:animClr clrSpc="rgb" dir="cw">
                                      <p:cBhvr>
                                        <p:cTn id="34" dur="250" fill="hold"/>
                                        <p:tgtEl>
                                          <p:spTgt spid="7"/>
                                        </p:tgtEl>
                                        <p:attrNameLst>
                                          <p:attrName>fillcolor</p:attrName>
                                        </p:attrNameLst>
                                      </p:cBhvr>
                                      <p:to>
                                        <a:srgbClr val="FF0066"/>
                                      </p:to>
                                    </p:animClr>
                                    <p:set>
                                      <p:cBhvr>
                                        <p:cTn id="35" dur="250" fill="hold"/>
                                        <p:tgtEl>
                                          <p:spTgt spid="7"/>
                                        </p:tgtEl>
                                        <p:attrNameLst>
                                          <p:attrName>fill.type</p:attrName>
                                        </p:attrNameLst>
                                      </p:cBhvr>
                                      <p:to>
                                        <p:strVal val="solid"/>
                                      </p:to>
                                    </p:set>
                                    <p:set>
                                      <p:cBhvr>
                                        <p:cTn id="36" dur="250" fill="hold"/>
                                        <p:tgtEl>
                                          <p:spTgt spid="7"/>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3" name="whoosh.wav"/>
                                        </p:tgtEl>
                                      </p:cMediaNode>
                                    </p:audio>
                                  </p:subTnLst>
                                </p:cTn>
                              </p:par>
                              <p:par>
                                <p:cTn id="37" presetID="1" presetClass="emph" presetSubtype="2" fill="hold" nodeType="withEffect">
                                  <p:stCondLst>
                                    <p:cond delay="0"/>
                                  </p:stCondLst>
                                  <p:childTnLst>
                                    <p:animClr clrSpc="rgb" dir="cw">
                                      <p:cBhvr>
                                        <p:cTn id="38" dur="250" fill="hold"/>
                                        <p:tgtEl>
                                          <p:spTgt spid="6"/>
                                        </p:tgtEl>
                                        <p:attrNameLst>
                                          <p:attrName>fillcolor</p:attrName>
                                        </p:attrNameLst>
                                      </p:cBhvr>
                                      <p:to>
                                        <a:srgbClr val="FF0066"/>
                                      </p:to>
                                    </p:animClr>
                                    <p:set>
                                      <p:cBhvr>
                                        <p:cTn id="39" dur="250" fill="hold"/>
                                        <p:tgtEl>
                                          <p:spTgt spid="6"/>
                                        </p:tgtEl>
                                        <p:attrNameLst>
                                          <p:attrName>fill.type</p:attrName>
                                        </p:attrNameLst>
                                      </p:cBhvr>
                                      <p:to>
                                        <p:strVal val="solid"/>
                                      </p:to>
                                    </p:set>
                                    <p:set>
                                      <p:cBhvr>
                                        <p:cTn id="40" dur="250" fill="hold"/>
                                        <p:tgtEl>
                                          <p:spTgt spid="6"/>
                                        </p:tgtEl>
                                        <p:attrNameLst>
                                          <p:attrName>fill.on</p:attrName>
                                        </p:attrNameLst>
                                      </p:cBhvr>
                                      <p:to>
                                        <p:strVal val="true"/>
                                      </p:to>
                                    </p:set>
                                  </p:childTnLst>
                                </p:cTn>
                              </p:par>
                            </p:childTnLst>
                          </p:cTn>
                        </p:par>
                      </p:childTnLst>
                    </p:cTn>
                  </p:par>
                </p:childTnLst>
              </p:cTn>
              <p:nextCondLst>
                <p:cond evt="onClick" delay="0">
                  <p:tgtEl>
                    <p:spTgt spid="7"/>
                  </p:tgtEl>
                </p:cond>
              </p:nextCondLst>
            </p:seq>
            <p:seq concurrent="1" nextAc="seek">
              <p:cTn id="41" restart="whenNotActive" fill="hold" evtFilter="cancelBubble" nodeType="interactiveSeq">
                <p:stCondLst>
                  <p:cond evt="onClick" delay="0">
                    <p:tgtEl>
                      <p:spTgt spid="9"/>
                    </p:tgtEl>
                  </p:cond>
                </p:stCondLst>
                <p:endSync evt="end" delay="0">
                  <p:rtn val="all"/>
                </p:endSync>
                <p:childTnLst>
                  <p:par>
                    <p:cTn id="42" fill="hold">
                      <p:stCondLst>
                        <p:cond delay="0"/>
                      </p:stCondLst>
                      <p:childTnLst>
                        <p:par>
                          <p:cTn id="43" fill="hold">
                            <p:stCondLst>
                              <p:cond delay="0"/>
                            </p:stCondLst>
                            <p:childTnLst>
                              <p:par>
                                <p:cTn id="44" presetID="1" presetClass="emph" presetSubtype="2" fill="hold" nodeType="clickEffect">
                                  <p:stCondLst>
                                    <p:cond delay="0"/>
                                  </p:stCondLst>
                                  <p:childTnLst>
                                    <p:animClr clrSpc="rgb" dir="cw">
                                      <p:cBhvr>
                                        <p:cTn id="45" dur="250" fill="hold"/>
                                        <p:tgtEl>
                                          <p:spTgt spid="9"/>
                                        </p:tgtEl>
                                        <p:attrNameLst>
                                          <p:attrName>fillcolor</p:attrName>
                                        </p:attrNameLst>
                                      </p:cBhvr>
                                      <p:to>
                                        <a:srgbClr val="92D050"/>
                                      </p:to>
                                    </p:animClr>
                                    <p:set>
                                      <p:cBhvr>
                                        <p:cTn id="46" dur="250" fill="hold"/>
                                        <p:tgtEl>
                                          <p:spTgt spid="9"/>
                                        </p:tgtEl>
                                        <p:attrNameLst>
                                          <p:attrName>fill.type</p:attrName>
                                        </p:attrNameLst>
                                      </p:cBhvr>
                                      <p:to>
                                        <p:strVal val="solid"/>
                                      </p:to>
                                    </p:set>
                                    <p:set>
                                      <p:cBhvr>
                                        <p:cTn id="47" dur="250" fill="hold"/>
                                        <p:tgtEl>
                                          <p:spTgt spid="9"/>
                                        </p:tgtEl>
                                        <p:attrNameLst>
                                          <p:attrName>fill.on</p:attrName>
                                        </p:attrNameLst>
                                      </p:cBhvr>
                                      <p:to>
                                        <p:strVal val="true"/>
                                      </p:to>
                                    </p:set>
                                  </p:childTnLst>
                                  <p:subTnLst>
                                    <p:audio>
                                      <p:cMediaNode>
                                        <p:cTn display="0" masterRel="sameClick">
                                          <p:stCondLst>
                                            <p:cond evt="begin" delay="0">
                                              <p:tn val="44"/>
                                            </p:cond>
                                          </p:stCondLst>
                                          <p:endCondLst>
                                            <p:cond evt="onStopAudio" delay="0">
                                              <p:tgtEl>
                                                <p:sldTgt/>
                                              </p:tgtEl>
                                            </p:cond>
                                          </p:endCondLst>
                                        </p:cTn>
                                        <p:tgtEl>
                                          <p:sndTgt r:embed="rId4" name="chimes.wav"/>
                                        </p:tgtEl>
                                      </p:cMediaNode>
                                    </p:audio>
                                  </p:subTnLst>
                                </p:cTn>
                              </p:par>
                              <p:par>
                                <p:cTn id="48" presetID="1" presetClass="emph" presetSubtype="2" fill="hold" nodeType="withEffect">
                                  <p:stCondLst>
                                    <p:cond delay="0"/>
                                  </p:stCondLst>
                                  <p:childTnLst>
                                    <p:animClr clrSpc="rgb" dir="cw">
                                      <p:cBhvr>
                                        <p:cTn id="49" dur="250" fill="hold"/>
                                        <p:tgtEl>
                                          <p:spTgt spid="8"/>
                                        </p:tgtEl>
                                        <p:attrNameLst>
                                          <p:attrName>fillcolor</p:attrName>
                                        </p:attrNameLst>
                                      </p:cBhvr>
                                      <p:to>
                                        <a:srgbClr val="92D050"/>
                                      </p:to>
                                    </p:animClr>
                                    <p:set>
                                      <p:cBhvr>
                                        <p:cTn id="50" dur="250" fill="hold"/>
                                        <p:tgtEl>
                                          <p:spTgt spid="8"/>
                                        </p:tgtEl>
                                        <p:attrNameLst>
                                          <p:attrName>fill.type</p:attrName>
                                        </p:attrNameLst>
                                      </p:cBhvr>
                                      <p:to>
                                        <p:strVal val="solid"/>
                                      </p:to>
                                    </p:set>
                                    <p:set>
                                      <p:cBhvr>
                                        <p:cTn id="51" dur="250" fill="hold"/>
                                        <p:tgtEl>
                                          <p:spTgt spid="8"/>
                                        </p:tgtEl>
                                        <p:attrNameLst>
                                          <p:attrName>fill.on</p:attrName>
                                        </p:attrNameLst>
                                      </p:cBhvr>
                                      <p:to>
                                        <p:strVal val="true"/>
                                      </p:to>
                                    </p:set>
                                  </p:childTnLst>
                                </p:cTn>
                              </p:par>
                            </p:childTnLst>
                          </p:cTn>
                        </p:par>
                      </p:childTnLst>
                    </p:cTn>
                  </p:par>
                </p:childTnLst>
              </p:cTn>
              <p:nextCondLst>
                <p:cond evt="onClick" delay="0">
                  <p:tgtEl>
                    <p:spTgt spid="9"/>
                  </p:tgtEl>
                </p:cond>
              </p:nextCondLst>
            </p:seq>
          </p:childTnLst>
        </p:cTn>
      </p:par>
    </p:tnLst>
    <p:bldLst>
      <p:bldP spid="1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25 loại thực phẩm rẻ giàu dinh dưỡng và vitamin bạn cần biết">
            <a:extLst>
              <a:ext uri="{FF2B5EF4-FFF2-40B4-BE49-F238E27FC236}">
                <a16:creationId xmlns:a16="http://schemas.microsoft.com/office/drawing/2014/main" id="{3610D7B9-15ED-8A23-E1C0-5B42BCDD064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14232" y="0"/>
            <a:ext cx="8515803" cy="5143499"/>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descr="Yếu Tố Biểu Tượng Tra Cứu Câu Hỏi Hình ảnh | Định dạng hình ảnh AI  401033918| vn.lovepik.com">
            <a:extLst>
              <a:ext uri="{FF2B5EF4-FFF2-40B4-BE49-F238E27FC236}">
                <a16:creationId xmlns:a16="http://schemas.microsoft.com/office/drawing/2014/main" id="{5F3A63FE-83EF-F687-22C8-19091651AA6B}"/>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10000" b="90000" l="10000" r="90000"/>
                    </a14:imgEffect>
                  </a14:imgLayer>
                </a14:imgProps>
              </a:ext>
              <a:ext uri="{28A0092B-C50C-407E-A947-70E740481C1C}">
                <a14:useLocalDpi xmlns:a14="http://schemas.microsoft.com/office/drawing/2010/main" val="0"/>
              </a:ext>
            </a:extLst>
          </a:blip>
          <a:srcRect l="16983" t="18955" r="16849" b="15045"/>
          <a:stretch/>
        </p:blipFill>
        <p:spPr bwMode="auto">
          <a:xfrm rot="284423">
            <a:off x="727923" y="-19834"/>
            <a:ext cx="5459336" cy="5445454"/>
          </a:xfrm>
          <a:prstGeom prst="rect">
            <a:avLst/>
          </a:prstGeom>
          <a:noFill/>
          <a:extLst>
            <a:ext uri="{909E8E84-426E-40DD-AFC4-6F175D3DCCD1}">
              <a14:hiddenFill xmlns:a14="http://schemas.microsoft.com/office/drawing/2010/main">
                <a:solidFill>
                  <a:srgbClr val="FFFFFF"/>
                </a:solidFill>
              </a14:hiddenFill>
            </a:ext>
          </a:extLst>
        </p:spPr>
      </p:pic>
      <p:sp>
        <p:nvSpPr>
          <p:cNvPr id="4" name="Oval 3">
            <a:extLst>
              <a:ext uri="{FF2B5EF4-FFF2-40B4-BE49-F238E27FC236}">
                <a16:creationId xmlns:a16="http://schemas.microsoft.com/office/drawing/2014/main" id="{50B8F184-88BB-CE38-7334-8E19B1C6E2E3}"/>
              </a:ext>
            </a:extLst>
          </p:cNvPr>
          <p:cNvSpPr/>
          <p:nvPr/>
        </p:nvSpPr>
        <p:spPr>
          <a:xfrm>
            <a:off x="2638995" y="350910"/>
            <a:ext cx="3200400" cy="3202389"/>
          </a:xfrm>
          <a:prstGeom prst="ellipse">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accent3">
                    <a:lumMod val="10000"/>
                  </a:schemeClr>
                </a:solidFill>
                <a:latin typeface="Times New Roman" panose="02020603050405020304" pitchFamily="18" charset="0"/>
                <a:cs typeface="Times New Roman" panose="02020603050405020304" pitchFamily="18" charset="0"/>
              </a:rPr>
              <a:t> Những loại thực phẩm nào có chứa hàm </a:t>
            </a:r>
            <a:r>
              <a:rPr lang="en-US" sz="3200" dirty="0" err="1">
                <a:solidFill>
                  <a:schemeClr val="accent3">
                    <a:lumMod val="10000"/>
                  </a:schemeClr>
                </a:solidFill>
                <a:latin typeface="Times New Roman" panose="02020603050405020304" pitchFamily="18" charset="0"/>
                <a:cs typeface="Times New Roman" panose="02020603050405020304" pitchFamily="18" charset="0"/>
              </a:rPr>
              <a:t>lượng</a:t>
            </a:r>
            <a:r>
              <a:rPr lang="en-US" sz="3200" dirty="0">
                <a:solidFill>
                  <a:schemeClr val="accent3">
                    <a:lumMod val="10000"/>
                  </a:schemeClr>
                </a:solidFill>
                <a:latin typeface="Times New Roman" panose="02020603050405020304" pitchFamily="18" charset="0"/>
                <a:cs typeface="Times New Roman" panose="02020603050405020304" pitchFamily="18" charset="0"/>
              </a:rPr>
              <a:t> acid cao?</a:t>
            </a:r>
          </a:p>
        </p:txBody>
      </p:sp>
    </p:spTree>
    <p:extLst>
      <p:ext uri="{BB962C8B-B14F-4D97-AF65-F5344CB8AC3E}">
        <p14:creationId xmlns:p14="http://schemas.microsoft.com/office/powerpoint/2010/main" val="155399717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F0B33556-7010-AEF6-E2D8-6F50D99D57C3}"/>
              </a:ext>
            </a:extLst>
          </p:cNvPr>
          <p:cNvSpPr txBox="1"/>
          <p:nvPr/>
        </p:nvSpPr>
        <p:spPr>
          <a:xfrm>
            <a:off x="1177350" y="346622"/>
            <a:ext cx="7473656" cy="646331"/>
          </a:xfrm>
          <a:prstGeom prst="rect">
            <a:avLst/>
          </a:prstGeom>
          <a:noFill/>
        </p:spPr>
        <p:txBody>
          <a:bodyPr wrap="square" rtlCol="0">
            <a:spAutoFit/>
          </a:bodyPr>
          <a:lstStyle/>
          <a:p>
            <a:r>
              <a:rPr lang="en-US" sz="3600" i="1" dirty="0">
                <a:solidFill>
                  <a:srgbClr val="FF0000"/>
                </a:solidFill>
                <a:latin typeface="Times New Roman" panose="02020603050405020304" pitchFamily="18" charset="0"/>
                <a:cs typeface="Times New Roman" panose="02020603050405020304" pitchFamily="18" charset="0"/>
              </a:rPr>
              <a:t>Các loại thực phẩm giàu </a:t>
            </a:r>
            <a:r>
              <a:rPr lang="en-US" sz="3600" i="1" dirty="0" err="1">
                <a:solidFill>
                  <a:srgbClr val="FF0000"/>
                </a:solidFill>
                <a:latin typeface="Times New Roman" panose="02020603050405020304" pitchFamily="18" charset="0"/>
                <a:cs typeface="Times New Roman" panose="02020603050405020304" pitchFamily="18" charset="0"/>
              </a:rPr>
              <a:t>tính</a:t>
            </a:r>
            <a:r>
              <a:rPr lang="en-US" sz="3600" i="1" dirty="0">
                <a:solidFill>
                  <a:srgbClr val="FF0000"/>
                </a:solidFill>
                <a:latin typeface="Times New Roman" panose="02020603050405020304" pitchFamily="18" charset="0"/>
                <a:cs typeface="Times New Roman" panose="02020603050405020304" pitchFamily="18" charset="0"/>
              </a:rPr>
              <a:t> acid</a:t>
            </a:r>
          </a:p>
        </p:txBody>
      </p:sp>
      <p:pic>
        <p:nvPicPr>
          <p:cNvPr id="4" name="Picture 2" descr="Fastfood là gì? Điểm danh những mặt lợi và hại của thức ăn nhanh">
            <a:extLst>
              <a:ext uri="{FF2B5EF4-FFF2-40B4-BE49-F238E27FC236}">
                <a16:creationId xmlns:a16="http://schemas.microsoft.com/office/drawing/2014/main" id="{8F173021-A674-7757-BD10-75103C08227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43179" y="1582497"/>
            <a:ext cx="1874106" cy="132811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5" name="Picture 2" descr="Đái tháo đường có nên ăn thịt đỏ như thịt bò, thịt lợn không?">
            <a:extLst>
              <a:ext uri="{FF2B5EF4-FFF2-40B4-BE49-F238E27FC236}">
                <a16:creationId xmlns:a16="http://schemas.microsoft.com/office/drawing/2014/main" id="{ED110B79-66F2-06C3-C8EA-4248E7B21F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84332" y="1582498"/>
            <a:ext cx="2318710" cy="132811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6" name="Picture 2" descr="Ly rượu vang chứa đựng điều gì? | khoruou.vn">
            <a:extLst>
              <a:ext uri="{FF2B5EF4-FFF2-40B4-BE49-F238E27FC236}">
                <a16:creationId xmlns:a16="http://schemas.microsoft.com/office/drawing/2014/main" id="{FF60C740-B4B9-2E85-9A03-F170C5CFE8D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34255" y="3222508"/>
            <a:ext cx="2226553" cy="1251204"/>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7" name="Picture 2" descr="Cafe, Café, Cà phê hay Coffee?">
            <a:extLst>
              <a:ext uri="{FF2B5EF4-FFF2-40B4-BE49-F238E27FC236}">
                <a16:creationId xmlns:a16="http://schemas.microsoft.com/office/drawing/2014/main" id="{2DD69A16-79D0-27E6-B49A-76B3FEC295E4}"/>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3409"/>
          <a:stretch/>
        </p:blipFill>
        <p:spPr bwMode="auto">
          <a:xfrm>
            <a:off x="5502966" y="3094446"/>
            <a:ext cx="2094189" cy="1251204"/>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8" name="Picture 2" descr="Lợi hại khi ăn quả chanh - VnExpress Sức khỏe">
            <a:extLst>
              <a:ext uri="{FF2B5EF4-FFF2-40B4-BE49-F238E27FC236}">
                <a16:creationId xmlns:a16="http://schemas.microsoft.com/office/drawing/2014/main" id="{CA7879C1-A9C7-A907-88B0-97ECA5956AF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6348458" y="1591325"/>
            <a:ext cx="1793344" cy="1158947"/>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5556019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022"/>
        <p:cNvGrpSpPr/>
        <p:nvPr/>
      </p:nvGrpSpPr>
      <p:grpSpPr>
        <a:xfrm>
          <a:off x="0" y="0"/>
          <a:ext cx="0" cy="0"/>
          <a:chOff x="0" y="0"/>
          <a:chExt cx="0" cy="0"/>
        </a:xfrm>
      </p:grpSpPr>
      <p:grpSp>
        <p:nvGrpSpPr>
          <p:cNvPr id="9025" name="Google Shape;9025;p49"/>
          <p:cNvGrpSpPr/>
          <p:nvPr/>
        </p:nvGrpSpPr>
        <p:grpSpPr>
          <a:xfrm>
            <a:off x="232750" y="148856"/>
            <a:ext cx="544275" cy="671719"/>
            <a:chOff x="5071000" y="258425"/>
            <a:chExt cx="544275" cy="562150"/>
          </a:xfrm>
        </p:grpSpPr>
        <p:sp>
          <p:nvSpPr>
            <p:cNvPr id="9026" name="Google Shape;9026;p49"/>
            <p:cNvSpPr/>
            <p:nvPr/>
          </p:nvSpPr>
          <p:spPr>
            <a:xfrm>
              <a:off x="5071000" y="404725"/>
              <a:ext cx="544275" cy="273775"/>
            </a:xfrm>
            <a:custGeom>
              <a:avLst/>
              <a:gdLst/>
              <a:ahLst/>
              <a:cxnLst/>
              <a:rect l="l" t="t" r="r" b="b"/>
              <a:pathLst>
                <a:path w="21771" h="10951" extrusionOk="0">
                  <a:moveTo>
                    <a:pt x="5269" y="979"/>
                  </a:moveTo>
                  <a:lnTo>
                    <a:pt x="5702" y="997"/>
                  </a:lnTo>
                  <a:lnTo>
                    <a:pt x="6135" y="997"/>
                  </a:lnTo>
                  <a:lnTo>
                    <a:pt x="7038" y="1073"/>
                  </a:lnTo>
                  <a:lnTo>
                    <a:pt x="7960" y="1167"/>
                  </a:lnTo>
                  <a:lnTo>
                    <a:pt x="8920" y="1317"/>
                  </a:lnTo>
                  <a:lnTo>
                    <a:pt x="9917" y="1524"/>
                  </a:lnTo>
                  <a:lnTo>
                    <a:pt x="10914" y="1769"/>
                  </a:lnTo>
                  <a:lnTo>
                    <a:pt x="11911" y="2051"/>
                  </a:lnTo>
                  <a:lnTo>
                    <a:pt x="12984" y="2390"/>
                  </a:lnTo>
                  <a:lnTo>
                    <a:pt x="13981" y="2747"/>
                  </a:lnTo>
                  <a:lnTo>
                    <a:pt x="14922" y="3142"/>
                  </a:lnTo>
                  <a:lnTo>
                    <a:pt x="15806" y="3556"/>
                  </a:lnTo>
                  <a:lnTo>
                    <a:pt x="16634" y="3970"/>
                  </a:lnTo>
                  <a:lnTo>
                    <a:pt x="17387" y="4403"/>
                  </a:lnTo>
                  <a:lnTo>
                    <a:pt x="18064" y="4836"/>
                  </a:lnTo>
                  <a:lnTo>
                    <a:pt x="18685" y="5287"/>
                  </a:lnTo>
                  <a:lnTo>
                    <a:pt x="19230" y="5720"/>
                  </a:lnTo>
                  <a:lnTo>
                    <a:pt x="19475" y="5946"/>
                  </a:lnTo>
                  <a:lnTo>
                    <a:pt x="19682" y="6153"/>
                  </a:lnTo>
                  <a:lnTo>
                    <a:pt x="19889" y="6360"/>
                  </a:lnTo>
                  <a:lnTo>
                    <a:pt x="20077" y="6586"/>
                  </a:lnTo>
                  <a:lnTo>
                    <a:pt x="20228" y="6793"/>
                  </a:lnTo>
                  <a:lnTo>
                    <a:pt x="20378" y="7000"/>
                  </a:lnTo>
                  <a:lnTo>
                    <a:pt x="20491" y="7188"/>
                  </a:lnTo>
                  <a:lnTo>
                    <a:pt x="20604" y="7376"/>
                  </a:lnTo>
                  <a:lnTo>
                    <a:pt x="20679" y="7583"/>
                  </a:lnTo>
                  <a:lnTo>
                    <a:pt x="20736" y="7752"/>
                  </a:lnTo>
                  <a:lnTo>
                    <a:pt x="20773" y="7940"/>
                  </a:lnTo>
                  <a:lnTo>
                    <a:pt x="20773" y="8110"/>
                  </a:lnTo>
                  <a:lnTo>
                    <a:pt x="20773" y="8279"/>
                  </a:lnTo>
                  <a:lnTo>
                    <a:pt x="20736" y="8430"/>
                  </a:lnTo>
                  <a:lnTo>
                    <a:pt x="20679" y="8580"/>
                  </a:lnTo>
                  <a:lnTo>
                    <a:pt x="20604" y="8712"/>
                  </a:lnTo>
                  <a:lnTo>
                    <a:pt x="20491" y="8862"/>
                  </a:lnTo>
                  <a:lnTo>
                    <a:pt x="20378" y="8994"/>
                  </a:lnTo>
                  <a:lnTo>
                    <a:pt x="20228" y="9107"/>
                  </a:lnTo>
                  <a:lnTo>
                    <a:pt x="20058" y="9220"/>
                  </a:lnTo>
                  <a:lnTo>
                    <a:pt x="19870" y="9333"/>
                  </a:lnTo>
                  <a:lnTo>
                    <a:pt x="19663" y="9427"/>
                  </a:lnTo>
                  <a:lnTo>
                    <a:pt x="19437" y="9521"/>
                  </a:lnTo>
                  <a:lnTo>
                    <a:pt x="19193" y="9615"/>
                  </a:lnTo>
                  <a:lnTo>
                    <a:pt x="18911" y="9690"/>
                  </a:lnTo>
                  <a:lnTo>
                    <a:pt x="18628" y="9747"/>
                  </a:lnTo>
                  <a:lnTo>
                    <a:pt x="18327" y="9803"/>
                  </a:lnTo>
                  <a:lnTo>
                    <a:pt x="18007" y="9860"/>
                  </a:lnTo>
                  <a:lnTo>
                    <a:pt x="17330" y="9935"/>
                  </a:lnTo>
                  <a:lnTo>
                    <a:pt x="16916" y="9954"/>
                  </a:lnTo>
                  <a:lnTo>
                    <a:pt x="16088" y="9954"/>
                  </a:lnTo>
                  <a:lnTo>
                    <a:pt x="15655" y="9935"/>
                  </a:lnTo>
                  <a:lnTo>
                    <a:pt x="14752" y="9878"/>
                  </a:lnTo>
                  <a:lnTo>
                    <a:pt x="13812" y="9766"/>
                  </a:lnTo>
                  <a:lnTo>
                    <a:pt x="12852" y="9615"/>
                  </a:lnTo>
                  <a:lnTo>
                    <a:pt x="11874" y="9427"/>
                  </a:lnTo>
                  <a:lnTo>
                    <a:pt x="10876" y="9182"/>
                  </a:lnTo>
                  <a:lnTo>
                    <a:pt x="9860" y="8900"/>
                  </a:lnTo>
                  <a:lnTo>
                    <a:pt x="8863" y="8580"/>
                  </a:lnTo>
                  <a:lnTo>
                    <a:pt x="7903" y="8223"/>
                  </a:lnTo>
                  <a:lnTo>
                    <a:pt x="6963" y="7846"/>
                  </a:lnTo>
                  <a:lnTo>
                    <a:pt x="6078" y="7451"/>
                  </a:lnTo>
                  <a:lnTo>
                    <a:pt x="5250" y="7018"/>
                  </a:lnTo>
                  <a:lnTo>
                    <a:pt x="4460" y="6586"/>
                  </a:lnTo>
                  <a:lnTo>
                    <a:pt x="4084" y="6360"/>
                  </a:lnTo>
                  <a:lnTo>
                    <a:pt x="3726" y="6115"/>
                  </a:lnTo>
                  <a:lnTo>
                    <a:pt x="3388" y="5890"/>
                  </a:lnTo>
                  <a:lnTo>
                    <a:pt x="3068" y="5645"/>
                  </a:lnTo>
                  <a:lnTo>
                    <a:pt x="2522" y="5212"/>
                  </a:lnTo>
                  <a:lnTo>
                    <a:pt x="2296" y="4986"/>
                  </a:lnTo>
                  <a:lnTo>
                    <a:pt x="2071" y="4779"/>
                  </a:lnTo>
                  <a:lnTo>
                    <a:pt x="1864" y="4572"/>
                  </a:lnTo>
                  <a:lnTo>
                    <a:pt x="1694" y="4365"/>
                  </a:lnTo>
                  <a:lnTo>
                    <a:pt x="1525" y="4158"/>
                  </a:lnTo>
                  <a:lnTo>
                    <a:pt x="1393" y="3951"/>
                  </a:lnTo>
                  <a:lnTo>
                    <a:pt x="1262" y="3745"/>
                  </a:lnTo>
                  <a:lnTo>
                    <a:pt x="1167" y="3556"/>
                  </a:lnTo>
                  <a:lnTo>
                    <a:pt x="1092" y="3368"/>
                  </a:lnTo>
                  <a:lnTo>
                    <a:pt x="1036" y="3180"/>
                  </a:lnTo>
                  <a:lnTo>
                    <a:pt x="998" y="3011"/>
                  </a:lnTo>
                  <a:lnTo>
                    <a:pt x="998" y="2841"/>
                  </a:lnTo>
                  <a:lnTo>
                    <a:pt x="1017" y="2672"/>
                  </a:lnTo>
                  <a:lnTo>
                    <a:pt x="1036" y="2522"/>
                  </a:lnTo>
                  <a:lnTo>
                    <a:pt x="1092" y="2390"/>
                  </a:lnTo>
                  <a:lnTo>
                    <a:pt x="1149" y="2277"/>
                  </a:lnTo>
                  <a:lnTo>
                    <a:pt x="1224" y="2164"/>
                  </a:lnTo>
                  <a:lnTo>
                    <a:pt x="1318" y="2051"/>
                  </a:lnTo>
                  <a:lnTo>
                    <a:pt x="1431" y="1938"/>
                  </a:lnTo>
                  <a:lnTo>
                    <a:pt x="1544" y="1844"/>
                  </a:lnTo>
                  <a:lnTo>
                    <a:pt x="1694" y="1750"/>
                  </a:lnTo>
                  <a:lnTo>
                    <a:pt x="1845" y="1656"/>
                  </a:lnTo>
                  <a:lnTo>
                    <a:pt x="2184" y="1487"/>
                  </a:lnTo>
                  <a:lnTo>
                    <a:pt x="2579" y="1336"/>
                  </a:lnTo>
                  <a:lnTo>
                    <a:pt x="3011" y="1223"/>
                  </a:lnTo>
                  <a:lnTo>
                    <a:pt x="3519" y="1129"/>
                  </a:lnTo>
                  <a:lnTo>
                    <a:pt x="3971" y="1054"/>
                  </a:lnTo>
                  <a:lnTo>
                    <a:pt x="4460" y="1016"/>
                  </a:lnTo>
                  <a:lnTo>
                    <a:pt x="4855" y="997"/>
                  </a:lnTo>
                  <a:lnTo>
                    <a:pt x="5269" y="979"/>
                  </a:lnTo>
                  <a:close/>
                  <a:moveTo>
                    <a:pt x="4799" y="0"/>
                  </a:moveTo>
                  <a:lnTo>
                    <a:pt x="4385" y="19"/>
                  </a:lnTo>
                  <a:lnTo>
                    <a:pt x="3952" y="57"/>
                  </a:lnTo>
                  <a:lnTo>
                    <a:pt x="3519" y="113"/>
                  </a:lnTo>
                  <a:lnTo>
                    <a:pt x="3124" y="188"/>
                  </a:lnTo>
                  <a:lnTo>
                    <a:pt x="2748" y="264"/>
                  </a:lnTo>
                  <a:lnTo>
                    <a:pt x="2409" y="358"/>
                  </a:lnTo>
                  <a:lnTo>
                    <a:pt x="2071" y="471"/>
                  </a:lnTo>
                  <a:lnTo>
                    <a:pt x="1770" y="583"/>
                  </a:lnTo>
                  <a:lnTo>
                    <a:pt x="1487" y="715"/>
                  </a:lnTo>
                  <a:lnTo>
                    <a:pt x="1224" y="866"/>
                  </a:lnTo>
                  <a:lnTo>
                    <a:pt x="979" y="1035"/>
                  </a:lnTo>
                  <a:lnTo>
                    <a:pt x="772" y="1204"/>
                  </a:lnTo>
                  <a:lnTo>
                    <a:pt x="584" y="1374"/>
                  </a:lnTo>
                  <a:lnTo>
                    <a:pt x="415" y="1581"/>
                  </a:lnTo>
                  <a:lnTo>
                    <a:pt x="283" y="1788"/>
                  </a:lnTo>
                  <a:lnTo>
                    <a:pt x="170" y="1995"/>
                  </a:lnTo>
                  <a:lnTo>
                    <a:pt x="95" y="2239"/>
                  </a:lnTo>
                  <a:lnTo>
                    <a:pt x="39" y="2465"/>
                  </a:lnTo>
                  <a:lnTo>
                    <a:pt x="1" y="2710"/>
                  </a:lnTo>
                  <a:lnTo>
                    <a:pt x="1" y="2954"/>
                  </a:lnTo>
                  <a:lnTo>
                    <a:pt x="39" y="3218"/>
                  </a:lnTo>
                  <a:lnTo>
                    <a:pt x="95" y="3462"/>
                  </a:lnTo>
                  <a:lnTo>
                    <a:pt x="170" y="3726"/>
                  </a:lnTo>
                  <a:lnTo>
                    <a:pt x="283" y="3989"/>
                  </a:lnTo>
                  <a:lnTo>
                    <a:pt x="415" y="4253"/>
                  </a:lnTo>
                  <a:lnTo>
                    <a:pt x="584" y="4535"/>
                  </a:lnTo>
                  <a:lnTo>
                    <a:pt x="772" y="4798"/>
                  </a:lnTo>
                  <a:lnTo>
                    <a:pt x="998" y="5062"/>
                  </a:lnTo>
                  <a:lnTo>
                    <a:pt x="1224" y="5344"/>
                  </a:lnTo>
                  <a:lnTo>
                    <a:pt x="1506" y="5607"/>
                  </a:lnTo>
                  <a:lnTo>
                    <a:pt x="1788" y="5890"/>
                  </a:lnTo>
                  <a:lnTo>
                    <a:pt x="2108" y="6172"/>
                  </a:lnTo>
                  <a:lnTo>
                    <a:pt x="2466" y="6435"/>
                  </a:lnTo>
                  <a:lnTo>
                    <a:pt x="2804" y="6699"/>
                  </a:lnTo>
                  <a:lnTo>
                    <a:pt x="3162" y="6943"/>
                  </a:lnTo>
                  <a:lnTo>
                    <a:pt x="3538" y="7188"/>
                  </a:lnTo>
                  <a:lnTo>
                    <a:pt x="3933" y="7432"/>
                  </a:lnTo>
                  <a:lnTo>
                    <a:pt x="4329" y="7658"/>
                  </a:lnTo>
                  <a:lnTo>
                    <a:pt x="4742" y="7884"/>
                  </a:lnTo>
                  <a:lnTo>
                    <a:pt x="5627" y="8336"/>
                  </a:lnTo>
                  <a:lnTo>
                    <a:pt x="6549" y="8749"/>
                  </a:lnTo>
                  <a:lnTo>
                    <a:pt x="7527" y="9145"/>
                  </a:lnTo>
                  <a:lnTo>
                    <a:pt x="8543" y="9521"/>
                  </a:lnTo>
                  <a:lnTo>
                    <a:pt x="9578" y="9860"/>
                  </a:lnTo>
                  <a:lnTo>
                    <a:pt x="10632" y="10142"/>
                  </a:lnTo>
                  <a:lnTo>
                    <a:pt x="11667" y="10405"/>
                  </a:lnTo>
                  <a:lnTo>
                    <a:pt x="12701" y="10593"/>
                  </a:lnTo>
                  <a:lnTo>
                    <a:pt x="13699" y="10763"/>
                  </a:lnTo>
                  <a:lnTo>
                    <a:pt x="14677" y="10876"/>
                  </a:lnTo>
                  <a:lnTo>
                    <a:pt x="15166" y="10913"/>
                  </a:lnTo>
                  <a:lnTo>
                    <a:pt x="15637" y="10932"/>
                  </a:lnTo>
                  <a:lnTo>
                    <a:pt x="16088" y="10951"/>
                  </a:lnTo>
                  <a:lnTo>
                    <a:pt x="16540" y="10951"/>
                  </a:lnTo>
                  <a:lnTo>
                    <a:pt x="16973" y="10932"/>
                  </a:lnTo>
                  <a:lnTo>
                    <a:pt x="17387" y="10913"/>
                  </a:lnTo>
                  <a:lnTo>
                    <a:pt x="17913" y="10876"/>
                  </a:lnTo>
                  <a:lnTo>
                    <a:pt x="18403" y="10800"/>
                  </a:lnTo>
                  <a:lnTo>
                    <a:pt x="18741" y="10744"/>
                  </a:lnTo>
                  <a:lnTo>
                    <a:pt x="19042" y="10669"/>
                  </a:lnTo>
                  <a:lnTo>
                    <a:pt x="19343" y="10593"/>
                  </a:lnTo>
                  <a:lnTo>
                    <a:pt x="19626" y="10499"/>
                  </a:lnTo>
                  <a:lnTo>
                    <a:pt x="19908" y="10405"/>
                  </a:lnTo>
                  <a:lnTo>
                    <a:pt x="20152" y="10292"/>
                  </a:lnTo>
                  <a:lnTo>
                    <a:pt x="20397" y="10179"/>
                  </a:lnTo>
                  <a:lnTo>
                    <a:pt x="20604" y="10048"/>
                  </a:lnTo>
                  <a:lnTo>
                    <a:pt x="20811" y="9916"/>
                  </a:lnTo>
                  <a:lnTo>
                    <a:pt x="20980" y="9766"/>
                  </a:lnTo>
                  <a:lnTo>
                    <a:pt x="21150" y="9615"/>
                  </a:lnTo>
                  <a:lnTo>
                    <a:pt x="21300" y="9446"/>
                  </a:lnTo>
                  <a:lnTo>
                    <a:pt x="21413" y="9276"/>
                  </a:lnTo>
                  <a:lnTo>
                    <a:pt x="21526" y="9088"/>
                  </a:lnTo>
                  <a:lnTo>
                    <a:pt x="21620" y="8900"/>
                  </a:lnTo>
                  <a:lnTo>
                    <a:pt x="21695" y="8712"/>
                  </a:lnTo>
                  <a:lnTo>
                    <a:pt x="21752" y="8467"/>
                  </a:lnTo>
                  <a:lnTo>
                    <a:pt x="21771" y="8223"/>
                  </a:lnTo>
                  <a:lnTo>
                    <a:pt x="21771" y="7978"/>
                  </a:lnTo>
                  <a:lnTo>
                    <a:pt x="21752" y="7733"/>
                  </a:lnTo>
                  <a:lnTo>
                    <a:pt x="21695" y="7470"/>
                  </a:lnTo>
                  <a:lnTo>
                    <a:pt x="21601" y="7207"/>
                  </a:lnTo>
                  <a:lnTo>
                    <a:pt x="21488" y="6943"/>
                  </a:lnTo>
                  <a:lnTo>
                    <a:pt x="21357" y="6680"/>
                  </a:lnTo>
                  <a:lnTo>
                    <a:pt x="21187" y="6416"/>
                  </a:lnTo>
                  <a:lnTo>
                    <a:pt x="20999" y="6153"/>
                  </a:lnTo>
                  <a:lnTo>
                    <a:pt x="20792" y="5871"/>
                  </a:lnTo>
                  <a:lnTo>
                    <a:pt x="20548" y="5607"/>
                  </a:lnTo>
                  <a:lnTo>
                    <a:pt x="20284" y="5325"/>
                  </a:lnTo>
                  <a:lnTo>
                    <a:pt x="19983" y="5062"/>
                  </a:lnTo>
                  <a:lnTo>
                    <a:pt x="19663" y="4779"/>
                  </a:lnTo>
                  <a:lnTo>
                    <a:pt x="19325" y="4516"/>
                  </a:lnTo>
                  <a:lnTo>
                    <a:pt x="18986" y="4253"/>
                  </a:lnTo>
                  <a:lnTo>
                    <a:pt x="18610" y="4008"/>
                  </a:lnTo>
                  <a:lnTo>
                    <a:pt x="18252" y="3763"/>
                  </a:lnTo>
                  <a:lnTo>
                    <a:pt x="17857" y="3519"/>
                  </a:lnTo>
                  <a:lnTo>
                    <a:pt x="17443" y="3274"/>
                  </a:lnTo>
                  <a:lnTo>
                    <a:pt x="17029" y="3048"/>
                  </a:lnTo>
                  <a:lnTo>
                    <a:pt x="16145" y="2616"/>
                  </a:lnTo>
                  <a:lnTo>
                    <a:pt x="15223" y="2183"/>
                  </a:lnTo>
                  <a:lnTo>
                    <a:pt x="14244" y="1788"/>
                  </a:lnTo>
                  <a:lnTo>
                    <a:pt x="13247" y="1430"/>
                  </a:lnTo>
                  <a:lnTo>
                    <a:pt x="12212" y="1092"/>
                  </a:lnTo>
                  <a:lnTo>
                    <a:pt x="11159" y="790"/>
                  </a:lnTo>
                  <a:lnTo>
                    <a:pt x="10105" y="546"/>
                  </a:lnTo>
                  <a:lnTo>
                    <a:pt x="9089" y="339"/>
                  </a:lnTo>
                  <a:lnTo>
                    <a:pt x="8073" y="188"/>
                  </a:lnTo>
                  <a:lnTo>
                    <a:pt x="7094" y="75"/>
                  </a:lnTo>
                  <a:lnTo>
                    <a:pt x="6624" y="38"/>
                  </a:lnTo>
                  <a:lnTo>
                    <a:pt x="615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7" name="Google Shape;9027;p49"/>
            <p:cNvSpPr/>
            <p:nvPr/>
          </p:nvSpPr>
          <p:spPr>
            <a:xfrm>
              <a:off x="5221075" y="262650"/>
              <a:ext cx="244150" cy="557925"/>
            </a:xfrm>
            <a:custGeom>
              <a:avLst/>
              <a:gdLst/>
              <a:ahLst/>
              <a:cxnLst/>
              <a:rect l="l" t="t" r="r" b="b"/>
              <a:pathLst>
                <a:path w="9766" h="22317" extrusionOk="0">
                  <a:moveTo>
                    <a:pt x="3556" y="998"/>
                  </a:moveTo>
                  <a:lnTo>
                    <a:pt x="3726" y="1036"/>
                  </a:lnTo>
                  <a:lnTo>
                    <a:pt x="3895" y="1092"/>
                  </a:lnTo>
                  <a:lnTo>
                    <a:pt x="4064" y="1167"/>
                  </a:lnTo>
                  <a:lnTo>
                    <a:pt x="4252" y="1280"/>
                  </a:lnTo>
                  <a:lnTo>
                    <a:pt x="4422" y="1412"/>
                  </a:lnTo>
                  <a:lnTo>
                    <a:pt x="4610" y="1544"/>
                  </a:lnTo>
                  <a:lnTo>
                    <a:pt x="4798" y="1713"/>
                  </a:lnTo>
                  <a:lnTo>
                    <a:pt x="4967" y="1901"/>
                  </a:lnTo>
                  <a:lnTo>
                    <a:pt x="5156" y="2108"/>
                  </a:lnTo>
                  <a:lnTo>
                    <a:pt x="5344" y="2334"/>
                  </a:lnTo>
                  <a:lnTo>
                    <a:pt x="5532" y="2597"/>
                  </a:lnTo>
                  <a:lnTo>
                    <a:pt x="5720" y="2861"/>
                  </a:lnTo>
                  <a:lnTo>
                    <a:pt x="6078" y="3444"/>
                  </a:lnTo>
                  <a:lnTo>
                    <a:pt x="6435" y="4122"/>
                  </a:lnTo>
                  <a:lnTo>
                    <a:pt x="6793" y="4855"/>
                  </a:lnTo>
                  <a:lnTo>
                    <a:pt x="7112" y="5646"/>
                  </a:lnTo>
                  <a:lnTo>
                    <a:pt x="7432" y="6530"/>
                  </a:lnTo>
                  <a:lnTo>
                    <a:pt x="7714" y="7452"/>
                  </a:lnTo>
                  <a:lnTo>
                    <a:pt x="7978" y="8430"/>
                  </a:lnTo>
                  <a:lnTo>
                    <a:pt x="8223" y="9484"/>
                  </a:lnTo>
                  <a:lnTo>
                    <a:pt x="8411" y="10575"/>
                  </a:lnTo>
                  <a:lnTo>
                    <a:pt x="8580" y="11685"/>
                  </a:lnTo>
                  <a:lnTo>
                    <a:pt x="8693" y="12739"/>
                  </a:lnTo>
                  <a:lnTo>
                    <a:pt x="8749" y="13774"/>
                  </a:lnTo>
                  <a:lnTo>
                    <a:pt x="8768" y="14734"/>
                  </a:lnTo>
                  <a:lnTo>
                    <a:pt x="8749" y="15656"/>
                  </a:lnTo>
                  <a:lnTo>
                    <a:pt x="8693" y="16521"/>
                  </a:lnTo>
                  <a:lnTo>
                    <a:pt x="8599" y="17330"/>
                  </a:lnTo>
                  <a:lnTo>
                    <a:pt x="8467" y="18083"/>
                  </a:lnTo>
                  <a:lnTo>
                    <a:pt x="8317" y="18760"/>
                  </a:lnTo>
                  <a:lnTo>
                    <a:pt x="8223" y="19061"/>
                  </a:lnTo>
                  <a:lnTo>
                    <a:pt x="8128" y="19362"/>
                  </a:lnTo>
                  <a:lnTo>
                    <a:pt x="8016" y="19644"/>
                  </a:lnTo>
                  <a:lnTo>
                    <a:pt x="7921" y="19889"/>
                  </a:lnTo>
                  <a:lnTo>
                    <a:pt x="7790" y="20134"/>
                  </a:lnTo>
                  <a:lnTo>
                    <a:pt x="7677" y="20359"/>
                  </a:lnTo>
                  <a:lnTo>
                    <a:pt x="7545" y="20548"/>
                  </a:lnTo>
                  <a:lnTo>
                    <a:pt x="7413" y="20717"/>
                  </a:lnTo>
                  <a:lnTo>
                    <a:pt x="7282" y="20867"/>
                  </a:lnTo>
                  <a:lnTo>
                    <a:pt x="7150" y="20999"/>
                  </a:lnTo>
                  <a:lnTo>
                    <a:pt x="7000" y="21112"/>
                  </a:lnTo>
                  <a:lnTo>
                    <a:pt x="6849" y="21206"/>
                  </a:lnTo>
                  <a:lnTo>
                    <a:pt x="6698" y="21263"/>
                  </a:lnTo>
                  <a:lnTo>
                    <a:pt x="6548" y="21300"/>
                  </a:lnTo>
                  <a:lnTo>
                    <a:pt x="6379" y="21319"/>
                  </a:lnTo>
                  <a:lnTo>
                    <a:pt x="6228" y="21300"/>
                  </a:lnTo>
                  <a:lnTo>
                    <a:pt x="6059" y="21263"/>
                  </a:lnTo>
                  <a:lnTo>
                    <a:pt x="5871" y="21206"/>
                  </a:lnTo>
                  <a:lnTo>
                    <a:pt x="5701" y="21131"/>
                  </a:lnTo>
                  <a:lnTo>
                    <a:pt x="5532" y="21037"/>
                  </a:lnTo>
                  <a:lnTo>
                    <a:pt x="5344" y="20905"/>
                  </a:lnTo>
                  <a:lnTo>
                    <a:pt x="5156" y="20755"/>
                  </a:lnTo>
                  <a:lnTo>
                    <a:pt x="4986" y="20585"/>
                  </a:lnTo>
                  <a:lnTo>
                    <a:pt x="4798" y="20397"/>
                  </a:lnTo>
                  <a:lnTo>
                    <a:pt x="4610" y="20190"/>
                  </a:lnTo>
                  <a:lnTo>
                    <a:pt x="4422" y="19964"/>
                  </a:lnTo>
                  <a:lnTo>
                    <a:pt x="4234" y="19720"/>
                  </a:lnTo>
                  <a:lnTo>
                    <a:pt x="4045" y="19456"/>
                  </a:lnTo>
                  <a:lnTo>
                    <a:pt x="3688" y="18854"/>
                  </a:lnTo>
                  <a:lnTo>
                    <a:pt x="3330" y="18196"/>
                  </a:lnTo>
                  <a:lnTo>
                    <a:pt x="2992" y="17462"/>
                  </a:lnTo>
                  <a:lnTo>
                    <a:pt x="2653" y="16653"/>
                  </a:lnTo>
                  <a:lnTo>
                    <a:pt x="2333" y="15787"/>
                  </a:lnTo>
                  <a:lnTo>
                    <a:pt x="2051" y="14865"/>
                  </a:lnTo>
                  <a:lnTo>
                    <a:pt x="1788" y="13868"/>
                  </a:lnTo>
                  <a:lnTo>
                    <a:pt x="1562" y="12833"/>
                  </a:lnTo>
                  <a:lnTo>
                    <a:pt x="1355" y="11723"/>
                  </a:lnTo>
                  <a:lnTo>
                    <a:pt x="1204" y="10632"/>
                  </a:lnTo>
                  <a:lnTo>
                    <a:pt x="1091" y="9559"/>
                  </a:lnTo>
                  <a:lnTo>
                    <a:pt x="1016" y="8543"/>
                  </a:lnTo>
                  <a:lnTo>
                    <a:pt x="997" y="7565"/>
                  </a:lnTo>
                  <a:lnTo>
                    <a:pt x="1016" y="6643"/>
                  </a:lnTo>
                  <a:lnTo>
                    <a:pt x="1073" y="5777"/>
                  </a:lnTo>
                  <a:lnTo>
                    <a:pt x="1167" y="4968"/>
                  </a:lnTo>
                  <a:lnTo>
                    <a:pt x="1298" y="4234"/>
                  </a:lnTo>
                  <a:lnTo>
                    <a:pt x="1468" y="3557"/>
                  </a:lnTo>
                  <a:lnTo>
                    <a:pt x="1543" y="3237"/>
                  </a:lnTo>
                  <a:lnTo>
                    <a:pt x="1637" y="2936"/>
                  </a:lnTo>
                  <a:lnTo>
                    <a:pt x="1750" y="2673"/>
                  </a:lnTo>
                  <a:lnTo>
                    <a:pt x="1863" y="2409"/>
                  </a:lnTo>
                  <a:lnTo>
                    <a:pt x="1976" y="2183"/>
                  </a:lnTo>
                  <a:lnTo>
                    <a:pt x="2089" y="1958"/>
                  </a:lnTo>
                  <a:lnTo>
                    <a:pt x="2220" y="1770"/>
                  </a:lnTo>
                  <a:lnTo>
                    <a:pt x="2352" y="1581"/>
                  </a:lnTo>
                  <a:lnTo>
                    <a:pt x="2484" y="1431"/>
                  </a:lnTo>
                  <a:lnTo>
                    <a:pt x="2634" y="1299"/>
                  </a:lnTo>
                  <a:lnTo>
                    <a:pt x="2766" y="1186"/>
                  </a:lnTo>
                  <a:lnTo>
                    <a:pt x="2917" y="1111"/>
                  </a:lnTo>
                  <a:lnTo>
                    <a:pt x="3067" y="1055"/>
                  </a:lnTo>
                  <a:lnTo>
                    <a:pt x="3236" y="1017"/>
                  </a:lnTo>
                  <a:lnTo>
                    <a:pt x="3387" y="998"/>
                  </a:lnTo>
                  <a:close/>
                  <a:moveTo>
                    <a:pt x="3312" y="1"/>
                  </a:moveTo>
                  <a:lnTo>
                    <a:pt x="3067" y="20"/>
                  </a:lnTo>
                  <a:lnTo>
                    <a:pt x="2822" y="76"/>
                  </a:lnTo>
                  <a:lnTo>
                    <a:pt x="2597" y="170"/>
                  </a:lnTo>
                  <a:lnTo>
                    <a:pt x="2371" y="264"/>
                  </a:lnTo>
                  <a:lnTo>
                    <a:pt x="2164" y="415"/>
                  </a:lnTo>
                  <a:lnTo>
                    <a:pt x="1957" y="565"/>
                  </a:lnTo>
                  <a:lnTo>
                    <a:pt x="1750" y="753"/>
                  </a:lnTo>
                  <a:lnTo>
                    <a:pt x="1562" y="979"/>
                  </a:lnTo>
                  <a:lnTo>
                    <a:pt x="1392" y="1205"/>
                  </a:lnTo>
                  <a:lnTo>
                    <a:pt x="1223" y="1468"/>
                  </a:lnTo>
                  <a:lnTo>
                    <a:pt x="1054" y="1770"/>
                  </a:lnTo>
                  <a:lnTo>
                    <a:pt x="922" y="2071"/>
                  </a:lnTo>
                  <a:lnTo>
                    <a:pt x="772" y="2409"/>
                  </a:lnTo>
                  <a:lnTo>
                    <a:pt x="640" y="2786"/>
                  </a:lnTo>
                  <a:lnTo>
                    <a:pt x="527" y="3162"/>
                  </a:lnTo>
                  <a:lnTo>
                    <a:pt x="414" y="3576"/>
                  </a:lnTo>
                  <a:lnTo>
                    <a:pt x="320" y="3990"/>
                  </a:lnTo>
                  <a:lnTo>
                    <a:pt x="245" y="4423"/>
                  </a:lnTo>
                  <a:lnTo>
                    <a:pt x="188" y="4855"/>
                  </a:lnTo>
                  <a:lnTo>
                    <a:pt x="132" y="5288"/>
                  </a:lnTo>
                  <a:lnTo>
                    <a:pt x="75" y="5740"/>
                  </a:lnTo>
                  <a:lnTo>
                    <a:pt x="38" y="6210"/>
                  </a:lnTo>
                  <a:lnTo>
                    <a:pt x="19" y="6699"/>
                  </a:lnTo>
                  <a:lnTo>
                    <a:pt x="0" y="7678"/>
                  </a:lnTo>
                  <a:lnTo>
                    <a:pt x="38" y="8694"/>
                  </a:lnTo>
                  <a:lnTo>
                    <a:pt x="113" y="9747"/>
                  </a:lnTo>
                  <a:lnTo>
                    <a:pt x="226" y="10801"/>
                  </a:lnTo>
                  <a:lnTo>
                    <a:pt x="376" y="11892"/>
                  </a:lnTo>
                  <a:lnTo>
                    <a:pt x="565" y="12965"/>
                  </a:lnTo>
                  <a:lnTo>
                    <a:pt x="809" y="14019"/>
                  </a:lnTo>
                  <a:lnTo>
                    <a:pt x="1073" y="15035"/>
                  </a:lnTo>
                  <a:lnTo>
                    <a:pt x="1374" y="15994"/>
                  </a:lnTo>
                  <a:lnTo>
                    <a:pt x="1694" y="16935"/>
                  </a:lnTo>
                  <a:lnTo>
                    <a:pt x="1863" y="17368"/>
                  </a:lnTo>
                  <a:lnTo>
                    <a:pt x="2051" y="17800"/>
                  </a:lnTo>
                  <a:lnTo>
                    <a:pt x="2239" y="18233"/>
                  </a:lnTo>
                  <a:lnTo>
                    <a:pt x="2427" y="18628"/>
                  </a:lnTo>
                  <a:lnTo>
                    <a:pt x="2634" y="19024"/>
                  </a:lnTo>
                  <a:lnTo>
                    <a:pt x="2841" y="19381"/>
                  </a:lnTo>
                  <a:lnTo>
                    <a:pt x="3067" y="19757"/>
                  </a:lnTo>
                  <a:lnTo>
                    <a:pt x="3293" y="20115"/>
                  </a:lnTo>
                  <a:lnTo>
                    <a:pt x="3537" y="20453"/>
                  </a:lnTo>
                  <a:lnTo>
                    <a:pt x="3763" y="20755"/>
                  </a:lnTo>
                  <a:lnTo>
                    <a:pt x="4008" y="21018"/>
                  </a:lnTo>
                  <a:lnTo>
                    <a:pt x="4252" y="21281"/>
                  </a:lnTo>
                  <a:lnTo>
                    <a:pt x="4497" y="21488"/>
                  </a:lnTo>
                  <a:lnTo>
                    <a:pt x="4742" y="21695"/>
                  </a:lnTo>
                  <a:lnTo>
                    <a:pt x="4986" y="21865"/>
                  </a:lnTo>
                  <a:lnTo>
                    <a:pt x="5231" y="22015"/>
                  </a:lnTo>
                  <a:lnTo>
                    <a:pt x="5475" y="22128"/>
                  </a:lnTo>
                  <a:lnTo>
                    <a:pt x="5720" y="22203"/>
                  </a:lnTo>
                  <a:lnTo>
                    <a:pt x="5965" y="22279"/>
                  </a:lnTo>
                  <a:lnTo>
                    <a:pt x="6209" y="22297"/>
                  </a:lnTo>
                  <a:lnTo>
                    <a:pt x="6454" y="22316"/>
                  </a:lnTo>
                  <a:lnTo>
                    <a:pt x="6698" y="22279"/>
                  </a:lnTo>
                  <a:lnTo>
                    <a:pt x="6943" y="22222"/>
                  </a:lnTo>
                  <a:lnTo>
                    <a:pt x="7169" y="22147"/>
                  </a:lnTo>
                  <a:lnTo>
                    <a:pt x="7395" y="22034"/>
                  </a:lnTo>
                  <a:lnTo>
                    <a:pt x="7602" y="21902"/>
                  </a:lnTo>
                  <a:lnTo>
                    <a:pt x="7809" y="21733"/>
                  </a:lnTo>
                  <a:lnTo>
                    <a:pt x="8016" y="21545"/>
                  </a:lnTo>
                  <a:lnTo>
                    <a:pt x="8204" y="21338"/>
                  </a:lnTo>
                  <a:lnTo>
                    <a:pt x="8373" y="21093"/>
                  </a:lnTo>
                  <a:lnTo>
                    <a:pt x="8542" y="20830"/>
                  </a:lnTo>
                  <a:lnTo>
                    <a:pt x="8712" y="20548"/>
                  </a:lnTo>
                  <a:lnTo>
                    <a:pt x="8862" y="20228"/>
                  </a:lnTo>
                  <a:lnTo>
                    <a:pt x="8994" y="19889"/>
                  </a:lnTo>
                  <a:lnTo>
                    <a:pt x="9126" y="19532"/>
                  </a:lnTo>
                  <a:lnTo>
                    <a:pt x="9239" y="19155"/>
                  </a:lnTo>
                  <a:lnTo>
                    <a:pt x="9351" y="18741"/>
                  </a:lnTo>
                  <a:lnTo>
                    <a:pt x="9446" y="18309"/>
                  </a:lnTo>
                  <a:lnTo>
                    <a:pt x="9521" y="17895"/>
                  </a:lnTo>
                  <a:lnTo>
                    <a:pt x="9596" y="17462"/>
                  </a:lnTo>
                  <a:lnTo>
                    <a:pt x="9652" y="17010"/>
                  </a:lnTo>
                  <a:lnTo>
                    <a:pt x="9690" y="16559"/>
                  </a:lnTo>
                  <a:lnTo>
                    <a:pt x="9728" y="16088"/>
                  </a:lnTo>
                  <a:lnTo>
                    <a:pt x="9747" y="15618"/>
                  </a:lnTo>
                  <a:lnTo>
                    <a:pt x="9765" y="14639"/>
                  </a:lnTo>
                  <a:lnTo>
                    <a:pt x="9747" y="13605"/>
                  </a:lnTo>
                  <a:lnTo>
                    <a:pt x="9671" y="12570"/>
                  </a:lnTo>
                  <a:lnTo>
                    <a:pt x="9558" y="11497"/>
                  </a:lnTo>
                  <a:lnTo>
                    <a:pt x="9408" y="10425"/>
                  </a:lnTo>
                  <a:lnTo>
                    <a:pt x="9201" y="9352"/>
                  </a:lnTo>
                  <a:lnTo>
                    <a:pt x="8975" y="8299"/>
                  </a:lnTo>
                  <a:lnTo>
                    <a:pt x="8712" y="7283"/>
                  </a:lnTo>
                  <a:lnTo>
                    <a:pt x="8411" y="6304"/>
                  </a:lnTo>
                  <a:lnTo>
                    <a:pt x="8072" y="5382"/>
                  </a:lnTo>
                  <a:lnTo>
                    <a:pt x="7903" y="4931"/>
                  </a:lnTo>
                  <a:lnTo>
                    <a:pt x="7714" y="4498"/>
                  </a:lnTo>
                  <a:lnTo>
                    <a:pt x="7526" y="4084"/>
                  </a:lnTo>
                  <a:lnTo>
                    <a:pt x="7338" y="3689"/>
                  </a:lnTo>
                  <a:lnTo>
                    <a:pt x="7131" y="3294"/>
                  </a:lnTo>
                  <a:lnTo>
                    <a:pt x="6924" y="2917"/>
                  </a:lnTo>
                  <a:lnTo>
                    <a:pt x="6698" y="2541"/>
                  </a:lnTo>
                  <a:lnTo>
                    <a:pt x="6473" y="2183"/>
                  </a:lnTo>
                  <a:lnTo>
                    <a:pt x="6247" y="1864"/>
                  </a:lnTo>
                  <a:lnTo>
                    <a:pt x="6002" y="1563"/>
                  </a:lnTo>
                  <a:lnTo>
                    <a:pt x="5758" y="1280"/>
                  </a:lnTo>
                  <a:lnTo>
                    <a:pt x="5532" y="1036"/>
                  </a:lnTo>
                  <a:lnTo>
                    <a:pt x="5287" y="810"/>
                  </a:lnTo>
                  <a:lnTo>
                    <a:pt x="5043" y="622"/>
                  </a:lnTo>
                  <a:lnTo>
                    <a:pt x="4798" y="452"/>
                  </a:lnTo>
                  <a:lnTo>
                    <a:pt x="4553" y="302"/>
                  </a:lnTo>
                  <a:lnTo>
                    <a:pt x="4290" y="189"/>
                  </a:lnTo>
                  <a:lnTo>
                    <a:pt x="4045" y="95"/>
                  </a:lnTo>
                  <a:lnTo>
                    <a:pt x="3801" y="39"/>
                  </a:lnTo>
                  <a:lnTo>
                    <a:pt x="355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8" name="Google Shape;9028;p49"/>
            <p:cNvSpPr/>
            <p:nvPr/>
          </p:nvSpPr>
          <p:spPr>
            <a:xfrm>
              <a:off x="5103000" y="352975"/>
              <a:ext cx="480300" cy="377275"/>
            </a:xfrm>
            <a:custGeom>
              <a:avLst/>
              <a:gdLst/>
              <a:ahLst/>
              <a:cxnLst/>
              <a:rect l="l" t="t" r="r" b="b"/>
              <a:pathLst>
                <a:path w="19212" h="15091" extrusionOk="0">
                  <a:moveTo>
                    <a:pt x="16182" y="979"/>
                  </a:moveTo>
                  <a:lnTo>
                    <a:pt x="16596" y="998"/>
                  </a:lnTo>
                  <a:lnTo>
                    <a:pt x="16972" y="1035"/>
                  </a:lnTo>
                  <a:lnTo>
                    <a:pt x="17141" y="1073"/>
                  </a:lnTo>
                  <a:lnTo>
                    <a:pt x="17311" y="1129"/>
                  </a:lnTo>
                  <a:lnTo>
                    <a:pt x="17461" y="1186"/>
                  </a:lnTo>
                  <a:lnTo>
                    <a:pt x="17593" y="1242"/>
                  </a:lnTo>
                  <a:lnTo>
                    <a:pt x="17706" y="1336"/>
                  </a:lnTo>
                  <a:lnTo>
                    <a:pt x="17819" y="1412"/>
                  </a:lnTo>
                  <a:lnTo>
                    <a:pt x="17913" y="1506"/>
                  </a:lnTo>
                  <a:lnTo>
                    <a:pt x="18007" y="1619"/>
                  </a:lnTo>
                  <a:lnTo>
                    <a:pt x="18082" y="1750"/>
                  </a:lnTo>
                  <a:lnTo>
                    <a:pt x="18157" y="1901"/>
                  </a:lnTo>
                  <a:lnTo>
                    <a:pt x="18195" y="2070"/>
                  </a:lnTo>
                  <a:lnTo>
                    <a:pt x="18214" y="2240"/>
                  </a:lnTo>
                  <a:lnTo>
                    <a:pt x="18214" y="2428"/>
                  </a:lnTo>
                  <a:lnTo>
                    <a:pt x="18214" y="2635"/>
                  </a:lnTo>
                  <a:lnTo>
                    <a:pt x="18176" y="2860"/>
                  </a:lnTo>
                  <a:lnTo>
                    <a:pt x="18120" y="3086"/>
                  </a:lnTo>
                  <a:lnTo>
                    <a:pt x="18045" y="3331"/>
                  </a:lnTo>
                  <a:lnTo>
                    <a:pt x="17969" y="3575"/>
                  </a:lnTo>
                  <a:lnTo>
                    <a:pt x="17856" y="3839"/>
                  </a:lnTo>
                  <a:lnTo>
                    <a:pt x="17743" y="4102"/>
                  </a:lnTo>
                  <a:lnTo>
                    <a:pt x="17593" y="4366"/>
                  </a:lnTo>
                  <a:lnTo>
                    <a:pt x="17442" y="4648"/>
                  </a:lnTo>
                  <a:lnTo>
                    <a:pt x="17066" y="5250"/>
                  </a:lnTo>
                  <a:lnTo>
                    <a:pt x="16615" y="5852"/>
                  </a:lnTo>
                  <a:lnTo>
                    <a:pt x="16107" y="6492"/>
                  </a:lnTo>
                  <a:lnTo>
                    <a:pt x="15523" y="7132"/>
                  </a:lnTo>
                  <a:lnTo>
                    <a:pt x="14884" y="7809"/>
                  </a:lnTo>
                  <a:lnTo>
                    <a:pt x="14187" y="8468"/>
                  </a:lnTo>
                  <a:lnTo>
                    <a:pt x="13397" y="9145"/>
                  </a:lnTo>
                  <a:lnTo>
                    <a:pt x="12569" y="9803"/>
                  </a:lnTo>
                  <a:lnTo>
                    <a:pt x="11666" y="10462"/>
                  </a:lnTo>
                  <a:lnTo>
                    <a:pt x="10801" y="11045"/>
                  </a:lnTo>
                  <a:lnTo>
                    <a:pt x="9935" y="11591"/>
                  </a:lnTo>
                  <a:lnTo>
                    <a:pt x="9070" y="12099"/>
                  </a:lnTo>
                  <a:lnTo>
                    <a:pt x="8204" y="12551"/>
                  </a:lnTo>
                  <a:lnTo>
                    <a:pt x="7357" y="12946"/>
                  </a:lnTo>
                  <a:lnTo>
                    <a:pt x="6511" y="13284"/>
                  </a:lnTo>
                  <a:lnTo>
                    <a:pt x="6115" y="13454"/>
                  </a:lnTo>
                  <a:lnTo>
                    <a:pt x="5702" y="13585"/>
                  </a:lnTo>
                  <a:lnTo>
                    <a:pt x="5306" y="13698"/>
                  </a:lnTo>
                  <a:lnTo>
                    <a:pt x="4930" y="13811"/>
                  </a:lnTo>
                  <a:lnTo>
                    <a:pt x="4253" y="13962"/>
                  </a:lnTo>
                  <a:lnTo>
                    <a:pt x="3933" y="14018"/>
                  </a:lnTo>
                  <a:lnTo>
                    <a:pt x="3632" y="14056"/>
                  </a:lnTo>
                  <a:lnTo>
                    <a:pt x="3331" y="14093"/>
                  </a:lnTo>
                  <a:lnTo>
                    <a:pt x="2559" y="14093"/>
                  </a:lnTo>
                  <a:lnTo>
                    <a:pt x="2334" y="14056"/>
                  </a:lnTo>
                  <a:lnTo>
                    <a:pt x="2108" y="14018"/>
                  </a:lnTo>
                  <a:lnTo>
                    <a:pt x="1920" y="13962"/>
                  </a:lnTo>
                  <a:lnTo>
                    <a:pt x="1731" y="13886"/>
                  </a:lnTo>
                  <a:lnTo>
                    <a:pt x="1581" y="13811"/>
                  </a:lnTo>
                  <a:lnTo>
                    <a:pt x="1430" y="13717"/>
                  </a:lnTo>
                  <a:lnTo>
                    <a:pt x="1317" y="13604"/>
                  </a:lnTo>
                  <a:lnTo>
                    <a:pt x="1205" y="13472"/>
                  </a:lnTo>
                  <a:lnTo>
                    <a:pt x="1129" y="13341"/>
                  </a:lnTo>
                  <a:lnTo>
                    <a:pt x="1073" y="13190"/>
                  </a:lnTo>
                  <a:lnTo>
                    <a:pt x="1016" y="13021"/>
                  </a:lnTo>
                  <a:lnTo>
                    <a:pt x="998" y="12833"/>
                  </a:lnTo>
                  <a:lnTo>
                    <a:pt x="998" y="12645"/>
                  </a:lnTo>
                  <a:lnTo>
                    <a:pt x="998" y="12438"/>
                  </a:lnTo>
                  <a:lnTo>
                    <a:pt x="1035" y="12231"/>
                  </a:lnTo>
                  <a:lnTo>
                    <a:pt x="1092" y="12005"/>
                  </a:lnTo>
                  <a:lnTo>
                    <a:pt x="1148" y="11779"/>
                  </a:lnTo>
                  <a:lnTo>
                    <a:pt x="1242" y="11516"/>
                  </a:lnTo>
                  <a:lnTo>
                    <a:pt x="1336" y="11271"/>
                  </a:lnTo>
                  <a:lnTo>
                    <a:pt x="1468" y="11008"/>
                  </a:lnTo>
                  <a:lnTo>
                    <a:pt x="1600" y="10725"/>
                  </a:lnTo>
                  <a:lnTo>
                    <a:pt x="1769" y="10443"/>
                  </a:lnTo>
                  <a:lnTo>
                    <a:pt x="2127" y="9860"/>
                  </a:lnTo>
                  <a:lnTo>
                    <a:pt x="2371" y="9540"/>
                  </a:lnTo>
                  <a:lnTo>
                    <a:pt x="2616" y="9201"/>
                  </a:lnTo>
                  <a:lnTo>
                    <a:pt x="2879" y="8863"/>
                  </a:lnTo>
                  <a:lnTo>
                    <a:pt x="3161" y="8524"/>
                  </a:lnTo>
                  <a:lnTo>
                    <a:pt x="3763" y="7865"/>
                  </a:lnTo>
                  <a:lnTo>
                    <a:pt x="4422" y="7188"/>
                  </a:lnTo>
                  <a:lnTo>
                    <a:pt x="5137" y="6530"/>
                  </a:lnTo>
                  <a:lnTo>
                    <a:pt x="5890" y="5871"/>
                  </a:lnTo>
                  <a:lnTo>
                    <a:pt x="6699" y="5231"/>
                  </a:lnTo>
                  <a:lnTo>
                    <a:pt x="7545" y="4629"/>
                  </a:lnTo>
                  <a:lnTo>
                    <a:pt x="8411" y="4027"/>
                  </a:lnTo>
                  <a:lnTo>
                    <a:pt x="9276" y="3481"/>
                  </a:lnTo>
                  <a:lnTo>
                    <a:pt x="10161" y="2992"/>
                  </a:lnTo>
                  <a:lnTo>
                    <a:pt x="11008" y="2541"/>
                  </a:lnTo>
                  <a:lnTo>
                    <a:pt x="11873" y="2127"/>
                  </a:lnTo>
                  <a:lnTo>
                    <a:pt x="12701" y="1788"/>
                  </a:lnTo>
                  <a:lnTo>
                    <a:pt x="13115" y="1637"/>
                  </a:lnTo>
                  <a:lnTo>
                    <a:pt x="13510" y="1506"/>
                  </a:lnTo>
                  <a:lnTo>
                    <a:pt x="13905" y="1374"/>
                  </a:lnTo>
                  <a:lnTo>
                    <a:pt x="14300" y="1280"/>
                  </a:lnTo>
                  <a:lnTo>
                    <a:pt x="14771" y="1167"/>
                  </a:lnTo>
                  <a:lnTo>
                    <a:pt x="15222" y="1073"/>
                  </a:lnTo>
                  <a:lnTo>
                    <a:pt x="15711" y="1017"/>
                  </a:lnTo>
                  <a:lnTo>
                    <a:pt x="16182" y="979"/>
                  </a:lnTo>
                  <a:close/>
                  <a:moveTo>
                    <a:pt x="16031" y="0"/>
                  </a:moveTo>
                  <a:lnTo>
                    <a:pt x="15655" y="19"/>
                  </a:lnTo>
                  <a:lnTo>
                    <a:pt x="15279" y="57"/>
                  </a:lnTo>
                  <a:lnTo>
                    <a:pt x="14884" y="132"/>
                  </a:lnTo>
                  <a:lnTo>
                    <a:pt x="14470" y="207"/>
                  </a:lnTo>
                  <a:lnTo>
                    <a:pt x="14037" y="302"/>
                  </a:lnTo>
                  <a:lnTo>
                    <a:pt x="13642" y="414"/>
                  </a:lnTo>
                  <a:lnTo>
                    <a:pt x="13228" y="546"/>
                  </a:lnTo>
                  <a:lnTo>
                    <a:pt x="12795" y="697"/>
                  </a:lnTo>
                  <a:lnTo>
                    <a:pt x="12362" y="847"/>
                  </a:lnTo>
                  <a:lnTo>
                    <a:pt x="11929" y="1035"/>
                  </a:lnTo>
                  <a:lnTo>
                    <a:pt x="11497" y="1223"/>
                  </a:lnTo>
                  <a:lnTo>
                    <a:pt x="10594" y="1637"/>
                  </a:lnTo>
                  <a:lnTo>
                    <a:pt x="9690" y="2108"/>
                  </a:lnTo>
                  <a:lnTo>
                    <a:pt x="8787" y="2616"/>
                  </a:lnTo>
                  <a:lnTo>
                    <a:pt x="7865" y="3199"/>
                  </a:lnTo>
                  <a:lnTo>
                    <a:pt x="6962" y="3801"/>
                  </a:lnTo>
                  <a:lnTo>
                    <a:pt x="6097" y="4460"/>
                  </a:lnTo>
                  <a:lnTo>
                    <a:pt x="5250" y="5118"/>
                  </a:lnTo>
                  <a:lnTo>
                    <a:pt x="4460" y="5796"/>
                  </a:lnTo>
                  <a:lnTo>
                    <a:pt x="3707" y="6492"/>
                  </a:lnTo>
                  <a:lnTo>
                    <a:pt x="3011" y="7207"/>
                  </a:lnTo>
                  <a:lnTo>
                    <a:pt x="2691" y="7546"/>
                  </a:lnTo>
                  <a:lnTo>
                    <a:pt x="2390" y="7903"/>
                  </a:lnTo>
                  <a:lnTo>
                    <a:pt x="2089" y="8261"/>
                  </a:lnTo>
                  <a:lnTo>
                    <a:pt x="1807" y="8618"/>
                  </a:lnTo>
                  <a:lnTo>
                    <a:pt x="1562" y="8957"/>
                  </a:lnTo>
                  <a:lnTo>
                    <a:pt x="1317" y="9314"/>
                  </a:lnTo>
                  <a:lnTo>
                    <a:pt x="1073" y="9672"/>
                  </a:lnTo>
                  <a:lnTo>
                    <a:pt x="847" y="10029"/>
                  </a:lnTo>
                  <a:lnTo>
                    <a:pt x="659" y="10387"/>
                  </a:lnTo>
                  <a:lnTo>
                    <a:pt x="490" y="10744"/>
                  </a:lnTo>
                  <a:lnTo>
                    <a:pt x="358" y="11064"/>
                  </a:lnTo>
                  <a:lnTo>
                    <a:pt x="226" y="11403"/>
                  </a:lnTo>
                  <a:lnTo>
                    <a:pt x="132" y="11723"/>
                  </a:lnTo>
                  <a:lnTo>
                    <a:pt x="76" y="12024"/>
                  </a:lnTo>
                  <a:lnTo>
                    <a:pt x="19" y="12325"/>
                  </a:lnTo>
                  <a:lnTo>
                    <a:pt x="0" y="12607"/>
                  </a:lnTo>
                  <a:lnTo>
                    <a:pt x="0" y="12870"/>
                  </a:lnTo>
                  <a:lnTo>
                    <a:pt x="38" y="13134"/>
                  </a:lnTo>
                  <a:lnTo>
                    <a:pt x="94" y="13378"/>
                  </a:lnTo>
                  <a:lnTo>
                    <a:pt x="170" y="13623"/>
                  </a:lnTo>
                  <a:lnTo>
                    <a:pt x="264" y="13849"/>
                  </a:lnTo>
                  <a:lnTo>
                    <a:pt x="396" y="14056"/>
                  </a:lnTo>
                  <a:lnTo>
                    <a:pt x="527" y="14206"/>
                  </a:lnTo>
                  <a:lnTo>
                    <a:pt x="678" y="14357"/>
                  </a:lnTo>
                  <a:lnTo>
                    <a:pt x="828" y="14489"/>
                  </a:lnTo>
                  <a:lnTo>
                    <a:pt x="1016" y="14620"/>
                  </a:lnTo>
                  <a:lnTo>
                    <a:pt x="1205" y="14733"/>
                  </a:lnTo>
                  <a:lnTo>
                    <a:pt x="1393" y="14827"/>
                  </a:lnTo>
                  <a:lnTo>
                    <a:pt x="1619" y="14902"/>
                  </a:lnTo>
                  <a:lnTo>
                    <a:pt x="1844" y="14978"/>
                  </a:lnTo>
                  <a:lnTo>
                    <a:pt x="2108" y="15015"/>
                  </a:lnTo>
                  <a:lnTo>
                    <a:pt x="2352" y="15053"/>
                  </a:lnTo>
                  <a:lnTo>
                    <a:pt x="2635" y="15091"/>
                  </a:lnTo>
                  <a:lnTo>
                    <a:pt x="3218" y="15091"/>
                  </a:lnTo>
                  <a:lnTo>
                    <a:pt x="3519" y="15072"/>
                  </a:lnTo>
                  <a:lnTo>
                    <a:pt x="3839" y="15034"/>
                  </a:lnTo>
                  <a:lnTo>
                    <a:pt x="4177" y="14978"/>
                  </a:lnTo>
                  <a:lnTo>
                    <a:pt x="4667" y="14902"/>
                  </a:lnTo>
                  <a:lnTo>
                    <a:pt x="5175" y="14771"/>
                  </a:lnTo>
                  <a:lnTo>
                    <a:pt x="5589" y="14658"/>
                  </a:lnTo>
                  <a:lnTo>
                    <a:pt x="6003" y="14526"/>
                  </a:lnTo>
                  <a:lnTo>
                    <a:pt x="6417" y="14394"/>
                  </a:lnTo>
                  <a:lnTo>
                    <a:pt x="6849" y="14225"/>
                  </a:lnTo>
                  <a:lnTo>
                    <a:pt x="7282" y="14056"/>
                  </a:lnTo>
                  <a:lnTo>
                    <a:pt x="7734" y="13868"/>
                  </a:lnTo>
                  <a:lnTo>
                    <a:pt x="8618" y="13454"/>
                  </a:lnTo>
                  <a:lnTo>
                    <a:pt x="9521" y="12983"/>
                  </a:lnTo>
                  <a:lnTo>
                    <a:pt x="10443" y="12456"/>
                  </a:lnTo>
                  <a:lnTo>
                    <a:pt x="11346" y="11892"/>
                  </a:lnTo>
                  <a:lnTo>
                    <a:pt x="12249" y="11271"/>
                  </a:lnTo>
                  <a:lnTo>
                    <a:pt x="13134" y="10631"/>
                  </a:lnTo>
                  <a:lnTo>
                    <a:pt x="13962" y="9954"/>
                  </a:lnTo>
                  <a:lnTo>
                    <a:pt x="14771" y="9277"/>
                  </a:lnTo>
                  <a:lnTo>
                    <a:pt x="15504" y="8580"/>
                  </a:lnTo>
                  <a:lnTo>
                    <a:pt x="16201" y="7884"/>
                  </a:lnTo>
                  <a:lnTo>
                    <a:pt x="16520" y="7527"/>
                  </a:lnTo>
                  <a:lnTo>
                    <a:pt x="16840" y="7188"/>
                  </a:lnTo>
                  <a:lnTo>
                    <a:pt x="17123" y="6831"/>
                  </a:lnTo>
                  <a:lnTo>
                    <a:pt x="17405" y="6473"/>
                  </a:lnTo>
                  <a:lnTo>
                    <a:pt x="17668" y="6116"/>
                  </a:lnTo>
                  <a:lnTo>
                    <a:pt x="17913" y="5777"/>
                  </a:lnTo>
                  <a:lnTo>
                    <a:pt x="18139" y="5401"/>
                  </a:lnTo>
                  <a:lnTo>
                    <a:pt x="18364" y="5043"/>
                  </a:lnTo>
                  <a:lnTo>
                    <a:pt x="18553" y="4686"/>
                  </a:lnTo>
                  <a:lnTo>
                    <a:pt x="18722" y="4347"/>
                  </a:lnTo>
                  <a:lnTo>
                    <a:pt x="18872" y="4008"/>
                  </a:lnTo>
                  <a:lnTo>
                    <a:pt x="18985" y="3688"/>
                  </a:lnTo>
                  <a:lnTo>
                    <a:pt x="19079" y="3368"/>
                  </a:lnTo>
                  <a:lnTo>
                    <a:pt x="19155" y="3067"/>
                  </a:lnTo>
                  <a:lnTo>
                    <a:pt x="19192" y="2766"/>
                  </a:lnTo>
                  <a:lnTo>
                    <a:pt x="19211" y="2484"/>
                  </a:lnTo>
                  <a:lnTo>
                    <a:pt x="19211" y="2202"/>
                  </a:lnTo>
                  <a:lnTo>
                    <a:pt x="19192" y="1957"/>
                  </a:lnTo>
                  <a:lnTo>
                    <a:pt x="19136" y="1694"/>
                  </a:lnTo>
                  <a:lnTo>
                    <a:pt x="19042" y="1468"/>
                  </a:lnTo>
                  <a:lnTo>
                    <a:pt x="18948" y="1242"/>
                  </a:lnTo>
                  <a:lnTo>
                    <a:pt x="18816" y="1035"/>
                  </a:lnTo>
                  <a:lnTo>
                    <a:pt x="18665" y="847"/>
                  </a:lnTo>
                  <a:lnTo>
                    <a:pt x="18496" y="678"/>
                  </a:lnTo>
                  <a:lnTo>
                    <a:pt x="18289" y="527"/>
                  </a:lnTo>
                  <a:lnTo>
                    <a:pt x="18082" y="396"/>
                  </a:lnTo>
                  <a:lnTo>
                    <a:pt x="17838" y="264"/>
                  </a:lnTo>
                  <a:lnTo>
                    <a:pt x="17593" y="170"/>
                  </a:lnTo>
                  <a:lnTo>
                    <a:pt x="17311" y="95"/>
                  </a:lnTo>
                  <a:lnTo>
                    <a:pt x="17010" y="38"/>
                  </a:lnTo>
                  <a:lnTo>
                    <a:pt x="1670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9" name="Google Shape;9029;p49"/>
            <p:cNvSpPr/>
            <p:nvPr/>
          </p:nvSpPr>
          <p:spPr>
            <a:xfrm>
              <a:off x="5281275" y="479975"/>
              <a:ext cx="123725" cy="123275"/>
            </a:xfrm>
            <a:custGeom>
              <a:avLst/>
              <a:gdLst/>
              <a:ahLst/>
              <a:cxnLst/>
              <a:rect l="l" t="t" r="r" b="b"/>
              <a:pathLst>
                <a:path w="4949" h="4931" extrusionOk="0">
                  <a:moveTo>
                    <a:pt x="2334" y="1"/>
                  </a:moveTo>
                  <a:lnTo>
                    <a:pt x="2070" y="20"/>
                  </a:lnTo>
                  <a:lnTo>
                    <a:pt x="1826" y="76"/>
                  </a:lnTo>
                  <a:lnTo>
                    <a:pt x="1600" y="151"/>
                  </a:lnTo>
                  <a:lnTo>
                    <a:pt x="1374" y="245"/>
                  </a:lnTo>
                  <a:lnTo>
                    <a:pt x="1167" y="377"/>
                  </a:lnTo>
                  <a:lnTo>
                    <a:pt x="960" y="509"/>
                  </a:lnTo>
                  <a:lnTo>
                    <a:pt x="791" y="659"/>
                  </a:lnTo>
                  <a:lnTo>
                    <a:pt x="621" y="829"/>
                  </a:lnTo>
                  <a:lnTo>
                    <a:pt x="471" y="1017"/>
                  </a:lnTo>
                  <a:lnTo>
                    <a:pt x="339" y="1224"/>
                  </a:lnTo>
                  <a:lnTo>
                    <a:pt x="226" y="1431"/>
                  </a:lnTo>
                  <a:lnTo>
                    <a:pt x="132" y="1656"/>
                  </a:lnTo>
                  <a:lnTo>
                    <a:pt x="76" y="1882"/>
                  </a:lnTo>
                  <a:lnTo>
                    <a:pt x="19" y="2108"/>
                  </a:lnTo>
                  <a:lnTo>
                    <a:pt x="0" y="2353"/>
                  </a:lnTo>
                  <a:lnTo>
                    <a:pt x="0" y="2616"/>
                  </a:lnTo>
                  <a:lnTo>
                    <a:pt x="38" y="2861"/>
                  </a:lnTo>
                  <a:lnTo>
                    <a:pt x="95" y="3105"/>
                  </a:lnTo>
                  <a:lnTo>
                    <a:pt x="170" y="3350"/>
                  </a:lnTo>
                  <a:lnTo>
                    <a:pt x="264" y="3576"/>
                  </a:lnTo>
                  <a:lnTo>
                    <a:pt x="377" y="3783"/>
                  </a:lnTo>
                  <a:lnTo>
                    <a:pt x="527" y="3971"/>
                  </a:lnTo>
                  <a:lnTo>
                    <a:pt x="678" y="4159"/>
                  </a:lnTo>
                  <a:lnTo>
                    <a:pt x="847" y="4328"/>
                  </a:lnTo>
                  <a:lnTo>
                    <a:pt x="1035" y="4460"/>
                  </a:lnTo>
                  <a:lnTo>
                    <a:pt x="1224" y="4592"/>
                  </a:lnTo>
                  <a:lnTo>
                    <a:pt x="1449" y="4705"/>
                  </a:lnTo>
                  <a:lnTo>
                    <a:pt x="1656" y="4799"/>
                  </a:lnTo>
                  <a:lnTo>
                    <a:pt x="1901" y="4874"/>
                  </a:lnTo>
                  <a:lnTo>
                    <a:pt x="2127" y="4912"/>
                  </a:lnTo>
                  <a:lnTo>
                    <a:pt x="2371" y="4930"/>
                  </a:lnTo>
                  <a:lnTo>
                    <a:pt x="2616" y="4930"/>
                  </a:lnTo>
                  <a:lnTo>
                    <a:pt x="2879" y="4893"/>
                  </a:lnTo>
                  <a:lnTo>
                    <a:pt x="3124" y="4855"/>
                  </a:lnTo>
                  <a:lnTo>
                    <a:pt x="3350" y="4780"/>
                  </a:lnTo>
                  <a:lnTo>
                    <a:pt x="3575" y="4667"/>
                  </a:lnTo>
                  <a:lnTo>
                    <a:pt x="3801" y="4554"/>
                  </a:lnTo>
                  <a:lnTo>
                    <a:pt x="3989" y="4422"/>
                  </a:lnTo>
                  <a:lnTo>
                    <a:pt x="4178" y="4272"/>
                  </a:lnTo>
                  <a:lnTo>
                    <a:pt x="4328" y="4084"/>
                  </a:lnTo>
                  <a:lnTo>
                    <a:pt x="4479" y="3914"/>
                  </a:lnTo>
                  <a:lnTo>
                    <a:pt x="4610" y="3707"/>
                  </a:lnTo>
                  <a:lnTo>
                    <a:pt x="4723" y="3500"/>
                  </a:lnTo>
                  <a:lnTo>
                    <a:pt x="4817" y="3275"/>
                  </a:lnTo>
                  <a:lnTo>
                    <a:pt x="4874" y="3049"/>
                  </a:lnTo>
                  <a:lnTo>
                    <a:pt x="4930" y="2804"/>
                  </a:lnTo>
                  <a:lnTo>
                    <a:pt x="4949" y="2560"/>
                  </a:lnTo>
                  <a:lnTo>
                    <a:pt x="4949" y="2315"/>
                  </a:lnTo>
                  <a:lnTo>
                    <a:pt x="4911" y="2070"/>
                  </a:lnTo>
                  <a:lnTo>
                    <a:pt x="4855" y="1826"/>
                  </a:lnTo>
                  <a:lnTo>
                    <a:pt x="4780" y="1581"/>
                  </a:lnTo>
                  <a:lnTo>
                    <a:pt x="4686" y="1355"/>
                  </a:lnTo>
                  <a:lnTo>
                    <a:pt x="4573" y="1148"/>
                  </a:lnTo>
                  <a:lnTo>
                    <a:pt x="4441" y="941"/>
                  </a:lnTo>
                  <a:lnTo>
                    <a:pt x="4272" y="772"/>
                  </a:lnTo>
                  <a:lnTo>
                    <a:pt x="4102" y="603"/>
                  </a:lnTo>
                  <a:lnTo>
                    <a:pt x="3914" y="452"/>
                  </a:lnTo>
                  <a:lnTo>
                    <a:pt x="3726" y="321"/>
                  </a:lnTo>
                  <a:lnTo>
                    <a:pt x="3519" y="208"/>
                  </a:lnTo>
                  <a:lnTo>
                    <a:pt x="3293" y="132"/>
                  </a:lnTo>
                  <a:lnTo>
                    <a:pt x="3067" y="57"/>
                  </a:lnTo>
                  <a:lnTo>
                    <a:pt x="2823" y="20"/>
                  </a:lnTo>
                  <a:lnTo>
                    <a:pt x="257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0" name="Google Shape;9030;p49"/>
            <p:cNvSpPr/>
            <p:nvPr/>
          </p:nvSpPr>
          <p:spPr>
            <a:xfrm>
              <a:off x="5329250" y="258425"/>
              <a:ext cx="72000" cy="72000"/>
            </a:xfrm>
            <a:custGeom>
              <a:avLst/>
              <a:gdLst/>
              <a:ahLst/>
              <a:cxnLst/>
              <a:rect l="l" t="t" r="r" b="b"/>
              <a:pathLst>
                <a:path w="2880" h="2880" extrusionOk="0">
                  <a:moveTo>
                    <a:pt x="1355" y="1"/>
                  </a:moveTo>
                  <a:lnTo>
                    <a:pt x="1205" y="19"/>
                  </a:lnTo>
                  <a:lnTo>
                    <a:pt x="1073" y="57"/>
                  </a:lnTo>
                  <a:lnTo>
                    <a:pt x="923" y="95"/>
                  </a:lnTo>
                  <a:lnTo>
                    <a:pt x="791" y="151"/>
                  </a:lnTo>
                  <a:lnTo>
                    <a:pt x="678" y="226"/>
                  </a:lnTo>
                  <a:lnTo>
                    <a:pt x="565" y="302"/>
                  </a:lnTo>
                  <a:lnTo>
                    <a:pt x="452" y="396"/>
                  </a:lnTo>
                  <a:lnTo>
                    <a:pt x="358" y="490"/>
                  </a:lnTo>
                  <a:lnTo>
                    <a:pt x="283" y="603"/>
                  </a:lnTo>
                  <a:lnTo>
                    <a:pt x="208" y="716"/>
                  </a:lnTo>
                  <a:lnTo>
                    <a:pt x="132" y="847"/>
                  </a:lnTo>
                  <a:lnTo>
                    <a:pt x="76" y="960"/>
                  </a:lnTo>
                  <a:lnTo>
                    <a:pt x="38" y="1111"/>
                  </a:lnTo>
                  <a:lnTo>
                    <a:pt x="20" y="1242"/>
                  </a:lnTo>
                  <a:lnTo>
                    <a:pt x="1" y="1374"/>
                  </a:lnTo>
                  <a:lnTo>
                    <a:pt x="1" y="1525"/>
                  </a:lnTo>
                  <a:lnTo>
                    <a:pt x="20" y="1675"/>
                  </a:lnTo>
                  <a:lnTo>
                    <a:pt x="57" y="1826"/>
                  </a:lnTo>
                  <a:lnTo>
                    <a:pt x="95" y="1957"/>
                  </a:lnTo>
                  <a:lnTo>
                    <a:pt x="151" y="2089"/>
                  </a:lnTo>
                  <a:lnTo>
                    <a:pt x="226" y="2202"/>
                  </a:lnTo>
                  <a:lnTo>
                    <a:pt x="302" y="2315"/>
                  </a:lnTo>
                  <a:lnTo>
                    <a:pt x="396" y="2428"/>
                  </a:lnTo>
                  <a:lnTo>
                    <a:pt x="490" y="2522"/>
                  </a:lnTo>
                  <a:lnTo>
                    <a:pt x="603" y="2616"/>
                  </a:lnTo>
                  <a:lnTo>
                    <a:pt x="716" y="2691"/>
                  </a:lnTo>
                  <a:lnTo>
                    <a:pt x="847" y="2748"/>
                  </a:lnTo>
                  <a:lnTo>
                    <a:pt x="979" y="2804"/>
                  </a:lnTo>
                  <a:lnTo>
                    <a:pt x="1111" y="2842"/>
                  </a:lnTo>
                  <a:lnTo>
                    <a:pt x="1243" y="2861"/>
                  </a:lnTo>
                  <a:lnTo>
                    <a:pt x="1393" y="2879"/>
                  </a:lnTo>
                  <a:lnTo>
                    <a:pt x="1525" y="2879"/>
                  </a:lnTo>
                  <a:lnTo>
                    <a:pt x="1675" y="2861"/>
                  </a:lnTo>
                  <a:lnTo>
                    <a:pt x="1826" y="2823"/>
                  </a:lnTo>
                  <a:lnTo>
                    <a:pt x="1958" y="2785"/>
                  </a:lnTo>
                  <a:lnTo>
                    <a:pt x="2089" y="2729"/>
                  </a:lnTo>
                  <a:lnTo>
                    <a:pt x="2202" y="2654"/>
                  </a:lnTo>
                  <a:lnTo>
                    <a:pt x="2334" y="2578"/>
                  </a:lnTo>
                  <a:lnTo>
                    <a:pt x="2428" y="2484"/>
                  </a:lnTo>
                  <a:lnTo>
                    <a:pt x="2522" y="2390"/>
                  </a:lnTo>
                  <a:lnTo>
                    <a:pt x="2616" y="2277"/>
                  </a:lnTo>
                  <a:lnTo>
                    <a:pt x="2691" y="2164"/>
                  </a:lnTo>
                  <a:lnTo>
                    <a:pt x="2748" y="2051"/>
                  </a:lnTo>
                  <a:lnTo>
                    <a:pt x="2804" y="1920"/>
                  </a:lnTo>
                  <a:lnTo>
                    <a:pt x="2842" y="1788"/>
                  </a:lnTo>
                  <a:lnTo>
                    <a:pt x="2861" y="1637"/>
                  </a:lnTo>
                  <a:lnTo>
                    <a:pt x="2879" y="1506"/>
                  </a:lnTo>
                  <a:lnTo>
                    <a:pt x="2879" y="1355"/>
                  </a:lnTo>
                  <a:lnTo>
                    <a:pt x="2861" y="1205"/>
                  </a:lnTo>
                  <a:lnTo>
                    <a:pt x="2842" y="1073"/>
                  </a:lnTo>
                  <a:lnTo>
                    <a:pt x="2785" y="922"/>
                  </a:lnTo>
                  <a:lnTo>
                    <a:pt x="2729" y="791"/>
                  </a:lnTo>
                  <a:lnTo>
                    <a:pt x="2654" y="678"/>
                  </a:lnTo>
                  <a:lnTo>
                    <a:pt x="2578" y="565"/>
                  </a:lnTo>
                  <a:lnTo>
                    <a:pt x="2484" y="452"/>
                  </a:lnTo>
                  <a:lnTo>
                    <a:pt x="2390" y="358"/>
                  </a:lnTo>
                  <a:lnTo>
                    <a:pt x="2277" y="264"/>
                  </a:lnTo>
                  <a:lnTo>
                    <a:pt x="2164" y="189"/>
                  </a:lnTo>
                  <a:lnTo>
                    <a:pt x="2052" y="132"/>
                  </a:lnTo>
                  <a:lnTo>
                    <a:pt x="1920" y="76"/>
                  </a:lnTo>
                  <a:lnTo>
                    <a:pt x="1788" y="38"/>
                  </a:lnTo>
                  <a:lnTo>
                    <a:pt x="1638" y="19"/>
                  </a:lnTo>
                  <a:lnTo>
                    <a:pt x="1506"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1" name="Google Shape;9031;p49"/>
            <p:cNvSpPr/>
            <p:nvPr/>
          </p:nvSpPr>
          <p:spPr>
            <a:xfrm>
              <a:off x="5083700" y="619675"/>
              <a:ext cx="72475" cy="72950"/>
            </a:xfrm>
            <a:custGeom>
              <a:avLst/>
              <a:gdLst/>
              <a:ahLst/>
              <a:cxnLst/>
              <a:rect l="l" t="t" r="r" b="b"/>
              <a:pathLst>
                <a:path w="2899" h="2918" extrusionOk="0">
                  <a:moveTo>
                    <a:pt x="1506" y="1"/>
                  </a:moveTo>
                  <a:lnTo>
                    <a:pt x="1374" y="20"/>
                  </a:lnTo>
                  <a:lnTo>
                    <a:pt x="1224" y="20"/>
                  </a:lnTo>
                  <a:lnTo>
                    <a:pt x="1073" y="57"/>
                  </a:lnTo>
                  <a:lnTo>
                    <a:pt x="942" y="95"/>
                  </a:lnTo>
                  <a:lnTo>
                    <a:pt x="810" y="170"/>
                  </a:lnTo>
                  <a:lnTo>
                    <a:pt x="678" y="227"/>
                  </a:lnTo>
                  <a:lnTo>
                    <a:pt x="565" y="321"/>
                  </a:lnTo>
                  <a:lnTo>
                    <a:pt x="453" y="396"/>
                  </a:lnTo>
                  <a:lnTo>
                    <a:pt x="358" y="509"/>
                  </a:lnTo>
                  <a:lnTo>
                    <a:pt x="283" y="622"/>
                  </a:lnTo>
                  <a:lnTo>
                    <a:pt x="189" y="735"/>
                  </a:lnTo>
                  <a:lnTo>
                    <a:pt x="133" y="848"/>
                  </a:lnTo>
                  <a:lnTo>
                    <a:pt x="76" y="979"/>
                  </a:lnTo>
                  <a:lnTo>
                    <a:pt x="39" y="1111"/>
                  </a:lnTo>
                  <a:lnTo>
                    <a:pt x="20" y="1262"/>
                  </a:lnTo>
                  <a:lnTo>
                    <a:pt x="1" y="1393"/>
                  </a:lnTo>
                  <a:lnTo>
                    <a:pt x="1" y="1544"/>
                  </a:lnTo>
                  <a:lnTo>
                    <a:pt x="20" y="1694"/>
                  </a:lnTo>
                  <a:lnTo>
                    <a:pt x="57" y="1845"/>
                  </a:lnTo>
                  <a:lnTo>
                    <a:pt x="95" y="1977"/>
                  </a:lnTo>
                  <a:lnTo>
                    <a:pt x="151" y="2108"/>
                  </a:lnTo>
                  <a:lnTo>
                    <a:pt x="227" y="2240"/>
                  </a:lnTo>
                  <a:lnTo>
                    <a:pt x="302" y="2353"/>
                  </a:lnTo>
                  <a:lnTo>
                    <a:pt x="396" y="2466"/>
                  </a:lnTo>
                  <a:lnTo>
                    <a:pt x="490" y="2560"/>
                  </a:lnTo>
                  <a:lnTo>
                    <a:pt x="603" y="2635"/>
                  </a:lnTo>
                  <a:lnTo>
                    <a:pt x="716" y="2710"/>
                  </a:lnTo>
                  <a:lnTo>
                    <a:pt x="848" y="2786"/>
                  </a:lnTo>
                  <a:lnTo>
                    <a:pt x="979" y="2842"/>
                  </a:lnTo>
                  <a:lnTo>
                    <a:pt x="1111" y="2880"/>
                  </a:lnTo>
                  <a:lnTo>
                    <a:pt x="1243" y="2899"/>
                  </a:lnTo>
                  <a:lnTo>
                    <a:pt x="1393" y="2917"/>
                  </a:lnTo>
                  <a:lnTo>
                    <a:pt x="1544" y="2917"/>
                  </a:lnTo>
                  <a:lnTo>
                    <a:pt x="1694" y="2899"/>
                  </a:lnTo>
                  <a:lnTo>
                    <a:pt x="1826" y="2861"/>
                  </a:lnTo>
                  <a:lnTo>
                    <a:pt x="1977" y="2823"/>
                  </a:lnTo>
                  <a:lnTo>
                    <a:pt x="2108" y="2767"/>
                  </a:lnTo>
                  <a:lnTo>
                    <a:pt x="2221" y="2692"/>
                  </a:lnTo>
                  <a:lnTo>
                    <a:pt x="2334" y="2616"/>
                  </a:lnTo>
                  <a:lnTo>
                    <a:pt x="2447" y="2522"/>
                  </a:lnTo>
                  <a:lnTo>
                    <a:pt x="2541" y="2409"/>
                  </a:lnTo>
                  <a:lnTo>
                    <a:pt x="2635" y="2315"/>
                  </a:lnTo>
                  <a:lnTo>
                    <a:pt x="2710" y="2184"/>
                  </a:lnTo>
                  <a:lnTo>
                    <a:pt x="2767" y="2071"/>
                  </a:lnTo>
                  <a:lnTo>
                    <a:pt x="2823" y="1939"/>
                  </a:lnTo>
                  <a:lnTo>
                    <a:pt x="2861" y="1807"/>
                  </a:lnTo>
                  <a:lnTo>
                    <a:pt x="2899" y="1657"/>
                  </a:lnTo>
                  <a:lnTo>
                    <a:pt x="2899" y="1525"/>
                  </a:lnTo>
                  <a:lnTo>
                    <a:pt x="2899" y="1375"/>
                  </a:lnTo>
                  <a:lnTo>
                    <a:pt x="2880" y="1224"/>
                  </a:lnTo>
                  <a:lnTo>
                    <a:pt x="2861" y="1073"/>
                  </a:lnTo>
                  <a:lnTo>
                    <a:pt x="2804" y="942"/>
                  </a:lnTo>
                  <a:lnTo>
                    <a:pt x="2748" y="810"/>
                  </a:lnTo>
                  <a:lnTo>
                    <a:pt x="2692" y="678"/>
                  </a:lnTo>
                  <a:lnTo>
                    <a:pt x="2597" y="565"/>
                  </a:lnTo>
                  <a:lnTo>
                    <a:pt x="2503" y="471"/>
                  </a:lnTo>
                  <a:lnTo>
                    <a:pt x="2409" y="377"/>
                  </a:lnTo>
                  <a:lnTo>
                    <a:pt x="2296" y="283"/>
                  </a:lnTo>
                  <a:lnTo>
                    <a:pt x="2184" y="208"/>
                  </a:lnTo>
                  <a:lnTo>
                    <a:pt x="2052" y="133"/>
                  </a:lnTo>
                  <a:lnTo>
                    <a:pt x="1939" y="95"/>
                  </a:lnTo>
                  <a:lnTo>
                    <a:pt x="1788" y="57"/>
                  </a:lnTo>
                  <a:lnTo>
                    <a:pt x="1657" y="20"/>
                  </a:lnTo>
                  <a:lnTo>
                    <a:pt x="1506"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2" name="Google Shape;9032;p49"/>
            <p:cNvSpPr/>
            <p:nvPr/>
          </p:nvSpPr>
          <p:spPr>
            <a:xfrm>
              <a:off x="5526825" y="506325"/>
              <a:ext cx="72450" cy="72450"/>
            </a:xfrm>
            <a:custGeom>
              <a:avLst/>
              <a:gdLst/>
              <a:ahLst/>
              <a:cxnLst/>
              <a:rect l="l" t="t" r="r" b="b"/>
              <a:pathLst>
                <a:path w="2898" h="2898" extrusionOk="0">
                  <a:moveTo>
                    <a:pt x="1355" y="0"/>
                  </a:moveTo>
                  <a:lnTo>
                    <a:pt x="1204" y="19"/>
                  </a:lnTo>
                  <a:lnTo>
                    <a:pt x="1073" y="38"/>
                  </a:lnTo>
                  <a:lnTo>
                    <a:pt x="922" y="94"/>
                  </a:lnTo>
                  <a:lnTo>
                    <a:pt x="790" y="151"/>
                  </a:lnTo>
                  <a:lnTo>
                    <a:pt x="678" y="207"/>
                  </a:lnTo>
                  <a:lnTo>
                    <a:pt x="565" y="301"/>
                  </a:lnTo>
                  <a:lnTo>
                    <a:pt x="452" y="396"/>
                  </a:lnTo>
                  <a:lnTo>
                    <a:pt x="358" y="490"/>
                  </a:lnTo>
                  <a:lnTo>
                    <a:pt x="264" y="602"/>
                  </a:lnTo>
                  <a:lnTo>
                    <a:pt x="188" y="715"/>
                  </a:lnTo>
                  <a:lnTo>
                    <a:pt x="132" y="828"/>
                  </a:lnTo>
                  <a:lnTo>
                    <a:pt x="75" y="960"/>
                  </a:lnTo>
                  <a:lnTo>
                    <a:pt x="38" y="1111"/>
                  </a:lnTo>
                  <a:lnTo>
                    <a:pt x="0" y="1242"/>
                  </a:lnTo>
                  <a:lnTo>
                    <a:pt x="0" y="1393"/>
                  </a:lnTo>
                  <a:lnTo>
                    <a:pt x="0" y="1524"/>
                  </a:lnTo>
                  <a:lnTo>
                    <a:pt x="19" y="1675"/>
                  </a:lnTo>
                  <a:lnTo>
                    <a:pt x="38" y="1826"/>
                  </a:lnTo>
                  <a:lnTo>
                    <a:pt x="94" y="1957"/>
                  </a:lnTo>
                  <a:lnTo>
                    <a:pt x="151" y="2089"/>
                  </a:lnTo>
                  <a:lnTo>
                    <a:pt x="226" y="2221"/>
                  </a:lnTo>
                  <a:lnTo>
                    <a:pt x="301" y="2334"/>
                  </a:lnTo>
                  <a:lnTo>
                    <a:pt x="395" y="2446"/>
                  </a:lnTo>
                  <a:lnTo>
                    <a:pt x="489" y="2540"/>
                  </a:lnTo>
                  <a:lnTo>
                    <a:pt x="602" y="2616"/>
                  </a:lnTo>
                  <a:lnTo>
                    <a:pt x="715" y="2691"/>
                  </a:lnTo>
                  <a:lnTo>
                    <a:pt x="847" y="2766"/>
                  </a:lnTo>
                  <a:lnTo>
                    <a:pt x="979" y="2823"/>
                  </a:lnTo>
                  <a:lnTo>
                    <a:pt x="1110" y="2860"/>
                  </a:lnTo>
                  <a:lnTo>
                    <a:pt x="1242" y="2879"/>
                  </a:lnTo>
                  <a:lnTo>
                    <a:pt x="1393" y="2898"/>
                  </a:lnTo>
                  <a:lnTo>
                    <a:pt x="1524" y="2898"/>
                  </a:lnTo>
                  <a:lnTo>
                    <a:pt x="1675" y="2879"/>
                  </a:lnTo>
                  <a:lnTo>
                    <a:pt x="1825" y="2842"/>
                  </a:lnTo>
                  <a:lnTo>
                    <a:pt x="1957" y="2804"/>
                  </a:lnTo>
                  <a:lnTo>
                    <a:pt x="2089" y="2747"/>
                  </a:lnTo>
                  <a:lnTo>
                    <a:pt x="2220" y="2672"/>
                  </a:lnTo>
                  <a:lnTo>
                    <a:pt x="2333" y="2597"/>
                  </a:lnTo>
                  <a:lnTo>
                    <a:pt x="2446" y="2503"/>
                  </a:lnTo>
                  <a:lnTo>
                    <a:pt x="2540" y="2409"/>
                  </a:lnTo>
                  <a:lnTo>
                    <a:pt x="2634" y="2296"/>
                  </a:lnTo>
                  <a:lnTo>
                    <a:pt x="2710" y="2183"/>
                  </a:lnTo>
                  <a:lnTo>
                    <a:pt x="2766" y="2051"/>
                  </a:lnTo>
                  <a:lnTo>
                    <a:pt x="2823" y="1920"/>
                  </a:lnTo>
                  <a:lnTo>
                    <a:pt x="2860" y="1788"/>
                  </a:lnTo>
                  <a:lnTo>
                    <a:pt x="2879" y="1656"/>
                  </a:lnTo>
                  <a:lnTo>
                    <a:pt x="2898" y="1506"/>
                  </a:lnTo>
                  <a:lnTo>
                    <a:pt x="2898" y="1355"/>
                  </a:lnTo>
                  <a:lnTo>
                    <a:pt x="2879" y="1205"/>
                  </a:lnTo>
                  <a:lnTo>
                    <a:pt x="2841" y="1073"/>
                  </a:lnTo>
                  <a:lnTo>
                    <a:pt x="2804" y="922"/>
                  </a:lnTo>
                  <a:lnTo>
                    <a:pt x="2747" y="791"/>
                  </a:lnTo>
                  <a:lnTo>
                    <a:pt x="2672" y="678"/>
                  </a:lnTo>
                  <a:lnTo>
                    <a:pt x="2597" y="565"/>
                  </a:lnTo>
                  <a:lnTo>
                    <a:pt x="2503" y="452"/>
                  </a:lnTo>
                  <a:lnTo>
                    <a:pt x="2409" y="358"/>
                  </a:lnTo>
                  <a:lnTo>
                    <a:pt x="2296" y="264"/>
                  </a:lnTo>
                  <a:lnTo>
                    <a:pt x="2183" y="189"/>
                  </a:lnTo>
                  <a:lnTo>
                    <a:pt x="2051" y="132"/>
                  </a:lnTo>
                  <a:lnTo>
                    <a:pt x="1919" y="76"/>
                  </a:lnTo>
                  <a:lnTo>
                    <a:pt x="1788" y="38"/>
                  </a:lnTo>
                  <a:lnTo>
                    <a:pt x="165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33" name="Google Shape;9033;p49"/>
          <p:cNvGrpSpPr/>
          <p:nvPr/>
        </p:nvGrpSpPr>
        <p:grpSpPr>
          <a:xfrm>
            <a:off x="8321225" y="4266125"/>
            <a:ext cx="643025" cy="666575"/>
            <a:chOff x="3520625" y="2268725"/>
            <a:chExt cx="643025" cy="666575"/>
          </a:xfrm>
        </p:grpSpPr>
        <p:sp>
          <p:nvSpPr>
            <p:cNvPr id="9034" name="Google Shape;9034;p49"/>
            <p:cNvSpPr/>
            <p:nvPr/>
          </p:nvSpPr>
          <p:spPr>
            <a:xfrm>
              <a:off x="3666425" y="2591425"/>
              <a:ext cx="183950" cy="188650"/>
            </a:xfrm>
            <a:custGeom>
              <a:avLst/>
              <a:gdLst/>
              <a:ahLst/>
              <a:cxnLst/>
              <a:rect l="l" t="t" r="r" b="b"/>
              <a:pathLst>
                <a:path w="7358" h="7546" extrusionOk="0">
                  <a:moveTo>
                    <a:pt x="5175" y="0"/>
                  </a:moveTo>
                  <a:lnTo>
                    <a:pt x="4310" y="922"/>
                  </a:lnTo>
                  <a:lnTo>
                    <a:pt x="133" y="5344"/>
                  </a:lnTo>
                  <a:lnTo>
                    <a:pt x="57" y="5419"/>
                  </a:lnTo>
                  <a:lnTo>
                    <a:pt x="20" y="5494"/>
                  </a:lnTo>
                  <a:lnTo>
                    <a:pt x="1" y="5588"/>
                  </a:lnTo>
                  <a:lnTo>
                    <a:pt x="1" y="5683"/>
                  </a:lnTo>
                  <a:lnTo>
                    <a:pt x="1" y="5758"/>
                  </a:lnTo>
                  <a:lnTo>
                    <a:pt x="38" y="5852"/>
                  </a:lnTo>
                  <a:lnTo>
                    <a:pt x="76" y="5927"/>
                  </a:lnTo>
                  <a:lnTo>
                    <a:pt x="151" y="6002"/>
                  </a:lnTo>
                  <a:lnTo>
                    <a:pt x="1638" y="7414"/>
                  </a:lnTo>
                  <a:lnTo>
                    <a:pt x="1713" y="7470"/>
                  </a:lnTo>
                  <a:lnTo>
                    <a:pt x="1788" y="7508"/>
                  </a:lnTo>
                  <a:lnTo>
                    <a:pt x="1882" y="7545"/>
                  </a:lnTo>
                  <a:lnTo>
                    <a:pt x="1976" y="7545"/>
                  </a:lnTo>
                  <a:lnTo>
                    <a:pt x="2071" y="7526"/>
                  </a:lnTo>
                  <a:lnTo>
                    <a:pt x="2146" y="7508"/>
                  </a:lnTo>
                  <a:lnTo>
                    <a:pt x="2221" y="7451"/>
                  </a:lnTo>
                  <a:lnTo>
                    <a:pt x="2296" y="7395"/>
                  </a:lnTo>
                  <a:lnTo>
                    <a:pt x="5871" y="3613"/>
                  </a:lnTo>
                  <a:lnTo>
                    <a:pt x="7358" y="2051"/>
                  </a:lnTo>
                  <a:lnTo>
                    <a:pt x="5175"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5" name="Google Shape;9035;p49"/>
            <p:cNvSpPr/>
            <p:nvPr/>
          </p:nvSpPr>
          <p:spPr>
            <a:xfrm>
              <a:off x="3774150" y="2591425"/>
              <a:ext cx="76225" cy="90325"/>
            </a:xfrm>
            <a:custGeom>
              <a:avLst/>
              <a:gdLst/>
              <a:ahLst/>
              <a:cxnLst/>
              <a:rect l="l" t="t" r="r" b="b"/>
              <a:pathLst>
                <a:path w="3049" h="3613" extrusionOk="0">
                  <a:moveTo>
                    <a:pt x="866" y="0"/>
                  </a:moveTo>
                  <a:lnTo>
                    <a:pt x="1" y="922"/>
                  </a:lnTo>
                  <a:lnTo>
                    <a:pt x="95" y="1223"/>
                  </a:lnTo>
                  <a:lnTo>
                    <a:pt x="226" y="1562"/>
                  </a:lnTo>
                  <a:lnTo>
                    <a:pt x="377" y="1901"/>
                  </a:lnTo>
                  <a:lnTo>
                    <a:pt x="546" y="2239"/>
                  </a:lnTo>
                  <a:lnTo>
                    <a:pt x="753" y="2597"/>
                  </a:lnTo>
                  <a:lnTo>
                    <a:pt x="998" y="2935"/>
                  </a:lnTo>
                  <a:lnTo>
                    <a:pt x="1261" y="3293"/>
                  </a:lnTo>
                  <a:lnTo>
                    <a:pt x="1562" y="3613"/>
                  </a:lnTo>
                  <a:lnTo>
                    <a:pt x="3049" y="2051"/>
                  </a:lnTo>
                  <a:lnTo>
                    <a:pt x="86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6" name="Google Shape;9036;p49"/>
            <p:cNvSpPr/>
            <p:nvPr/>
          </p:nvSpPr>
          <p:spPr>
            <a:xfrm>
              <a:off x="3520625" y="2743350"/>
              <a:ext cx="184875" cy="191950"/>
            </a:xfrm>
            <a:custGeom>
              <a:avLst/>
              <a:gdLst/>
              <a:ahLst/>
              <a:cxnLst/>
              <a:rect l="l" t="t" r="r" b="b"/>
              <a:pathLst>
                <a:path w="7395" h="7678" extrusionOk="0">
                  <a:moveTo>
                    <a:pt x="6040" y="1"/>
                  </a:moveTo>
                  <a:lnTo>
                    <a:pt x="207" y="6172"/>
                  </a:lnTo>
                  <a:lnTo>
                    <a:pt x="113" y="6285"/>
                  </a:lnTo>
                  <a:lnTo>
                    <a:pt x="56" y="6417"/>
                  </a:lnTo>
                  <a:lnTo>
                    <a:pt x="19" y="6567"/>
                  </a:lnTo>
                  <a:lnTo>
                    <a:pt x="0" y="6699"/>
                  </a:lnTo>
                  <a:lnTo>
                    <a:pt x="19" y="6831"/>
                  </a:lnTo>
                  <a:lnTo>
                    <a:pt x="75" y="6981"/>
                  </a:lnTo>
                  <a:lnTo>
                    <a:pt x="132" y="7094"/>
                  </a:lnTo>
                  <a:lnTo>
                    <a:pt x="245" y="7207"/>
                  </a:lnTo>
                  <a:lnTo>
                    <a:pt x="527" y="7489"/>
                  </a:lnTo>
                  <a:lnTo>
                    <a:pt x="640" y="7565"/>
                  </a:lnTo>
                  <a:lnTo>
                    <a:pt x="771" y="7640"/>
                  </a:lnTo>
                  <a:lnTo>
                    <a:pt x="903" y="7677"/>
                  </a:lnTo>
                  <a:lnTo>
                    <a:pt x="1054" y="7677"/>
                  </a:lnTo>
                  <a:lnTo>
                    <a:pt x="1185" y="7659"/>
                  </a:lnTo>
                  <a:lnTo>
                    <a:pt x="1317" y="7621"/>
                  </a:lnTo>
                  <a:lnTo>
                    <a:pt x="1449" y="7546"/>
                  </a:lnTo>
                  <a:lnTo>
                    <a:pt x="1562" y="7452"/>
                  </a:lnTo>
                  <a:lnTo>
                    <a:pt x="7395" y="1280"/>
                  </a:lnTo>
                  <a:lnTo>
                    <a:pt x="6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7" name="Google Shape;9037;p49"/>
            <p:cNvSpPr/>
            <p:nvPr/>
          </p:nvSpPr>
          <p:spPr>
            <a:xfrm>
              <a:off x="3742625" y="2268725"/>
              <a:ext cx="421025" cy="421025"/>
            </a:xfrm>
            <a:custGeom>
              <a:avLst/>
              <a:gdLst/>
              <a:ahLst/>
              <a:cxnLst/>
              <a:rect l="l" t="t" r="r" b="b"/>
              <a:pathLst>
                <a:path w="16841" h="16841" extrusionOk="0">
                  <a:moveTo>
                    <a:pt x="8600" y="1280"/>
                  </a:moveTo>
                  <a:lnTo>
                    <a:pt x="8938" y="1299"/>
                  </a:lnTo>
                  <a:lnTo>
                    <a:pt x="9296" y="1337"/>
                  </a:lnTo>
                  <a:lnTo>
                    <a:pt x="9635" y="1393"/>
                  </a:lnTo>
                  <a:lnTo>
                    <a:pt x="9973" y="1449"/>
                  </a:lnTo>
                  <a:lnTo>
                    <a:pt x="10293" y="1525"/>
                  </a:lnTo>
                  <a:lnTo>
                    <a:pt x="10632" y="1638"/>
                  </a:lnTo>
                  <a:lnTo>
                    <a:pt x="10952" y="1751"/>
                  </a:lnTo>
                  <a:lnTo>
                    <a:pt x="11272" y="1882"/>
                  </a:lnTo>
                  <a:lnTo>
                    <a:pt x="11591" y="2033"/>
                  </a:lnTo>
                  <a:lnTo>
                    <a:pt x="11911" y="2183"/>
                  </a:lnTo>
                  <a:lnTo>
                    <a:pt x="12212" y="2371"/>
                  </a:lnTo>
                  <a:lnTo>
                    <a:pt x="12513" y="2560"/>
                  </a:lnTo>
                  <a:lnTo>
                    <a:pt x="12796" y="2785"/>
                  </a:lnTo>
                  <a:lnTo>
                    <a:pt x="13078" y="3011"/>
                  </a:lnTo>
                  <a:lnTo>
                    <a:pt x="13360" y="3256"/>
                  </a:lnTo>
                  <a:lnTo>
                    <a:pt x="13605" y="3519"/>
                  </a:lnTo>
                  <a:lnTo>
                    <a:pt x="13849" y="3783"/>
                  </a:lnTo>
                  <a:lnTo>
                    <a:pt x="14075" y="4065"/>
                  </a:lnTo>
                  <a:lnTo>
                    <a:pt x="14282" y="4347"/>
                  </a:lnTo>
                  <a:lnTo>
                    <a:pt x="14489" y="4648"/>
                  </a:lnTo>
                  <a:lnTo>
                    <a:pt x="14658" y="4949"/>
                  </a:lnTo>
                  <a:lnTo>
                    <a:pt x="14828" y="5269"/>
                  </a:lnTo>
                  <a:lnTo>
                    <a:pt x="14978" y="5570"/>
                  </a:lnTo>
                  <a:lnTo>
                    <a:pt x="15091" y="5890"/>
                  </a:lnTo>
                  <a:lnTo>
                    <a:pt x="15204" y="6229"/>
                  </a:lnTo>
                  <a:lnTo>
                    <a:pt x="15317" y="6549"/>
                  </a:lnTo>
                  <a:lnTo>
                    <a:pt x="15392" y="6887"/>
                  </a:lnTo>
                  <a:lnTo>
                    <a:pt x="15449" y="7226"/>
                  </a:lnTo>
                  <a:lnTo>
                    <a:pt x="15505" y="7565"/>
                  </a:lnTo>
                  <a:lnTo>
                    <a:pt x="15543" y="7903"/>
                  </a:lnTo>
                  <a:lnTo>
                    <a:pt x="15561" y="8242"/>
                  </a:lnTo>
                  <a:lnTo>
                    <a:pt x="15561" y="8599"/>
                  </a:lnTo>
                  <a:lnTo>
                    <a:pt x="15543" y="8938"/>
                  </a:lnTo>
                  <a:lnTo>
                    <a:pt x="15505" y="9277"/>
                  </a:lnTo>
                  <a:lnTo>
                    <a:pt x="15449" y="9615"/>
                  </a:lnTo>
                  <a:lnTo>
                    <a:pt x="15392" y="9954"/>
                  </a:lnTo>
                  <a:lnTo>
                    <a:pt x="15298" y="10293"/>
                  </a:lnTo>
                  <a:lnTo>
                    <a:pt x="15204" y="10613"/>
                  </a:lnTo>
                  <a:lnTo>
                    <a:pt x="15091" y="10951"/>
                  </a:lnTo>
                  <a:lnTo>
                    <a:pt x="14959" y="11271"/>
                  </a:lnTo>
                  <a:lnTo>
                    <a:pt x="14809" y="11591"/>
                  </a:lnTo>
                  <a:lnTo>
                    <a:pt x="14658" y="11892"/>
                  </a:lnTo>
                  <a:lnTo>
                    <a:pt x="14470" y="12193"/>
                  </a:lnTo>
                  <a:lnTo>
                    <a:pt x="14282" y="12494"/>
                  </a:lnTo>
                  <a:lnTo>
                    <a:pt x="14056" y="12777"/>
                  </a:lnTo>
                  <a:lnTo>
                    <a:pt x="13830" y="13059"/>
                  </a:lnTo>
                  <a:lnTo>
                    <a:pt x="13586" y="13341"/>
                  </a:lnTo>
                  <a:lnTo>
                    <a:pt x="13322" y="13604"/>
                  </a:lnTo>
                  <a:lnTo>
                    <a:pt x="13059" y="13830"/>
                  </a:lnTo>
                  <a:lnTo>
                    <a:pt x="12777" y="14056"/>
                  </a:lnTo>
                  <a:lnTo>
                    <a:pt x="12495" y="14282"/>
                  </a:lnTo>
                  <a:lnTo>
                    <a:pt x="12193" y="14470"/>
                  </a:lnTo>
                  <a:lnTo>
                    <a:pt x="11892" y="14639"/>
                  </a:lnTo>
                  <a:lnTo>
                    <a:pt x="11573" y="14809"/>
                  </a:lnTo>
                  <a:lnTo>
                    <a:pt x="11272" y="14959"/>
                  </a:lnTo>
                  <a:lnTo>
                    <a:pt x="10952" y="15091"/>
                  </a:lnTo>
                  <a:lnTo>
                    <a:pt x="10613" y="15204"/>
                  </a:lnTo>
                  <a:lnTo>
                    <a:pt x="10293" y="15298"/>
                  </a:lnTo>
                  <a:lnTo>
                    <a:pt x="9954" y="15373"/>
                  </a:lnTo>
                  <a:lnTo>
                    <a:pt x="9616" y="15448"/>
                  </a:lnTo>
                  <a:lnTo>
                    <a:pt x="9277" y="15486"/>
                  </a:lnTo>
                  <a:lnTo>
                    <a:pt x="8938" y="15524"/>
                  </a:lnTo>
                  <a:lnTo>
                    <a:pt x="8600" y="15542"/>
                  </a:lnTo>
                  <a:lnTo>
                    <a:pt x="8242" y="15542"/>
                  </a:lnTo>
                  <a:lnTo>
                    <a:pt x="7904" y="15524"/>
                  </a:lnTo>
                  <a:lnTo>
                    <a:pt x="7565" y="15486"/>
                  </a:lnTo>
                  <a:lnTo>
                    <a:pt x="7226" y="15448"/>
                  </a:lnTo>
                  <a:lnTo>
                    <a:pt x="6887" y="15373"/>
                  </a:lnTo>
                  <a:lnTo>
                    <a:pt x="6549" y="15298"/>
                  </a:lnTo>
                  <a:lnTo>
                    <a:pt x="6229" y="15204"/>
                  </a:lnTo>
                  <a:lnTo>
                    <a:pt x="5890" y="15072"/>
                  </a:lnTo>
                  <a:lnTo>
                    <a:pt x="5570" y="14940"/>
                  </a:lnTo>
                  <a:lnTo>
                    <a:pt x="5251" y="14809"/>
                  </a:lnTo>
                  <a:lnTo>
                    <a:pt x="4949" y="14639"/>
                  </a:lnTo>
                  <a:lnTo>
                    <a:pt x="4648" y="14451"/>
                  </a:lnTo>
                  <a:lnTo>
                    <a:pt x="4347" y="14263"/>
                  </a:lnTo>
                  <a:lnTo>
                    <a:pt x="4065" y="14056"/>
                  </a:lnTo>
                  <a:lnTo>
                    <a:pt x="3783" y="13811"/>
                  </a:lnTo>
                  <a:lnTo>
                    <a:pt x="3501" y="13567"/>
                  </a:lnTo>
                  <a:lnTo>
                    <a:pt x="3237" y="13303"/>
                  </a:lnTo>
                  <a:lnTo>
                    <a:pt x="3011" y="13040"/>
                  </a:lnTo>
                  <a:lnTo>
                    <a:pt x="2786" y="12758"/>
                  </a:lnTo>
                  <a:lnTo>
                    <a:pt x="2560" y="12475"/>
                  </a:lnTo>
                  <a:lnTo>
                    <a:pt x="2372" y="12174"/>
                  </a:lnTo>
                  <a:lnTo>
                    <a:pt x="2202" y="11873"/>
                  </a:lnTo>
                  <a:lnTo>
                    <a:pt x="2033" y="11572"/>
                  </a:lnTo>
                  <a:lnTo>
                    <a:pt x="1883" y="11252"/>
                  </a:lnTo>
                  <a:lnTo>
                    <a:pt x="1751" y="10933"/>
                  </a:lnTo>
                  <a:lnTo>
                    <a:pt x="1638" y="10613"/>
                  </a:lnTo>
                  <a:lnTo>
                    <a:pt x="1544" y="10274"/>
                  </a:lnTo>
                  <a:lnTo>
                    <a:pt x="1469" y="9935"/>
                  </a:lnTo>
                  <a:lnTo>
                    <a:pt x="1393" y="9597"/>
                  </a:lnTo>
                  <a:lnTo>
                    <a:pt x="1356" y="9258"/>
                  </a:lnTo>
                  <a:lnTo>
                    <a:pt x="1318" y="8919"/>
                  </a:lnTo>
                  <a:lnTo>
                    <a:pt x="1299" y="8581"/>
                  </a:lnTo>
                  <a:lnTo>
                    <a:pt x="1299" y="8242"/>
                  </a:lnTo>
                  <a:lnTo>
                    <a:pt x="1318" y="7903"/>
                  </a:lnTo>
                  <a:lnTo>
                    <a:pt x="1356" y="7546"/>
                  </a:lnTo>
                  <a:lnTo>
                    <a:pt x="1393" y="7207"/>
                  </a:lnTo>
                  <a:lnTo>
                    <a:pt x="1469" y="6868"/>
                  </a:lnTo>
                  <a:lnTo>
                    <a:pt x="1544" y="6549"/>
                  </a:lnTo>
                  <a:lnTo>
                    <a:pt x="1638" y="6210"/>
                  </a:lnTo>
                  <a:lnTo>
                    <a:pt x="1770" y="5890"/>
                  </a:lnTo>
                  <a:lnTo>
                    <a:pt x="1901" y="5570"/>
                  </a:lnTo>
                  <a:lnTo>
                    <a:pt x="2033" y="5250"/>
                  </a:lnTo>
                  <a:lnTo>
                    <a:pt x="2202" y="4930"/>
                  </a:lnTo>
                  <a:lnTo>
                    <a:pt x="2391" y="4629"/>
                  </a:lnTo>
                  <a:lnTo>
                    <a:pt x="2579" y="4328"/>
                  </a:lnTo>
                  <a:lnTo>
                    <a:pt x="2786" y="4046"/>
                  </a:lnTo>
                  <a:lnTo>
                    <a:pt x="3030" y="3764"/>
                  </a:lnTo>
                  <a:lnTo>
                    <a:pt x="3275" y="3482"/>
                  </a:lnTo>
                  <a:lnTo>
                    <a:pt x="3538" y="3237"/>
                  </a:lnTo>
                  <a:lnTo>
                    <a:pt x="3802" y="2992"/>
                  </a:lnTo>
                  <a:lnTo>
                    <a:pt x="4084" y="2767"/>
                  </a:lnTo>
                  <a:lnTo>
                    <a:pt x="4366" y="2560"/>
                  </a:lnTo>
                  <a:lnTo>
                    <a:pt x="4667" y="2353"/>
                  </a:lnTo>
                  <a:lnTo>
                    <a:pt x="4968" y="2183"/>
                  </a:lnTo>
                  <a:lnTo>
                    <a:pt x="5269" y="2014"/>
                  </a:lnTo>
                  <a:lnTo>
                    <a:pt x="5589" y="1863"/>
                  </a:lnTo>
                  <a:lnTo>
                    <a:pt x="5909" y="1751"/>
                  </a:lnTo>
                  <a:lnTo>
                    <a:pt x="6229" y="1638"/>
                  </a:lnTo>
                  <a:lnTo>
                    <a:pt x="6568" y="1525"/>
                  </a:lnTo>
                  <a:lnTo>
                    <a:pt x="6906" y="1449"/>
                  </a:lnTo>
                  <a:lnTo>
                    <a:pt x="7245" y="1393"/>
                  </a:lnTo>
                  <a:lnTo>
                    <a:pt x="7584" y="1337"/>
                  </a:lnTo>
                  <a:lnTo>
                    <a:pt x="7922" y="1299"/>
                  </a:lnTo>
                  <a:lnTo>
                    <a:pt x="8261" y="1280"/>
                  </a:lnTo>
                  <a:close/>
                  <a:moveTo>
                    <a:pt x="8223" y="1"/>
                  </a:moveTo>
                  <a:lnTo>
                    <a:pt x="7828" y="20"/>
                  </a:lnTo>
                  <a:lnTo>
                    <a:pt x="7433" y="57"/>
                  </a:lnTo>
                  <a:lnTo>
                    <a:pt x="7019" y="114"/>
                  </a:lnTo>
                  <a:lnTo>
                    <a:pt x="6624" y="189"/>
                  </a:lnTo>
                  <a:lnTo>
                    <a:pt x="6229" y="283"/>
                  </a:lnTo>
                  <a:lnTo>
                    <a:pt x="5834" y="396"/>
                  </a:lnTo>
                  <a:lnTo>
                    <a:pt x="5458" y="528"/>
                  </a:lnTo>
                  <a:lnTo>
                    <a:pt x="5081" y="678"/>
                  </a:lnTo>
                  <a:lnTo>
                    <a:pt x="4705" y="847"/>
                  </a:lnTo>
                  <a:lnTo>
                    <a:pt x="4347" y="1054"/>
                  </a:lnTo>
                  <a:lnTo>
                    <a:pt x="3990" y="1261"/>
                  </a:lnTo>
                  <a:lnTo>
                    <a:pt x="3632" y="1487"/>
                  </a:lnTo>
                  <a:lnTo>
                    <a:pt x="3294" y="1732"/>
                  </a:lnTo>
                  <a:lnTo>
                    <a:pt x="2955" y="2014"/>
                  </a:lnTo>
                  <a:lnTo>
                    <a:pt x="2635" y="2296"/>
                  </a:lnTo>
                  <a:lnTo>
                    <a:pt x="2334" y="2597"/>
                  </a:lnTo>
                  <a:lnTo>
                    <a:pt x="2052" y="2917"/>
                  </a:lnTo>
                  <a:lnTo>
                    <a:pt x="1770" y="3256"/>
                  </a:lnTo>
                  <a:lnTo>
                    <a:pt x="1525" y="3594"/>
                  </a:lnTo>
                  <a:lnTo>
                    <a:pt x="1280" y="3952"/>
                  </a:lnTo>
                  <a:lnTo>
                    <a:pt x="1073" y="4309"/>
                  </a:lnTo>
                  <a:lnTo>
                    <a:pt x="885" y="4667"/>
                  </a:lnTo>
                  <a:lnTo>
                    <a:pt x="697" y="5043"/>
                  </a:lnTo>
                  <a:lnTo>
                    <a:pt x="547" y="5420"/>
                  </a:lnTo>
                  <a:lnTo>
                    <a:pt x="415" y="5815"/>
                  </a:lnTo>
                  <a:lnTo>
                    <a:pt x="302" y="6210"/>
                  </a:lnTo>
                  <a:lnTo>
                    <a:pt x="208" y="6605"/>
                  </a:lnTo>
                  <a:lnTo>
                    <a:pt x="133" y="7000"/>
                  </a:lnTo>
                  <a:lnTo>
                    <a:pt x="57" y="7395"/>
                  </a:lnTo>
                  <a:lnTo>
                    <a:pt x="20" y="7809"/>
                  </a:lnTo>
                  <a:lnTo>
                    <a:pt x="1" y="8204"/>
                  </a:lnTo>
                  <a:lnTo>
                    <a:pt x="1" y="8618"/>
                  </a:lnTo>
                  <a:lnTo>
                    <a:pt x="20" y="9013"/>
                  </a:lnTo>
                  <a:lnTo>
                    <a:pt x="57" y="9409"/>
                  </a:lnTo>
                  <a:lnTo>
                    <a:pt x="114" y="9822"/>
                  </a:lnTo>
                  <a:lnTo>
                    <a:pt x="208" y="10218"/>
                  </a:lnTo>
                  <a:lnTo>
                    <a:pt x="302" y="10613"/>
                  </a:lnTo>
                  <a:lnTo>
                    <a:pt x="415" y="11008"/>
                  </a:lnTo>
                  <a:lnTo>
                    <a:pt x="547" y="11384"/>
                  </a:lnTo>
                  <a:lnTo>
                    <a:pt x="697" y="11760"/>
                  </a:lnTo>
                  <a:lnTo>
                    <a:pt x="867" y="12137"/>
                  </a:lnTo>
                  <a:lnTo>
                    <a:pt x="1055" y="12494"/>
                  </a:lnTo>
                  <a:lnTo>
                    <a:pt x="1280" y="12852"/>
                  </a:lnTo>
                  <a:lnTo>
                    <a:pt x="1506" y="13209"/>
                  </a:lnTo>
                  <a:lnTo>
                    <a:pt x="1751" y="13548"/>
                  </a:lnTo>
                  <a:lnTo>
                    <a:pt x="2014" y="13887"/>
                  </a:lnTo>
                  <a:lnTo>
                    <a:pt x="2315" y="14207"/>
                  </a:lnTo>
                  <a:lnTo>
                    <a:pt x="2616" y="14508"/>
                  </a:lnTo>
                  <a:lnTo>
                    <a:pt x="2936" y="14790"/>
                  </a:lnTo>
                  <a:lnTo>
                    <a:pt x="3275" y="15072"/>
                  </a:lnTo>
                  <a:lnTo>
                    <a:pt x="3614" y="15317"/>
                  </a:lnTo>
                  <a:lnTo>
                    <a:pt x="3952" y="15561"/>
                  </a:lnTo>
                  <a:lnTo>
                    <a:pt x="4310" y="15768"/>
                  </a:lnTo>
                  <a:lnTo>
                    <a:pt x="4686" y="15956"/>
                  </a:lnTo>
                  <a:lnTo>
                    <a:pt x="5062" y="16145"/>
                  </a:lnTo>
                  <a:lnTo>
                    <a:pt x="5439" y="16295"/>
                  </a:lnTo>
                  <a:lnTo>
                    <a:pt x="5834" y="16427"/>
                  </a:lnTo>
                  <a:lnTo>
                    <a:pt x="6210" y="16540"/>
                  </a:lnTo>
                  <a:lnTo>
                    <a:pt x="6605" y="16634"/>
                  </a:lnTo>
                  <a:lnTo>
                    <a:pt x="7019" y="16709"/>
                  </a:lnTo>
                  <a:lnTo>
                    <a:pt x="7414" y="16784"/>
                  </a:lnTo>
                  <a:lnTo>
                    <a:pt x="7809" y="16822"/>
                  </a:lnTo>
                  <a:lnTo>
                    <a:pt x="8223" y="16841"/>
                  </a:lnTo>
                  <a:lnTo>
                    <a:pt x="8619" y="16841"/>
                  </a:lnTo>
                  <a:lnTo>
                    <a:pt x="9032" y="16822"/>
                  </a:lnTo>
                  <a:lnTo>
                    <a:pt x="9428" y="16784"/>
                  </a:lnTo>
                  <a:lnTo>
                    <a:pt x="9823" y="16728"/>
                  </a:lnTo>
                  <a:lnTo>
                    <a:pt x="10237" y="16634"/>
                  </a:lnTo>
                  <a:lnTo>
                    <a:pt x="10632" y="16540"/>
                  </a:lnTo>
                  <a:lnTo>
                    <a:pt x="11008" y="16427"/>
                  </a:lnTo>
                  <a:lnTo>
                    <a:pt x="11403" y="16295"/>
                  </a:lnTo>
                  <a:lnTo>
                    <a:pt x="11780" y="16145"/>
                  </a:lnTo>
                  <a:lnTo>
                    <a:pt x="12156" y="15975"/>
                  </a:lnTo>
                  <a:lnTo>
                    <a:pt x="12513" y="15787"/>
                  </a:lnTo>
                  <a:lnTo>
                    <a:pt x="12871" y="15561"/>
                  </a:lnTo>
                  <a:lnTo>
                    <a:pt x="13228" y="15335"/>
                  </a:lnTo>
                  <a:lnTo>
                    <a:pt x="13567" y="15091"/>
                  </a:lnTo>
                  <a:lnTo>
                    <a:pt x="13887" y="14827"/>
                  </a:lnTo>
                  <a:lnTo>
                    <a:pt x="14207" y="14526"/>
                  </a:lnTo>
                  <a:lnTo>
                    <a:pt x="14527" y="14225"/>
                  </a:lnTo>
                  <a:lnTo>
                    <a:pt x="14809" y="13905"/>
                  </a:lnTo>
                  <a:lnTo>
                    <a:pt x="15091" y="13567"/>
                  </a:lnTo>
                  <a:lnTo>
                    <a:pt x="15336" y="13228"/>
                  </a:lnTo>
                  <a:lnTo>
                    <a:pt x="15561" y="12889"/>
                  </a:lnTo>
                  <a:lnTo>
                    <a:pt x="15787" y="12532"/>
                  </a:lnTo>
                  <a:lnTo>
                    <a:pt x="15975" y="12156"/>
                  </a:lnTo>
                  <a:lnTo>
                    <a:pt x="16145" y="11779"/>
                  </a:lnTo>
                  <a:lnTo>
                    <a:pt x="16314" y="11403"/>
                  </a:lnTo>
                  <a:lnTo>
                    <a:pt x="16446" y="11008"/>
                  </a:lnTo>
                  <a:lnTo>
                    <a:pt x="16559" y="10632"/>
                  </a:lnTo>
                  <a:lnTo>
                    <a:pt x="16653" y="10236"/>
                  </a:lnTo>
                  <a:lnTo>
                    <a:pt x="16728" y="9822"/>
                  </a:lnTo>
                  <a:lnTo>
                    <a:pt x="16784" y="9427"/>
                  </a:lnTo>
                  <a:lnTo>
                    <a:pt x="16822" y="9032"/>
                  </a:lnTo>
                  <a:lnTo>
                    <a:pt x="16841" y="8618"/>
                  </a:lnTo>
                  <a:lnTo>
                    <a:pt x="16841" y="8223"/>
                  </a:lnTo>
                  <a:lnTo>
                    <a:pt x="16822" y="7809"/>
                  </a:lnTo>
                  <a:lnTo>
                    <a:pt x="16784" y="7414"/>
                  </a:lnTo>
                  <a:lnTo>
                    <a:pt x="16728" y="7019"/>
                  </a:lnTo>
                  <a:lnTo>
                    <a:pt x="16653" y="6605"/>
                  </a:lnTo>
                  <a:lnTo>
                    <a:pt x="16559" y="6210"/>
                  </a:lnTo>
                  <a:lnTo>
                    <a:pt x="16446" y="5834"/>
                  </a:lnTo>
                  <a:lnTo>
                    <a:pt x="16314" y="5438"/>
                  </a:lnTo>
                  <a:lnTo>
                    <a:pt x="16164" y="5062"/>
                  </a:lnTo>
                  <a:lnTo>
                    <a:pt x="15994" y="4686"/>
                  </a:lnTo>
                  <a:lnTo>
                    <a:pt x="15787" y="4328"/>
                  </a:lnTo>
                  <a:lnTo>
                    <a:pt x="15580" y="3971"/>
                  </a:lnTo>
                  <a:lnTo>
                    <a:pt x="15355" y="3613"/>
                  </a:lnTo>
                  <a:lnTo>
                    <a:pt x="15110" y="3275"/>
                  </a:lnTo>
                  <a:lnTo>
                    <a:pt x="14828" y="2955"/>
                  </a:lnTo>
                  <a:lnTo>
                    <a:pt x="14545" y="2635"/>
                  </a:lnTo>
                  <a:lnTo>
                    <a:pt x="14244" y="2315"/>
                  </a:lnTo>
                  <a:lnTo>
                    <a:pt x="13925" y="2033"/>
                  </a:lnTo>
                  <a:lnTo>
                    <a:pt x="13586" y="1751"/>
                  </a:lnTo>
                  <a:lnTo>
                    <a:pt x="13247" y="1506"/>
                  </a:lnTo>
                  <a:lnTo>
                    <a:pt x="12890" y="1280"/>
                  </a:lnTo>
                  <a:lnTo>
                    <a:pt x="12532" y="1054"/>
                  </a:lnTo>
                  <a:lnTo>
                    <a:pt x="12175" y="866"/>
                  </a:lnTo>
                  <a:lnTo>
                    <a:pt x="11798" y="697"/>
                  </a:lnTo>
                  <a:lnTo>
                    <a:pt x="11422" y="528"/>
                  </a:lnTo>
                  <a:lnTo>
                    <a:pt x="11027" y="396"/>
                  </a:lnTo>
                  <a:lnTo>
                    <a:pt x="10632" y="283"/>
                  </a:lnTo>
                  <a:lnTo>
                    <a:pt x="10237" y="189"/>
                  </a:lnTo>
                  <a:lnTo>
                    <a:pt x="9842" y="114"/>
                  </a:lnTo>
                  <a:lnTo>
                    <a:pt x="9446" y="57"/>
                  </a:lnTo>
                  <a:lnTo>
                    <a:pt x="9032" y="20"/>
                  </a:lnTo>
                  <a:lnTo>
                    <a:pt x="8637"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8" name="Google Shape;9038;p49"/>
            <p:cNvSpPr/>
            <p:nvPr/>
          </p:nvSpPr>
          <p:spPr>
            <a:xfrm>
              <a:off x="3775100" y="2300725"/>
              <a:ext cx="356575" cy="356575"/>
            </a:xfrm>
            <a:custGeom>
              <a:avLst/>
              <a:gdLst/>
              <a:ahLst/>
              <a:cxnLst/>
              <a:rect l="l" t="t" r="r" b="b"/>
              <a:pathLst>
                <a:path w="14263" h="14263" fill="none" extrusionOk="0">
                  <a:moveTo>
                    <a:pt x="1976" y="2202"/>
                  </a:moveTo>
                  <a:lnTo>
                    <a:pt x="1976" y="2202"/>
                  </a:lnTo>
                  <a:lnTo>
                    <a:pt x="2239" y="1957"/>
                  </a:lnTo>
                  <a:lnTo>
                    <a:pt x="2503" y="1712"/>
                  </a:lnTo>
                  <a:lnTo>
                    <a:pt x="2785" y="1487"/>
                  </a:lnTo>
                  <a:lnTo>
                    <a:pt x="3067" y="1280"/>
                  </a:lnTo>
                  <a:lnTo>
                    <a:pt x="3368" y="1073"/>
                  </a:lnTo>
                  <a:lnTo>
                    <a:pt x="3669" y="903"/>
                  </a:lnTo>
                  <a:lnTo>
                    <a:pt x="3970" y="734"/>
                  </a:lnTo>
                  <a:lnTo>
                    <a:pt x="4290" y="583"/>
                  </a:lnTo>
                  <a:lnTo>
                    <a:pt x="4610" y="471"/>
                  </a:lnTo>
                  <a:lnTo>
                    <a:pt x="4930" y="358"/>
                  </a:lnTo>
                  <a:lnTo>
                    <a:pt x="5269" y="245"/>
                  </a:lnTo>
                  <a:lnTo>
                    <a:pt x="5607" y="169"/>
                  </a:lnTo>
                  <a:lnTo>
                    <a:pt x="5946" y="113"/>
                  </a:lnTo>
                  <a:lnTo>
                    <a:pt x="6285" y="57"/>
                  </a:lnTo>
                  <a:lnTo>
                    <a:pt x="6623" y="19"/>
                  </a:lnTo>
                  <a:lnTo>
                    <a:pt x="6962" y="0"/>
                  </a:lnTo>
                  <a:lnTo>
                    <a:pt x="7301" y="0"/>
                  </a:lnTo>
                  <a:lnTo>
                    <a:pt x="7639" y="19"/>
                  </a:lnTo>
                  <a:lnTo>
                    <a:pt x="7997" y="57"/>
                  </a:lnTo>
                  <a:lnTo>
                    <a:pt x="8336" y="113"/>
                  </a:lnTo>
                  <a:lnTo>
                    <a:pt x="8674" y="169"/>
                  </a:lnTo>
                  <a:lnTo>
                    <a:pt x="8994" y="245"/>
                  </a:lnTo>
                  <a:lnTo>
                    <a:pt x="9333" y="358"/>
                  </a:lnTo>
                  <a:lnTo>
                    <a:pt x="9653" y="471"/>
                  </a:lnTo>
                  <a:lnTo>
                    <a:pt x="9973" y="602"/>
                  </a:lnTo>
                  <a:lnTo>
                    <a:pt x="10292" y="753"/>
                  </a:lnTo>
                  <a:lnTo>
                    <a:pt x="10612" y="903"/>
                  </a:lnTo>
                  <a:lnTo>
                    <a:pt x="10913" y="1091"/>
                  </a:lnTo>
                  <a:lnTo>
                    <a:pt x="11214" y="1280"/>
                  </a:lnTo>
                  <a:lnTo>
                    <a:pt x="11497" y="1505"/>
                  </a:lnTo>
                  <a:lnTo>
                    <a:pt x="11779" y="1731"/>
                  </a:lnTo>
                  <a:lnTo>
                    <a:pt x="12061" y="1976"/>
                  </a:lnTo>
                  <a:lnTo>
                    <a:pt x="12061" y="1976"/>
                  </a:lnTo>
                  <a:lnTo>
                    <a:pt x="12306" y="2239"/>
                  </a:lnTo>
                  <a:lnTo>
                    <a:pt x="12550" y="2503"/>
                  </a:lnTo>
                  <a:lnTo>
                    <a:pt x="12776" y="2785"/>
                  </a:lnTo>
                  <a:lnTo>
                    <a:pt x="12983" y="3067"/>
                  </a:lnTo>
                  <a:lnTo>
                    <a:pt x="13190" y="3368"/>
                  </a:lnTo>
                  <a:lnTo>
                    <a:pt x="13359" y="3669"/>
                  </a:lnTo>
                  <a:lnTo>
                    <a:pt x="13529" y="3989"/>
                  </a:lnTo>
                  <a:lnTo>
                    <a:pt x="13679" y="4290"/>
                  </a:lnTo>
                  <a:lnTo>
                    <a:pt x="13792" y="4610"/>
                  </a:lnTo>
                  <a:lnTo>
                    <a:pt x="13905" y="4949"/>
                  </a:lnTo>
                  <a:lnTo>
                    <a:pt x="14018" y="5269"/>
                  </a:lnTo>
                  <a:lnTo>
                    <a:pt x="14093" y="5607"/>
                  </a:lnTo>
                  <a:lnTo>
                    <a:pt x="14150" y="5946"/>
                  </a:lnTo>
                  <a:lnTo>
                    <a:pt x="14206" y="6285"/>
                  </a:lnTo>
                  <a:lnTo>
                    <a:pt x="14244" y="6623"/>
                  </a:lnTo>
                  <a:lnTo>
                    <a:pt x="14262" y="6962"/>
                  </a:lnTo>
                  <a:lnTo>
                    <a:pt x="14262" y="7319"/>
                  </a:lnTo>
                  <a:lnTo>
                    <a:pt x="14244" y="7658"/>
                  </a:lnTo>
                  <a:lnTo>
                    <a:pt x="14206" y="7997"/>
                  </a:lnTo>
                  <a:lnTo>
                    <a:pt x="14150" y="8335"/>
                  </a:lnTo>
                  <a:lnTo>
                    <a:pt x="14093" y="8674"/>
                  </a:lnTo>
                  <a:lnTo>
                    <a:pt x="13999" y="9013"/>
                  </a:lnTo>
                  <a:lnTo>
                    <a:pt x="13905" y="9333"/>
                  </a:lnTo>
                  <a:lnTo>
                    <a:pt x="13792" y="9671"/>
                  </a:lnTo>
                  <a:lnTo>
                    <a:pt x="13660" y="9991"/>
                  </a:lnTo>
                  <a:lnTo>
                    <a:pt x="13510" y="10311"/>
                  </a:lnTo>
                  <a:lnTo>
                    <a:pt x="13359" y="10612"/>
                  </a:lnTo>
                  <a:lnTo>
                    <a:pt x="13171" y="10913"/>
                  </a:lnTo>
                  <a:lnTo>
                    <a:pt x="12983" y="11214"/>
                  </a:lnTo>
                  <a:lnTo>
                    <a:pt x="12757" y="11497"/>
                  </a:lnTo>
                  <a:lnTo>
                    <a:pt x="12531" y="11779"/>
                  </a:lnTo>
                  <a:lnTo>
                    <a:pt x="12287" y="12061"/>
                  </a:lnTo>
                  <a:lnTo>
                    <a:pt x="12287" y="12061"/>
                  </a:lnTo>
                  <a:lnTo>
                    <a:pt x="12023" y="12324"/>
                  </a:lnTo>
                  <a:lnTo>
                    <a:pt x="11760" y="12550"/>
                  </a:lnTo>
                  <a:lnTo>
                    <a:pt x="11478" y="12776"/>
                  </a:lnTo>
                  <a:lnTo>
                    <a:pt x="11196" y="13002"/>
                  </a:lnTo>
                  <a:lnTo>
                    <a:pt x="10894" y="13190"/>
                  </a:lnTo>
                  <a:lnTo>
                    <a:pt x="10593" y="13359"/>
                  </a:lnTo>
                  <a:lnTo>
                    <a:pt x="10274" y="13529"/>
                  </a:lnTo>
                  <a:lnTo>
                    <a:pt x="9973" y="13679"/>
                  </a:lnTo>
                  <a:lnTo>
                    <a:pt x="9653" y="13811"/>
                  </a:lnTo>
                  <a:lnTo>
                    <a:pt x="9314" y="13924"/>
                  </a:lnTo>
                  <a:lnTo>
                    <a:pt x="8994" y="14018"/>
                  </a:lnTo>
                  <a:lnTo>
                    <a:pt x="8655" y="14093"/>
                  </a:lnTo>
                  <a:lnTo>
                    <a:pt x="8317" y="14168"/>
                  </a:lnTo>
                  <a:lnTo>
                    <a:pt x="7978" y="14206"/>
                  </a:lnTo>
                  <a:lnTo>
                    <a:pt x="7639" y="14244"/>
                  </a:lnTo>
                  <a:lnTo>
                    <a:pt x="7301" y="14262"/>
                  </a:lnTo>
                  <a:lnTo>
                    <a:pt x="6943" y="14262"/>
                  </a:lnTo>
                  <a:lnTo>
                    <a:pt x="6605" y="14244"/>
                  </a:lnTo>
                  <a:lnTo>
                    <a:pt x="6266" y="14206"/>
                  </a:lnTo>
                  <a:lnTo>
                    <a:pt x="5927" y="14168"/>
                  </a:lnTo>
                  <a:lnTo>
                    <a:pt x="5588" y="14093"/>
                  </a:lnTo>
                  <a:lnTo>
                    <a:pt x="5250" y="14018"/>
                  </a:lnTo>
                  <a:lnTo>
                    <a:pt x="4930" y="13924"/>
                  </a:lnTo>
                  <a:lnTo>
                    <a:pt x="4591" y="13792"/>
                  </a:lnTo>
                  <a:lnTo>
                    <a:pt x="4271" y="13660"/>
                  </a:lnTo>
                  <a:lnTo>
                    <a:pt x="3952" y="13529"/>
                  </a:lnTo>
                  <a:lnTo>
                    <a:pt x="3650" y="13359"/>
                  </a:lnTo>
                  <a:lnTo>
                    <a:pt x="3349" y="13171"/>
                  </a:lnTo>
                  <a:lnTo>
                    <a:pt x="3048" y="12983"/>
                  </a:lnTo>
                  <a:lnTo>
                    <a:pt x="2766" y="12776"/>
                  </a:lnTo>
                  <a:lnTo>
                    <a:pt x="2484" y="12531"/>
                  </a:lnTo>
                  <a:lnTo>
                    <a:pt x="2202" y="12287"/>
                  </a:lnTo>
                  <a:lnTo>
                    <a:pt x="2202" y="12287"/>
                  </a:lnTo>
                  <a:lnTo>
                    <a:pt x="1938" y="12023"/>
                  </a:lnTo>
                  <a:lnTo>
                    <a:pt x="1712" y="11760"/>
                  </a:lnTo>
                  <a:lnTo>
                    <a:pt x="1487" y="11478"/>
                  </a:lnTo>
                  <a:lnTo>
                    <a:pt x="1261" y="11195"/>
                  </a:lnTo>
                  <a:lnTo>
                    <a:pt x="1073" y="10894"/>
                  </a:lnTo>
                  <a:lnTo>
                    <a:pt x="903" y="10593"/>
                  </a:lnTo>
                  <a:lnTo>
                    <a:pt x="734" y="10292"/>
                  </a:lnTo>
                  <a:lnTo>
                    <a:pt x="584" y="9972"/>
                  </a:lnTo>
                  <a:lnTo>
                    <a:pt x="452" y="9653"/>
                  </a:lnTo>
                  <a:lnTo>
                    <a:pt x="339" y="9333"/>
                  </a:lnTo>
                  <a:lnTo>
                    <a:pt x="245" y="8994"/>
                  </a:lnTo>
                  <a:lnTo>
                    <a:pt x="170" y="8655"/>
                  </a:lnTo>
                  <a:lnTo>
                    <a:pt x="94" y="8317"/>
                  </a:lnTo>
                  <a:lnTo>
                    <a:pt x="57" y="7978"/>
                  </a:lnTo>
                  <a:lnTo>
                    <a:pt x="19" y="7639"/>
                  </a:lnTo>
                  <a:lnTo>
                    <a:pt x="0" y="7301"/>
                  </a:lnTo>
                  <a:lnTo>
                    <a:pt x="0" y="6962"/>
                  </a:lnTo>
                  <a:lnTo>
                    <a:pt x="19" y="6623"/>
                  </a:lnTo>
                  <a:lnTo>
                    <a:pt x="57" y="6266"/>
                  </a:lnTo>
                  <a:lnTo>
                    <a:pt x="94" y="5927"/>
                  </a:lnTo>
                  <a:lnTo>
                    <a:pt x="170" y="5588"/>
                  </a:lnTo>
                  <a:lnTo>
                    <a:pt x="245" y="5269"/>
                  </a:lnTo>
                  <a:lnTo>
                    <a:pt x="339" y="4930"/>
                  </a:lnTo>
                  <a:lnTo>
                    <a:pt x="471" y="4610"/>
                  </a:lnTo>
                  <a:lnTo>
                    <a:pt x="602" y="4290"/>
                  </a:lnTo>
                  <a:lnTo>
                    <a:pt x="734" y="3970"/>
                  </a:lnTo>
                  <a:lnTo>
                    <a:pt x="903" y="3650"/>
                  </a:lnTo>
                  <a:lnTo>
                    <a:pt x="1092" y="3349"/>
                  </a:lnTo>
                  <a:lnTo>
                    <a:pt x="1280" y="3048"/>
                  </a:lnTo>
                  <a:lnTo>
                    <a:pt x="1487" y="2766"/>
                  </a:lnTo>
                  <a:lnTo>
                    <a:pt x="1731" y="2484"/>
                  </a:lnTo>
                  <a:lnTo>
                    <a:pt x="1976" y="2202"/>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9" name="Google Shape;9039;p49"/>
            <p:cNvSpPr/>
            <p:nvPr/>
          </p:nvSpPr>
          <p:spPr>
            <a:xfrm>
              <a:off x="3775100" y="2304475"/>
              <a:ext cx="356575" cy="351400"/>
            </a:xfrm>
            <a:custGeom>
              <a:avLst/>
              <a:gdLst/>
              <a:ahLst/>
              <a:cxnLst/>
              <a:rect l="l" t="t" r="r" b="b"/>
              <a:pathLst>
                <a:path w="14263" h="14056" extrusionOk="0">
                  <a:moveTo>
                    <a:pt x="8599" y="1"/>
                  </a:moveTo>
                  <a:lnTo>
                    <a:pt x="13322" y="10519"/>
                  </a:lnTo>
                  <a:lnTo>
                    <a:pt x="13566" y="10029"/>
                  </a:lnTo>
                  <a:lnTo>
                    <a:pt x="13792" y="9521"/>
                  </a:lnTo>
                  <a:lnTo>
                    <a:pt x="13961" y="9013"/>
                  </a:lnTo>
                  <a:lnTo>
                    <a:pt x="14093" y="8524"/>
                  </a:lnTo>
                  <a:lnTo>
                    <a:pt x="14187" y="8016"/>
                  </a:lnTo>
                  <a:lnTo>
                    <a:pt x="14244" y="7508"/>
                  </a:lnTo>
                  <a:lnTo>
                    <a:pt x="14262" y="6981"/>
                  </a:lnTo>
                  <a:lnTo>
                    <a:pt x="14244" y="6473"/>
                  </a:lnTo>
                  <a:lnTo>
                    <a:pt x="14187" y="5965"/>
                  </a:lnTo>
                  <a:lnTo>
                    <a:pt x="14093" y="5457"/>
                  </a:lnTo>
                  <a:lnTo>
                    <a:pt x="13961" y="4949"/>
                  </a:lnTo>
                  <a:lnTo>
                    <a:pt x="13792" y="4441"/>
                  </a:lnTo>
                  <a:lnTo>
                    <a:pt x="13585" y="3952"/>
                  </a:lnTo>
                  <a:lnTo>
                    <a:pt x="13341" y="3482"/>
                  </a:lnTo>
                  <a:lnTo>
                    <a:pt x="13058" y="3030"/>
                  </a:lnTo>
                  <a:lnTo>
                    <a:pt x="12757" y="2616"/>
                  </a:lnTo>
                  <a:lnTo>
                    <a:pt x="12419" y="2202"/>
                  </a:lnTo>
                  <a:lnTo>
                    <a:pt x="12042" y="1826"/>
                  </a:lnTo>
                  <a:lnTo>
                    <a:pt x="11798" y="1581"/>
                  </a:lnTo>
                  <a:lnTo>
                    <a:pt x="11534" y="1374"/>
                  </a:lnTo>
                  <a:lnTo>
                    <a:pt x="11252" y="1167"/>
                  </a:lnTo>
                  <a:lnTo>
                    <a:pt x="10989" y="979"/>
                  </a:lnTo>
                  <a:lnTo>
                    <a:pt x="10669" y="791"/>
                  </a:lnTo>
                  <a:lnTo>
                    <a:pt x="10349" y="622"/>
                  </a:lnTo>
                  <a:lnTo>
                    <a:pt x="10010" y="471"/>
                  </a:lnTo>
                  <a:lnTo>
                    <a:pt x="9671" y="321"/>
                  </a:lnTo>
                  <a:lnTo>
                    <a:pt x="9653" y="302"/>
                  </a:lnTo>
                  <a:lnTo>
                    <a:pt x="9126" y="132"/>
                  </a:lnTo>
                  <a:lnTo>
                    <a:pt x="8599" y="1"/>
                  </a:lnTo>
                  <a:close/>
                  <a:moveTo>
                    <a:pt x="885" y="3538"/>
                  </a:moveTo>
                  <a:lnTo>
                    <a:pt x="659" y="3971"/>
                  </a:lnTo>
                  <a:lnTo>
                    <a:pt x="471" y="4441"/>
                  </a:lnTo>
                  <a:lnTo>
                    <a:pt x="301" y="4930"/>
                  </a:lnTo>
                  <a:lnTo>
                    <a:pt x="170" y="5438"/>
                  </a:lnTo>
                  <a:lnTo>
                    <a:pt x="76" y="5946"/>
                  </a:lnTo>
                  <a:lnTo>
                    <a:pt x="19" y="6473"/>
                  </a:lnTo>
                  <a:lnTo>
                    <a:pt x="0" y="6981"/>
                  </a:lnTo>
                  <a:lnTo>
                    <a:pt x="19" y="7508"/>
                  </a:lnTo>
                  <a:lnTo>
                    <a:pt x="76" y="8016"/>
                  </a:lnTo>
                  <a:lnTo>
                    <a:pt x="170" y="8524"/>
                  </a:lnTo>
                  <a:lnTo>
                    <a:pt x="301" y="9032"/>
                  </a:lnTo>
                  <a:lnTo>
                    <a:pt x="471" y="9540"/>
                  </a:lnTo>
                  <a:lnTo>
                    <a:pt x="678" y="10029"/>
                  </a:lnTo>
                  <a:lnTo>
                    <a:pt x="922" y="10500"/>
                  </a:lnTo>
                  <a:lnTo>
                    <a:pt x="1204" y="10951"/>
                  </a:lnTo>
                  <a:lnTo>
                    <a:pt x="1524" y="11384"/>
                  </a:lnTo>
                  <a:lnTo>
                    <a:pt x="1863" y="11798"/>
                  </a:lnTo>
                  <a:lnTo>
                    <a:pt x="2239" y="12174"/>
                  </a:lnTo>
                  <a:lnTo>
                    <a:pt x="2484" y="12381"/>
                  </a:lnTo>
                  <a:lnTo>
                    <a:pt x="2729" y="12588"/>
                  </a:lnTo>
                  <a:lnTo>
                    <a:pt x="2973" y="12777"/>
                  </a:lnTo>
                  <a:lnTo>
                    <a:pt x="3218" y="12946"/>
                  </a:lnTo>
                  <a:lnTo>
                    <a:pt x="3538" y="13153"/>
                  </a:lnTo>
                  <a:lnTo>
                    <a:pt x="3876" y="13341"/>
                  </a:lnTo>
                  <a:lnTo>
                    <a:pt x="4234" y="13492"/>
                  </a:lnTo>
                  <a:lnTo>
                    <a:pt x="4591" y="13642"/>
                  </a:lnTo>
                  <a:lnTo>
                    <a:pt x="4629" y="13661"/>
                  </a:lnTo>
                  <a:lnTo>
                    <a:pt x="5080" y="13811"/>
                  </a:lnTo>
                  <a:lnTo>
                    <a:pt x="5551" y="13943"/>
                  </a:lnTo>
                  <a:lnTo>
                    <a:pt x="5551" y="13943"/>
                  </a:lnTo>
                  <a:lnTo>
                    <a:pt x="885" y="3538"/>
                  </a:lnTo>
                  <a:close/>
                  <a:moveTo>
                    <a:pt x="4610" y="321"/>
                  </a:moveTo>
                  <a:lnTo>
                    <a:pt x="4328" y="433"/>
                  </a:lnTo>
                  <a:lnTo>
                    <a:pt x="4027" y="565"/>
                  </a:lnTo>
                  <a:lnTo>
                    <a:pt x="3745" y="716"/>
                  </a:lnTo>
                  <a:lnTo>
                    <a:pt x="3481" y="866"/>
                  </a:lnTo>
                  <a:lnTo>
                    <a:pt x="3199" y="1036"/>
                  </a:lnTo>
                  <a:lnTo>
                    <a:pt x="2935" y="1205"/>
                  </a:lnTo>
                  <a:lnTo>
                    <a:pt x="2691" y="1412"/>
                  </a:lnTo>
                  <a:lnTo>
                    <a:pt x="2446" y="1619"/>
                  </a:lnTo>
                  <a:lnTo>
                    <a:pt x="8016" y="14056"/>
                  </a:lnTo>
                  <a:lnTo>
                    <a:pt x="8373" y="14000"/>
                  </a:lnTo>
                  <a:lnTo>
                    <a:pt x="8712" y="13943"/>
                  </a:lnTo>
                  <a:lnTo>
                    <a:pt x="9163" y="13811"/>
                  </a:lnTo>
                  <a:lnTo>
                    <a:pt x="9596" y="13680"/>
                  </a:lnTo>
                  <a:lnTo>
                    <a:pt x="10029" y="13492"/>
                  </a:lnTo>
                  <a:lnTo>
                    <a:pt x="10443" y="13303"/>
                  </a:lnTo>
                  <a:lnTo>
                    <a:pt x="4610" y="321"/>
                  </a:lnTo>
                  <a:close/>
                </a:path>
              </a:pathLst>
            </a:custGeom>
            <a:solidFill>
              <a:srgbClr val="42487E">
                <a:alpha val="150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0" name="Google Shape;9040;p49"/>
            <p:cNvSpPr/>
            <p:nvPr/>
          </p:nvSpPr>
          <p:spPr>
            <a:xfrm>
              <a:off x="3775100" y="2392925"/>
              <a:ext cx="138775" cy="260150"/>
            </a:xfrm>
            <a:custGeom>
              <a:avLst/>
              <a:gdLst/>
              <a:ahLst/>
              <a:cxnLst/>
              <a:rect l="l" t="t" r="r" b="b"/>
              <a:pathLst>
                <a:path w="5551" h="10406" fill="none" extrusionOk="0">
                  <a:moveTo>
                    <a:pt x="885" y="0"/>
                  </a:moveTo>
                  <a:lnTo>
                    <a:pt x="885" y="0"/>
                  </a:lnTo>
                  <a:lnTo>
                    <a:pt x="885" y="0"/>
                  </a:lnTo>
                  <a:lnTo>
                    <a:pt x="659" y="433"/>
                  </a:lnTo>
                  <a:lnTo>
                    <a:pt x="471" y="903"/>
                  </a:lnTo>
                  <a:lnTo>
                    <a:pt x="471" y="903"/>
                  </a:lnTo>
                  <a:lnTo>
                    <a:pt x="301" y="1392"/>
                  </a:lnTo>
                  <a:lnTo>
                    <a:pt x="170" y="1900"/>
                  </a:lnTo>
                  <a:lnTo>
                    <a:pt x="76" y="2408"/>
                  </a:lnTo>
                  <a:lnTo>
                    <a:pt x="19" y="2935"/>
                  </a:lnTo>
                  <a:lnTo>
                    <a:pt x="0" y="3443"/>
                  </a:lnTo>
                  <a:lnTo>
                    <a:pt x="19" y="3970"/>
                  </a:lnTo>
                  <a:lnTo>
                    <a:pt x="76" y="4478"/>
                  </a:lnTo>
                  <a:lnTo>
                    <a:pt x="170" y="4986"/>
                  </a:lnTo>
                  <a:lnTo>
                    <a:pt x="170" y="4986"/>
                  </a:lnTo>
                  <a:lnTo>
                    <a:pt x="301" y="5494"/>
                  </a:lnTo>
                  <a:lnTo>
                    <a:pt x="471" y="6002"/>
                  </a:lnTo>
                  <a:lnTo>
                    <a:pt x="678" y="6491"/>
                  </a:lnTo>
                  <a:lnTo>
                    <a:pt x="922" y="6962"/>
                  </a:lnTo>
                  <a:lnTo>
                    <a:pt x="1204" y="7413"/>
                  </a:lnTo>
                  <a:lnTo>
                    <a:pt x="1524" y="7846"/>
                  </a:lnTo>
                  <a:lnTo>
                    <a:pt x="1863" y="8260"/>
                  </a:lnTo>
                  <a:lnTo>
                    <a:pt x="2239" y="8636"/>
                  </a:lnTo>
                  <a:lnTo>
                    <a:pt x="2239" y="8636"/>
                  </a:lnTo>
                  <a:lnTo>
                    <a:pt x="2484" y="8843"/>
                  </a:lnTo>
                  <a:lnTo>
                    <a:pt x="2729" y="9050"/>
                  </a:lnTo>
                  <a:lnTo>
                    <a:pt x="2973" y="9239"/>
                  </a:lnTo>
                  <a:lnTo>
                    <a:pt x="3218" y="9408"/>
                  </a:lnTo>
                  <a:lnTo>
                    <a:pt x="3218" y="9408"/>
                  </a:lnTo>
                  <a:lnTo>
                    <a:pt x="3538" y="9615"/>
                  </a:lnTo>
                  <a:lnTo>
                    <a:pt x="3876" y="9803"/>
                  </a:lnTo>
                  <a:lnTo>
                    <a:pt x="4234" y="9954"/>
                  </a:lnTo>
                  <a:lnTo>
                    <a:pt x="4591" y="10104"/>
                  </a:lnTo>
                  <a:lnTo>
                    <a:pt x="4591" y="10104"/>
                  </a:lnTo>
                  <a:lnTo>
                    <a:pt x="4629" y="10123"/>
                  </a:lnTo>
                  <a:lnTo>
                    <a:pt x="4629" y="10123"/>
                  </a:lnTo>
                  <a:lnTo>
                    <a:pt x="5080" y="10273"/>
                  </a:lnTo>
                  <a:lnTo>
                    <a:pt x="5551" y="10405"/>
                  </a:lnTo>
                  <a:lnTo>
                    <a:pt x="885"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1" name="Google Shape;9041;p49"/>
            <p:cNvSpPr/>
            <p:nvPr/>
          </p:nvSpPr>
          <p:spPr>
            <a:xfrm>
              <a:off x="3836250" y="2312475"/>
              <a:ext cx="245575" cy="343400"/>
            </a:xfrm>
            <a:custGeom>
              <a:avLst/>
              <a:gdLst/>
              <a:ahLst/>
              <a:cxnLst/>
              <a:rect l="l" t="t" r="r" b="b"/>
              <a:pathLst>
                <a:path w="9823" h="13736" fill="none" extrusionOk="0">
                  <a:moveTo>
                    <a:pt x="2164" y="1"/>
                  </a:moveTo>
                  <a:lnTo>
                    <a:pt x="2164" y="1"/>
                  </a:lnTo>
                  <a:lnTo>
                    <a:pt x="2164" y="1"/>
                  </a:lnTo>
                  <a:lnTo>
                    <a:pt x="1882" y="113"/>
                  </a:lnTo>
                  <a:lnTo>
                    <a:pt x="1581" y="245"/>
                  </a:lnTo>
                  <a:lnTo>
                    <a:pt x="1299" y="396"/>
                  </a:lnTo>
                  <a:lnTo>
                    <a:pt x="1035" y="546"/>
                  </a:lnTo>
                  <a:lnTo>
                    <a:pt x="753" y="716"/>
                  </a:lnTo>
                  <a:lnTo>
                    <a:pt x="489" y="885"/>
                  </a:lnTo>
                  <a:lnTo>
                    <a:pt x="245" y="1092"/>
                  </a:lnTo>
                  <a:lnTo>
                    <a:pt x="0" y="1299"/>
                  </a:lnTo>
                  <a:lnTo>
                    <a:pt x="5570" y="13736"/>
                  </a:lnTo>
                  <a:lnTo>
                    <a:pt x="5570" y="13736"/>
                  </a:lnTo>
                  <a:lnTo>
                    <a:pt x="5927" y="13680"/>
                  </a:lnTo>
                  <a:lnTo>
                    <a:pt x="6266" y="13623"/>
                  </a:lnTo>
                  <a:lnTo>
                    <a:pt x="6266" y="13623"/>
                  </a:lnTo>
                  <a:lnTo>
                    <a:pt x="6717" y="13491"/>
                  </a:lnTo>
                  <a:lnTo>
                    <a:pt x="7150" y="13360"/>
                  </a:lnTo>
                  <a:lnTo>
                    <a:pt x="7583" y="13172"/>
                  </a:lnTo>
                  <a:lnTo>
                    <a:pt x="7997" y="12983"/>
                  </a:lnTo>
                  <a:lnTo>
                    <a:pt x="7997" y="12983"/>
                  </a:lnTo>
                  <a:lnTo>
                    <a:pt x="8242" y="12833"/>
                  </a:lnTo>
                  <a:lnTo>
                    <a:pt x="8486" y="12682"/>
                  </a:lnTo>
                  <a:lnTo>
                    <a:pt x="8731" y="12532"/>
                  </a:lnTo>
                  <a:lnTo>
                    <a:pt x="8957" y="12362"/>
                  </a:lnTo>
                  <a:lnTo>
                    <a:pt x="9182" y="12193"/>
                  </a:lnTo>
                  <a:lnTo>
                    <a:pt x="9408" y="12005"/>
                  </a:lnTo>
                  <a:lnTo>
                    <a:pt x="9615" y="11798"/>
                  </a:lnTo>
                  <a:lnTo>
                    <a:pt x="9822" y="11610"/>
                  </a:lnTo>
                  <a:lnTo>
                    <a:pt x="9822" y="11610"/>
                  </a:lnTo>
                  <a:lnTo>
                    <a:pt x="9822" y="11610"/>
                  </a:lnTo>
                  <a:lnTo>
                    <a:pt x="9615" y="11798"/>
                  </a:lnTo>
                  <a:lnTo>
                    <a:pt x="9408" y="12005"/>
                  </a:lnTo>
                  <a:lnTo>
                    <a:pt x="9182" y="12193"/>
                  </a:lnTo>
                  <a:lnTo>
                    <a:pt x="8957" y="12362"/>
                  </a:lnTo>
                  <a:lnTo>
                    <a:pt x="8731" y="12532"/>
                  </a:lnTo>
                  <a:lnTo>
                    <a:pt x="8486" y="12682"/>
                  </a:lnTo>
                  <a:lnTo>
                    <a:pt x="8242" y="12833"/>
                  </a:lnTo>
                  <a:lnTo>
                    <a:pt x="7997" y="12983"/>
                  </a:lnTo>
                  <a:lnTo>
                    <a:pt x="2164"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2" name="Google Shape;9042;p49"/>
            <p:cNvSpPr/>
            <p:nvPr/>
          </p:nvSpPr>
          <p:spPr>
            <a:xfrm>
              <a:off x="3990050" y="2304475"/>
              <a:ext cx="141625" cy="270025"/>
            </a:xfrm>
            <a:custGeom>
              <a:avLst/>
              <a:gdLst/>
              <a:ahLst/>
              <a:cxnLst/>
              <a:rect l="l" t="t" r="r" b="b"/>
              <a:pathLst>
                <a:path w="5665" h="10801" fill="none" extrusionOk="0">
                  <a:moveTo>
                    <a:pt x="1" y="1"/>
                  </a:moveTo>
                  <a:lnTo>
                    <a:pt x="4724" y="10519"/>
                  </a:lnTo>
                  <a:lnTo>
                    <a:pt x="4724" y="10519"/>
                  </a:lnTo>
                  <a:lnTo>
                    <a:pt x="4554" y="10801"/>
                  </a:lnTo>
                  <a:lnTo>
                    <a:pt x="4554" y="10801"/>
                  </a:lnTo>
                  <a:lnTo>
                    <a:pt x="4554" y="10801"/>
                  </a:lnTo>
                  <a:lnTo>
                    <a:pt x="4724" y="10519"/>
                  </a:lnTo>
                  <a:lnTo>
                    <a:pt x="4724" y="10519"/>
                  </a:lnTo>
                  <a:lnTo>
                    <a:pt x="4968" y="10029"/>
                  </a:lnTo>
                  <a:lnTo>
                    <a:pt x="5194" y="9521"/>
                  </a:lnTo>
                  <a:lnTo>
                    <a:pt x="5194" y="9521"/>
                  </a:lnTo>
                  <a:lnTo>
                    <a:pt x="5194" y="9521"/>
                  </a:lnTo>
                  <a:lnTo>
                    <a:pt x="5194" y="9521"/>
                  </a:lnTo>
                  <a:lnTo>
                    <a:pt x="5363" y="9013"/>
                  </a:lnTo>
                  <a:lnTo>
                    <a:pt x="5495" y="8524"/>
                  </a:lnTo>
                  <a:lnTo>
                    <a:pt x="5589" y="8016"/>
                  </a:lnTo>
                  <a:lnTo>
                    <a:pt x="5646" y="7508"/>
                  </a:lnTo>
                  <a:lnTo>
                    <a:pt x="5664" y="6981"/>
                  </a:lnTo>
                  <a:lnTo>
                    <a:pt x="5646" y="6473"/>
                  </a:lnTo>
                  <a:lnTo>
                    <a:pt x="5589" y="5965"/>
                  </a:lnTo>
                  <a:lnTo>
                    <a:pt x="5495" y="5457"/>
                  </a:lnTo>
                  <a:lnTo>
                    <a:pt x="5495" y="5457"/>
                  </a:lnTo>
                  <a:lnTo>
                    <a:pt x="5363" y="4949"/>
                  </a:lnTo>
                  <a:lnTo>
                    <a:pt x="5194" y="4441"/>
                  </a:lnTo>
                  <a:lnTo>
                    <a:pt x="4987" y="3952"/>
                  </a:lnTo>
                  <a:lnTo>
                    <a:pt x="4743" y="3482"/>
                  </a:lnTo>
                  <a:lnTo>
                    <a:pt x="4460" y="3030"/>
                  </a:lnTo>
                  <a:lnTo>
                    <a:pt x="4159" y="2616"/>
                  </a:lnTo>
                  <a:lnTo>
                    <a:pt x="3821" y="2202"/>
                  </a:lnTo>
                  <a:lnTo>
                    <a:pt x="3444" y="1826"/>
                  </a:lnTo>
                  <a:lnTo>
                    <a:pt x="3444" y="1826"/>
                  </a:lnTo>
                  <a:lnTo>
                    <a:pt x="3200" y="1581"/>
                  </a:lnTo>
                  <a:lnTo>
                    <a:pt x="2936" y="1374"/>
                  </a:lnTo>
                  <a:lnTo>
                    <a:pt x="2654" y="1167"/>
                  </a:lnTo>
                  <a:lnTo>
                    <a:pt x="2391" y="979"/>
                  </a:lnTo>
                  <a:lnTo>
                    <a:pt x="2391" y="979"/>
                  </a:lnTo>
                  <a:lnTo>
                    <a:pt x="2071" y="791"/>
                  </a:lnTo>
                  <a:lnTo>
                    <a:pt x="1751" y="622"/>
                  </a:lnTo>
                  <a:lnTo>
                    <a:pt x="1412" y="471"/>
                  </a:lnTo>
                  <a:lnTo>
                    <a:pt x="1073" y="321"/>
                  </a:lnTo>
                  <a:lnTo>
                    <a:pt x="1073" y="321"/>
                  </a:lnTo>
                  <a:lnTo>
                    <a:pt x="1055" y="302"/>
                  </a:lnTo>
                  <a:lnTo>
                    <a:pt x="1055" y="302"/>
                  </a:lnTo>
                  <a:lnTo>
                    <a:pt x="528" y="132"/>
                  </a:lnTo>
                  <a:lnTo>
                    <a:pt x="1"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3" name="Google Shape;9043;p49"/>
            <p:cNvSpPr/>
            <p:nvPr/>
          </p:nvSpPr>
          <p:spPr>
            <a:xfrm>
              <a:off x="3775100" y="2328950"/>
              <a:ext cx="356575" cy="294950"/>
            </a:xfrm>
            <a:custGeom>
              <a:avLst/>
              <a:gdLst/>
              <a:ahLst/>
              <a:cxnLst/>
              <a:rect l="l" t="t" r="r" b="b"/>
              <a:pathLst>
                <a:path w="14263" h="11798" extrusionOk="0">
                  <a:moveTo>
                    <a:pt x="10989" y="0"/>
                  </a:moveTo>
                  <a:lnTo>
                    <a:pt x="11252" y="188"/>
                  </a:lnTo>
                  <a:lnTo>
                    <a:pt x="11534" y="395"/>
                  </a:lnTo>
                  <a:lnTo>
                    <a:pt x="11271" y="188"/>
                  </a:lnTo>
                  <a:lnTo>
                    <a:pt x="10989" y="0"/>
                  </a:lnTo>
                  <a:close/>
                  <a:moveTo>
                    <a:pt x="11534" y="395"/>
                  </a:moveTo>
                  <a:lnTo>
                    <a:pt x="11798" y="621"/>
                  </a:lnTo>
                  <a:lnTo>
                    <a:pt x="12042" y="847"/>
                  </a:lnTo>
                  <a:lnTo>
                    <a:pt x="11798" y="602"/>
                  </a:lnTo>
                  <a:lnTo>
                    <a:pt x="11534" y="395"/>
                  </a:lnTo>
                  <a:close/>
                  <a:moveTo>
                    <a:pt x="14093" y="4478"/>
                  </a:moveTo>
                  <a:lnTo>
                    <a:pt x="14187" y="4986"/>
                  </a:lnTo>
                  <a:lnTo>
                    <a:pt x="14244" y="5494"/>
                  </a:lnTo>
                  <a:lnTo>
                    <a:pt x="14262" y="5993"/>
                  </a:lnTo>
                  <a:lnTo>
                    <a:pt x="14262" y="5983"/>
                  </a:lnTo>
                  <a:lnTo>
                    <a:pt x="14244" y="5475"/>
                  </a:lnTo>
                  <a:lnTo>
                    <a:pt x="14187" y="4967"/>
                  </a:lnTo>
                  <a:lnTo>
                    <a:pt x="14093" y="4478"/>
                  </a:lnTo>
                  <a:close/>
                  <a:moveTo>
                    <a:pt x="471" y="3462"/>
                  </a:moveTo>
                  <a:lnTo>
                    <a:pt x="301" y="3951"/>
                  </a:lnTo>
                  <a:lnTo>
                    <a:pt x="170" y="4459"/>
                  </a:lnTo>
                  <a:lnTo>
                    <a:pt x="76" y="4967"/>
                  </a:lnTo>
                  <a:lnTo>
                    <a:pt x="19" y="5494"/>
                  </a:lnTo>
                  <a:lnTo>
                    <a:pt x="0" y="6002"/>
                  </a:lnTo>
                  <a:lnTo>
                    <a:pt x="1" y="6021"/>
                  </a:lnTo>
                  <a:lnTo>
                    <a:pt x="19" y="5513"/>
                  </a:lnTo>
                  <a:lnTo>
                    <a:pt x="76" y="5005"/>
                  </a:lnTo>
                  <a:lnTo>
                    <a:pt x="170" y="4497"/>
                  </a:lnTo>
                  <a:lnTo>
                    <a:pt x="301" y="3970"/>
                  </a:lnTo>
                  <a:lnTo>
                    <a:pt x="471" y="3462"/>
                  </a:lnTo>
                  <a:close/>
                  <a:moveTo>
                    <a:pt x="1" y="6021"/>
                  </a:moveTo>
                  <a:lnTo>
                    <a:pt x="0" y="6040"/>
                  </a:lnTo>
                  <a:lnTo>
                    <a:pt x="19" y="6548"/>
                  </a:lnTo>
                  <a:lnTo>
                    <a:pt x="76" y="7056"/>
                  </a:lnTo>
                  <a:lnTo>
                    <a:pt x="170" y="7545"/>
                  </a:lnTo>
                  <a:lnTo>
                    <a:pt x="76" y="7037"/>
                  </a:lnTo>
                  <a:lnTo>
                    <a:pt x="19" y="6529"/>
                  </a:lnTo>
                  <a:lnTo>
                    <a:pt x="1" y="6021"/>
                  </a:lnTo>
                  <a:close/>
                  <a:moveTo>
                    <a:pt x="14262" y="5993"/>
                  </a:moveTo>
                  <a:lnTo>
                    <a:pt x="14244" y="6491"/>
                  </a:lnTo>
                  <a:lnTo>
                    <a:pt x="14187" y="7000"/>
                  </a:lnTo>
                  <a:lnTo>
                    <a:pt x="14093" y="7526"/>
                  </a:lnTo>
                  <a:lnTo>
                    <a:pt x="13961" y="8034"/>
                  </a:lnTo>
                  <a:lnTo>
                    <a:pt x="14093" y="7545"/>
                  </a:lnTo>
                  <a:lnTo>
                    <a:pt x="14187" y="7037"/>
                  </a:lnTo>
                  <a:lnTo>
                    <a:pt x="14244" y="6529"/>
                  </a:lnTo>
                  <a:lnTo>
                    <a:pt x="14262" y="6002"/>
                  </a:lnTo>
                  <a:lnTo>
                    <a:pt x="14262" y="5993"/>
                  </a:lnTo>
                  <a:close/>
                  <a:moveTo>
                    <a:pt x="2239" y="11195"/>
                  </a:moveTo>
                  <a:lnTo>
                    <a:pt x="2465" y="11402"/>
                  </a:lnTo>
                  <a:lnTo>
                    <a:pt x="2710" y="11609"/>
                  </a:lnTo>
                  <a:lnTo>
                    <a:pt x="2973" y="11798"/>
                  </a:lnTo>
                  <a:lnTo>
                    <a:pt x="2729" y="11609"/>
                  </a:lnTo>
                  <a:lnTo>
                    <a:pt x="2484" y="11402"/>
                  </a:lnTo>
                  <a:lnTo>
                    <a:pt x="2239" y="11195"/>
                  </a:lnTo>
                  <a:close/>
                </a:path>
              </a:pathLst>
            </a:custGeom>
            <a:solidFill>
              <a:srgbClr val="0056F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4" name="Google Shape;9044;p49"/>
            <p:cNvSpPr/>
            <p:nvPr/>
          </p:nvSpPr>
          <p:spPr>
            <a:xfrm>
              <a:off x="3890800" y="2645975"/>
              <a:ext cx="102100" cy="11325"/>
            </a:xfrm>
            <a:custGeom>
              <a:avLst/>
              <a:gdLst/>
              <a:ahLst/>
              <a:cxnLst/>
              <a:rect l="l" t="t" r="r" b="b"/>
              <a:pathLst>
                <a:path w="4084" h="453" fill="none" extrusionOk="0">
                  <a:moveTo>
                    <a:pt x="1" y="1"/>
                  </a:moveTo>
                  <a:lnTo>
                    <a:pt x="1" y="1"/>
                  </a:lnTo>
                  <a:lnTo>
                    <a:pt x="452" y="151"/>
                  </a:lnTo>
                  <a:lnTo>
                    <a:pt x="923" y="283"/>
                  </a:lnTo>
                  <a:lnTo>
                    <a:pt x="923" y="283"/>
                  </a:lnTo>
                  <a:lnTo>
                    <a:pt x="1318" y="358"/>
                  </a:lnTo>
                  <a:lnTo>
                    <a:pt x="1713" y="415"/>
                  </a:lnTo>
                  <a:lnTo>
                    <a:pt x="2108" y="452"/>
                  </a:lnTo>
                  <a:lnTo>
                    <a:pt x="2485" y="452"/>
                  </a:lnTo>
                  <a:lnTo>
                    <a:pt x="2485" y="452"/>
                  </a:lnTo>
                  <a:lnTo>
                    <a:pt x="2955" y="434"/>
                  </a:lnTo>
                  <a:lnTo>
                    <a:pt x="3388" y="396"/>
                  </a:lnTo>
                  <a:lnTo>
                    <a:pt x="3388" y="396"/>
                  </a:lnTo>
                  <a:lnTo>
                    <a:pt x="3745" y="340"/>
                  </a:lnTo>
                  <a:lnTo>
                    <a:pt x="4084" y="283"/>
                  </a:lnTo>
                  <a:lnTo>
                    <a:pt x="4084" y="283"/>
                  </a:lnTo>
                  <a:lnTo>
                    <a:pt x="3745" y="340"/>
                  </a:lnTo>
                  <a:lnTo>
                    <a:pt x="3388" y="396"/>
                  </a:lnTo>
                  <a:lnTo>
                    <a:pt x="3388" y="396"/>
                  </a:lnTo>
                  <a:lnTo>
                    <a:pt x="3388" y="396"/>
                  </a:lnTo>
                  <a:lnTo>
                    <a:pt x="2955" y="434"/>
                  </a:lnTo>
                  <a:lnTo>
                    <a:pt x="2485" y="452"/>
                  </a:lnTo>
                  <a:lnTo>
                    <a:pt x="2485" y="452"/>
                  </a:lnTo>
                  <a:lnTo>
                    <a:pt x="2108" y="452"/>
                  </a:lnTo>
                  <a:lnTo>
                    <a:pt x="1713" y="415"/>
                  </a:lnTo>
                  <a:lnTo>
                    <a:pt x="1318" y="358"/>
                  </a:lnTo>
                  <a:lnTo>
                    <a:pt x="923" y="283"/>
                  </a:lnTo>
                  <a:lnTo>
                    <a:pt x="923" y="283"/>
                  </a:lnTo>
                  <a:lnTo>
                    <a:pt x="923" y="283"/>
                  </a:lnTo>
                  <a:lnTo>
                    <a:pt x="452" y="151"/>
                  </a:lnTo>
                  <a:lnTo>
                    <a:pt x="1"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5" name="Google Shape;9045;p49"/>
            <p:cNvSpPr/>
            <p:nvPr/>
          </p:nvSpPr>
          <p:spPr>
            <a:xfrm>
              <a:off x="3831075" y="2608825"/>
              <a:ext cx="24475" cy="19300"/>
            </a:xfrm>
            <a:custGeom>
              <a:avLst/>
              <a:gdLst/>
              <a:ahLst/>
              <a:cxnLst/>
              <a:rect l="l" t="t" r="r" b="b"/>
              <a:pathLst>
                <a:path w="979" h="772" fill="none" extrusionOk="0">
                  <a:moveTo>
                    <a:pt x="0" y="0"/>
                  </a:moveTo>
                  <a:lnTo>
                    <a:pt x="0" y="0"/>
                  </a:lnTo>
                  <a:lnTo>
                    <a:pt x="226" y="207"/>
                  </a:lnTo>
                  <a:lnTo>
                    <a:pt x="471" y="414"/>
                  </a:lnTo>
                  <a:lnTo>
                    <a:pt x="734" y="603"/>
                  </a:lnTo>
                  <a:lnTo>
                    <a:pt x="979" y="772"/>
                  </a:lnTo>
                  <a:lnTo>
                    <a:pt x="979" y="772"/>
                  </a:lnTo>
                  <a:lnTo>
                    <a:pt x="734" y="603"/>
                  </a:lnTo>
                  <a:lnTo>
                    <a:pt x="490" y="414"/>
                  </a:lnTo>
                  <a:lnTo>
                    <a:pt x="245" y="207"/>
                  </a:lnTo>
                  <a:lnTo>
                    <a:pt x="0"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6" name="Google Shape;9046;p49"/>
            <p:cNvSpPr/>
            <p:nvPr/>
          </p:nvSpPr>
          <p:spPr>
            <a:xfrm>
              <a:off x="4119900" y="2440900"/>
              <a:ext cx="11775" cy="101625"/>
            </a:xfrm>
            <a:custGeom>
              <a:avLst/>
              <a:gdLst/>
              <a:ahLst/>
              <a:cxnLst/>
              <a:rect l="l" t="t" r="r" b="b"/>
              <a:pathLst>
                <a:path w="471" h="4065" fill="none" extrusionOk="0">
                  <a:moveTo>
                    <a:pt x="301" y="0"/>
                  </a:moveTo>
                  <a:lnTo>
                    <a:pt x="301" y="0"/>
                  </a:lnTo>
                  <a:lnTo>
                    <a:pt x="395" y="508"/>
                  </a:lnTo>
                  <a:lnTo>
                    <a:pt x="452" y="1016"/>
                  </a:lnTo>
                  <a:lnTo>
                    <a:pt x="470" y="1524"/>
                  </a:lnTo>
                  <a:lnTo>
                    <a:pt x="452" y="2051"/>
                  </a:lnTo>
                  <a:lnTo>
                    <a:pt x="395" y="2559"/>
                  </a:lnTo>
                  <a:lnTo>
                    <a:pt x="301" y="3067"/>
                  </a:lnTo>
                  <a:lnTo>
                    <a:pt x="169" y="3556"/>
                  </a:lnTo>
                  <a:lnTo>
                    <a:pt x="0" y="4064"/>
                  </a:lnTo>
                  <a:lnTo>
                    <a:pt x="0" y="4064"/>
                  </a:lnTo>
                  <a:lnTo>
                    <a:pt x="169" y="3556"/>
                  </a:lnTo>
                  <a:lnTo>
                    <a:pt x="301" y="3048"/>
                  </a:lnTo>
                  <a:lnTo>
                    <a:pt x="395" y="2522"/>
                  </a:lnTo>
                  <a:lnTo>
                    <a:pt x="452" y="2013"/>
                  </a:lnTo>
                  <a:lnTo>
                    <a:pt x="470" y="1505"/>
                  </a:lnTo>
                  <a:lnTo>
                    <a:pt x="452" y="997"/>
                  </a:lnTo>
                  <a:lnTo>
                    <a:pt x="395" y="489"/>
                  </a:lnTo>
                  <a:lnTo>
                    <a:pt x="30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7" name="Google Shape;9047;p49"/>
            <p:cNvSpPr/>
            <p:nvPr/>
          </p:nvSpPr>
          <p:spPr>
            <a:xfrm>
              <a:off x="3775100" y="2415500"/>
              <a:ext cx="11775" cy="102100"/>
            </a:xfrm>
            <a:custGeom>
              <a:avLst/>
              <a:gdLst/>
              <a:ahLst/>
              <a:cxnLst/>
              <a:rect l="l" t="t" r="r" b="b"/>
              <a:pathLst>
                <a:path w="471" h="4084" fill="none" extrusionOk="0">
                  <a:moveTo>
                    <a:pt x="471" y="0"/>
                  </a:moveTo>
                  <a:lnTo>
                    <a:pt x="471" y="0"/>
                  </a:lnTo>
                  <a:lnTo>
                    <a:pt x="471" y="0"/>
                  </a:lnTo>
                  <a:lnTo>
                    <a:pt x="471" y="0"/>
                  </a:lnTo>
                  <a:lnTo>
                    <a:pt x="301" y="508"/>
                  </a:lnTo>
                  <a:lnTo>
                    <a:pt x="170" y="1035"/>
                  </a:lnTo>
                  <a:lnTo>
                    <a:pt x="76" y="1543"/>
                  </a:lnTo>
                  <a:lnTo>
                    <a:pt x="19" y="2051"/>
                  </a:lnTo>
                  <a:lnTo>
                    <a:pt x="0" y="2578"/>
                  </a:lnTo>
                  <a:lnTo>
                    <a:pt x="19" y="3086"/>
                  </a:lnTo>
                  <a:lnTo>
                    <a:pt x="76" y="3594"/>
                  </a:lnTo>
                  <a:lnTo>
                    <a:pt x="170" y="4083"/>
                  </a:lnTo>
                  <a:lnTo>
                    <a:pt x="170" y="4083"/>
                  </a:lnTo>
                  <a:lnTo>
                    <a:pt x="76" y="3575"/>
                  </a:lnTo>
                  <a:lnTo>
                    <a:pt x="19" y="3067"/>
                  </a:lnTo>
                  <a:lnTo>
                    <a:pt x="0" y="2540"/>
                  </a:lnTo>
                  <a:lnTo>
                    <a:pt x="19" y="2032"/>
                  </a:lnTo>
                  <a:lnTo>
                    <a:pt x="76" y="1505"/>
                  </a:lnTo>
                  <a:lnTo>
                    <a:pt x="170" y="997"/>
                  </a:lnTo>
                  <a:lnTo>
                    <a:pt x="301" y="489"/>
                  </a:lnTo>
                  <a:lnTo>
                    <a:pt x="47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8" name="Google Shape;9048;p49"/>
            <p:cNvSpPr/>
            <p:nvPr/>
          </p:nvSpPr>
          <p:spPr>
            <a:xfrm>
              <a:off x="4049800" y="2328950"/>
              <a:ext cx="26375" cy="21175"/>
            </a:xfrm>
            <a:custGeom>
              <a:avLst/>
              <a:gdLst/>
              <a:ahLst/>
              <a:cxnLst/>
              <a:rect l="l" t="t" r="r" b="b"/>
              <a:pathLst>
                <a:path w="1055" h="847" fill="none" extrusionOk="0">
                  <a:moveTo>
                    <a:pt x="1" y="0"/>
                  </a:moveTo>
                  <a:lnTo>
                    <a:pt x="1" y="0"/>
                  </a:lnTo>
                  <a:lnTo>
                    <a:pt x="264" y="188"/>
                  </a:lnTo>
                  <a:lnTo>
                    <a:pt x="546" y="395"/>
                  </a:lnTo>
                  <a:lnTo>
                    <a:pt x="810" y="602"/>
                  </a:lnTo>
                  <a:lnTo>
                    <a:pt x="1054" y="847"/>
                  </a:lnTo>
                  <a:lnTo>
                    <a:pt x="1054" y="847"/>
                  </a:lnTo>
                  <a:lnTo>
                    <a:pt x="810" y="621"/>
                  </a:lnTo>
                  <a:lnTo>
                    <a:pt x="546" y="395"/>
                  </a:lnTo>
                  <a:lnTo>
                    <a:pt x="283" y="188"/>
                  </a:lnTo>
                  <a:lnTo>
                    <a:pt x="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9" name="Google Shape;9049;p49"/>
            <p:cNvSpPr/>
            <p:nvPr/>
          </p:nvSpPr>
          <p:spPr>
            <a:xfrm>
              <a:off x="3990050" y="2304475"/>
              <a:ext cx="26375" cy="7550"/>
            </a:xfrm>
            <a:custGeom>
              <a:avLst/>
              <a:gdLst/>
              <a:ahLst/>
              <a:cxnLst/>
              <a:rect l="l" t="t" r="r" b="b"/>
              <a:pathLst>
                <a:path w="1055" h="302" fill="none" extrusionOk="0">
                  <a:moveTo>
                    <a:pt x="1" y="1"/>
                  </a:moveTo>
                  <a:lnTo>
                    <a:pt x="1" y="1"/>
                  </a:lnTo>
                  <a:lnTo>
                    <a:pt x="1" y="1"/>
                  </a:lnTo>
                  <a:lnTo>
                    <a:pt x="528" y="132"/>
                  </a:lnTo>
                  <a:lnTo>
                    <a:pt x="1055" y="302"/>
                  </a:lnTo>
                  <a:lnTo>
                    <a:pt x="1055" y="302"/>
                  </a:lnTo>
                  <a:lnTo>
                    <a:pt x="528" y="132"/>
                  </a:lnTo>
                  <a:lnTo>
                    <a:pt x="1"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0" name="Google Shape;9050;p49"/>
            <p:cNvSpPr/>
            <p:nvPr/>
          </p:nvSpPr>
          <p:spPr>
            <a:xfrm>
              <a:off x="3890350" y="2300725"/>
              <a:ext cx="217800" cy="336350"/>
            </a:xfrm>
            <a:custGeom>
              <a:avLst/>
              <a:gdLst/>
              <a:ahLst/>
              <a:cxnLst/>
              <a:rect l="l" t="t" r="r" b="b"/>
              <a:pathLst>
                <a:path w="8712" h="13454" extrusionOk="0">
                  <a:moveTo>
                    <a:pt x="2521" y="0"/>
                  </a:moveTo>
                  <a:lnTo>
                    <a:pt x="2126" y="19"/>
                  </a:lnTo>
                  <a:lnTo>
                    <a:pt x="1731" y="57"/>
                  </a:lnTo>
                  <a:lnTo>
                    <a:pt x="1336" y="113"/>
                  </a:lnTo>
                  <a:lnTo>
                    <a:pt x="941" y="188"/>
                  </a:lnTo>
                  <a:lnTo>
                    <a:pt x="470" y="301"/>
                  </a:lnTo>
                  <a:lnTo>
                    <a:pt x="0" y="471"/>
                  </a:lnTo>
                  <a:lnTo>
                    <a:pt x="5833" y="13453"/>
                  </a:lnTo>
                  <a:lnTo>
                    <a:pt x="6078" y="13303"/>
                  </a:lnTo>
                  <a:lnTo>
                    <a:pt x="6322" y="13152"/>
                  </a:lnTo>
                  <a:lnTo>
                    <a:pt x="6567" y="13002"/>
                  </a:lnTo>
                  <a:lnTo>
                    <a:pt x="6793" y="12832"/>
                  </a:lnTo>
                  <a:lnTo>
                    <a:pt x="7018" y="12663"/>
                  </a:lnTo>
                  <a:lnTo>
                    <a:pt x="7244" y="12475"/>
                  </a:lnTo>
                  <a:lnTo>
                    <a:pt x="7451" y="12268"/>
                  </a:lnTo>
                  <a:lnTo>
                    <a:pt x="7658" y="12080"/>
                  </a:lnTo>
                  <a:lnTo>
                    <a:pt x="7677" y="12061"/>
                  </a:lnTo>
                  <a:lnTo>
                    <a:pt x="7921" y="11798"/>
                  </a:lnTo>
                  <a:lnTo>
                    <a:pt x="8147" y="11515"/>
                  </a:lnTo>
                  <a:lnTo>
                    <a:pt x="8354" y="11233"/>
                  </a:lnTo>
                  <a:lnTo>
                    <a:pt x="8542" y="10951"/>
                  </a:lnTo>
                  <a:lnTo>
                    <a:pt x="8712" y="10669"/>
                  </a:lnTo>
                  <a:lnTo>
                    <a:pt x="3989" y="151"/>
                  </a:lnTo>
                  <a:lnTo>
                    <a:pt x="3631" y="94"/>
                  </a:lnTo>
                  <a:lnTo>
                    <a:pt x="3255" y="38"/>
                  </a:lnTo>
                  <a:lnTo>
                    <a:pt x="2898" y="19"/>
                  </a:lnTo>
                  <a:lnTo>
                    <a:pt x="252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1" name="Google Shape;9051;p49"/>
            <p:cNvSpPr/>
            <p:nvPr/>
          </p:nvSpPr>
          <p:spPr>
            <a:xfrm>
              <a:off x="3890350" y="2300725"/>
              <a:ext cx="217800" cy="336350"/>
            </a:xfrm>
            <a:custGeom>
              <a:avLst/>
              <a:gdLst/>
              <a:ahLst/>
              <a:cxnLst/>
              <a:rect l="l" t="t" r="r" b="b"/>
              <a:pathLst>
                <a:path w="8712" h="13454" fill="none" extrusionOk="0">
                  <a:moveTo>
                    <a:pt x="2521" y="0"/>
                  </a:moveTo>
                  <a:lnTo>
                    <a:pt x="2521" y="0"/>
                  </a:lnTo>
                  <a:lnTo>
                    <a:pt x="2126" y="19"/>
                  </a:lnTo>
                  <a:lnTo>
                    <a:pt x="1731" y="57"/>
                  </a:lnTo>
                  <a:lnTo>
                    <a:pt x="1336" y="113"/>
                  </a:lnTo>
                  <a:lnTo>
                    <a:pt x="941" y="188"/>
                  </a:lnTo>
                  <a:lnTo>
                    <a:pt x="941" y="188"/>
                  </a:lnTo>
                  <a:lnTo>
                    <a:pt x="470" y="301"/>
                  </a:lnTo>
                  <a:lnTo>
                    <a:pt x="0" y="471"/>
                  </a:lnTo>
                  <a:lnTo>
                    <a:pt x="5833" y="13453"/>
                  </a:lnTo>
                  <a:lnTo>
                    <a:pt x="5833" y="13453"/>
                  </a:lnTo>
                  <a:lnTo>
                    <a:pt x="6078" y="13303"/>
                  </a:lnTo>
                  <a:lnTo>
                    <a:pt x="6322" y="13152"/>
                  </a:lnTo>
                  <a:lnTo>
                    <a:pt x="6567" y="13002"/>
                  </a:lnTo>
                  <a:lnTo>
                    <a:pt x="6793" y="12832"/>
                  </a:lnTo>
                  <a:lnTo>
                    <a:pt x="7018" y="12663"/>
                  </a:lnTo>
                  <a:lnTo>
                    <a:pt x="7244" y="12475"/>
                  </a:lnTo>
                  <a:lnTo>
                    <a:pt x="7451" y="12268"/>
                  </a:lnTo>
                  <a:lnTo>
                    <a:pt x="7658" y="12080"/>
                  </a:lnTo>
                  <a:lnTo>
                    <a:pt x="7658" y="12080"/>
                  </a:lnTo>
                  <a:lnTo>
                    <a:pt x="7677" y="12061"/>
                  </a:lnTo>
                  <a:lnTo>
                    <a:pt x="7677" y="12061"/>
                  </a:lnTo>
                  <a:lnTo>
                    <a:pt x="7921" y="11798"/>
                  </a:lnTo>
                  <a:lnTo>
                    <a:pt x="8147" y="11515"/>
                  </a:lnTo>
                  <a:lnTo>
                    <a:pt x="8354" y="11233"/>
                  </a:lnTo>
                  <a:lnTo>
                    <a:pt x="8542" y="10951"/>
                  </a:lnTo>
                  <a:lnTo>
                    <a:pt x="8542" y="10951"/>
                  </a:lnTo>
                  <a:lnTo>
                    <a:pt x="8712" y="10669"/>
                  </a:lnTo>
                  <a:lnTo>
                    <a:pt x="3989" y="151"/>
                  </a:lnTo>
                  <a:lnTo>
                    <a:pt x="3989" y="151"/>
                  </a:lnTo>
                  <a:lnTo>
                    <a:pt x="3631" y="94"/>
                  </a:lnTo>
                  <a:lnTo>
                    <a:pt x="3255" y="38"/>
                  </a:lnTo>
                  <a:lnTo>
                    <a:pt x="2898" y="19"/>
                  </a:lnTo>
                  <a:lnTo>
                    <a:pt x="252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2" name="Google Shape;9052;p49"/>
            <p:cNvSpPr/>
            <p:nvPr/>
          </p:nvSpPr>
          <p:spPr>
            <a:xfrm>
              <a:off x="4081800" y="2574475"/>
              <a:ext cx="22125" cy="28250"/>
            </a:xfrm>
            <a:custGeom>
              <a:avLst/>
              <a:gdLst/>
              <a:ahLst/>
              <a:cxnLst/>
              <a:rect l="l" t="t" r="r" b="b"/>
              <a:pathLst>
                <a:path w="885" h="1130" extrusionOk="0">
                  <a:moveTo>
                    <a:pt x="884" y="1"/>
                  </a:moveTo>
                  <a:lnTo>
                    <a:pt x="677" y="302"/>
                  </a:lnTo>
                  <a:lnTo>
                    <a:pt x="470" y="584"/>
                  </a:lnTo>
                  <a:lnTo>
                    <a:pt x="245" y="866"/>
                  </a:lnTo>
                  <a:lnTo>
                    <a:pt x="0" y="1130"/>
                  </a:lnTo>
                  <a:lnTo>
                    <a:pt x="19" y="1111"/>
                  </a:lnTo>
                  <a:lnTo>
                    <a:pt x="263" y="848"/>
                  </a:lnTo>
                  <a:lnTo>
                    <a:pt x="489" y="565"/>
                  </a:lnTo>
                  <a:lnTo>
                    <a:pt x="696" y="283"/>
                  </a:lnTo>
                  <a:lnTo>
                    <a:pt x="884" y="1"/>
                  </a:lnTo>
                  <a:close/>
                </a:path>
              </a:pathLst>
            </a:custGeom>
            <a:solidFill>
              <a:srgbClr val="4080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3" name="Google Shape;9053;p49"/>
            <p:cNvSpPr/>
            <p:nvPr/>
          </p:nvSpPr>
          <p:spPr>
            <a:xfrm>
              <a:off x="4081800" y="2574475"/>
              <a:ext cx="22125" cy="28250"/>
            </a:xfrm>
            <a:custGeom>
              <a:avLst/>
              <a:gdLst/>
              <a:ahLst/>
              <a:cxnLst/>
              <a:rect l="l" t="t" r="r" b="b"/>
              <a:pathLst>
                <a:path w="885" h="1130" fill="none" extrusionOk="0">
                  <a:moveTo>
                    <a:pt x="884" y="1"/>
                  </a:moveTo>
                  <a:lnTo>
                    <a:pt x="884" y="1"/>
                  </a:lnTo>
                  <a:lnTo>
                    <a:pt x="696" y="283"/>
                  </a:lnTo>
                  <a:lnTo>
                    <a:pt x="489" y="565"/>
                  </a:lnTo>
                  <a:lnTo>
                    <a:pt x="263" y="848"/>
                  </a:lnTo>
                  <a:lnTo>
                    <a:pt x="19" y="1111"/>
                  </a:lnTo>
                  <a:lnTo>
                    <a:pt x="19" y="1111"/>
                  </a:lnTo>
                  <a:lnTo>
                    <a:pt x="0" y="1130"/>
                  </a:lnTo>
                  <a:lnTo>
                    <a:pt x="0" y="1130"/>
                  </a:lnTo>
                  <a:lnTo>
                    <a:pt x="245" y="866"/>
                  </a:lnTo>
                  <a:lnTo>
                    <a:pt x="470" y="584"/>
                  </a:lnTo>
                  <a:lnTo>
                    <a:pt x="677" y="302"/>
                  </a:lnTo>
                  <a:lnTo>
                    <a:pt x="884"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4" name="Google Shape;9054;p49"/>
            <p:cNvSpPr/>
            <p:nvPr/>
          </p:nvSpPr>
          <p:spPr>
            <a:xfrm>
              <a:off x="3913850" y="2300725"/>
              <a:ext cx="76225" cy="4725"/>
            </a:xfrm>
            <a:custGeom>
              <a:avLst/>
              <a:gdLst/>
              <a:ahLst/>
              <a:cxnLst/>
              <a:rect l="l" t="t" r="r" b="b"/>
              <a:pathLst>
                <a:path w="3049" h="189" fill="none" extrusionOk="0">
                  <a:moveTo>
                    <a:pt x="1581" y="0"/>
                  </a:moveTo>
                  <a:lnTo>
                    <a:pt x="1581" y="0"/>
                  </a:lnTo>
                  <a:lnTo>
                    <a:pt x="1186" y="19"/>
                  </a:lnTo>
                  <a:lnTo>
                    <a:pt x="791" y="57"/>
                  </a:lnTo>
                  <a:lnTo>
                    <a:pt x="396" y="113"/>
                  </a:lnTo>
                  <a:lnTo>
                    <a:pt x="1" y="188"/>
                  </a:lnTo>
                  <a:lnTo>
                    <a:pt x="1" y="188"/>
                  </a:lnTo>
                  <a:lnTo>
                    <a:pt x="396" y="113"/>
                  </a:lnTo>
                  <a:lnTo>
                    <a:pt x="791" y="57"/>
                  </a:lnTo>
                  <a:lnTo>
                    <a:pt x="1186" y="19"/>
                  </a:lnTo>
                  <a:lnTo>
                    <a:pt x="1581" y="0"/>
                  </a:lnTo>
                  <a:lnTo>
                    <a:pt x="1581" y="0"/>
                  </a:lnTo>
                  <a:lnTo>
                    <a:pt x="1958" y="19"/>
                  </a:lnTo>
                  <a:lnTo>
                    <a:pt x="2315" y="38"/>
                  </a:lnTo>
                  <a:lnTo>
                    <a:pt x="2691" y="94"/>
                  </a:lnTo>
                  <a:lnTo>
                    <a:pt x="3049" y="151"/>
                  </a:lnTo>
                  <a:lnTo>
                    <a:pt x="3049" y="151"/>
                  </a:lnTo>
                  <a:lnTo>
                    <a:pt x="3049" y="151"/>
                  </a:lnTo>
                  <a:lnTo>
                    <a:pt x="3049" y="151"/>
                  </a:lnTo>
                  <a:lnTo>
                    <a:pt x="2691" y="94"/>
                  </a:lnTo>
                  <a:lnTo>
                    <a:pt x="2315" y="38"/>
                  </a:lnTo>
                  <a:lnTo>
                    <a:pt x="1958" y="19"/>
                  </a:lnTo>
                  <a:lnTo>
                    <a:pt x="158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5" name="Google Shape;9055;p49"/>
            <p:cNvSpPr/>
            <p:nvPr/>
          </p:nvSpPr>
          <p:spPr>
            <a:xfrm>
              <a:off x="3797200" y="2344925"/>
              <a:ext cx="178300" cy="312375"/>
            </a:xfrm>
            <a:custGeom>
              <a:avLst/>
              <a:gdLst/>
              <a:ahLst/>
              <a:cxnLst/>
              <a:rect l="l" t="t" r="r" b="b"/>
              <a:pathLst>
                <a:path w="7132" h="12495" extrusionOk="0">
                  <a:moveTo>
                    <a:pt x="1562" y="1"/>
                  </a:moveTo>
                  <a:lnTo>
                    <a:pt x="1261" y="264"/>
                  </a:lnTo>
                  <a:lnTo>
                    <a:pt x="979" y="546"/>
                  </a:lnTo>
                  <a:lnTo>
                    <a:pt x="659" y="942"/>
                  </a:lnTo>
                  <a:lnTo>
                    <a:pt x="358" y="1356"/>
                  </a:lnTo>
                  <a:lnTo>
                    <a:pt x="170" y="1638"/>
                  </a:lnTo>
                  <a:lnTo>
                    <a:pt x="1" y="1920"/>
                  </a:lnTo>
                  <a:lnTo>
                    <a:pt x="4667" y="12325"/>
                  </a:lnTo>
                  <a:lnTo>
                    <a:pt x="5043" y="12400"/>
                  </a:lnTo>
                  <a:lnTo>
                    <a:pt x="5457" y="12457"/>
                  </a:lnTo>
                  <a:lnTo>
                    <a:pt x="5852" y="12476"/>
                  </a:lnTo>
                  <a:lnTo>
                    <a:pt x="6247" y="12494"/>
                  </a:lnTo>
                  <a:lnTo>
                    <a:pt x="6699" y="12476"/>
                  </a:lnTo>
                  <a:lnTo>
                    <a:pt x="7132" y="12438"/>
                  </a:lnTo>
                  <a:lnTo>
                    <a:pt x="1562" y="1"/>
                  </a:lnTo>
                  <a:close/>
                </a:path>
              </a:pathLst>
            </a:custGeom>
            <a:solidFill>
              <a:srgbClr val="42487E">
                <a:alpha val="150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6" name="Google Shape;9056;p49"/>
            <p:cNvSpPr/>
            <p:nvPr/>
          </p:nvSpPr>
          <p:spPr>
            <a:xfrm>
              <a:off x="3797200" y="2344925"/>
              <a:ext cx="178300" cy="312375"/>
            </a:xfrm>
            <a:custGeom>
              <a:avLst/>
              <a:gdLst/>
              <a:ahLst/>
              <a:cxnLst/>
              <a:rect l="l" t="t" r="r" b="b"/>
              <a:pathLst>
                <a:path w="7132" h="12495" fill="none" extrusionOk="0">
                  <a:moveTo>
                    <a:pt x="1562" y="1"/>
                  </a:moveTo>
                  <a:lnTo>
                    <a:pt x="1562" y="1"/>
                  </a:lnTo>
                  <a:lnTo>
                    <a:pt x="1562" y="1"/>
                  </a:lnTo>
                  <a:lnTo>
                    <a:pt x="1261" y="264"/>
                  </a:lnTo>
                  <a:lnTo>
                    <a:pt x="979" y="546"/>
                  </a:lnTo>
                  <a:lnTo>
                    <a:pt x="979" y="546"/>
                  </a:lnTo>
                  <a:lnTo>
                    <a:pt x="659" y="942"/>
                  </a:lnTo>
                  <a:lnTo>
                    <a:pt x="358" y="1356"/>
                  </a:lnTo>
                  <a:lnTo>
                    <a:pt x="358" y="1356"/>
                  </a:lnTo>
                  <a:lnTo>
                    <a:pt x="358" y="1356"/>
                  </a:lnTo>
                  <a:lnTo>
                    <a:pt x="358" y="1356"/>
                  </a:lnTo>
                  <a:lnTo>
                    <a:pt x="358" y="1356"/>
                  </a:lnTo>
                  <a:lnTo>
                    <a:pt x="358" y="1356"/>
                  </a:lnTo>
                  <a:lnTo>
                    <a:pt x="170" y="1638"/>
                  </a:lnTo>
                  <a:lnTo>
                    <a:pt x="1" y="1920"/>
                  </a:lnTo>
                  <a:lnTo>
                    <a:pt x="4667" y="12325"/>
                  </a:lnTo>
                  <a:lnTo>
                    <a:pt x="4667" y="12325"/>
                  </a:lnTo>
                  <a:lnTo>
                    <a:pt x="5043" y="12400"/>
                  </a:lnTo>
                  <a:lnTo>
                    <a:pt x="5457" y="12457"/>
                  </a:lnTo>
                  <a:lnTo>
                    <a:pt x="5852" y="12476"/>
                  </a:lnTo>
                  <a:lnTo>
                    <a:pt x="6247" y="12494"/>
                  </a:lnTo>
                  <a:lnTo>
                    <a:pt x="6247" y="12494"/>
                  </a:lnTo>
                  <a:lnTo>
                    <a:pt x="6699" y="12476"/>
                  </a:lnTo>
                  <a:lnTo>
                    <a:pt x="7132" y="12438"/>
                  </a:lnTo>
                  <a:lnTo>
                    <a:pt x="1562"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7" name="Google Shape;9057;p49"/>
            <p:cNvSpPr/>
            <p:nvPr/>
          </p:nvSpPr>
          <p:spPr>
            <a:xfrm>
              <a:off x="3913850" y="2653050"/>
              <a:ext cx="50825" cy="4250"/>
            </a:xfrm>
            <a:custGeom>
              <a:avLst/>
              <a:gdLst/>
              <a:ahLst/>
              <a:cxnLst/>
              <a:rect l="l" t="t" r="r" b="b"/>
              <a:pathLst>
                <a:path w="2033" h="170" extrusionOk="0">
                  <a:moveTo>
                    <a:pt x="1" y="0"/>
                  </a:moveTo>
                  <a:lnTo>
                    <a:pt x="377" y="75"/>
                  </a:lnTo>
                  <a:lnTo>
                    <a:pt x="791" y="132"/>
                  </a:lnTo>
                  <a:lnTo>
                    <a:pt x="396" y="75"/>
                  </a:lnTo>
                  <a:lnTo>
                    <a:pt x="1" y="0"/>
                  </a:lnTo>
                  <a:close/>
                  <a:moveTo>
                    <a:pt x="791" y="132"/>
                  </a:moveTo>
                  <a:lnTo>
                    <a:pt x="1186" y="169"/>
                  </a:lnTo>
                  <a:lnTo>
                    <a:pt x="1563" y="169"/>
                  </a:lnTo>
                  <a:lnTo>
                    <a:pt x="1573" y="169"/>
                  </a:lnTo>
                  <a:lnTo>
                    <a:pt x="1573" y="169"/>
                  </a:lnTo>
                  <a:lnTo>
                    <a:pt x="1186" y="151"/>
                  </a:lnTo>
                  <a:lnTo>
                    <a:pt x="791" y="132"/>
                  </a:lnTo>
                  <a:close/>
                  <a:moveTo>
                    <a:pt x="2033" y="151"/>
                  </a:moveTo>
                  <a:lnTo>
                    <a:pt x="1573" y="169"/>
                  </a:lnTo>
                  <a:lnTo>
                    <a:pt x="1573" y="169"/>
                  </a:lnTo>
                  <a:lnTo>
                    <a:pt x="1581" y="169"/>
                  </a:lnTo>
                  <a:lnTo>
                    <a:pt x="2033" y="151"/>
                  </a:lnTo>
                  <a:close/>
                </a:path>
              </a:pathLst>
            </a:custGeom>
            <a:solidFill>
              <a:srgbClr val="4080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8" name="Google Shape;9058;p49"/>
            <p:cNvSpPr/>
            <p:nvPr/>
          </p:nvSpPr>
          <p:spPr>
            <a:xfrm>
              <a:off x="3913850" y="2653050"/>
              <a:ext cx="61650" cy="4250"/>
            </a:xfrm>
            <a:custGeom>
              <a:avLst/>
              <a:gdLst/>
              <a:ahLst/>
              <a:cxnLst/>
              <a:rect l="l" t="t" r="r" b="b"/>
              <a:pathLst>
                <a:path w="2466" h="170" fill="none" extrusionOk="0">
                  <a:moveTo>
                    <a:pt x="1" y="0"/>
                  </a:moveTo>
                  <a:lnTo>
                    <a:pt x="1" y="0"/>
                  </a:lnTo>
                  <a:lnTo>
                    <a:pt x="1" y="0"/>
                  </a:lnTo>
                  <a:lnTo>
                    <a:pt x="396" y="75"/>
                  </a:lnTo>
                  <a:lnTo>
                    <a:pt x="791" y="132"/>
                  </a:lnTo>
                  <a:lnTo>
                    <a:pt x="1186" y="169"/>
                  </a:lnTo>
                  <a:lnTo>
                    <a:pt x="1563" y="169"/>
                  </a:lnTo>
                  <a:lnTo>
                    <a:pt x="1563" y="169"/>
                  </a:lnTo>
                  <a:lnTo>
                    <a:pt x="2033" y="151"/>
                  </a:lnTo>
                  <a:lnTo>
                    <a:pt x="2466" y="113"/>
                  </a:lnTo>
                  <a:lnTo>
                    <a:pt x="2466" y="113"/>
                  </a:lnTo>
                  <a:lnTo>
                    <a:pt x="2466" y="113"/>
                  </a:lnTo>
                  <a:lnTo>
                    <a:pt x="2033" y="151"/>
                  </a:lnTo>
                  <a:lnTo>
                    <a:pt x="1581" y="169"/>
                  </a:lnTo>
                  <a:lnTo>
                    <a:pt x="1581" y="169"/>
                  </a:lnTo>
                  <a:lnTo>
                    <a:pt x="1186" y="151"/>
                  </a:lnTo>
                  <a:lnTo>
                    <a:pt x="791" y="132"/>
                  </a:lnTo>
                  <a:lnTo>
                    <a:pt x="377" y="75"/>
                  </a:lnTo>
                  <a:lnTo>
                    <a:pt x="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9" name="Google Shape;9059;p49"/>
            <p:cNvSpPr/>
            <p:nvPr/>
          </p:nvSpPr>
          <p:spPr>
            <a:xfrm>
              <a:off x="3806150" y="2378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0" name="Google Shape;9060;p49"/>
            <p:cNvSpPr/>
            <p:nvPr/>
          </p:nvSpPr>
          <p:spPr>
            <a:xfrm>
              <a:off x="3806150" y="2358575"/>
              <a:ext cx="15525" cy="20250"/>
            </a:xfrm>
            <a:custGeom>
              <a:avLst/>
              <a:gdLst/>
              <a:ahLst/>
              <a:cxnLst/>
              <a:rect l="l" t="t" r="r" b="b"/>
              <a:pathLst>
                <a:path w="621" h="810" fill="none" extrusionOk="0">
                  <a:moveTo>
                    <a:pt x="621" y="0"/>
                  </a:moveTo>
                  <a:lnTo>
                    <a:pt x="621" y="0"/>
                  </a:lnTo>
                  <a:lnTo>
                    <a:pt x="301" y="396"/>
                  </a:lnTo>
                  <a:lnTo>
                    <a:pt x="0" y="810"/>
                  </a:lnTo>
                  <a:lnTo>
                    <a:pt x="0" y="810"/>
                  </a:lnTo>
                  <a:lnTo>
                    <a:pt x="301" y="396"/>
                  </a:lnTo>
                  <a:lnTo>
                    <a:pt x="62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 name="Google Shape;9024;p49">
            <a:extLst>
              <a:ext uri="{FF2B5EF4-FFF2-40B4-BE49-F238E27FC236}">
                <a16:creationId xmlns:a16="http://schemas.microsoft.com/office/drawing/2014/main" id="{28CB7431-A0F4-5EB1-0D41-3ED8581505F8}"/>
              </a:ext>
            </a:extLst>
          </p:cNvPr>
          <p:cNvSpPr txBox="1">
            <a:spLocks noGrp="1"/>
          </p:cNvSpPr>
          <p:nvPr>
            <p:ph type="subTitle" idx="1"/>
          </p:nvPr>
        </p:nvSpPr>
        <p:spPr>
          <a:xfrm>
            <a:off x="211725" y="585800"/>
            <a:ext cx="8752525" cy="3913125"/>
          </a:xfrm>
          <a:prstGeom prst="rect">
            <a:avLst/>
          </a:prstGeom>
        </p:spPr>
        <p:txBody>
          <a:bodyPr spcFirstLastPara="1" wrap="square" lIns="91425" tIns="91425" rIns="91425" bIns="91425" anchor="ctr" anchorCtr="0">
            <a:noAutofit/>
          </a:bodyPr>
          <a:lstStyle/>
          <a:p>
            <a:pPr marL="0" marR="0">
              <a:lnSpc>
                <a:spcPct val="130000"/>
              </a:lnSpc>
              <a:spcBef>
                <a:spcPts val="0"/>
              </a:spcBef>
              <a:spcAft>
                <a:spcPts val="0"/>
              </a:spcAft>
            </a:pPr>
            <a:r>
              <a:rPr lang="en-US" sz="26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NHIỆM VỤ VỀ NHÀ</a:t>
            </a:r>
          </a:p>
          <a:p>
            <a:pPr marL="0" marR="0" algn="just">
              <a:lnSpc>
                <a:spcPct val="130000"/>
              </a:lnSpc>
              <a:spcBef>
                <a:spcPts val="0"/>
              </a:spcBef>
              <a:spcAft>
                <a:spcPts val="0"/>
              </a:spcAft>
            </a:pPr>
            <a:r>
              <a:rPr lang="en-US" sz="2600" b="1" dirty="0">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Chia HS </a:t>
            </a:r>
            <a:r>
              <a:rPr lang="en-US" sz="2600" b="1" dirty="0" err="1">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thành</a:t>
            </a:r>
            <a:r>
              <a:rPr lang="en-US" sz="2600" b="1" dirty="0">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 4 </a:t>
            </a:r>
            <a:r>
              <a:rPr lang="en-US" sz="2600" b="1" dirty="0" err="1">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nhóm</a:t>
            </a:r>
            <a:r>
              <a:rPr lang="en-US" sz="2600" b="1" dirty="0">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600" b="1" dirty="0" err="1">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mời</a:t>
            </a:r>
            <a:r>
              <a:rPr lang="en-US" sz="2600" b="1" dirty="0">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600" b="1" dirty="0" err="1">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đại</a:t>
            </a:r>
            <a:r>
              <a:rPr lang="en-US" sz="2600" b="1" dirty="0">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600" b="1" dirty="0" err="1">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diện</a:t>
            </a:r>
            <a:r>
              <a:rPr lang="en-US" sz="2600" b="1" dirty="0">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600" b="1" dirty="0" err="1">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2600" b="1" dirty="0">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600" b="1" dirty="0" err="1">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nhóm</a:t>
            </a:r>
            <a:r>
              <a:rPr lang="en-US" sz="2600" b="1" dirty="0">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600" b="1" dirty="0" err="1">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lên</a:t>
            </a:r>
            <a:r>
              <a:rPr lang="en-US" sz="2600" b="1" dirty="0">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600" b="1" dirty="0" err="1">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bốc</a:t>
            </a:r>
            <a:r>
              <a:rPr lang="en-US" sz="2600" b="1" dirty="0">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600" b="1" dirty="0" err="1">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thăm</a:t>
            </a:r>
            <a:r>
              <a:rPr lang="en-US" sz="2600" b="1" dirty="0">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 1 </a:t>
            </a:r>
            <a:r>
              <a:rPr lang="en-US" sz="2600" b="1" dirty="0" err="1">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nội</a:t>
            </a:r>
            <a:r>
              <a:rPr lang="en-US" sz="2600" b="1" dirty="0">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 dung </a:t>
            </a:r>
            <a:r>
              <a:rPr lang="en-US" sz="2600" b="1" dirty="0" err="1">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US" sz="2600" b="1" dirty="0">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 4 </a:t>
            </a:r>
            <a:r>
              <a:rPr lang="en-US" sz="2600" b="1" dirty="0" err="1">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nội</a:t>
            </a:r>
            <a:r>
              <a:rPr lang="en-US" sz="2600" b="1" dirty="0">
                <a:solidFill>
                  <a:srgbClr val="FFC000"/>
                </a:solidFill>
                <a:effectLst/>
                <a:latin typeface="Times New Roman" panose="02020603050405020304" pitchFamily="18" charset="0"/>
                <a:ea typeface="Calibri" panose="020F0502020204030204" pitchFamily="34" charset="0"/>
                <a:cs typeface="Times New Roman" panose="02020603050405020304" pitchFamily="18" charset="0"/>
              </a:rPr>
              <a:t> dung: </a:t>
            </a:r>
            <a:endParaRPr lang="en-US" sz="2600" b="1" dirty="0">
              <a:solidFill>
                <a:srgbClr val="FFC000"/>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just">
              <a:lnSpc>
                <a:spcPct val="130000"/>
              </a:lnSpc>
              <a:spcBef>
                <a:spcPts val="0"/>
              </a:spcBef>
              <a:spcAft>
                <a:spcPts val="0"/>
              </a:spcAft>
            </a:pP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1.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Hãy</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tìm</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hiểu</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nhu</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cầu</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sử</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ứng</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sulfuric acid.</a:t>
            </a:r>
            <a:endParaRPr lang="en-US" sz="26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just">
              <a:lnSpc>
                <a:spcPct val="130000"/>
              </a:lnSpc>
              <a:spcBef>
                <a:spcPts val="0"/>
              </a:spcBef>
              <a:spcAft>
                <a:spcPts val="0"/>
              </a:spcAft>
            </a:pP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2.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Hãy</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tìm</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hiểu</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nhu</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cầu</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sử</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ứng</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hydrochloric acid.</a:t>
            </a:r>
            <a:endParaRPr lang="en-US" sz="26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just">
              <a:lnSpc>
                <a:spcPct val="130000"/>
              </a:lnSpc>
              <a:spcBef>
                <a:spcPts val="0"/>
              </a:spcBef>
              <a:spcAft>
                <a:spcPts val="0"/>
              </a:spcAft>
            </a:pP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3.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Hãy</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tìm</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hiểu</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nhu</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cầu</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sử</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ứng</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acetic acid.</a:t>
            </a:r>
            <a:endParaRPr lang="en-US" sz="26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just">
              <a:lnSpc>
                <a:spcPct val="130000"/>
              </a:lnSpc>
              <a:spcBef>
                <a:spcPts val="0"/>
              </a:spcBef>
              <a:spcAft>
                <a:spcPts val="0"/>
              </a:spcAft>
            </a:pP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4.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Việc</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sử</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acid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đúng</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cách</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sẽ</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gây</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ô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nhiễm</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môi</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trường</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đất</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nước</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khí</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Em</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hãy</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tìm</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hiểu</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về</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các</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tác</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hại</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effectLst/>
                <a:latin typeface="Times New Roman" panose="02020603050405020304" pitchFamily="18" charset="0"/>
                <a:ea typeface="Calibri" panose="020F0502020204030204" pitchFamily="34" charset="0"/>
                <a:cs typeface="Times New Roman" panose="02020603050405020304" pitchFamily="18" charset="0"/>
              </a:rPr>
              <a:t>này</a:t>
            </a:r>
            <a:r>
              <a:rPr lang="en-US" sz="26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6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26595362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4263A5-F5A1-47E3-8EE2-AFDF3236D0ED}"/>
              </a:ext>
            </a:extLst>
          </p:cNvPr>
          <p:cNvSpPr>
            <a:spLocks noGrp="1"/>
          </p:cNvSpPr>
          <p:nvPr>
            <p:ph type="ctrTitle"/>
          </p:nvPr>
        </p:nvSpPr>
        <p:spPr/>
        <p:txBody>
          <a:bodyPr/>
          <a:lstStyle/>
          <a:p>
            <a:endParaRPr lang="en-US"/>
          </a:p>
        </p:txBody>
      </p:sp>
    </p:spTree>
    <p:extLst>
      <p:ext uri="{BB962C8B-B14F-4D97-AF65-F5344CB8AC3E}">
        <p14:creationId xmlns:p14="http://schemas.microsoft.com/office/powerpoint/2010/main" val="418285398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131071-74F0-4C98-B467-09FB963DC62A}"/>
              </a:ext>
            </a:extLst>
          </p:cNvPr>
          <p:cNvSpPr>
            <a:spLocks noGrp="1"/>
          </p:cNvSpPr>
          <p:nvPr>
            <p:ph type="ctrTitle"/>
          </p:nvPr>
        </p:nvSpPr>
        <p:spPr/>
        <p:txBody>
          <a:bodyPr/>
          <a:lstStyle/>
          <a:p>
            <a:r>
              <a:rPr lang="en-US" dirty="0" err="1"/>
              <a:t>Bài</a:t>
            </a:r>
            <a:r>
              <a:rPr lang="en-US" dirty="0"/>
              <a:t> 8: </a:t>
            </a:r>
            <a:r>
              <a:rPr lang="en-US" dirty="0" err="1"/>
              <a:t>tiết</a:t>
            </a:r>
            <a:r>
              <a:rPr lang="en-US" dirty="0"/>
              <a:t> 2</a:t>
            </a:r>
          </a:p>
        </p:txBody>
      </p:sp>
    </p:spTree>
    <p:extLst>
      <p:ext uri="{BB962C8B-B14F-4D97-AF65-F5344CB8AC3E}">
        <p14:creationId xmlns:p14="http://schemas.microsoft.com/office/powerpoint/2010/main" val="9939909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MatThu1">
            <a:extLst>
              <a:ext uri="{FF2B5EF4-FFF2-40B4-BE49-F238E27FC236}">
                <a16:creationId xmlns:a16="http://schemas.microsoft.com/office/drawing/2014/main" id="{FF7A0D74-D69A-4367-9CC2-1F9CAF74BF4C}"/>
              </a:ext>
            </a:extLst>
          </p:cNvPr>
          <p:cNvSpPr/>
          <p:nvPr/>
        </p:nvSpPr>
        <p:spPr>
          <a:xfrm>
            <a:off x="310781" y="1741920"/>
            <a:ext cx="390525" cy="390525"/>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115" name="Graphic 114">
            <a:extLst>
              <a:ext uri="{FF2B5EF4-FFF2-40B4-BE49-F238E27FC236}">
                <a16:creationId xmlns:a16="http://schemas.microsoft.com/office/drawing/2014/main" id="{0CDE3B47-E0D9-4AF5-872D-162784AD522D}"/>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10480" y="1826365"/>
            <a:ext cx="191126" cy="221636"/>
          </a:xfrm>
          <a:prstGeom prst="rect">
            <a:avLst/>
          </a:prstGeom>
        </p:spPr>
      </p:pic>
      <p:sp>
        <p:nvSpPr>
          <p:cNvPr id="16" name="!!o2a">
            <a:extLst>
              <a:ext uri="{FF2B5EF4-FFF2-40B4-BE49-F238E27FC236}">
                <a16:creationId xmlns:a16="http://schemas.microsoft.com/office/drawing/2014/main" id="{39A422F7-352D-43AB-86D1-7B5CB6D80383}"/>
              </a:ext>
            </a:extLst>
          </p:cNvPr>
          <p:cNvSpPr/>
          <p:nvPr/>
        </p:nvSpPr>
        <p:spPr>
          <a:xfrm>
            <a:off x="3636962" y="2824028"/>
            <a:ext cx="513000" cy="499097"/>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32" name="!!o2b">
            <a:extLst>
              <a:ext uri="{FF2B5EF4-FFF2-40B4-BE49-F238E27FC236}">
                <a16:creationId xmlns:a16="http://schemas.microsoft.com/office/drawing/2014/main" id="{19BB6890-5263-491F-A077-664C88061E90}"/>
              </a:ext>
            </a:extLst>
          </p:cNvPr>
          <p:cNvSpPr/>
          <p:nvPr/>
        </p:nvSpPr>
        <p:spPr>
          <a:xfrm>
            <a:off x="4205476" y="2291959"/>
            <a:ext cx="513000" cy="495794"/>
          </a:xfrm>
          <a:prstGeom prst="roundRect">
            <a:avLst>
              <a:gd name="adj" fmla="val 11291"/>
            </a:avLst>
          </a:prstGeom>
          <a:solidFill>
            <a:srgbClr val="EE40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69" name="!!2a">
            <a:extLst>
              <a:ext uri="{FF2B5EF4-FFF2-40B4-BE49-F238E27FC236}">
                <a16:creationId xmlns:a16="http://schemas.microsoft.com/office/drawing/2014/main" id="{06A18763-B671-4877-A80D-7C93B45FAD89}"/>
              </a:ext>
            </a:extLst>
          </p:cNvPr>
          <p:cNvSpPr txBox="1"/>
          <p:nvPr/>
        </p:nvSpPr>
        <p:spPr>
          <a:xfrm>
            <a:off x="3724772" y="2884543"/>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a:t>
            </a:r>
          </a:p>
        </p:txBody>
      </p:sp>
      <p:sp>
        <p:nvSpPr>
          <p:cNvPr id="70" name="!!1b">
            <a:extLst>
              <a:ext uri="{FF2B5EF4-FFF2-40B4-BE49-F238E27FC236}">
                <a16:creationId xmlns:a16="http://schemas.microsoft.com/office/drawing/2014/main" id="{80096221-4F47-478A-8870-9E3B047E13ED}"/>
              </a:ext>
            </a:extLst>
          </p:cNvPr>
          <p:cNvSpPr txBox="1"/>
          <p:nvPr/>
        </p:nvSpPr>
        <p:spPr>
          <a:xfrm>
            <a:off x="4281001" y="2303793"/>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H</a:t>
            </a:r>
          </a:p>
        </p:txBody>
      </p:sp>
      <p:sp>
        <p:nvSpPr>
          <p:cNvPr id="23" name="!!o3d">
            <a:extLst>
              <a:ext uri="{FF2B5EF4-FFF2-40B4-BE49-F238E27FC236}">
                <a16:creationId xmlns:a16="http://schemas.microsoft.com/office/drawing/2014/main" id="{FDEE1F4E-0DE5-4221-BDC4-CA8EE7771EEF}"/>
              </a:ext>
            </a:extLst>
          </p:cNvPr>
          <p:cNvSpPr/>
          <p:nvPr/>
        </p:nvSpPr>
        <p:spPr>
          <a:xfrm>
            <a:off x="4205476" y="2831504"/>
            <a:ext cx="513000" cy="495092"/>
          </a:xfrm>
          <a:prstGeom prst="roundRect">
            <a:avLst>
              <a:gd name="adj" fmla="val 11291"/>
            </a:avLst>
          </a:prstGeom>
          <a:solidFill>
            <a:srgbClr val="EE40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38" name="!!o3f">
            <a:extLst>
              <a:ext uri="{FF2B5EF4-FFF2-40B4-BE49-F238E27FC236}">
                <a16:creationId xmlns:a16="http://schemas.microsoft.com/office/drawing/2014/main" id="{49A12B38-C1AE-4E19-B380-97173FAF5846}"/>
              </a:ext>
            </a:extLst>
          </p:cNvPr>
          <p:cNvSpPr/>
          <p:nvPr/>
        </p:nvSpPr>
        <p:spPr>
          <a:xfrm>
            <a:off x="5374162" y="3375568"/>
            <a:ext cx="513000" cy="514505"/>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40" name="!!o3e">
            <a:extLst>
              <a:ext uri="{FF2B5EF4-FFF2-40B4-BE49-F238E27FC236}">
                <a16:creationId xmlns:a16="http://schemas.microsoft.com/office/drawing/2014/main" id="{011043D1-20E7-417C-8EC9-635377BC5215}"/>
              </a:ext>
            </a:extLst>
          </p:cNvPr>
          <p:cNvSpPr/>
          <p:nvPr/>
        </p:nvSpPr>
        <p:spPr>
          <a:xfrm>
            <a:off x="4784782" y="2834379"/>
            <a:ext cx="513000" cy="51300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65" name="!!3d">
            <a:extLst>
              <a:ext uri="{FF2B5EF4-FFF2-40B4-BE49-F238E27FC236}">
                <a16:creationId xmlns:a16="http://schemas.microsoft.com/office/drawing/2014/main" id="{8AEA43A7-2C03-42AB-B340-1270A6DF37BC}"/>
              </a:ext>
            </a:extLst>
          </p:cNvPr>
          <p:cNvSpPr txBox="1"/>
          <p:nvPr/>
        </p:nvSpPr>
        <p:spPr>
          <a:xfrm>
            <a:off x="4294141" y="2871588"/>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U</a:t>
            </a:r>
          </a:p>
        </p:txBody>
      </p:sp>
      <p:sp>
        <p:nvSpPr>
          <p:cNvPr id="66" name="!!3e">
            <a:extLst>
              <a:ext uri="{FF2B5EF4-FFF2-40B4-BE49-F238E27FC236}">
                <a16:creationId xmlns:a16="http://schemas.microsoft.com/office/drawing/2014/main" id="{E869A585-EA11-4B63-B262-39FF89146027}"/>
              </a:ext>
            </a:extLst>
          </p:cNvPr>
          <p:cNvSpPr txBox="1"/>
          <p:nvPr/>
        </p:nvSpPr>
        <p:spPr>
          <a:xfrm>
            <a:off x="4861162" y="2860158"/>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O</a:t>
            </a:r>
          </a:p>
        </p:txBody>
      </p:sp>
      <p:sp>
        <p:nvSpPr>
          <p:cNvPr id="67" name="!!3f">
            <a:extLst>
              <a:ext uri="{FF2B5EF4-FFF2-40B4-BE49-F238E27FC236}">
                <a16:creationId xmlns:a16="http://schemas.microsoft.com/office/drawing/2014/main" id="{C573EA45-34AF-421C-9929-59115E6CEB2E}"/>
              </a:ext>
            </a:extLst>
          </p:cNvPr>
          <p:cNvSpPr txBox="1"/>
          <p:nvPr/>
        </p:nvSpPr>
        <p:spPr>
          <a:xfrm>
            <a:off x="5441951" y="3403891"/>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H</a:t>
            </a:r>
          </a:p>
        </p:txBody>
      </p:sp>
      <p:sp>
        <p:nvSpPr>
          <p:cNvPr id="24" name="!!o4b">
            <a:extLst>
              <a:ext uri="{FF2B5EF4-FFF2-40B4-BE49-F238E27FC236}">
                <a16:creationId xmlns:a16="http://schemas.microsoft.com/office/drawing/2014/main" id="{3FB6933C-B389-4E9D-BCFA-A59DC4DC060C}"/>
              </a:ext>
            </a:extLst>
          </p:cNvPr>
          <p:cNvSpPr/>
          <p:nvPr/>
        </p:nvSpPr>
        <p:spPr>
          <a:xfrm>
            <a:off x="4215867" y="3364330"/>
            <a:ext cx="513000" cy="513000"/>
          </a:xfrm>
          <a:prstGeom prst="roundRect">
            <a:avLst>
              <a:gd name="adj" fmla="val 11291"/>
            </a:avLst>
          </a:prstGeom>
          <a:solidFill>
            <a:srgbClr val="EE40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84" name="!!4b">
            <a:extLst>
              <a:ext uri="{FF2B5EF4-FFF2-40B4-BE49-F238E27FC236}">
                <a16:creationId xmlns:a16="http://schemas.microsoft.com/office/drawing/2014/main" id="{E5A34208-80A6-4370-A798-D80ED92CD4C5}"/>
              </a:ext>
            </a:extLst>
          </p:cNvPr>
          <p:cNvSpPr txBox="1"/>
          <p:nvPr/>
        </p:nvSpPr>
        <p:spPr>
          <a:xfrm>
            <a:off x="4292431" y="3411930"/>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a:t>
            </a:r>
          </a:p>
        </p:txBody>
      </p:sp>
      <p:sp>
        <p:nvSpPr>
          <p:cNvPr id="25" name="!!o5a">
            <a:extLst>
              <a:ext uri="{FF2B5EF4-FFF2-40B4-BE49-F238E27FC236}">
                <a16:creationId xmlns:a16="http://schemas.microsoft.com/office/drawing/2014/main" id="{11DE6453-71D2-43FB-B24F-978A68CB3424}"/>
              </a:ext>
            </a:extLst>
          </p:cNvPr>
          <p:cNvSpPr/>
          <p:nvPr/>
        </p:nvSpPr>
        <p:spPr>
          <a:xfrm>
            <a:off x="4216906" y="3918464"/>
            <a:ext cx="513000" cy="506838"/>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49" name="!!o5d">
            <a:extLst>
              <a:ext uri="{FF2B5EF4-FFF2-40B4-BE49-F238E27FC236}">
                <a16:creationId xmlns:a16="http://schemas.microsoft.com/office/drawing/2014/main" id="{E61AB6A8-955B-4527-A235-BD8B955F0249}"/>
              </a:ext>
            </a:extLst>
          </p:cNvPr>
          <p:cNvSpPr/>
          <p:nvPr/>
        </p:nvSpPr>
        <p:spPr>
          <a:xfrm>
            <a:off x="3643786" y="3920649"/>
            <a:ext cx="513000" cy="51300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50" name="!!o5b">
            <a:extLst>
              <a:ext uri="{FF2B5EF4-FFF2-40B4-BE49-F238E27FC236}">
                <a16:creationId xmlns:a16="http://schemas.microsoft.com/office/drawing/2014/main" id="{16F1BE17-0AC8-4EC6-9F40-D85577F3B79C}"/>
              </a:ext>
            </a:extLst>
          </p:cNvPr>
          <p:cNvSpPr/>
          <p:nvPr/>
        </p:nvSpPr>
        <p:spPr>
          <a:xfrm>
            <a:off x="4786862" y="3930816"/>
            <a:ext cx="510920" cy="496255"/>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72" name="!!5a">
            <a:extLst>
              <a:ext uri="{FF2B5EF4-FFF2-40B4-BE49-F238E27FC236}">
                <a16:creationId xmlns:a16="http://schemas.microsoft.com/office/drawing/2014/main" id="{CF19056A-2CD2-46FB-9478-334AFE63325E}"/>
              </a:ext>
            </a:extLst>
          </p:cNvPr>
          <p:cNvSpPr txBox="1"/>
          <p:nvPr/>
        </p:nvSpPr>
        <p:spPr>
          <a:xfrm>
            <a:off x="4294141" y="3952272"/>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E</a:t>
            </a:r>
          </a:p>
        </p:txBody>
      </p:sp>
      <p:sp>
        <p:nvSpPr>
          <p:cNvPr id="73" name="!!5b">
            <a:extLst>
              <a:ext uri="{FF2B5EF4-FFF2-40B4-BE49-F238E27FC236}">
                <a16:creationId xmlns:a16="http://schemas.microsoft.com/office/drawing/2014/main" id="{1B964F86-A711-4352-89B0-F1C8E64A0804}"/>
              </a:ext>
            </a:extLst>
          </p:cNvPr>
          <p:cNvSpPr txBox="1"/>
          <p:nvPr/>
        </p:nvSpPr>
        <p:spPr>
          <a:xfrm>
            <a:off x="4885063" y="3951234"/>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U</a:t>
            </a:r>
          </a:p>
        </p:txBody>
      </p:sp>
      <p:sp>
        <p:nvSpPr>
          <p:cNvPr id="75" name="!!5d">
            <a:extLst>
              <a:ext uri="{FF2B5EF4-FFF2-40B4-BE49-F238E27FC236}">
                <a16:creationId xmlns:a16="http://schemas.microsoft.com/office/drawing/2014/main" id="{6CE7A862-7136-4BA5-ABAA-710EBCE7605D}"/>
              </a:ext>
            </a:extLst>
          </p:cNvPr>
          <p:cNvSpPr txBox="1"/>
          <p:nvPr/>
        </p:nvSpPr>
        <p:spPr>
          <a:xfrm>
            <a:off x="3725939" y="3924607"/>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Y</a:t>
            </a:r>
          </a:p>
        </p:txBody>
      </p:sp>
      <p:sp>
        <p:nvSpPr>
          <p:cNvPr id="116" name="Rectangle: Rounded Corners 115">
            <a:extLst>
              <a:ext uri="{FF2B5EF4-FFF2-40B4-BE49-F238E27FC236}">
                <a16:creationId xmlns:a16="http://schemas.microsoft.com/office/drawing/2014/main" id="{82F53C26-248E-4AEB-9999-D41DB034BA6C}"/>
              </a:ext>
            </a:extLst>
          </p:cNvPr>
          <p:cNvSpPr/>
          <p:nvPr/>
        </p:nvSpPr>
        <p:spPr>
          <a:xfrm>
            <a:off x="2699989" y="124036"/>
            <a:ext cx="3743591" cy="407612"/>
          </a:xfrm>
          <a:prstGeom prst="roundRect">
            <a:avLst>
              <a:gd name="adj" fmla="val 50000"/>
            </a:avLst>
          </a:prstGeom>
          <a:solidFill>
            <a:srgbClr val="FAAF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sp>
        <p:nvSpPr>
          <p:cNvPr id="117" name="!!1a">
            <a:extLst>
              <a:ext uri="{FF2B5EF4-FFF2-40B4-BE49-F238E27FC236}">
                <a16:creationId xmlns:a16="http://schemas.microsoft.com/office/drawing/2014/main" id="{65DA152C-4C6C-4037-B246-7F8E64CF95AF}"/>
              </a:ext>
            </a:extLst>
          </p:cNvPr>
          <p:cNvSpPr txBox="1"/>
          <p:nvPr/>
        </p:nvSpPr>
        <p:spPr>
          <a:xfrm>
            <a:off x="3023222" y="92376"/>
            <a:ext cx="3097556" cy="461665"/>
          </a:xfrm>
          <a:prstGeom prst="rect">
            <a:avLst/>
          </a:prstGeom>
          <a:noFill/>
        </p:spPr>
        <p:txBody>
          <a:bodyPr wrap="square" rtlCol="0">
            <a:spAutoFit/>
          </a:bodyPr>
          <a:lstStyle/>
          <a:p>
            <a:pPr algn="ctr"/>
            <a:r>
              <a:rPr lang="en-US" sz="24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Giải</a:t>
            </a: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4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mã</a:t>
            </a: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ô </a:t>
            </a:r>
            <a:r>
              <a:rPr lang="en-US" sz="24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chữ</a:t>
            </a:r>
            <a:endPar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125" name="Group 124">
            <a:extLst>
              <a:ext uri="{FF2B5EF4-FFF2-40B4-BE49-F238E27FC236}">
                <a16:creationId xmlns:a16="http://schemas.microsoft.com/office/drawing/2014/main" id="{9AE76C8D-9DAB-4AE4-B856-EF1264754410}"/>
              </a:ext>
            </a:extLst>
          </p:cNvPr>
          <p:cNvGrpSpPr/>
          <p:nvPr/>
        </p:nvGrpSpPr>
        <p:grpSpPr>
          <a:xfrm>
            <a:off x="6004586" y="111961"/>
            <a:ext cx="398109" cy="399411"/>
            <a:chOff x="3626754" y="167081"/>
            <a:chExt cx="801748" cy="801748"/>
          </a:xfrm>
        </p:grpSpPr>
        <p:sp>
          <p:nvSpPr>
            <p:cNvPr id="120" name="Oval 119">
              <a:extLst>
                <a:ext uri="{FF2B5EF4-FFF2-40B4-BE49-F238E27FC236}">
                  <a16:creationId xmlns:a16="http://schemas.microsoft.com/office/drawing/2014/main" id="{B0969534-CFCB-490A-B85D-0A21214B9032}"/>
                </a:ext>
              </a:extLst>
            </p:cNvPr>
            <p:cNvSpPr/>
            <p:nvPr/>
          </p:nvSpPr>
          <p:spPr>
            <a:xfrm>
              <a:off x="3626754" y="167081"/>
              <a:ext cx="801748" cy="801748"/>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122" name="Picture 121">
              <a:extLst>
                <a:ext uri="{FF2B5EF4-FFF2-40B4-BE49-F238E27FC236}">
                  <a16:creationId xmlns:a16="http://schemas.microsoft.com/office/drawing/2014/main" id="{0FCD2E41-0FD0-41DB-AD3C-1D1992610D75}"/>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3773825" y="314152"/>
              <a:ext cx="507606" cy="507606"/>
            </a:xfrm>
            <a:prstGeom prst="rect">
              <a:avLst/>
            </a:prstGeom>
          </p:spPr>
        </p:pic>
      </p:grpSp>
      <p:grpSp>
        <p:nvGrpSpPr>
          <p:cNvPr id="129" name="Group 128">
            <a:extLst>
              <a:ext uri="{FF2B5EF4-FFF2-40B4-BE49-F238E27FC236}">
                <a16:creationId xmlns:a16="http://schemas.microsoft.com/office/drawing/2014/main" id="{80D076BC-083F-4DED-A9EC-590CC6F2322B}"/>
              </a:ext>
            </a:extLst>
          </p:cNvPr>
          <p:cNvGrpSpPr/>
          <p:nvPr/>
        </p:nvGrpSpPr>
        <p:grpSpPr>
          <a:xfrm>
            <a:off x="2729446" y="147756"/>
            <a:ext cx="379632" cy="360170"/>
            <a:chOff x="7758026" y="167081"/>
            <a:chExt cx="801748" cy="801748"/>
          </a:xfrm>
        </p:grpSpPr>
        <p:sp>
          <p:nvSpPr>
            <p:cNvPr id="127" name="Oval 126">
              <a:extLst>
                <a:ext uri="{FF2B5EF4-FFF2-40B4-BE49-F238E27FC236}">
                  <a16:creationId xmlns:a16="http://schemas.microsoft.com/office/drawing/2014/main" id="{A15B0F43-30BD-457C-A1E0-2F776DBE37BB}"/>
                </a:ext>
              </a:extLst>
            </p:cNvPr>
            <p:cNvSpPr/>
            <p:nvPr/>
          </p:nvSpPr>
          <p:spPr>
            <a:xfrm>
              <a:off x="7758026" y="167081"/>
              <a:ext cx="801748" cy="801748"/>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124" name="Picture 123">
              <a:extLst>
                <a:ext uri="{FF2B5EF4-FFF2-40B4-BE49-F238E27FC236}">
                  <a16:creationId xmlns:a16="http://schemas.microsoft.com/office/drawing/2014/main" id="{26DAE24C-9B8A-489A-AAEE-BFA50806E0AA}"/>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7905097" y="294064"/>
              <a:ext cx="507606" cy="507606"/>
            </a:xfrm>
            <a:prstGeom prst="rect">
              <a:avLst/>
            </a:prstGeom>
          </p:spPr>
        </p:pic>
      </p:grpSp>
      <p:pic>
        <p:nvPicPr>
          <p:cNvPr id="92" name="!!MatThu1a">
            <a:hlinkClick r:id="rId8" action="ppaction://hlinksldjump"/>
            <a:extLst>
              <a:ext uri="{FF2B5EF4-FFF2-40B4-BE49-F238E27FC236}">
                <a16:creationId xmlns:a16="http://schemas.microsoft.com/office/drawing/2014/main" id="{759713D9-016F-4D25-B5FE-5E989EF607F5}"/>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85535" y="1861513"/>
            <a:ext cx="286637" cy="186487"/>
          </a:xfrm>
          <a:prstGeom prst="rect">
            <a:avLst/>
          </a:prstGeom>
        </p:spPr>
      </p:pic>
      <p:sp>
        <p:nvSpPr>
          <p:cNvPr id="137" name="!!MatThu1">
            <a:extLst>
              <a:ext uri="{FF2B5EF4-FFF2-40B4-BE49-F238E27FC236}">
                <a16:creationId xmlns:a16="http://schemas.microsoft.com/office/drawing/2014/main" id="{2BB0A805-A474-4484-A71F-E405B1CC8ACF}"/>
              </a:ext>
            </a:extLst>
          </p:cNvPr>
          <p:cNvSpPr/>
          <p:nvPr/>
        </p:nvSpPr>
        <p:spPr>
          <a:xfrm>
            <a:off x="310781" y="2292864"/>
            <a:ext cx="390525" cy="390525"/>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138" name="Graphic 137">
            <a:extLst>
              <a:ext uri="{FF2B5EF4-FFF2-40B4-BE49-F238E27FC236}">
                <a16:creationId xmlns:a16="http://schemas.microsoft.com/office/drawing/2014/main" id="{3F0018E5-4EDC-44E3-952B-51A811C57987}"/>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10480" y="2377309"/>
            <a:ext cx="191126" cy="221636"/>
          </a:xfrm>
          <a:prstGeom prst="rect">
            <a:avLst/>
          </a:prstGeom>
        </p:spPr>
      </p:pic>
      <p:pic>
        <p:nvPicPr>
          <p:cNvPr id="139" name="!!MatThu1a">
            <a:hlinkClick r:id="rId11" action="ppaction://hlinksldjump"/>
            <a:extLst>
              <a:ext uri="{FF2B5EF4-FFF2-40B4-BE49-F238E27FC236}">
                <a16:creationId xmlns:a16="http://schemas.microsoft.com/office/drawing/2014/main" id="{8FEB8EA3-E6DE-41C1-934A-80E23C1CCFC6}"/>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85535" y="2412459"/>
            <a:ext cx="232609" cy="151336"/>
          </a:xfrm>
          <a:prstGeom prst="rect">
            <a:avLst/>
          </a:prstGeom>
        </p:spPr>
      </p:pic>
      <p:sp>
        <p:nvSpPr>
          <p:cNvPr id="143" name="!!MatThu1">
            <a:extLst>
              <a:ext uri="{FF2B5EF4-FFF2-40B4-BE49-F238E27FC236}">
                <a16:creationId xmlns:a16="http://schemas.microsoft.com/office/drawing/2014/main" id="{DE1A8A01-921B-4AEF-9A37-0ED3277EF1E1}"/>
              </a:ext>
            </a:extLst>
          </p:cNvPr>
          <p:cNvSpPr/>
          <p:nvPr/>
        </p:nvSpPr>
        <p:spPr>
          <a:xfrm>
            <a:off x="299351" y="3991139"/>
            <a:ext cx="390525" cy="390525"/>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144" name="Graphic 143">
            <a:extLst>
              <a:ext uri="{FF2B5EF4-FFF2-40B4-BE49-F238E27FC236}">
                <a16:creationId xmlns:a16="http://schemas.microsoft.com/office/drawing/2014/main" id="{B66EF857-DAC1-4693-8ADB-F9D93F4FACF1}"/>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99050" y="4075583"/>
            <a:ext cx="191126" cy="221636"/>
          </a:xfrm>
          <a:prstGeom prst="rect">
            <a:avLst/>
          </a:prstGeom>
        </p:spPr>
      </p:pic>
      <p:pic>
        <p:nvPicPr>
          <p:cNvPr id="145" name="!!MatThu1a">
            <a:hlinkClick r:id="rId12" action="ppaction://hlinksldjump"/>
            <a:extLst>
              <a:ext uri="{FF2B5EF4-FFF2-40B4-BE49-F238E27FC236}">
                <a16:creationId xmlns:a16="http://schemas.microsoft.com/office/drawing/2014/main" id="{D91C1DFE-104B-4C42-B303-F797BEC9828F}"/>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74105" y="4110734"/>
            <a:ext cx="232609" cy="151336"/>
          </a:xfrm>
          <a:prstGeom prst="rect">
            <a:avLst/>
          </a:prstGeom>
        </p:spPr>
      </p:pic>
      <p:sp>
        <p:nvSpPr>
          <p:cNvPr id="146" name="!!MatThu1">
            <a:extLst>
              <a:ext uri="{FF2B5EF4-FFF2-40B4-BE49-F238E27FC236}">
                <a16:creationId xmlns:a16="http://schemas.microsoft.com/office/drawing/2014/main" id="{A3B1B0E2-736F-4FE2-9DF4-B62E45A9A20E}"/>
              </a:ext>
            </a:extLst>
          </p:cNvPr>
          <p:cNvSpPr/>
          <p:nvPr/>
        </p:nvSpPr>
        <p:spPr>
          <a:xfrm>
            <a:off x="299351" y="3442128"/>
            <a:ext cx="390525" cy="390525"/>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147" name="Graphic 146">
            <a:extLst>
              <a:ext uri="{FF2B5EF4-FFF2-40B4-BE49-F238E27FC236}">
                <a16:creationId xmlns:a16="http://schemas.microsoft.com/office/drawing/2014/main" id="{54B70B13-66CB-4E0D-9307-4992919E6AD7}"/>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99050" y="3526573"/>
            <a:ext cx="191126" cy="221636"/>
          </a:xfrm>
          <a:prstGeom prst="rect">
            <a:avLst/>
          </a:prstGeom>
        </p:spPr>
      </p:pic>
      <p:pic>
        <p:nvPicPr>
          <p:cNvPr id="148" name="!!MatThu1a">
            <a:hlinkClick r:id="rId13" action="ppaction://hlinksldjump"/>
            <a:extLst>
              <a:ext uri="{FF2B5EF4-FFF2-40B4-BE49-F238E27FC236}">
                <a16:creationId xmlns:a16="http://schemas.microsoft.com/office/drawing/2014/main" id="{8BD5F47D-C2C3-46F3-AC14-E62A4807A5CA}"/>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74105" y="3561723"/>
            <a:ext cx="232609" cy="151336"/>
          </a:xfrm>
          <a:prstGeom prst="rect">
            <a:avLst/>
          </a:prstGeom>
        </p:spPr>
      </p:pic>
      <p:sp>
        <p:nvSpPr>
          <p:cNvPr id="149" name="!!MatThu1">
            <a:extLst>
              <a:ext uri="{FF2B5EF4-FFF2-40B4-BE49-F238E27FC236}">
                <a16:creationId xmlns:a16="http://schemas.microsoft.com/office/drawing/2014/main" id="{C3960F29-9679-4175-9B34-026347A9CC93}"/>
              </a:ext>
            </a:extLst>
          </p:cNvPr>
          <p:cNvSpPr/>
          <p:nvPr/>
        </p:nvSpPr>
        <p:spPr>
          <a:xfrm>
            <a:off x="299351" y="2878926"/>
            <a:ext cx="390525" cy="390525"/>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150" name="Graphic 149">
            <a:extLst>
              <a:ext uri="{FF2B5EF4-FFF2-40B4-BE49-F238E27FC236}">
                <a16:creationId xmlns:a16="http://schemas.microsoft.com/office/drawing/2014/main" id="{1030DB5F-DDB4-4CF8-99B7-F7B34C4EAE46}"/>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99050" y="2963371"/>
            <a:ext cx="191126" cy="221636"/>
          </a:xfrm>
          <a:prstGeom prst="rect">
            <a:avLst/>
          </a:prstGeom>
        </p:spPr>
      </p:pic>
      <p:pic>
        <p:nvPicPr>
          <p:cNvPr id="151" name="!!MatThu1a">
            <a:hlinkClick r:id="rId14" action="ppaction://hlinksldjump"/>
            <a:extLst>
              <a:ext uri="{FF2B5EF4-FFF2-40B4-BE49-F238E27FC236}">
                <a16:creationId xmlns:a16="http://schemas.microsoft.com/office/drawing/2014/main" id="{CFAF447D-BB29-4642-867C-E970760CCA57}"/>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74105" y="2998521"/>
            <a:ext cx="232609" cy="151336"/>
          </a:xfrm>
          <a:prstGeom prst="rect">
            <a:avLst/>
          </a:prstGeom>
        </p:spPr>
      </p:pic>
      <p:sp>
        <p:nvSpPr>
          <p:cNvPr id="91" name="!!o5a">
            <a:extLst>
              <a:ext uri="{FF2B5EF4-FFF2-40B4-BE49-F238E27FC236}">
                <a16:creationId xmlns:a16="http://schemas.microsoft.com/office/drawing/2014/main" id="{11DE6453-71D2-43FB-B24F-978A68CB3424}"/>
              </a:ext>
            </a:extLst>
          </p:cNvPr>
          <p:cNvSpPr/>
          <p:nvPr/>
        </p:nvSpPr>
        <p:spPr>
          <a:xfrm>
            <a:off x="4229536" y="4496015"/>
            <a:ext cx="513000" cy="51300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98" name="!!o5d">
            <a:extLst>
              <a:ext uri="{FF2B5EF4-FFF2-40B4-BE49-F238E27FC236}">
                <a16:creationId xmlns:a16="http://schemas.microsoft.com/office/drawing/2014/main" id="{E61AB6A8-955B-4527-A235-BD8B955F0249}"/>
              </a:ext>
            </a:extLst>
          </p:cNvPr>
          <p:cNvSpPr/>
          <p:nvPr/>
        </p:nvSpPr>
        <p:spPr>
          <a:xfrm>
            <a:off x="3644986" y="4493972"/>
            <a:ext cx="513000" cy="51300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100" name="!!5a">
            <a:extLst>
              <a:ext uri="{FF2B5EF4-FFF2-40B4-BE49-F238E27FC236}">
                <a16:creationId xmlns:a16="http://schemas.microsoft.com/office/drawing/2014/main" id="{CF19056A-2CD2-46FB-9478-334AFE63325E}"/>
              </a:ext>
            </a:extLst>
          </p:cNvPr>
          <p:cNvSpPr txBox="1"/>
          <p:nvPr/>
        </p:nvSpPr>
        <p:spPr>
          <a:xfrm>
            <a:off x="4308424" y="4527686"/>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a:t>
            </a:r>
          </a:p>
        </p:txBody>
      </p:sp>
      <p:sp>
        <p:nvSpPr>
          <p:cNvPr id="103" name="!!5d">
            <a:extLst>
              <a:ext uri="{FF2B5EF4-FFF2-40B4-BE49-F238E27FC236}">
                <a16:creationId xmlns:a16="http://schemas.microsoft.com/office/drawing/2014/main" id="{6CE7A862-7136-4BA5-ABAA-710EBCE7605D}"/>
              </a:ext>
            </a:extLst>
          </p:cNvPr>
          <p:cNvSpPr txBox="1"/>
          <p:nvPr/>
        </p:nvSpPr>
        <p:spPr>
          <a:xfrm>
            <a:off x="3728178" y="4519751"/>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a:t>
            </a:r>
          </a:p>
        </p:txBody>
      </p:sp>
      <p:sp>
        <p:nvSpPr>
          <p:cNvPr id="112" name="!!o6b">
            <a:extLst>
              <a:ext uri="{FF2B5EF4-FFF2-40B4-BE49-F238E27FC236}">
                <a16:creationId xmlns:a16="http://schemas.microsoft.com/office/drawing/2014/main" id="{EE29FB25-2E39-4408-8350-C5AF3CCE47E8}"/>
              </a:ext>
            </a:extLst>
          </p:cNvPr>
          <p:cNvSpPr/>
          <p:nvPr/>
        </p:nvSpPr>
        <p:spPr>
          <a:xfrm>
            <a:off x="3056176" y="4493124"/>
            <a:ext cx="513000" cy="51300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119" name="!!o6a">
            <a:extLst>
              <a:ext uri="{FF2B5EF4-FFF2-40B4-BE49-F238E27FC236}">
                <a16:creationId xmlns:a16="http://schemas.microsoft.com/office/drawing/2014/main" id="{FF4C83EB-3167-4E4A-A69D-118722699811}"/>
              </a:ext>
            </a:extLst>
          </p:cNvPr>
          <p:cNvSpPr/>
          <p:nvPr/>
        </p:nvSpPr>
        <p:spPr>
          <a:xfrm>
            <a:off x="2466267" y="4494163"/>
            <a:ext cx="513000" cy="51300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128" name="!!6a">
            <a:extLst>
              <a:ext uri="{FF2B5EF4-FFF2-40B4-BE49-F238E27FC236}">
                <a16:creationId xmlns:a16="http://schemas.microsoft.com/office/drawing/2014/main" id="{44BB4971-F9DB-44A8-9470-87DD42F9005E}"/>
              </a:ext>
            </a:extLst>
          </p:cNvPr>
          <p:cNvSpPr txBox="1"/>
          <p:nvPr/>
        </p:nvSpPr>
        <p:spPr>
          <a:xfrm>
            <a:off x="2543957" y="4530334"/>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K</a:t>
            </a:r>
          </a:p>
        </p:txBody>
      </p:sp>
      <p:sp>
        <p:nvSpPr>
          <p:cNvPr id="130" name="!!6b">
            <a:extLst>
              <a:ext uri="{FF2B5EF4-FFF2-40B4-BE49-F238E27FC236}">
                <a16:creationId xmlns:a16="http://schemas.microsoft.com/office/drawing/2014/main" id="{5FF2194D-BE2B-4907-86C6-A1AC1C9E5EC9}"/>
              </a:ext>
            </a:extLst>
          </p:cNvPr>
          <p:cNvSpPr txBox="1"/>
          <p:nvPr/>
        </p:nvSpPr>
        <p:spPr>
          <a:xfrm>
            <a:off x="3127083" y="4518904"/>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E</a:t>
            </a:r>
          </a:p>
        </p:txBody>
      </p:sp>
      <p:sp>
        <p:nvSpPr>
          <p:cNvPr id="131" name="!!MatThu1">
            <a:extLst>
              <a:ext uri="{FF2B5EF4-FFF2-40B4-BE49-F238E27FC236}">
                <a16:creationId xmlns:a16="http://schemas.microsoft.com/office/drawing/2014/main" id="{DE1A8A01-921B-4AEF-9A37-0ED3277EF1E1}"/>
              </a:ext>
            </a:extLst>
          </p:cNvPr>
          <p:cNvSpPr/>
          <p:nvPr/>
        </p:nvSpPr>
        <p:spPr>
          <a:xfrm>
            <a:off x="289121" y="4564461"/>
            <a:ext cx="390525" cy="390525"/>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132" name="Graphic 143">
            <a:hlinkClick r:id="rId15" action="ppaction://hlinksldjump"/>
            <a:extLst>
              <a:ext uri="{FF2B5EF4-FFF2-40B4-BE49-F238E27FC236}">
                <a16:creationId xmlns:a16="http://schemas.microsoft.com/office/drawing/2014/main" id="{B66EF857-DAC1-4693-8ADB-F9D93F4FACF1}"/>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88820" y="4648906"/>
            <a:ext cx="191126" cy="221636"/>
          </a:xfrm>
          <a:prstGeom prst="rect">
            <a:avLst/>
          </a:prstGeom>
        </p:spPr>
      </p:pic>
      <p:pic>
        <p:nvPicPr>
          <p:cNvPr id="133" name="!!MatThu1a">
            <a:hlinkClick r:id="rId16" action="ppaction://hlinksldjump"/>
            <a:extLst>
              <a:ext uri="{FF2B5EF4-FFF2-40B4-BE49-F238E27FC236}">
                <a16:creationId xmlns:a16="http://schemas.microsoft.com/office/drawing/2014/main" id="{D91C1DFE-104B-4C42-B303-F797BEC9828F}"/>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63875" y="4684056"/>
            <a:ext cx="232609" cy="151336"/>
          </a:xfrm>
          <a:prstGeom prst="rect">
            <a:avLst/>
          </a:prstGeom>
        </p:spPr>
      </p:pic>
      <p:sp>
        <p:nvSpPr>
          <p:cNvPr id="141" name="!!o1c">
            <a:extLst>
              <a:ext uri="{FF2B5EF4-FFF2-40B4-BE49-F238E27FC236}">
                <a16:creationId xmlns:a16="http://schemas.microsoft.com/office/drawing/2014/main" id="{F96E7632-D045-4A0E-9B84-B0AD05E32BE4}"/>
              </a:ext>
            </a:extLst>
          </p:cNvPr>
          <p:cNvSpPr/>
          <p:nvPr/>
        </p:nvSpPr>
        <p:spPr>
          <a:xfrm>
            <a:off x="4784782" y="3377073"/>
            <a:ext cx="513000" cy="51300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142" name="!!o1d">
            <a:extLst>
              <a:ext uri="{FF2B5EF4-FFF2-40B4-BE49-F238E27FC236}">
                <a16:creationId xmlns:a16="http://schemas.microsoft.com/office/drawing/2014/main" id="{D4AD25AB-21D7-4AA2-BA43-503C1AAC570E}"/>
              </a:ext>
            </a:extLst>
          </p:cNvPr>
          <p:cNvSpPr/>
          <p:nvPr/>
        </p:nvSpPr>
        <p:spPr>
          <a:xfrm>
            <a:off x="3638319" y="3366682"/>
            <a:ext cx="513000" cy="51300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152" name="!!1c">
            <a:extLst>
              <a:ext uri="{FF2B5EF4-FFF2-40B4-BE49-F238E27FC236}">
                <a16:creationId xmlns:a16="http://schemas.microsoft.com/office/drawing/2014/main" id="{1F5DB8AD-632B-4C0B-9E65-FD5DA74813ED}"/>
              </a:ext>
            </a:extLst>
          </p:cNvPr>
          <p:cNvSpPr txBox="1"/>
          <p:nvPr/>
        </p:nvSpPr>
        <p:spPr>
          <a:xfrm>
            <a:off x="4867968" y="3403891"/>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H</a:t>
            </a:r>
          </a:p>
        </p:txBody>
      </p:sp>
      <p:sp>
        <p:nvSpPr>
          <p:cNvPr id="153" name="!!1d">
            <a:extLst>
              <a:ext uri="{FF2B5EF4-FFF2-40B4-BE49-F238E27FC236}">
                <a16:creationId xmlns:a16="http://schemas.microsoft.com/office/drawing/2014/main" id="{13F2DB5B-FBB4-4A2F-B322-CC7124C2531A}"/>
              </a:ext>
            </a:extLst>
          </p:cNvPr>
          <p:cNvSpPr txBox="1"/>
          <p:nvPr/>
        </p:nvSpPr>
        <p:spPr>
          <a:xfrm>
            <a:off x="3715548" y="3403891"/>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a:t>
            </a:r>
          </a:p>
        </p:txBody>
      </p:sp>
      <p:sp>
        <p:nvSpPr>
          <p:cNvPr id="155" name="!!o1d">
            <a:extLst>
              <a:ext uri="{FF2B5EF4-FFF2-40B4-BE49-F238E27FC236}">
                <a16:creationId xmlns:a16="http://schemas.microsoft.com/office/drawing/2014/main" id="{D4AD25AB-21D7-4AA2-BA43-503C1AAC570E}"/>
              </a:ext>
            </a:extLst>
          </p:cNvPr>
          <p:cNvSpPr/>
          <p:nvPr/>
        </p:nvSpPr>
        <p:spPr>
          <a:xfrm>
            <a:off x="5361678" y="2289821"/>
            <a:ext cx="513000" cy="489425"/>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157" name="!!1d">
            <a:extLst>
              <a:ext uri="{FF2B5EF4-FFF2-40B4-BE49-F238E27FC236}">
                <a16:creationId xmlns:a16="http://schemas.microsoft.com/office/drawing/2014/main" id="{13F2DB5B-FBB4-4A2F-B322-CC7124C2531A}"/>
              </a:ext>
            </a:extLst>
          </p:cNvPr>
          <p:cNvSpPr txBox="1"/>
          <p:nvPr/>
        </p:nvSpPr>
        <p:spPr>
          <a:xfrm>
            <a:off x="5444092" y="2319978"/>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a:t>
            </a:r>
          </a:p>
        </p:txBody>
      </p:sp>
      <p:sp>
        <p:nvSpPr>
          <p:cNvPr id="160" name="!!o1d">
            <a:extLst>
              <a:ext uri="{FF2B5EF4-FFF2-40B4-BE49-F238E27FC236}">
                <a16:creationId xmlns:a16="http://schemas.microsoft.com/office/drawing/2014/main" id="{D4AD25AB-21D7-4AA2-BA43-503C1AAC570E}"/>
              </a:ext>
            </a:extLst>
          </p:cNvPr>
          <p:cNvSpPr/>
          <p:nvPr/>
        </p:nvSpPr>
        <p:spPr>
          <a:xfrm>
            <a:off x="4777407" y="2291556"/>
            <a:ext cx="525341" cy="49660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161" name="!!1d">
            <a:extLst>
              <a:ext uri="{FF2B5EF4-FFF2-40B4-BE49-F238E27FC236}">
                <a16:creationId xmlns:a16="http://schemas.microsoft.com/office/drawing/2014/main" id="{13F2DB5B-FBB4-4A2F-B322-CC7124C2531A}"/>
              </a:ext>
            </a:extLst>
          </p:cNvPr>
          <p:cNvSpPr txBox="1"/>
          <p:nvPr/>
        </p:nvSpPr>
        <p:spPr>
          <a:xfrm>
            <a:off x="4862568" y="2331904"/>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O</a:t>
            </a:r>
          </a:p>
        </p:txBody>
      </p:sp>
      <p:sp>
        <p:nvSpPr>
          <p:cNvPr id="168" name="!!o1d">
            <a:extLst>
              <a:ext uri="{FF2B5EF4-FFF2-40B4-BE49-F238E27FC236}">
                <a16:creationId xmlns:a16="http://schemas.microsoft.com/office/drawing/2014/main" id="{D4AD25AB-21D7-4AA2-BA43-503C1AAC570E}"/>
              </a:ext>
            </a:extLst>
          </p:cNvPr>
          <p:cNvSpPr/>
          <p:nvPr/>
        </p:nvSpPr>
        <p:spPr>
          <a:xfrm>
            <a:off x="3626724" y="1180134"/>
            <a:ext cx="510651" cy="51300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170" name="!!1d">
            <a:extLst>
              <a:ext uri="{FF2B5EF4-FFF2-40B4-BE49-F238E27FC236}">
                <a16:creationId xmlns:a16="http://schemas.microsoft.com/office/drawing/2014/main" id="{13F2DB5B-FBB4-4A2F-B322-CC7124C2531A}"/>
              </a:ext>
            </a:extLst>
          </p:cNvPr>
          <p:cNvSpPr txBox="1"/>
          <p:nvPr/>
        </p:nvSpPr>
        <p:spPr>
          <a:xfrm>
            <a:off x="3715383" y="1217343"/>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a:t>
            </a:r>
          </a:p>
        </p:txBody>
      </p:sp>
      <p:sp>
        <p:nvSpPr>
          <p:cNvPr id="171" name="!!o1c">
            <a:extLst>
              <a:ext uri="{FF2B5EF4-FFF2-40B4-BE49-F238E27FC236}">
                <a16:creationId xmlns:a16="http://schemas.microsoft.com/office/drawing/2014/main" id="{F96E7632-D045-4A0E-9B84-B0AD05E32BE4}"/>
              </a:ext>
            </a:extLst>
          </p:cNvPr>
          <p:cNvSpPr/>
          <p:nvPr/>
        </p:nvSpPr>
        <p:spPr>
          <a:xfrm>
            <a:off x="4194008" y="1184102"/>
            <a:ext cx="513000" cy="513000"/>
          </a:xfrm>
          <a:prstGeom prst="roundRect">
            <a:avLst>
              <a:gd name="adj" fmla="val 11291"/>
            </a:avLst>
          </a:prstGeom>
          <a:solidFill>
            <a:srgbClr val="EE40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172" name="!!1c">
            <a:extLst>
              <a:ext uri="{FF2B5EF4-FFF2-40B4-BE49-F238E27FC236}">
                <a16:creationId xmlns:a16="http://schemas.microsoft.com/office/drawing/2014/main" id="{1F5DB8AD-632B-4C0B-9E65-FD5DA74813ED}"/>
              </a:ext>
            </a:extLst>
          </p:cNvPr>
          <p:cNvSpPr txBox="1"/>
          <p:nvPr/>
        </p:nvSpPr>
        <p:spPr>
          <a:xfrm>
            <a:off x="4275825" y="1224103"/>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I</a:t>
            </a:r>
          </a:p>
        </p:txBody>
      </p:sp>
      <p:sp>
        <p:nvSpPr>
          <p:cNvPr id="201" name="!!o1a">
            <a:extLst>
              <a:ext uri="{FF2B5EF4-FFF2-40B4-BE49-F238E27FC236}">
                <a16:creationId xmlns:a16="http://schemas.microsoft.com/office/drawing/2014/main" id="{C448DD85-D6B1-4DDC-B4AF-EA9F8EB84174}"/>
              </a:ext>
            </a:extLst>
          </p:cNvPr>
          <p:cNvSpPr/>
          <p:nvPr/>
        </p:nvSpPr>
        <p:spPr>
          <a:xfrm>
            <a:off x="5356518" y="634780"/>
            <a:ext cx="513000" cy="51300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202" name="!!o1b">
            <a:extLst>
              <a:ext uri="{FF2B5EF4-FFF2-40B4-BE49-F238E27FC236}">
                <a16:creationId xmlns:a16="http://schemas.microsoft.com/office/drawing/2014/main" id="{02CD4FE7-C15E-4D39-9D13-0C5128CAB572}"/>
              </a:ext>
            </a:extLst>
          </p:cNvPr>
          <p:cNvSpPr/>
          <p:nvPr/>
        </p:nvSpPr>
        <p:spPr>
          <a:xfrm>
            <a:off x="3054837" y="1742724"/>
            <a:ext cx="513000" cy="51300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205" name="!!1a">
            <a:extLst>
              <a:ext uri="{FF2B5EF4-FFF2-40B4-BE49-F238E27FC236}">
                <a16:creationId xmlns:a16="http://schemas.microsoft.com/office/drawing/2014/main" id="{A4C5BF4D-AF3F-4127-9FFB-EAAC0C17D6EF}"/>
              </a:ext>
            </a:extLst>
          </p:cNvPr>
          <p:cNvSpPr txBox="1"/>
          <p:nvPr/>
        </p:nvSpPr>
        <p:spPr>
          <a:xfrm>
            <a:off x="5429473" y="683419"/>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I</a:t>
            </a:r>
          </a:p>
        </p:txBody>
      </p:sp>
      <p:sp>
        <p:nvSpPr>
          <p:cNvPr id="206" name="!!1b">
            <a:extLst>
              <a:ext uri="{FF2B5EF4-FFF2-40B4-BE49-F238E27FC236}">
                <a16:creationId xmlns:a16="http://schemas.microsoft.com/office/drawing/2014/main" id="{4E56BF15-812F-4F84-BAE1-53E891CC19A0}"/>
              </a:ext>
            </a:extLst>
          </p:cNvPr>
          <p:cNvSpPr txBox="1"/>
          <p:nvPr/>
        </p:nvSpPr>
        <p:spPr>
          <a:xfrm>
            <a:off x="3119029" y="1790121"/>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U</a:t>
            </a:r>
          </a:p>
        </p:txBody>
      </p:sp>
      <p:sp>
        <p:nvSpPr>
          <p:cNvPr id="211" name="!!o1d">
            <a:extLst>
              <a:ext uri="{FF2B5EF4-FFF2-40B4-BE49-F238E27FC236}">
                <a16:creationId xmlns:a16="http://schemas.microsoft.com/office/drawing/2014/main" id="{D4AD25AB-21D7-4AA2-BA43-503C1AAC570E}"/>
              </a:ext>
            </a:extLst>
          </p:cNvPr>
          <p:cNvSpPr/>
          <p:nvPr/>
        </p:nvSpPr>
        <p:spPr>
          <a:xfrm>
            <a:off x="4195540" y="634780"/>
            <a:ext cx="513000" cy="513000"/>
          </a:xfrm>
          <a:prstGeom prst="roundRect">
            <a:avLst>
              <a:gd name="adj" fmla="val 11291"/>
            </a:avLst>
          </a:prstGeom>
          <a:solidFill>
            <a:srgbClr val="EE40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solidFill>
                <a:srgbClr val="FF0000"/>
              </a:solidFill>
              <a:latin typeface="Times New Roman" panose="02020603050405020304" pitchFamily="18" charset="0"/>
              <a:cs typeface="Times New Roman" panose="02020603050405020304" pitchFamily="18" charset="0"/>
            </a:endParaRPr>
          </a:p>
        </p:txBody>
      </p:sp>
      <p:sp>
        <p:nvSpPr>
          <p:cNvPr id="212" name="!!1d">
            <a:extLst>
              <a:ext uri="{FF2B5EF4-FFF2-40B4-BE49-F238E27FC236}">
                <a16:creationId xmlns:a16="http://schemas.microsoft.com/office/drawing/2014/main" id="{13F2DB5B-FBB4-4A2F-B322-CC7124C2531A}"/>
              </a:ext>
            </a:extLst>
          </p:cNvPr>
          <p:cNvSpPr txBox="1"/>
          <p:nvPr/>
        </p:nvSpPr>
        <p:spPr>
          <a:xfrm>
            <a:off x="4261339" y="671989"/>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V</a:t>
            </a:r>
          </a:p>
        </p:txBody>
      </p:sp>
      <p:sp>
        <p:nvSpPr>
          <p:cNvPr id="213" name="!!o1c">
            <a:extLst>
              <a:ext uri="{FF2B5EF4-FFF2-40B4-BE49-F238E27FC236}">
                <a16:creationId xmlns:a16="http://schemas.microsoft.com/office/drawing/2014/main" id="{F96E7632-D045-4A0E-9B84-B0AD05E32BE4}"/>
              </a:ext>
            </a:extLst>
          </p:cNvPr>
          <p:cNvSpPr/>
          <p:nvPr/>
        </p:nvSpPr>
        <p:spPr>
          <a:xfrm>
            <a:off x="4783577" y="637763"/>
            <a:ext cx="513000" cy="51300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214" name="!!1c">
            <a:extLst>
              <a:ext uri="{FF2B5EF4-FFF2-40B4-BE49-F238E27FC236}">
                <a16:creationId xmlns:a16="http://schemas.microsoft.com/office/drawing/2014/main" id="{1F5DB8AD-632B-4C0B-9E65-FD5DA74813ED}"/>
              </a:ext>
            </a:extLst>
          </p:cNvPr>
          <p:cNvSpPr txBox="1"/>
          <p:nvPr/>
        </p:nvSpPr>
        <p:spPr>
          <a:xfrm>
            <a:off x="4855315" y="676473"/>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O</a:t>
            </a:r>
          </a:p>
        </p:txBody>
      </p:sp>
      <p:sp>
        <p:nvSpPr>
          <p:cNvPr id="219" name="!!o1c">
            <a:extLst>
              <a:ext uri="{FF2B5EF4-FFF2-40B4-BE49-F238E27FC236}">
                <a16:creationId xmlns:a16="http://schemas.microsoft.com/office/drawing/2014/main" id="{F96E7632-D045-4A0E-9B84-B0AD05E32BE4}"/>
              </a:ext>
            </a:extLst>
          </p:cNvPr>
          <p:cNvSpPr/>
          <p:nvPr/>
        </p:nvSpPr>
        <p:spPr>
          <a:xfrm>
            <a:off x="3626724" y="1738304"/>
            <a:ext cx="513000" cy="51300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220" name="!!1c">
            <a:extLst>
              <a:ext uri="{FF2B5EF4-FFF2-40B4-BE49-F238E27FC236}">
                <a16:creationId xmlns:a16="http://schemas.microsoft.com/office/drawing/2014/main" id="{1F5DB8AD-632B-4C0B-9E65-FD5DA74813ED}"/>
              </a:ext>
            </a:extLst>
          </p:cNvPr>
          <p:cNvSpPr txBox="1"/>
          <p:nvPr/>
        </p:nvSpPr>
        <p:spPr>
          <a:xfrm>
            <a:off x="3709910" y="1806068"/>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O</a:t>
            </a:r>
          </a:p>
        </p:txBody>
      </p:sp>
      <p:sp>
        <p:nvSpPr>
          <p:cNvPr id="221" name="!!MatThu1">
            <a:extLst>
              <a:ext uri="{FF2B5EF4-FFF2-40B4-BE49-F238E27FC236}">
                <a16:creationId xmlns:a16="http://schemas.microsoft.com/office/drawing/2014/main" id="{FF7A0D74-D69A-4367-9CC2-1F9CAF74BF4C}"/>
              </a:ext>
            </a:extLst>
          </p:cNvPr>
          <p:cNvSpPr/>
          <p:nvPr/>
        </p:nvSpPr>
        <p:spPr>
          <a:xfrm>
            <a:off x="310781" y="656070"/>
            <a:ext cx="390525" cy="390525"/>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222" name="Graphic 114">
            <a:extLst>
              <a:ext uri="{FF2B5EF4-FFF2-40B4-BE49-F238E27FC236}">
                <a16:creationId xmlns:a16="http://schemas.microsoft.com/office/drawing/2014/main" id="{0CDE3B47-E0D9-4AF5-872D-162784AD522D}"/>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10480" y="740515"/>
            <a:ext cx="191126" cy="221636"/>
          </a:xfrm>
          <a:prstGeom prst="rect">
            <a:avLst/>
          </a:prstGeom>
        </p:spPr>
      </p:pic>
      <p:pic>
        <p:nvPicPr>
          <p:cNvPr id="223" name="!!MatThu1a">
            <a:hlinkClick r:id="rId17" action="ppaction://hlinksldjump"/>
            <a:extLst>
              <a:ext uri="{FF2B5EF4-FFF2-40B4-BE49-F238E27FC236}">
                <a16:creationId xmlns:a16="http://schemas.microsoft.com/office/drawing/2014/main" id="{759713D9-016F-4D25-B5FE-5E989EF607F5}"/>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85535" y="775664"/>
            <a:ext cx="232609" cy="151336"/>
          </a:xfrm>
          <a:prstGeom prst="rect">
            <a:avLst/>
          </a:prstGeom>
        </p:spPr>
      </p:pic>
      <p:sp>
        <p:nvSpPr>
          <p:cNvPr id="224" name="!!MatThu1">
            <a:extLst>
              <a:ext uri="{FF2B5EF4-FFF2-40B4-BE49-F238E27FC236}">
                <a16:creationId xmlns:a16="http://schemas.microsoft.com/office/drawing/2014/main" id="{2BB0A805-A474-4484-A71F-E405B1CC8ACF}"/>
              </a:ext>
            </a:extLst>
          </p:cNvPr>
          <p:cNvSpPr/>
          <p:nvPr/>
        </p:nvSpPr>
        <p:spPr>
          <a:xfrm>
            <a:off x="310781" y="1207014"/>
            <a:ext cx="390525" cy="390525"/>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225" name="Graphic 137">
            <a:extLst>
              <a:ext uri="{FF2B5EF4-FFF2-40B4-BE49-F238E27FC236}">
                <a16:creationId xmlns:a16="http://schemas.microsoft.com/office/drawing/2014/main" id="{3F0018E5-4EDC-44E3-952B-51A811C57987}"/>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10480" y="1291459"/>
            <a:ext cx="191126" cy="221636"/>
          </a:xfrm>
          <a:prstGeom prst="rect">
            <a:avLst/>
          </a:prstGeom>
        </p:spPr>
      </p:pic>
      <p:pic>
        <p:nvPicPr>
          <p:cNvPr id="226" name="!!MatThu1a">
            <a:hlinkClick r:id="rId18" action="ppaction://hlinksldjump"/>
            <a:extLst>
              <a:ext uri="{FF2B5EF4-FFF2-40B4-BE49-F238E27FC236}">
                <a16:creationId xmlns:a16="http://schemas.microsoft.com/office/drawing/2014/main" id="{8FEB8EA3-E6DE-41C1-934A-80E23C1CCFC6}"/>
              </a:ext>
            </a:extLst>
          </p:cNvPr>
          <p:cNvPicPr>
            <a:picLocks noChangeAspect="1"/>
          </p:cNvPicPr>
          <p:nvPr/>
        </p:nvPicPr>
        <p:blipFill>
          <a:blip r:embed="rId9" cstate="hq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85535" y="1326609"/>
            <a:ext cx="232609" cy="151336"/>
          </a:xfrm>
          <a:prstGeom prst="rect">
            <a:avLst/>
          </a:prstGeom>
        </p:spPr>
      </p:pic>
      <p:sp>
        <p:nvSpPr>
          <p:cNvPr id="121" name="!!o3b">
            <a:extLst>
              <a:ext uri="{FF2B5EF4-FFF2-40B4-BE49-F238E27FC236}">
                <a16:creationId xmlns:a16="http://schemas.microsoft.com/office/drawing/2014/main" id="{737B77C1-C99E-4E13-A636-F6D320E2A9A0}"/>
              </a:ext>
            </a:extLst>
          </p:cNvPr>
          <p:cNvSpPr/>
          <p:nvPr/>
        </p:nvSpPr>
        <p:spPr>
          <a:xfrm>
            <a:off x="5374162" y="2830840"/>
            <a:ext cx="513000" cy="499097"/>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126" name="!!3b">
            <a:extLst>
              <a:ext uri="{FF2B5EF4-FFF2-40B4-BE49-F238E27FC236}">
                <a16:creationId xmlns:a16="http://schemas.microsoft.com/office/drawing/2014/main" id="{865D1354-C0A2-4E00-A029-D1F82D7F3B49}"/>
              </a:ext>
            </a:extLst>
          </p:cNvPr>
          <p:cNvSpPr txBox="1"/>
          <p:nvPr/>
        </p:nvSpPr>
        <p:spPr>
          <a:xfrm>
            <a:off x="5456029" y="2881434"/>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I</a:t>
            </a:r>
          </a:p>
        </p:txBody>
      </p:sp>
      <p:sp>
        <p:nvSpPr>
          <p:cNvPr id="164" name="!!o1d">
            <a:extLst>
              <a:ext uri="{FF2B5EF4-FFF2-40B4-BE49-F238E27FC236}">
                <a16:creationId xmlns:a16="http://schemas.microsoft.com/office/drawing/2014/main" id="{D4AD25AB-21D7-4AA2-BA43-503C1AAC570E}"/>
              </a:ext>
            </a:extLst>
          </p:cNvPr>
          <p:cNvSpPr/>
          <p:nvPr/>
        </p:nvSpPr>
        <p:spPr>
          <a:xfrm>
            <a:off x="4195870" y="1735285"/>
            <a:ext cx="513000" cy="508595"/>
          </a:xfrm>
          <a:prstGeom prst="roundRect">
            <a:avLst>
              <a:gd name="adj" fmla="val 11291"/>
            </a:avLst>
          </a:prstGeom>
          <a:solidFill>
            <a:srgbClr val="EE40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165" name="!!1d">
            <a:extLst>
              <a:ext uri="{FF2B5EF4-FFF2-40B4-BE49-F238E27FC236}">
                <a16:creationId xmlns:a16="http://schemas.microsoft.com/office/drawing/2014/main" id="{13F2DB5B-FBB4-4A2F-B322-CC7124C2531A}"/>
              </a:ext>
            </a:extLst>
          </p:cNvPr>
          <p:cNvSpPr txBox="1"/>
          <p:nvPr/>
        </p:nvSpPr>
        <p:spPr>
          <a:xfrm>
            <a:off x="4264785" y="1783264"/>
            <a:ext cx="346628" cy="461665"/>
          </a:xfrm>
          <a:prstGeom prst="rect">
            <a:avLst/>
          </a:prstGeom>
          <a:solidFill>
            <a:srgbClr val="EE4036"/>
          </a:solid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a:t>
            </a:r>
          </a:p>
        </p:txBody>
      </p:sp>
      <p:sp>
        <p:nvSpPr>
          <p:cNvPr id="166" name="!!o1d">
            <a:extLst>
              <a:ext uri="{FF2B5EF4-FFF2-40B4-BE49-F238E27FC236}">
                <a16:creationId xmlns:a16="http://schemas.microsoft.com/office/drawing/2014/main" id="{D4AD25AB-21D7-4AA2-BA43-503C1AAC570E}"/>
              </a:ext>
            </a:extLst>
          </p:cNvPr>
          <p:cNvSpPr/>
          <p:nvPr/>
        </p:nvSpPr>
        <p:spPr>
          <a:xfrm>
            <a:off x="7049653" y="645171"/>
            <a:ext cx="510651" cy="51300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167" name="!!1d">
            <a:extLst>
              <a:ext uri="{FF2B5EF4-FFF2-40B4-BE49-F238E27FC236}">
                <a16:creationId xmlns:a16="http://schemas.microsoft.com/office/drawing/2014/main" id="{13F2DB5B-FBB4-4A2F-B322-CC7124C2531A}"/>
              </a:ext>
            </a:extLst>
          </p:cNvPr>
          <p:cNvSpPr txBox="1"/>
          <p:nvPr/>
        </p:nvSpPr>
        <p:spPr>
          <a:xfrm>
            <a:off x="7138312" y="682380"/>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a:t>
            </a:r>
          </a:p>
        </p:txBody>
      </p:sp>
      <p:sp>
        <p:nvSpPr>
          <p:cNvPr id="169" name="!!o1d">
            <a:extLst>
              <a:ext uri="{FF2B5EF4-FFF2-40B4-BE49-F238E27FC236}">
                <a16:creationId xmlns:a16="http://schemas.microsoft.com/office/drawing/2014/main" id="{D4AD25AB-21D7-4AA2-BA43-503C1AAC570E}"/>
              </a:ext>
            </a:extLst>
          </p:cNvPr>
          <p:cNvSpPr/>
          <p:nvPr/>
        </p:nvSpPr>
        <p:spPr>
          <a:xfrm>
            <a:off x="6480130" y="645171"/>
            <a:ext cx="510651" cy="500499"/>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173" name="!!1d">
            <a:extLst>
              <a:ext uri="{FF2B5EF4-FFF2-40B4-BE49-F238E27FC236}">
                <a16:creationId xmlns:a16="http://schemas.microsoft.com/office/drawing/2014/main" id="{13F2DB5B-FBB4-4A2F-B322-CC7124C2531A}"/>
              </a:ext>
            </a:extLst>
          </p:cNvPr>
          <p:cNvSpPr txBox="1"/>
          <p:nvPr/>
        </p:nvSpPr>
        <p:spPr>
          <a:xfrm>
            <a:off x="6568789" y="659488"/>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U</a:t>
            </a:r>
          </a:p>
        </p:txBody>
      </p:sp>
      <p:sp>
        <p:nvSpPr>
          <p:cNvPr id="174" name="!!o1d">
            <a:extLst>
              <a:ext uri="{FF2B5EF4-FFF2-40B4-BE49-F238E27FC236}">
                <a16:creationId xmlns:a16="http://schemas.microsoft.com/office/drawing/2014/main" id="{D4AD25AB-21D7-4AA2-BA43-503C1AAC570E}"/>
              </a:ext>
            </a:extLst>
          </p:cNvPr>
          <p:cNvSpPr/>
          <p:nvPr/>
        </p:nvSpPr>
        <p:spPr>
          <a:xfrm>
            <a:off x="5920862" y="634780"/>
            <a:ext cx="510651" cy="500499"/>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175" name="!!1d">
            <a:extLst>
              <a:ext uri="{FF2B5EF4-FFF2-40B4-BE49-F238E27FC236}">
                <a16:creationId xmlns:a16="http://schemas.microsoft.com/office/drawing/2014/main" id="{13F2DB5B-FBB4-4A2F-B322-CC7124C2531A}"/>
              </a:ext>
            </a:extLst>
          </p:cNvPr>
          <p:cNvSpPr txBox="1"/>
          <p:nvPr/>
        </p:nvSpPr>
        <p:spPr>
          <a:xfrm>
            <a:off x="6009520" y="659488"/>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a:t>
            </a:r>
          </a:p>
        </p:txBody>
      </p:sp>
      <p:sp>
        <p:nvSpPr>
          <p:cNvPr id="176" name="!!o1d">
            <a:extLst>
              <a:ext uri="{FF2B5EF4-FFF2-40B4-BE49-F238E27FC236}">
                <a16:creationId xmlns:a16="http://schemas.microsoft.com/office/drawing/2014/main" id="{D4AD25AB-21D7-4AA2-BA43-503C1AAC570E}"/>
              </a:ext>
            </a:extLst>
          </p:cNvPr>
          <p:cNvSpPr/>
          <p:nvPr/>
        </p:nvSpPr>
        <p:spPr>
          <a:xfrm>
            <a:off x="3048917" y="1180134"/>
            <a:ext cx="510651" cy="51300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177" name="!!1d">
            <a:extLst>
              <a:ext uri="{FF2B5EF4-FFF2-40B4-BE49-F238E27FC236}">
                <a16:creationId xmlns:a16="http://schemas.microsoft.com/office/drawing/2014/main" id="{13F2DB5B-FBB4-4A2F-B322-CC7124C2531A}"/>
              </a:ext>
            </a:extLst>
          </p:cNvPr>
          <p:cNvSpPr txBox="1"/>
          <p:nvPr/>
        </p:nvSpPr>
        <p:spPr>
          <a:xfrm>
            <a:off x="3127184" y="1217343"/>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H</a:t>
            </a:r>
          </a:p>
        </p:txBody>
      </p:sp>
      <p:sp>
        <p:nvSpPr>
          <p:cNvPr id="182" name="!!o6b">
            <a:extLst>
              <a:ext uri="{FF2B5EF4-FFF2-40B4-BE49-F238E27FC236}">
                <a16:creationId xmlns:a16="http://schemas.microsoft.com/office/drawing/2014/main" id="{EE29FB25-2E39-4408-8350-C5AF3CCE47E8}"/>
              </a:ext>
            </a:extLst>
          </p:cNvPr>
          <p:cNvSpPr/>
          <p:nvPr/>
        </p:nvSpPr>
        <p:spPr>
          <a:xfrm>
            <a:off x="5374162" y="4493124"/>
            <a:ext cx="513000" cy="51300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183" name="!!o6a">
            <a:extLst>
              <a:ext uri="{FF2B5EF4-FFF2-40B4-BE49-F238E27FC236}">
                <a16:creationId xmlns:a16="http://schemas.microsoft.com/office/drawing/2014/main" id="{FF4C83EB-3167-4E4A-A69D-118722699811}"/>
              </a:ext>
            </a:extLst>
          </p:cNvPr>
          <p:cNvSpPr/>
          <p:nvPr/>
        </p:nvSpPr>
        <p:spPr>
          <a:xfrm>
            <a:off x="4793794" y="4493327"/>
            <a:ext cx="513000" cy="51300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184" name="!!6a">
            <a:extLst>
              <a:ext uri="{FF2B5EF4-FFF2-40B4-BE49-F238E27FC236}">
                <a16:creationId xmlns:a16="http://schemas.microsoft.com/office/drawing/2014/main" id="{44BB4971-F9DB-44A8-9470-87DD42F9005E}"/>
              </a:ext>
            </a:extLst>
          </p:cNvPr>
          <p:cNvSpPr txBox="1"/>
          <p:nvPr/>
        </p:nvSpPr>
        <p:spPr>
          <a:xfrm>
            <a:off x="4871484" y="4529499"/>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U</a:t>
            </a:r>
          </a:p>
        </p:txBody>
      </p:sp>
      <p:sp>
        <p:nvSpPr>
          <p:cNvPr id="185" name="!!6b">
            <a:extLst>
              <a:ext uri="{FF2B5EF4-FFF2-40B4-BE49-F238E27FC236}">
                <a16:creationId xmlns:a16="http://schemas.microsoft.com/office/drawing/2014/main" id="{5FF2194D-BE2B-4907-86C6-A1AC1C9E5EC9}"/>
              </a:ext>
            </a:extLst>
          </p:cNvPr>
          <p:cNvSpPr txBox="1"/>
          <p:nvPr/>
        </p:nvSpPr>
        <p:spPr>
          <a:xfrm>
            <a:off x="5454610" y="4518069"/>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a:t>
            </a:r>
          </a:p>
        </p:txBody>
      </p:sp>
      <p:sp>
        <p:nvSpPr>
          <p:cNvPr id="186" name="!!o1b">
            <a:extLst>
              <a:ext uri="{FF2B5EF4-FFF2-40B4-BE49-F238E27FC236}">
                <a16:creationId xmlns:a16="http://schemas.microsoft.com/office/drawing/2014/main" id="{02CD4FE7-C15E-4D39-9D13-0C5128CAB572}"/>
              </a:ext>
            </a:extLst>
          </p:cNvPr>
          <p:cNvSpPr/>
          <p:nvPr/>
        </p:nvSpPr>
        <p:spPr>
          <a:xfrm>
            <a:off x="2485192" y="1745675"/>
            <a:ext cx="513000" cy="509351"/>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187" name="!!1b">
            <a:extLst>
              <a:ext uri="{FF2B5EF4-FFF2-40B4-BE49-F238E27FC236}">
                <a16:creationId xmlns:a16="http://schemas.microsoft.com/office/drawing/2014/main" id="{4E56BF15-812F-4F84-BAE1-53E891CC19A0}"/>
              </a:ext>
            </a:extLst>
          </p:cNvPr>
          <p:cNvSpPr txBox="1"/>
          <p:nvPr/>
        </p:nvSpPr>
        <p:spPr>
          <a:xfrm>
            <a:off x="2568505" y="1790121"/>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a:t>
            </a:r>
          </a:p>
        </p:txBody>
      </p:sp>
      <p:sp>
        <p:nvSpPr>
          <p:cNvPr id="196" name="!!o1d">
            <a:extLst>
              <a:ext uri="{FF2B5EF4-FFF2-40B4-BE49-F238E27FC236}">
                <a16:creationId xmlns:a16="http://schemas.microsoft.com/office/drawing/2014/main" id="{D4AD25AB-21D7-4AA2-BA43-503C1AAC570E}"/>
              </a:ext>
            </a:extLst>
          </p:cNvPr>
          <p:cNvSpPr/>
          <p:nvPr/>
        </p:nvSpPr>
        <p:spPr>
          <a:xfrm>
            <a:off x="6524406" y="2279689"/>
            <a:ext cx="513000" cy="497179"/>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197" name="!!1d">
            <a:extLst>
              <a:ext uri="{FF2B5EF4-FFF2-40B4-BE49-F238E27FC236}">
                <a16:creationId xmlns:a16="http://schemas.microsoft.com/office/drawing/2014/main" id="{13F2DB5B-FBB4-4A2F-B322-CC7124C2531A}"/>
              </a:ext>
            </a:extLst>
          </p:cNvPr>
          <p:cNvSpPr txBox="1"/>
          <p:nvPr/>
        </p:nvSpPr>
        <p:spPr>
          <a:xfrm>
            <a:off x="6535488" y="2299253"/>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O</a:t>
            </a:r>
          </a:p>
        </p:txBody>
      </p:sp>
      <p:sp>
        <p:nvSpPr>
          <p:cNvPr id="198" name="!!o1d">
            <a:extLst>
              <a:ext uri="{FF2B5EF4-FFF2-40B4-BE49-F238E27FC236}">
                <a16:creationId xmlns:a16="http://schemas.microsoft.com/office/drawing/2014/main" id="{D4AD25AB-21D7-4AA2-BA43-503C1AAC570E}"/>
              </a:ext>
            </a:extLst>
          </p:cNvPr>
          <p:cNvSpPr/>
          <p:nvPr/>
        </p:nvSpPr>
        <p:spPr>
          <a:xfrm>
            <a:off x="5941413" y="2270429"/>
            <a:ext cx="525341" cy="506439"/>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199" name="!!1d">
            <a:extLst>
              <a:ext uri="{FF2B5EF4-FFF2-40B4-BE49-F238E27FC236}">
                <a16:creationId xmlns:a16="http://schemas.microsoft.com/office/drawing/2014/main" id="{13F2DB5B-FBB4-4A2F-B322-CC7124C2531A}"/>
              </a:ext>
            </a:extLst>
          </p:cNvPr>
          <p:cNvSpPr txBox="1"/>
          <p:nvPr/>
        </p:nvSpPr>
        <p:spPr>
          <a:xfrm>
            <a:off x="6033570" y="2321019"/>
            <a:ext cx="303401"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D</a:t>
            </a:r>
          </a:p>
        </p:txBody>
      </p:sp>
      <p:sp>
        <p:nvSpPr>
          <p:cNvPr id="216" name="!!o1d">
            <a:extLst>
              <a:ext uri="{FF2B5EF4-FFF2-40B4-BE49-F238E27FC236}">
                <a16:creationId xmlns:a16="http://schemas.microsoft.com/office/drawing/2014/main" id="{D4AD25AB-21D7-4AA2-BA43-503C1AAC570E}"/>
              </a:ext>
            </a:extLst>
          </p:cNvPr>
          <p:cNvSpPr/>
          <p:nvPr/>
        </p:nvSpPr>
        <p:spPr>
          <a:xfrm>
            <a:off x="7628180" y="656070"/>
            <a:ext cx="510651" cy="500499"/>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217" name="!!1d">
            <a:extLst>
              <a:ext uri="{FF2B5EF4-FFF2-40B4-BE49-F238E27FC236}">
                <a16:creationId xmlns:a16="http://schemas.microsoft.com/office/drawing/2014/main" id="{13F2DB5B-FBB4-4A2F-B322-CC7124C2531A}"/>
              </a:ext>
            </a:extLst>
          </p:cNvPr>
          <p:cNvSpPr txBox="1"/>
          <p:nvPr/>
        </p:nvSpPr>
        <p:spPr>
          <a:xfrm>
            <a:off x="7716839" y="680778"/>
            <a:ext cx="346628" cy="461665"/>
          </a:xfrm>
          <a:prstGeom prst="rect">
            <a:avLst/>
          </a:prstGeom>
          <a:noFill/>
        </p:spPr>
        <p:txBody>
          <a:bodyPr wrap="square" rtlCol="0">
            <a:spAutoFit/>
          </a:bodyPr>
          <a:lstStyle/>
          <a:p>
            <a:pPr algn="ctr"/>
            <a:r>
              <a:rPr lang="en-US" sz="24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G</a:t>
            </a:r>
          </a:p>
        </p:txBody>
      </p:sp>
      <mc:AlternateContent xmlns:mc="http://schemas.openxmlformats.org/markup-compatibility/2006">
        <mc:Choice xmlns:am3d="http://schemas.microsoft.com/office/drawing/2017/model3d" Requires="am3d">
          <p:graphicFrame>
            <p:nvGraphicFramePr>
              <p:cNvPr id="2" name="3D Model 1" descr="Trigonal Pyramidal Bond">
                <a:extLst>
                  <a:ext uri="{FF2B5EF4-FFF2-40B4-BE49-F238E27FC236}">
                    <a16:creationId xmlns:a16="http://schemas.microsoft.com/office/drawing/2014/main" id="{6C4C8885-E4BC-BEF4-A4D2-041EEA4D6E40}"/>
                  </a:ext>
                </a:extLst>
              </p:cNvPr>
              <p:cNvGraphicFramePr>
                <a:graphicFrameLocks noChangeAspect="1"/>
              </p:cNvGraphicFramePr>
              <p:nvPr/>
            </p:nvGraphicFramePr>
            <p:xfrm>
              <a:off x="7295475" y="3092839"/>
              <a:ext cx="1891081" cy="2062134"/>
            </p:xfrm>
            <a:graphic>
              <a:graphicData uri="http://schemas.microsoft.com/office/drawing/2017/model3d">
                <am3d:model3d r:embed="rId19">
                  <am3d:spPr>
                    <a:xfrm>
                      <a:off x="0" y="0"/>
                      <a:ext cx="1891081" cy="2062134"/>
                    </a:xfrm>
                    <a:prstGeom prst="rect">
                      <a:avLst/>
                    </a:prstGeom>
                  </am3d:spPr>
                  <am3d:camera>
                    <am3d:pos x="0" y="0" z="67790137"/>
                    <am3d:up dx="0" dy="36000000" dz="0"/>
                    <am3d:lookAt x="0" y="0" z="0"/>
                    <am3d:perspective fov="2700000"/>
                  </am3d:camera>
                  <am3d:trans>
                    <am3d:meterPerModelUnit n="11469" d="1000000"/>
                    <am3d:preTrans dx="-4867538" dy="-3009989" dz="3073"/>
                    <am3d:scale>
                      <am3d:sx n="1000000" d="1000000"/>
                      <am3d:sy n="1000000" d="1000000"/>
                      <am3d:sz n="1000000" d="1000000"/>
                    </am3d:scale>
                    <am3d:rot ax="1302717" ay="-294787" az="-117198"/>
                    <am3d:postTrans dx="0" dy="0" dz="0"/>
                  </am3d:trans>
                  <am3d:raster rName="Office3DRenderer" rVer="16.0.8326">
                    <am3d:blip r:embed="rId20"/>
                  </am3d:raster>
                  <am3d:objViewport viewportSz="2879385"/>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2" name="3D Model 1" descr="Trigonal Pyramidal Bond">
                <a:extLst>
                  <a:ext uri="{FF2B5EF4-FFF2-40B4-BE49-F238E27FC236}">
                    <a16:creationId xmlns:a16="http://schemas.microsoft.com/office/drawing/2014/main" id="{6C4C8885-E4BC-BEF4-A4D2-041EEA4D6E40}"/>
                  </a:ext>
                </a:extLst>
              </p:cNvPr>
              <p:cNvPicPr>
                <a:picLocks noGrp="1" noRot="1" noChangeAspect="1" noMove="1" noResize="1" noEditPoints="1" noAdjustHandles="1" noChangeArrowheads="1" noChangeShapeType="1" noCrop="1"/>
              </p:cNvPicPr>
              <p:nvPr/>
            </p:nvPicPr>
            <p:blipFill>
              <a:blip r:embed="rId20"/>
              <a:stretch>
                <a:fillRect/>
              </a:stretch>
            </p:blipFill>
            <p:spPr>
              <a:xfrm>
                <a:off x="7295475" y="3092839"/>
                <a:ext cx="1891081" cy="2062134"/>
              </a:xfrm>
              <a:prstGeom prst="rect">
                <a:avLst/>
              </a:prstGeom>
            </p:spPr>
          </p:pic>
        </mc:Fallback>
      </mc:AlternateContent>
    </p:spTree>
    <p:extLst>
      <p:ext uri="{BB962C8B-B14F-4D97-AF65-F5344CB8AC3E}">
        <p14:creationId xmlns:p14="http://schemas.microsoft.com/office/powerpoint/2010/main" val="31130343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28"/>
                                        </p:tgtEl>
                                        <p:attrNameLst>
                                          <p:attrName>style.visibility</p:attrName>
                                        </p:attrNameLst>
                                      </p:cBhvr>
                                      <p:to>
                                        <p:strVal val="visible"/>
                                      </p:to>
                                    </p:set>
                                    <p:anim calcmode="lin" valueType="num">
                                      <p:cBhvr>
                                        <p:cTn id="7" dur="500" fill="hold"/>
                                        <p:tgtEl>
                                          <p:spTgt spid="128"/>
                                        </p:tgtEl>
                                        <p:attrNameLst>
                                          <p:attrName>ppt_w</p:attrName>
                                        </p:attrNameLst>
                                      </p:cBhvr>
                                      <p:tavLst>
                                        <p:tav tm="0">
                                          <p:val>
                                            <p:fltVal val="0"/>
                                          </p:val>
                                        </p:tav>
                                        <p:tav tm="100000">
                                          <p:val>
                                            <p:strVal val="#ppt_w"/>
                                          </p:val>
                                        </p:tav>
                                      </p:tavLst>
                                    </p:anim>
                                    <p:anim calcmode="lin" valueType="num">
                                      <p:cBhvr>
                                        <p:cTn id="8" dur="500" fill="hold"/>
                                        <p:tgtEl>
                                          <p:spTgt spid="128"/>
                                        </p:tgtEl>
                                        <p:attrNameLst>
                                          <p:attrName>ppt_h</p:attrName>
                                        </p:attrNameLst>
                                      </p:cBhvr>
                                      <p:tavLst>
                                        <p:tav tm="0">
                                          <p:val>
                                            <p:fltVal val="0"/>
                                          </p:val>
                                        </p:tav>
                                        <p:tav tm="100000">
                                          <p:val>
                                            <p:strVal val="#ppt_h"/>
                                          </p:val>
                                        </p:tav>
                                      </p:tavLst>
                                    </p:anim>
                                    <p:animEffect transition="in" filter="fade">
                                      <p:cBhvr>
                                        <p:cTn id="9" dur="500"/>
                                        <p:tgtEl>
                                          <p:spTgt spid="128"/>
                                        </p:tgtEl>
                                      </p:cBhvr>
                                    </p:animEffect>
                                  </p:childTnLst>
                                  <p:subTnLst>
                                    <p:audio>
                                      <p:cMediaNode>
                                        <p:cTn display="0" masterRel="sameClick">
                                          <p:stCondLst>
                                            <p:cond evt="begin" delay="0">
                                              <p:tn val="5"/>
                                            </p:cond>
                                          </p:stCondLst>
                                          <p:endCondLst>
                                            <p:cond evt="onStopAudio" delay="0">
                                              <p:tgtEl>
                                                <p:sldTgt/>
                                              </p:tgtEl>
                                            </p:cond>
                                          </p:endCondLst>
                                        </p:cTn>
                                        <p:tgtEl>
                                          <p:sndTgt r:embed="rId3" name="Bling.wav"/>
                                        </p:tgtEl>
                                      </p:cMediaNode>
                                    </p:audio>
                                  </p:subTnLst>
                                </p:cTn>
                              </p:par>
                              <p:par>
                                <p:cTn id="10" presetID="26" presetClass="emph" presetSubtype="0" fill="hold" grpId="1" nodeType="withEffect">
                                  <p:stCondLst>
                                    <p:cond delay="500"/>
                                  </p:stCondLst>
                                  <p:childTnLst>
                                    <p:animEffect transition="out" filter="fade">
                                      <p:cBhvr>
                                        <p:cTn id="11" dur="500" tmFilter="0, 0; .2, .5; .8, .5; 1, 0"/>
                                        <p:tgtEl>
                                          <p:spTgt spid="128"/>
                                        </p:tgtEl>
                                      </p:cBhvr>
                                    </p:animEffect>
                                    <p:animScale>
                                      <p:cBhvr>
                                        <p:cTn id="12" dur="250" autoRev="1" fill="hold"/>
                                        <p:tgtEl>
                                          <p:spTgt spid="128"/>
                                        </p:tgtEl>
                                      </p:cBhvr>
                                      <p:by x="105000" y="105000"/>
                                    </p:animScale>
                                  </p:childTnLst>
                                </p:cTn>
                              </p:par>
                              <p:par>
                                <p:cTn id="13" presetID="53" presetClass="entr" presetSubtype="16" fill="hold" grpId="0" nodeType="withEffect">
                                  <p:stCondLst>
                                    <p:cond delay="0"/>
                                  </p:stCondLst>
                                  <p:childTnLst>
                                    <p:set>
                                      <p:cBhvr>
                                        <p:cTn id="14" dur="1" fill="hold">
                                          <p:stCondLst>
                                            <p:cond delay="0"/>
                                          </p:stCondLst>
                                        </p:cTn>
                                        <p:tgtEl>
                                          <p:spTgt spid="130"/>
                                        </p:tgtEl>
                                        <p:attrNameLst>
                                          <p:attrName>style.visibility</p:attrName>
                                        </p:attrNameLst>
                                      </p:cBhvr>
                                      <p:to>
                                        <p:strVal val="visible"/>
                                      </p:to>
                                    </p:set>
                                    <p:anim calcmode="lin" valueType="num">
                                      <p:cBhvr>
                                        <p:cTn id="15" dur="500" fill="hold"/>
                                        <p:tgtEl>
                                          <p:spTgt spid="130"/>
                                        </p:tgtEl>
                                        <p:attrNameLst>
                                          <p:attrName>ppt_w</p:attrName>
                                        </p:attrNameLst>
                                      </p:cBhvr>
                                      <p:tavLst>
                                        <p:tav tm="0">
                                          <p:val>
                                            <p:fltVal val="0"/>
                                          </p:val>
                                        </p:tav>
                                        <p:tav tm="100000">
                                          <p:val>
                                            <p:strVal val="#ppt_w"/>
                                          </p:val>
                                        </p:tav>
                                      </p:tavLst>
                                    </p:anim>
                                    <p:anim calcmode="lin" valueType="num">
                                      <p:cBhvr>
                                        <p:cTn id="16" dur="500" fill="hold"/>
                                        <p:tgtEl>
                                          <p:spTgt spid="130"/>
                                        </p:tgtEl>
                                        <p:attrNameLst>
                                          <p:attrName>ppt_h</p:attrName>
                                        </p:attrNameLst>
                                      </p:cBhvr>
                                      <p:tavLst>
                                        <p:tav tm="0">
                                          <p:val>
                                            <p:fltVal val="0"/>
                                          </p:val>
                                        </p:tav>
                                        <p:tav tm="100000">
                                          <p:val>
                                            <p:strVal val="#ppt_h"/>
                                          </p:val>
                                        </p:tav>
                                      </p:tavLst>
                                    </p:anim>
                                    <p:animEffect transition="in" filter="fade">
                                      <p:cBhvr>
                                        <p:cTn id="17" dur="500"/>
                                        <p:tgtEl>
                                          <p:spTgt spid="130"/>
                                        </p:tgtEl>
                                      </p:cBhvr>
                                    </p:animEffect>
                                  </p:childTnLst>
                                  <p:subTnLst>
                                    <p:audio>
                                      <p:cMediaNode>
                                        <p:cTn display="0" masterRel="sameClick">
                                          <p:stCondLst>
                                            <p:cond evt="begin" delay="0">
                                              <p:tn val="13"/>
                                            </p:cond>
                                          </p:stCondLst>
                                          <p:endCondLst>
                                            <p:cond evt="onStopAudio" delay="0">
                                              <p:tgtEl>
                                                <p:sldTgt/>
                                              </p:tgtEl>
                                            </p:cond>
                                          </p:endCondLst>
                                        </p:cTn>
                                        <p:tgtEl>
                                          <p:sndTgt r:embed="rId3" name="Bling.wav"/>
                                        </p:tgtEl>
                                      </p:cMediaNode>
                                    </p:audio>
                                  </p:subTnLst>
                                </p:cTn>
                              </p:par>
                              <p:par>
                                <p:cTn id="18" presetID="26" presetClass="emph" presetSubtype="0" fill="hold" grpId="1" nodeType="withEffect">
                                  <p:stCondLst>
                                    <p:cond delay="500"/>
                                  </p:stCondLst>
                                  <p:childTnLst>
                                    <p:animEffect transition="out" filter="fade">
                                      <p:cBhvr>
                                        <p:cTn id="19" dur="500" tmFilter="0, 0; .2, .5; .8, .5; 1, 0"/>
                                        <p:tgtEl>
                                          <p:spTgt spid="130"/>
                                        </p:tgtEl>
                                      </p:cBhvr>
                                    </p:animEffect>
                                    <p:animScale>
                                      <p:cBhvr>
                                        <p:cTn id="20" dur="250" autoRev="1" fill="hold"/>
                                        <p:tgtEl>
                                          <p:spTgt spid="130"/>
                                        </p:tgtEl>
                                      </p:cBhvr>
                                      <p:by x="105000" y="105000"/>
                                    </p:animScale>
                                  </p:childTnLst>
                                </p:cTn>
                              </p:par>
                              <p:par>
                                <p:cTn id="21" presetID="53" presetClass="entr" presetSubtype="16" fill="hold" grpId="0" nodeType="withEffect">
                                  <p:stCondLst>
                                    <p:cond delay="0"/>
                                  </p:stCondLst>
                                  <p:childTnLst>
                                    <p:set>
                                      <p:cBhvr>
                                        <p:cTn id="22" dur="1" fill="hold">
                                          <p:stCondLst>
                                            <p:cond delay="0"/>
                                          </p:stCondLst>
                                        </p:cTn>
                                        <p:tgtEl>
                                          <p:spTgt spid="152"/>
                                        </p:tgtEl>
                                        <p:attrNameLst>
                                          <p:attrName>style.visibility</p:attrName>
                                        </p:attrNameLst>
                                      </p:cBhvr>
                                      <p:to>
                                        <p:strVal val="visible"/>
                                      </p:to>
                                    </p:set>
                                    <p:anim calcmode="lin" valueType="num">
                                      <p:cBhvr>
                                        <p:cTn id="23" dur="500" fill="hold"/>
                                        <p:tgtEl>
                                          <p:spTgt spid="152"/>
                                        </p:tgtEl>
                                        <p:attrNameLst>
                                          <p:attrName>ppt_w</p:attrName>
                                        </p:attrNameLst>
                                      </p:cBhvr>
                                      <p:tavLst>
                                        <p:tav tm="0">
                                          <p:val>
                                            <p:fltVal val="0"/>
                                          </p:val>
                                        </p:tav>
                                        <p:tav tm="100000">
                                          <p:val>
                                            <p:strVal val="#ppt_w"/>
                                          </p:val>
                                        </p:tav>
                                      </p:tavLst>
                                    </p:anim>
                                    <p:anim calcmode="lin" valueType="num">
                                      <p:cBhvr>
                                        <p:cTn id="24" dur="500" fill="hold"/>
                                        <p:tgtEl>
                                          <p:spTgt spid="152"/>
                                        </p:tgtEl>
                                        <p:attrNameLst>
                                          <p:attrName>ppt_h</p:attrName>
                                        </p:attrNameLst>
                                      </p:cBhvr>
                                      <p:tavLst>
                                        <p:tav tm="0">
                                          <p:val>
                                            <p:fltVal val="0"/>
                                          </p:val>
                                        </p:tav>
                                        <p:tav tm="100000">
                                          <p:val>
                                            <p:strVal val="#ppt_h"/>
                                          </p:val>
                                        </p:tav>
                                      </p:tavLst>
                                    </p:anim>
                                    <p:animEffect transition="in" filter="fade">
                                      <p:cBhvr>
                                        <p:cTn id="25" dur="500"/>
                                        <p:tgtEl>
                                          <p:spTgt spid="152"/>
                                        </p:tgtEl>
                                      </p:cBhvr>
                                    </p:animEffect>
                                  </p:childTnLst>
                                  <p:subTnLst>
                                    <p:audio>
                                      <p:cMediaNode>
                                        <p:cTn display="0" masterRel="sameClick">
                                          <p:stCondLst>
                                            <p:cond evt="begin" delay="0">
                                              <p:tn val="21"/>
                                            </p:cond>
                                          </p:stCondLst>
                                          <p:endCondLst>
                                            <p:cond evt="onStopAudio" delay="0">
                                              <p:tgtEl>
                                                <p:sldTgt/>
                                              </p:tgtEl>
                                            </p:cond>
                                          </p:endCondLst>
                                        </p:cTn>
                                        <p:tgtEl>
                                          <p:sndTgt r:embed="rId3" name="Bling.wav"/>
                                        </p:tgtEl>
                                      </p:cMediaNode>
                                    </p:audio>
                                  </p:subTnLst>
                                </p:cTn>
                              </p:par>
                              <p:par>
                                <p:cTn id="26" presetID="26" presetClass="emph" presetSubtype="0" fill="hold" grpId="1" nodeType="withEffect">
                                  <p:stCondLst>
                                    <p:cond delay="500"/>
                                  </p:stCondLst>
                                  <p:childTnLst>
                                    <p:animEffect transition="out" filter="fade">
                                      <p:cBhvr>
                                        <p:cTn id="27" dur="500" tmFilter="0, 0; .2, .5; .8, .5; 1, 0"/>
                                        <p:tgtEl>
                                          <p:spTgt spid="152"/>
                                        </p:tgtEl>
                                      </p:cBhvr>
                                    </p:animEffect>
                                    <p:animScale>
                                      <p:cBhvr>
                                        <p:cTn id="28" dur="250" autoRev="1" fill="hold"/>
                                        <p:tgtEl>
                                          <p:spTgt spid="152"/>
                                        </p:tgtEl>
                                      </p:cBhvr>
                                      <p:by x="105000" y="105000"/>
                                    </p:animScale>
                                  </p:childTnLst>
                                </p:cTn>
                              </p:par>
                              <p:par>
                                <p:cTn id="29" presetID="53" presetClass="entr" presetSubtype="16" fill="hold" grpId="0" nodeType="withEffect">
                                  <p:stCondLst>
                                    <p:cond delay="0"/>
                                  </p:stCondLst>
                                  <p:childTnLst>
                                    <p:set>
                                      <p:cBhvr>
                                        <p:cTn id="30" dur="1" fill="hold">
                                          <p:stCondLst>
                                            <p:cond delay="0"/>
                                          </p:stCondLst>
                                        </p:cTn>
                                        <p:tgtEl>
                                          <p:spTgt spid="153"/>
                                        </p:tgtEl>
                                        <p:attrNameLst>
                                          <p:attrName>style.visibility</p:attrName>
                                        </p:attrNameLst>
                                      </p:cBhvr>
                                      <p:to>
                                        <p:strVal val="visible"/>
                                      </p:to>
                                    </p:set>
                                    <p:anim calcmode="lin" valueType="num">
                                      <p:cBhvr>
                                        <p:cTn id="31" dur="500" fill="hold"/>
                                        <p:tgtEl>
                                          <p:spTgt spid="153"/>
                                        </p:tgtEl>
                                        <p:attrNameLst>
                                          <p:attrName>ppt_w</p:attrName>
                                        </p:attrNameLst>
                                      </p:cBhvr>
                                      <p:tavLst>
                                        <p:tav tm="0">
                                          <p:val>
                                            <p:fltVal val="0"/>
                                          </p:val>
                                        </p:tav>
                                        <p:tav tm="100000">
                                          <p:val>
                                            <p:strVal val="#ppt_w"/>
                                          </p:val>
                                        </p:tav>
                                      </p:tavLst>
                                    </p:anim>
                                    <p:anim calcmode="lin" valueType="num">
                                      <p:cBhvr>
                                        <p:cTn id="32" dur="500" fill="hold"/>
                                        <p:tgtEl>
                                          <p:spTgt spid="153"/>
                                        </p:tgtEl>
                                        <p:attrNameLst>
                                          <p:attrName>ppt_h</p:attrName>
                                        </p:attrNameLst>
                                      </p:cBhvr>
                                      <p:tavLst>
                                        <p:tav tm="0">
                                          <p:val>
                                            <p:fltVal val="0"/>
                                          </p:val>
                                        </p:tav>
                                        <p:tav tm="100000">
                                          <p:val>
                                            <p:strVal val="#ppt_h"/>
                                          </p:val>
                                        </p:tav>
                                      </p:tavLst>
                                    </p:anim>
                                    <p:animEffect transition="in" filter="fade">
                                      <p:cBhvr>
                                        <p:cTn id="33" dur="500"/>
                                        <p:tgtEl>
                                          <p:spTgt spid="153"/>
                                        </p:tgtEl>
                                      </p:cBhvr>
                                    </p:animEffect>
                                  </p:childTnLst>
                                  <p:subTnLst>
                                    <p:audio>
                                      <p:cMediaNode>
                                        <p:cTn display="0" masterRel="sameClick">
                                          <p:stCondLst>
                                            <p:cond evt="begin" delay="0">
                                              <p:tn val="29"/>
                                            </p:cond>
                                          </p:stCondLst>
                                          <p:endCondLst>
                                            <p:cond evt="onStopAudio" delay="0">
                                              <p:tgtEl>
                                                <p:sldTgt/>
                                              </p:tgtEl>
                                            </p:cond>
                                          </p:endCondLst>
                                        </p:cTn>
                                        <p:tgtEl>
                                          <p:sndTgt r:embed="rId3" name="Bling.wav"/>
                                        </p:tgtEl>
                                      </p:cMediaNode>
                                    </p:audio>
                                  </p:subTnLst>
                                </p:cTn>
                              </p:par>
                              <p:par>
                                <p:cTn id="34" presetID="26" presetClass="emph" presetSubtype="0" fill="hold" grpId="1" nodeType="withEffect">
                                  <p:stCondLst>
                                    <p:cond delay="500"/>
                                  </p:stCondLst>
                                  <p:childTnLst>
                                    <p:animEffect transition="out" filter="fade">
                                      <p:cBhvr>
                                        <p:cTn id="35" dur="500" tmFilter="0, 0; .2, .5; .8, .5; 1, 0"/>
                                        <p:tgtEl>
                                          <p:spTgt spid="153"/>
                                        </p:tgtEl>
                                      </p:cBhvr>
                                    </p:animEffect>
                                    <p:animScale>
                                      <p:cBhvr>
                                        <p:cTn id="36" dur="250" autoRev="1" fill="hold"/>
                                        <p:tgtEl>
                                          <p:spTgt spid="153"/>
                                        </p:tgtEl>
                                      </p:cBhvr>
                                      <p:by x="105000" y="105000"/>
                                    </p:animScale>
                                  </p:childTnLst>
                                </p:cTn>
                              </p:par>
                              <p:par>
                                <p:cTn id="37" presetID="53" presetClass="entr" presetSubtype="16" fill="hold" grpId="0" nodeType="withEffect">
                                  <p:stCondLst>
                                    <p:cond delay="0"/>
                                  </p:stCondLst>
                                  <p:childTnLst>
                                    <p:set>
                                      <p:cBhvr>
                                        <p:cTn id="38" dur="1" fill="hold">
                                          <p:stCondLst>
                                            <p:cond delay="0"/>
                                          </p:stCondLst>
                                        </p:cTn>
                                        <p:tgtEl>
                                          <p:spTgt spid="157"/>
                                        </p:tgtEl>
                                        <p:attrNameLst>
                                          <p:attrName>style.visibility</p:attrName>
                                        </p:attrNameLst>
                                      </p:cBhvr>
                                      <p:to>
                                        <p:strVal val="visible"/>
                                      </p:to>
                                    </p:set>
                                    <p:anim calcmode="lin" valueType="num">
                                      <p:cBhvr>
                                        <p:cTn id="39" dur="500" fill="hold"/>
                                        <p:tgtEl>
                                          <p:spTgt spid="157"/>
                                        </p:tgtEl>
                                        <p:attrNameLst>
                                          <p:attrName>ppt_w</p:attrName>
                                        </p:attrNameLst>
                                      </p:cBhvr>
                                      <p:tavLst>
                                        <p:tav tm="0">
                                          <p:val>
                                            <p:fltVal val="0"/>
                                          </p:val>
                                        </p:tav>
                                        <p:tav tm="100000">
                                          <p:val>
                                            <p:strVal val="#ppt_w"/>
                                          </p:val>
                                        </p:tav>
                                      </p:tavLst>
                                    </p:anim>
                                    <p:anim calcmode="lin" valueType="num">
                                      <p:cBhvr>
                                        <p:cTn id="40" dur="500" fill="hold"/>
                                        <p:tgtEl>
                                          <p:spTgt spid="157"/>
                                        </p:tgtEl>
                                        <p:attrNameLst>
                                          <p:attrName>ppt_h</p:attrName>
                                        </p:attrNameLst>
                                      </p:cBhvr>
                                      <p:tavLst>
                                        <p:tav tm="0">
                                          <p:val>
                                            <p:fltVal val="0"/>
                                          </p:val>
                                        </p:tav>
                                        <p:tav tm="100000">
                                          <p:val>
                                            <p:strVal val="#ppt_h"/>
                                          </p:val>
                                        </p:tav>
                                      </p:tavLst>
                                    </p:anim>
                                    <p:animEffect transition="in" filter="fade">
                                      <p:cBhvr>
                                        <p:cTn id="41" dur="500"/>
                                        <p:tgtEl>
                                          <p:spTgt spid="157"/>
                                        </p:tgtEl>
                                      </p:cBhvr>
                                    </p:animEffect>
                                  </p:childTnLst>
                                  <p:subTnLst>
                                    <p:audio>
                                      <p:cMediaNode>
                                        <p:cTn display="0" masterRel="sameClick">
                                          <p:stCondLst>
                                            <p:cond evt="begin" delay="0">
                                              <p:tn val="37"/>
                                            </p:cond>
                                          </p:stCondLst>
                                          <p:endCondLst>
                                            <p:cond evt="onStopAudio" delay="0">
                                              <p:tgtEl>
                                                <p:sldTgt/>
                                              </p:tgtEl>
                                            </p:cond>
                                          </p:endCondLst>
                                        </p:cTn>
                                        <p:tgtEl>
                                          <p:sndTgt r:embed="rId3" name="Bling.wav"/>
                                        </p:tgtEl>
                                      </p:cMediaNode>
                                    </p:audio>
                                  </p:subTnLst>
                                </p:cTn>
                              </p:par>
                              <p:par>
                                <p:cTn id="42" presetID="26" presetClass="emph" presetSubtype="0" fill="hold" grpId="1" nodeType="withEffect">
                                  <p:stCondLst>
                                    <p:cond delay="500"/>
                                  </p:stCondLst>
                                  <p:childTnLst>
                                    <p:animEffect transition="out" filter="fade">
                                      <p:cBhvr>
                                        <p:cTn id="43" dur="500" tmFilter="0, 0; .2, .5; .8, .5; 1, 0"/>
                                        <p:tgtEl>
                                          <p:spTgt spid="157"/>
                                        </p:tgtEl>
                                      </p:cBhvr>
                                    </p:animEffect>
                                    <p:animScale>
                                      <p:cBhvr>
                                        <p:cTn id="44" dur="250" autoRev="1" fill="hold"/>
                                        <p:tgtEl>
                                          <p:spTgt spid="157"/>
                                        </p:tgtEl>
                                      </p:cBhvr>
                                      <p:by x="105000" y="105000"/>
                                    </p:animScale>
                                  </p:childTnLst>
                                </p:cTn>
                              </p:par>
                              <p:par>
                                <p:cTn id="45" presetID="53" presetClass="entr" presetSubtype="16" fill="hold" grpId="0" nodeType="withEffect">
                                  <p:stCondLst>
                                    <p:cond delay="0"/>
                                  </p:stCondLst>
                                  <p:childTnLst>
                                    <p:set>
                                      <p:cBhvr>
                                        <p:cTn id="46" dur="1" fill="hold">
                                          <p:stCondLst>
                                            <p:cond delay="0"/>
                                          </p:stCondLst>
                                        </p:cTn>
                                        <p:tgtEl>
                                          <p:spTgt spid="161"/>
                                        </p:tgtEl>
                                        <p:attrNameLst>
                                          <p:attrName>style.visibility</p:attrName>
                                        </p:attrNameLst>
                                      </p:cBhvr>
                                      <p:to>
                                        <p:strVal val="visible"/>
                                      </p:to>
                                    </p:set>
                                    <p:anim calcmode="lin" valueType="num">
                                      <p:cBhvr>
                                        <p:cTn id="47" dur="500" fill="hold"/>
                                        <p:tgtEl>
                                          <p:spTgt spid="161"/>
                                        </p:tgtEl>
                                        <p:attrNameLst>
                                          <p:attrName>ppt_w</p:attrName>
                                        </p:attrNameLst>
                                      </p:cBhvr>
                                      <p:tavLst>
                                        <p:tav tm="0">
                                          <p:val>
                                            <p:fltVal val="0"/>
                                          </p:val>
                                        </p:tav>
                                        <p:tav tm="100000">
                                          <p:val>
                                            <p:strVal val="#ppt_w"/>
                                          </p:val>
                                        </p:tav>
                                      </p:tavLst>
                                    </p:anim>
                                    <p:anim calcmode="lin" valueType="num">
                                      <p:cBhvr>
                                        <p:cTn id="48" dur="500" fill="hold"/>
                                        <p:tgtEl>
                                          <p:spTgt spid="161"/>
                                        </p:tgtEl>
                                        <p:attrNameLst>
                                          <p:attrName>ppt_h</p:attrName>
                                        </p:attrNameLst>
                                      </p:cBhvr>
                                      <p:tavLst>
                                        <p:tav tm="0">
                                          <p:val>
                                            <p:fltVal val="0"/>
                                          </p:val>
                                        </p:tav>
                                        <p:tav tm="100000">
                                          <p:val>
                                            <p:strVal val="#ppt_h"/>
                                          </p:val>
                                        </p:tav>
                                      </p:tavLst>
                                    </p:anim>
                                    <p:animEffect transition="in" filter="fade">
                                      <p:cBhvr>
                                        <p:cTn id="49" dur="500"/>
                                        <p:tgtEl>
                                          <p:spTgt spid="161"/>
                                        </p:tgtEl>
                                      </p:cBhvr>
                                    </p:animEffect>
                                  </p:childTnLst>
                                  <p:subTnLst>
                                    <p:audio>
                                      <p:cMediaNode>
                                        <p:cTn display="0" masterRel="sameClick">
                                          <p:stCondLst>
                                            <p:cond evt="begin" delay="0">
                                              <p:tn val="45"/>
                                            </p:cond>
                                          </p:stCondLst>
                                          <p:endCondLst>
                                            <p:cond evt="onStopAudio" delay="0">
                                              <p:tgtEl>
                                                <p:sldTgt/>
                                              </p:tgtEl>
                                            </p:cond>
                                          </p:endCondLst>
                                        </p:cTn>
                                        <p:tgtEl>
                                          <p:sndTgt r:embed="rId3" name="Bling.wav"/>
                                        </p:tgtEl>
                                      </p:cMediaNode>
                                    </p:audio>
                                  </p:subTnLst>
                                </p:cTn>
                              </p:par>
                              <p:par>
                                <p:cTn id="50" presetID="26" presetClass="emph" presetSubtype="0" fill="hold" grpId="1" nodeType="withEffect">
                                  <p:stCondLst>
                                    <p:cond delay="500"/>
                                  </p:stCondLst>
                                  <p:childTnLst>
                                    <p:animEffect transition="out" filter="fade">
                                      <p:cBhvr>
                                        <p:cTn id="51" dur="500" tmFilter="0, 0; .2, .5; .8, .5; 1, 0"/>
                                        <p:tgtEl>
                                          <p:spTgt spid="161"/>
                                        </p:tgtEl>
                                      </p:cBhvr>
                                    </p:animEffect>
                                    <p:animScale>
                                      <p:cBhvr>
                                        <p:cTn id="52" dur="250" autoRev="1" fill="hold"/>
                                        <p:tgtEl>
                                          <p:spTgt spid="161"/>
                                        </p:tgtEl>
                                      </p:cBhvr>
                                      <p:by x="105000" y="105000"/>
                                    </p:animScale>
                                  </p:childTnLst>
                                </p:cTn>
                              </p:par>
                              <p:par>
                                <p:cTn id="53" presetID="53" presetClass="entr" presetSubtype="16" fill="hold" grpId="0" nodeType="withEffect">
                                  <p:stCondLst>
                                    <p:cond delay="0"/>
                                  </p:stCondLst>
                                  <p:childTnLst>
                                    <p:set>
                                      <p:cBhvr>
                                        <p:cTn id="54" dur="1" fill="hold">
                                          <p:stCondLst>
                                            <p:cond delay="0"/>
                                          </p:stCondLst>
                                        </p:cTn>
                                        <p:tgtEl>
                                          <p:spTgt spid="172"/>
                                        </p:tgtEl>
                                        <p:attrNameLst>
                                          <p:attrName>style.visibility</p:attrName>
                                        </p:attrNameLst>
                                      </p:cBhvr>
                                      <p:to>
                                        <p:strVal val="visible"/>
                                      </p:to>
                                    </p:set>
                                    <p:anim calcmode="lin" valueType="num">
                                      <p:cBhvr>
                                        <p:cTn id="55" dur="500" fill="hold"/>
                                        <p:tgtEl>
                                          <p:spTgt spid="172"/>
                                        </p:tgtEl>
                                        <p:attrNameLst>
                                          <p:attrName>ppt_w</p:attrName>
                                        </p:attrNameLst>
                                      </p:cBhvr>
                                      <p:tavLst>
                                        <p:tav tm="0">
                                          <p:val>
                                            <p:fltVal val="0"/>
                                          </p:val>
                                        </p:tav>
                                        <p:tav tm="100000">
                                          <p:val>
                                            <p:strVal val="#ppt_w"/>
                                          </p:val>
                                        </p:tav>
                                      </p:tavLst>
                                    </p:anim>
                                    <p:anim calcmode="lin" valueType="num">
                                      <p:cBhvr>
                                        <p:cTn id="56" dur="500" fill="hold"/>
                                        <p:tgtEl>
                                          <p:spTgt spid="172"/>
                                        </p:tgtEl>
                                        <p:attrNameLst>
                                          <p:attrName>ppt_h</p:attrName>
                                        </p:attrNameLst>
                                      </p:cBhvr>
                                      <p:tavLst>
                                        <p:tav tm="0">
                                          <p:val>
                                            <p:fltVal val="0"/>
                                          </p:val>
                                        </p:tav>
                                        <p:tav tm="100000">
                                          <p:val>
                                            <p:strVal val="#ppt_h"/>
                                          </p:val>
                                        </p:tav>
                                      </p:tavLst>
                                    </p:anim>
                                    <p:animEffect transition="in" filter="fade">
                                      <p:cBhvr>
                                        <p:cTn id="57" dur="500"/>
                                        <p:tgtEl>
                                          <p:spTgt spid="172"/>
                                        </p:tgtEl>
                                      </p:cBhvr>
                                    </p:animEffect>
                                  </p:childTnLst>
                                  <p:subTnLst>
                                    <p:audio>
                                      <p:cMediaNode>
                                        <p:cTn display="0" masterRel="sameClick">
                                          <p:stCondLst>
                                            <p:cond evt="begin" delay="0">
                                              <p:tn val="53"/>
                                            </p:cond>
                                          </p:stCondLst>
                                          <p:endCondLst>
                                            <p:cond evt="onStopAudio" delay="0">
                                              <p:tgtEl>
                                                <p:sldTgt/>
                                              </p:tgtEl>
                                            </p:cond>
                                          </p:endCondLst>
                                        </p:cTn>
                                        <p:tgtEl>
                                          <p:sndTgt r:embed="rId3" name="Bling.wav"/>
                                        </p:tgtEl>
                                      </p:cMediaNode>
                                    </p:audio>
                                  </p:subTnLst>
                                </p:cTn>
                              </p:par>
                              <p:par>
                                <p:cTn id="58" presetID="26" presetClass="emph" presetSubtype="0" fill="hold" grpId="1" nodeType="withEffect">
                                  <p:stCondLst>
                                    <p:cond delay="500"/>
                                  </p:stCondLst>
                                  <p:childTnLst>
                                    <p:animEffect transition="out" filter="fade">
                                      <p:cBhvr>
                                        <p:cTn id="59" dur="500" tmFilter="0, 0; .2, .5; .8, .5; 1, 0"/>
                                        <p:tgtEl>
                                          <p:spTgt spid="172"/>
                                        </p:tgtEl>
                                      </p:cBhvr>
                                    </p:animEffect>
                                    <p:animScale>
                                      <p:cBhvr>
                                        <p:cTn id="60" dur="250" autoRev="1" fill="hold"/>
                                        <p:tgtEl>
                                          <p:spTgt spid="172"/>
                                        </p:tgtEl>
                                      </p:cBhvr>
                                      <p:by x="105000" y="105000"/>
                                    </p:animScale>
                                  </p:childTnLst>
                                </p:cTn>
                              </p:par>
                              <p:par>
                                <p:cTn id="61" presetID="53" presetClass="entr" presetSubtype="16" fill="hold" grpId="0" nodeType="withEffect">
                                  <p:stCondLst>
                                    <p:cond delay="0"/>
                                  </p:stCondLst>
                                  <p:childTnLst>
                                    <p:set>
                                      <p:cBhvr>
                                        <p:cTn id="62" dur="1" fill="hold">
                                          <p:stCondLst>
                                            <p:cond delay="0"/>
                                          </p:stCondLst>
                                        </p:cTn>
                                        <p:tgtEl>
                                          <p:spTgt spid="170"/>
                                        </p:tgtEl>
                                        <p:attrNameLst>
                                          <p:attrName>style.visibility</p:attrName>
                                        </p:attrNameLst>
                                      </p:cBhvr>
                                      <p:to>
                                        <p:strVal val="visible"/>
                                      </p:to>
                                    </p:set>
                                    <p:anim calcmode="lin" valueType="num">
                                      <p:cBhvr>
                                        <p:cTn id="63" dur="500" fill="hold"/>
                                        <p:tgtEl>
                                          <p:spTgt spid="170"/>
                                        </p:tgtEl>
                                        <p:attrNameLst>
                                          <p:attrName>ppt_w</p:attrName>
                                        </p:attrNameLst>
                                      </p:cBhvr>
                                      <p:tavLst>
                                        <p:tav tm="0">
                                          <p:val>
                                            <p:fltVal val="0"/>
                                          </p:val>
                                        </p:tav>
                                        <p:tav tm="100000">
                                          <p:val>
                                            <p:strVal val="#ppt_w"/>
                                          </p:val>
                                        </p:tav>
                                      </p:tavLst>
                                    </p:anim>
                                    <p:anim calcmode="lin" valueType="num">
                                      <p:cBhvr>
                                        <p:cTn id="64" dur="500" fill="hold"/>
                                        <p:tgtEl>
                                          <p:spTgt spid="170"/>
                                        </p:tgtEl>
                                        <p:attrNameLst>
                                          <p:attrName>ppt_h</p:attrName>
                                        </p:attrNameLst>
                                      </p:cBhvr>
                                      <p:tavLst>
                                        <p:tav tm="0">
                                          <p:val>
                                            <p:fltVal val="0"/>
                                          </p:val>
                                        </p:tav>
                                        <p:tav tm="100000">
                                          <p:val>
                                            <p:strVal val="#ppt_h"/>
                                          </p:val>
                                        </p:tav>
                                      </p:tavLst>
                                    </p:anim>
                                    <p:animEffect transition="in" filter="fade">
                                      <p:cBhvr>
                                        <p:cTn id="65" dur="500"/>
                                        <p:tgtEl>
                                          <p:spTgt spid="170"/>
                                        </p:tgtEl>
                                      </p:cBhvr>
                                    </p:animEffect>
                                  </p:childTnLst>
                                  <p:subTnLst>
                                    <p:audio>
                                      <p:cMediaNode>
                                        <p:cTn display="0" masterRel="sameClick">
                                          <p:stCondLst>
                                            <p:cond evt="begin" delay="0">
                                              <p:tn val="61"/>
                                            </p:cond>
                                          </p:stCondLst>
                                          <p:endCondLst>
                                            <p:cond evt="onStopAudio" delay="0">
                                              <p:tgtEl>
                                                <p:sldTgt/>
                                              </p:tgtEl>
                                            </p:cond>
                                          </p:endCondLst>
                                        </p:cTn>
                                        <p:tgtEl>
                                          <p:sndTgt r:embed="rId3" name="Bling.wav"/>
                                        </p:tgtEl>
                                      </p:cMediaNode>
                                    </p:audio>
                                  </p:subTnLst>
                                </p:cTn>
                              </p:par>
                              <p:par>
                                <p:cTn id="66" presetID="26" presetClass="emph" presetSubtype="0" fill="hold" grpId="1" nodeType="withEffect">
                                  <p:stCondLst>
                                    <p:cond delay="500"/>
                                  </p:stCondLst>
                                  <p:childTnLst>
                                    <p:animEffect transition="out" filter="fade">
                                      <p:cBhvr>
                                        <p:cTn id="67" dur="500" tmFilter="0, 0; .2, .5; .8, .5; 1, 0"/>
                                        <p:tgtEl>
                                          <p:spTgt spid="170"/>
                                        </p:tgtEl>
                                      </p:cBhvr>
                                    </p:animEffect>
                                    <p:animScale>
                                      <p:cBhvr>
                                        <p:cTn id="68" dur="250" autoRev="1" fill="hold"/>
                                        <p:tgtEl>
                                          <p:spTgt spid="170"/>
                                        </p:tgtEl>
                                      </p:cBhvr>
                                      <p:by x="105000" y="105000"/>
                                    </p:animScale>
                                  </p:childTnLst>
                                </p:cTn>
                              </p:par>
                              <p:par>
                                <p:cTn id="69" presetID="53" presetClass="entr" presetSubtype="16" fill="hold" grpId="0" nodeType="withEffect">
                                  <p:stCondLst>
                                    <p:cond delay="0"/>
                                  </p:stCondLst>
                                  <p:childTnLst>
                                    <p:set>
                                      <p:cBhvr>
                                        <p:cTn id="70" dur="1" fill="hold">
                                          <p:stCondLst>
                                            <p:cond delay="0"/>
                                          </p:stCondLst>
                                        </p:cTn>
                                        <p:tgtEl>
                                          <p:spTgt spid="214"/>
                                        </p:tgtEl>
                                        <p:attrNameLst>
                                          <p:attrName>style.visibility</p:attrName>
                                        </p:attrNameLst>
                                      </p:cBhvr>
                                      <p:to>
                                        <p:strVal val="visible"/>
                                      </p:to>
                                    </p:set>
                                    <p:anim calcmode="lin" valueType="num">
                                      <p:cBhvr>
                                        <p:cTn id="71" dur="500" fill="hold"/>
                                        <p:tgtEl>
                                          <p:spTgt spid="214"/>
                                        </p:tgtEl>
                                        <p:attrNameLst>
                                          <p:attrName>ppt_w</p:attrName>
                                        </p:attrNameLst>
                                      </p:cBhvr>
                                      <p:tavLst>
                                        <p:tav tm="0">
                                          <p:val>
                                            <p:fltVal val="0"/>
                                          </p:val>
                                        </p:tav>
                                        <p:tav tm="100000">
                                          <p:val>
                                            <p:strVal val="#ppt_w"/>
                                          </p:val>
                                        </p:tav>
                                      </p:tavLst>
                                    </p:anim>
                                    <p:anim calcmode="lin" valueType="num">
                                      <p:cBhvr>
                                        <p:cTn id="72" dur="500" fill="hold"/>
                                        <p:tgtEl>
                                          <p:spTgt spid="214"/>
                                        </p:tgtEl>
                                        <p:attrNameLst>
                                          <p:attrName>ppt_h</p:attrName>
                                        </p:attrNameLst>
                                      </p:cBhvr>
                                      <p:tavLst>
                                        <p:tav tm="0">
                                          <p:val>
                                            <p:fltVal val="0"/>
                                          </p:val>
                                        </p:tav>
                                        <p:tav tm="100000">
                                          <p:val>
                                            <p:strVal val="#ppt_h"/>
                                          </p:val>
                                        </p:tav>
                                      </p:tavLst>
                                    </p:anim>
                                    <p:animEffect transition="in" filter="fade">
                                      <p:cBhvr>
                                        <p:cTn id="73" dur="500"/>
                                        <p:tgtEl>
                                          <p:spTgt spid="214"/>
                                        </p:tgtEl>
                                      </p:cBhvr>
                                    </p:animEffect>
                                  </p:childTnLst>
                                  <p:subTnLst>
                                    <p:audio>
                                      <p:cMediaNode>
                                        <p:cTn display="0" masterRel="sameClick">
                                          <p:stCondLst>
                                            <p:cond evt="begin" delay="0">
                                              <p:tn val="69"/>
                                            </p:cond>
                                          </p:stCondLst>
                                          <p:endCondLst>
                                            <p:cond evt="onStopAudio" delay="0">
                                              <p:tgtEl>
                                                <p:sldTgt/>
                                              </p:tgtEl>
                                            </p:cond>
                                          </p:endCondLst>
                                        </p:cTn>
                                        <p:tgtEl>
                                          <p:sndTgt r:embed="rId3" name="Bling.wav"/>
                                        </p:tgtEl>
                                      </p:cMediaNode>
                                    </p:audio>
                                  </p:subTnLst>
                                </p:cTn>
                              </p:par>
                              <p:par>
                                <p:cTn id="74" presetID="26" presetClass="emph" presetSubtype="0" fill="hold" grpId="1" nodeType="withEffect">
                                  <p:stCondLst>
                                    <p:cond delay="500"/>
                                  </p:stCondLst>
                                  <p:childTnLst>
                                    <p:animEffect transition="out" filter="fade">
                                      <p:cBhvr>
                                        <p:cTn id="75" dur="500" tmFilter="0, 0; .2, .5; .8, .5; 1, 0"/>
                                        <p:tgtEl>
                                          <p:spTgt spid="214"/>
                                        </p:tgtEl>
                                      </p:cBhvr>
                                    </p:animEffect>
                                    <p:animScale>
                                      <p:cBhvr>
                                        <p:cTn id="76" dur="250" autoRev="1" fill="hold"/>
                                        <p:tgtEl>
                                          <p:spTgt spid="214"/>
                                        </p:tgtEl>
                                      </p:cBhvr>
                                      <p:by x="105000" y="105000"/>
                                    </p:animScale>
                                  </p:childTnLst>
                                </p:cTn>
                              </p:par>
                              <p:par>
                                <p:cTn id="77" presetID="53" presetClass="entr" presetSubtype="16" fill="hold" grpId="0" nodeType="withEffect">
                                  <p:stCondLst>
                                    <p:cond delay="0"/>
                                  </p:stCondLst>
                                  <p:childTnLst>
                                    <p:set>
                                      <p:cBhvr>
                                        <p:cTn id="78" dur="1" fill="hold">
                                          <p:stCondLst>
                                            <p:cond delay="0"/>
                                          </p:stCondLst>
                                        </p:cTn>
                                        <p:tgtEl>
                                          <p:spTgt spid="212"/>
                                        </p:tgtEl>
                                        <p:attrNameLst>
                                          <p:attrName>style.visibility</p:attrName>
                                        </p:attrNameLst>
                                      </p:cBhvr>
                                      <p:to>
                                        <p:strVal val="visible"/>
                                      </p:to>
                                    </p:set>
                                    <p:anim calcmode="lin" valueType="num">
                                      <p:cBhvr>
                                        <p:cTn id="79" dur="500" fill="hold"/>
                                        <p:tgtEl>
                                          <p:spTgt spid="212"/>
                                        </p:tgtEl>
                                        <p:attrNameLst>
                                          <p:attrName>ppt_w</p:attrName>
                                        </p:attrNameLst>
                                      </p:cBhvr>
                                      <p:tavLst>
                                        <p:tav tm="0">
                                          <p:val>
                                            <p:fltVal val="0"/>
                                          </p:val>
                                        </p:tav>
                                        <p:tav tm="100000">
                                          <p:val>
                                            <p:strVal val="#ppt_w"/>
                                          </p:val>
                                        </p:tav>
                                      </p:tavLst>
                                    </p:anim>
                                    <p:anim calcmode="lin" valueType="num">
                                      <p:cBhvr>
                                        <p:cTn id="80" dur="500" fill="hold"/>
                                        <p:tgtEl>
                                          <p:spTgt spid="212"/>
                                        </p:tgtEl>
                                        <p:attrNameLst>
                                          <p:attrName>ppt_h</p:attrName>
                                        </p:attrNameLst>
                                      </p:cBhvr>
                                      <p:tavLst>
                                        <p:tav tm="0">
                                          <p:val>
                                            <p:fltVal val="0"/>
                                          </p:val>
                                        </p:tav>
                                        <p:tav tm="100000">
                                          <p:val>
                                            <p:strVal val="#ppt_h"/>
                                          </p:val>
                                        </p:tav>
                                      </p:tavLst>
                                    </p:anim>
                                    <p:animEffect transition="in" filter="fade">
                                      <p:cBhvr>
                                        <p:cTn id="81" dur="500"/>
                                        <p:tgtEl>
                                          <p:spTgt spid="212"/>
                                        </p:tgtEl>
                                      </p:cBhvr>
                                    </p:animEffect>
                                  </p:childTnLst>
                                  <p:subTnLst>
                                    <p:audio>
                                      <p:cMediaNode>
                                        <p:cTn display="0" masterRel="sameClick">
                                          <p:stCondLst>
                                            <p:cond evt="begin" delay="0">
                                              <p:tn val="77"/>
                                            </p:cond>
                                          </p:stCondLst>
                                          <p:endCondLst>
                                            <p:cond evt="onStopAudio" delay="0">
                                              <p:tgtEl>
                                                <p:sldTgt/>
                                              </p:tgtEl>
                                            </p:cond>
                                          </p:endCondLst>
                                        </p:cTn>
                                        <p:tgtEl>
                                          <p:sndTgt r:embed="rId3" name="Bling.wav"/>
                                        </p:tgtEl>
                                      </p:cMediaNode>
                                    </p:audio>
                                  </p:subTnLst>
                                </p:cTn>
                              </p:par>
                              <p:par>
                                <p:cTn id="82" presetID="26" presetClass="emph" presetSubtype="0" fill="hold" grpId="1" nodeType="withEffect">
                                  <p:stCondLst>
                                    <p:cond delay="500"/>
                                  </p:stCondLst>
                                  <p:childTnLst>
                                    <p:animEffect transition="out" filter="fade">
                                      <p:cBhvr>
                                        <p:cTn id="83" dur="500" tmFilter="0, 0; .2, .5; .8, .5; 1, 0"/>
                                        <p:tgtEl>
                                          <p:spTgt spid="212"/>
                                        </p:tgtEl>
                                      </p:cBhvr>
                                    </p:animEffect>
                                    <p:animScale>
                                      <p:cBhvr>
                                        <p:cTn id="84" dur="250" autoRev="1" fill="hold"/>
                                        <p:tgtEl>
                                          <p:spTgt spid="212"/>
                                        </p:tgtEl>
                                      </p:cBhvr>
                                      <p:by x="105000" y="105000"/>
                                    </p:animScale>
                                  </p:childTnLst>
                                </p:cTn>
                              </p:par>
                              <p:par>
                                <p:cTn id="85" presetID="53" presetClass="entr" presetSubtype="16" fill="hold" grpId="0" nodeType="withEffect">
                                  <p:stCondLst>
                                    <p:cond delay="0"/>
                                  </p:stCondLst>
                                  <p:childTnLst>
                                    <p:set>
                                      <p:cBhvr>
                                        <p:cTn id="86" dur="1" fill="hold">
                                          <p:stCondLst>
                                            <p:cond delay="0"/>
                                          </p:stCondLst>
                                        </p:cTn>
                                        <p:tgtEl>
                                          <p:spTgt spid="220"/>
                                        </p:tgtEl>
                                        <p:attrNameLst>
                                          <p:attrName>style.visibility</p:attrName>
                                        </p:attrNameLst>
                                      </p:cBhvr>
                                      <p:to>
                                        <p:strVal val="visible"/>
                                      </p:to>
                                    </p:set>
                                    <p:anim calcmode="lin" valueType="num">
                                      <p:cBhvr>
                                        <p:cTn id="87" dur="500" fill="hold"/>
                                        <p:tgtEl>
                                          <p:spTgt spid="220"/>
                                        </p:tgtEl>
                                        <p:attrNameLst>
                                          <p:attrName>ppt_w</p:attrName>
                                        </p:attrNameLst>
                                      </p:cBhvr>
                                      <p:tavLst>
                                        <p:tav tm="0">
                                          <p:val>
                                            <p:fltVal val="0"/>
                                          </p:val>
                                        </p:tav>
                                        <p:tav tm="100000">
                                          <p:val>
                                            <p:strVal val="#ppt_w"/>
                                          </p:val>
                                        </p:tav>
                                      </p:tavLst>
                                    </p:anim>
                                    <p:anim calcmode="lin" valueType="num">
                                      <p:cBhvr>
                                        <p:cTn id="88" dur="500" fill="hold"/>
                                        <p:tgtEl>
                                          <p:spTgt spid="220"/>
                                        </p:tgtEl>
                                        <p:attrNameLst>
                                          <p:attrName>ppt_h</p:attrName>
                                        </p:attrNameLst>
                                      </p:cBhvr>
                                      <p:tavLst>
                                        <p:tav tm="0">
                                          <p:val>
                                            <p:fltVal val="0"/>
                                          </p:val>
                                        </p:tav>
                                        <p:tav tm="100000">
                                          <p:val>
                                            <p:strVal val="#ppt_h"/>
                                          </p:val>
                                        </p:tav>
                                      </p:tavLst>
                                    </p:anim>
                                    <p:animEffect transition="in" filter="fade">
                                      <p:cBhvr>
                                        <p:cTn id="89" dur="500"/>
                                        <p:tgtEl>
                                          <p:spTgt spid="220"/>
                                        </p:tgtEl>
                                      </p:cBhvr>
                                    </p:animEffect>
                                  </p:childTnLst>
                                  <p:subTnLst>
                                    <p:audio>
                                      <p:cMediaNode>
                                        <p:cTn display="0" masterRel="sameClick">
                                          <p:stCondLst>
                                            <p:cond evt="begin" delay="0">
                                              <p:tn val="85"/>
                                            </p:cond>
                                          </p:stCondLst>
                                          <p:endCondLst>
                                            <p:cond evt="onStopAudio" delay="0">
                                              <p:tgtEl>
                                                <p:sldTgt/>
                                              </p:tgtEl>
                                            </p:cond>
                                          </p:endCondLst>
                                        </p:cTn>
                                        <p:tgtEl>
                                          <p:sndTgt r:embed="rId3" name="Bling.wav"/>
                                        </p:tgtEl>
                                      </p:cMediaNode>
                                    </p:audio>
                                  </p:subTnLst>
                                </p:cTn>
                              </p:par>
                              <p:par>
                                <p:cTn id="90" presetID="26" presetClass="emph" presetSubtype="0" fill="hold" grpId="1" nodeType="withEffect">
                                  <p:stCondLst>
                                    <p:cond delay="500"/>
                                  </p:stCondLst>
                                  <p:childTnLst>
                                    <p:animEffect transition="out" filter="fade">
                                      <p:cBhvr>
                                        <p:cTn id="91" dur="500" tmFilter="0, 0; .2, .5; .8, .5; 1, 0"/>
                                        <p:tgtEl>
                                          <p:spTgt spid="220"/>
                                        </p:tgtEl>
                                      </p:cBhvr>
                                    </p:animEffect>
                                    <p:animScale>
                                      <p:cBhvr>
                                        <p:cTn id="92" dur="250" autoRev="1" fill="hold"/>
                                        <p:tgtEl>
                                          <p:spTgt spid="220"/>
                                        </p:tgtEl>
                                      </p:cBhvr>
                                      <p:by x="105000" y="105000"/>
                                    </p:animScale>
                                  </p:childTnLst>
                                </p:cTn>
                              </p:par>
                              <p:par>
                                <p:cTn id="93" presetID="53" presetClass="entr" presetSubtype="16" fill="hold" grpId="0" nodeType="withEffect">
                                  <p:stCondLst>
                                    <p:cond delay="0"/>
                                  </p:stCondLst>
                                  <p:childTnLst>
                                    <p:set>
                                      <p:cBhvr>
                                        <p:cTn id="94" dur="1" fill="hold">
                                          <p:stCondLst>
                                            <p:cond delay="0"/>
                                          </p:stCondLst>
                                        </p:cTn>
                                        <p:tgtEl>
                                          <p:spTgt spid="126"/>
                                        </p:tgtEl>
                                        <p:attrNameLst>
                                          <p:attrName>style.visibility</p:attrName>
                                        </p:attrNameLst>
                                      </p:cBhvr>
                                      <p:to>
                                        <p:strVal val="visible"/>
                                      </p:to>
                                    </p:set>
                                    <p:anim calcmode="lin" valueType="num">
                                      <p:cBhvr>
                                        <p:cTn id="95" dur="500" fill="hold"/>
                                        <p:tgtEl>
                                          <p:spTgt spid="126"/>
                                        </p:tgtEl>
                                        <p:attrNameLst>
                                          <p:attrName>ppt_w</p:attrName>
                                        </p:attrNameLst>
                                      </p:cBhvr>
                                      <p:tavLst>
                                        <p:tav tm="0">
                                          <p:val>
                                            <p:fltVal val="0"/>
                                          </p:val>
                                        </p:tav>
                                        <p:tav tm="100000">
                                          <p:val>
                                            <p:strVal val="#ppt_w"/>
                                          </p:val>
                                        </p:tav>
                                      </p:tavLst>
                                    </p:anim>
                                    <p:anim calcmode="lin" valueType="num">
                                      <p:cBhvr>
                                        <p:cTn id="96" dur="500" fill="hold"/>
                                        <p:tgtEl>
                                          <p:spTgt spid="126"/>
                                        </p:tgtEl>
                                        <p:attrNameLst>
                                          <p:attrName>ppt_h</p:attrName>
                                        </p:attrNameLst>
                                      </p:cBhvr>
                                      <p:tavLst>
                                        <p:tav tm="0">
                                          <p:val>
                                            <p:fltVal val="0"/>
                                          </p:val>
                                        </p:tav>
                                        <p:tav tm="100000">
                                          <p:val>
                                            <p:strVal val="#ppt_h"/>
                                          </p:val>
                                        </p:tav>
                                      </p:tavLst>
                                    </p:anim>
                                    <p:animEffect transition="in" filter="fade">
                                      <p:cBhvr>
                                        <p:cTn id="97" dur="500"/>
                                        <p:tgtEl>
                                          <p:spTgt spid="126"/>
                                        </p:tgtEl>
                                      </p:cBhvr>
                                    </p:animEffect>
                                  </p:childTnLst>
                                  <p:subTnLst>
                                    <p:audio>
                                      <p:cMediaNode>
                                        <p:cTn display="0" masterRel="sameClick">
                                          <p:stCondLst>
                                            <p:cond evt="begin" delay="0">
                                              <p:tn val="93"/>
                                            </p:cond>
                                          </p:stCondLst>
                                          <p:endCondLst>
                                            <p:cond evt="onStopAudio" delay="0">
                                              <p:tgtEl>
                                                <p:sldTgt/>
                                              </p:tgtEl>
                                            </p:cond>
                                          </p:endCondLst>
                                        </p:cTn>
                                        <p:tgtEl>
                                          <p:sndTgt r:embed="rId3" name="Bling.wav"/>
                                        </p:tgtEl>
                                      </p:cMediaNode>
                                    </p:audio>
                                  </p:subTnLst>
                                </p:cTn>
                              </p:par>
                              <p:par>
                                <p:cTn id="98" presetID="26" presetClass="emph" presetSubtype="0" fill="hold" grpId="1" nodeType="withEffect">
                                  <p:stCondLst>
                                    <p:cond delay="500"/>
                                  </p:stCondLst>
                                  <p:childTnLst>
                                    <p:animEffect transition="out" filter="fade">
                                      <p:cBhvr>
                                        <p:cTn id="99" dur="500" tmFilter="0, 0; .2, .5; .8, .5; 1, 0"/>
                                        <p:tgtEl>
                                          <p:spTgt spid="126"/>
                                        </p:tgtEl>
                                      </p:cBhvr>
                                    </p:animEffect>
                                    <p:animScale>
                                      <p:cBhvr>
                                        <p:cTn id="100" dur="250" autoRev="1" fill="hold"/>
                                        <p:tgtEl>
                                          <p:spTgt spid="126"/>
                                        </p:tgtEl>
                                      </p:cBhvr>
                                      <p:by x="105000" y="105000"/>
                                    </p:animScale>
                                  </p:childTnLst>
                                </p:cTn>
                              </p:par>
                              <p:par>
                                <p:cTn id="101" presetID="53" presetClass="entr" presetSubtype="16" fill="hold" grpId="0" nodeType="withEffect">
                                  <p:stCondLst>
                                    <p:cond delay="0"/>
                                  </p:stCondLst>
                                  <p:childTnLst>
                                    <p:set>
                                      <p:cBhvr>
                                        <p:cTn id="102" dur="1" fill="hold">
                                          <p:stCondLst>
                                            <p:cond delay="0"/>
                                          </p:stCondLst>
                                        </p:cTn>
                                        <p:tgtEl>
                                          <p:spTgt spid="165"/>
                                        </p:tgtEl>
                                        <p:attrNameLst>
                                          <p:attrName>style.visibility</p:attrName>
                                        </p:attrNameLst>
                                      </p:cBhvr>
                                      <p:to>
                                        <p:strVal val="visible"/>
                                      </p:to>
                                    </p:set>
                                    <p:anim calcmode="lin" valueType="num">
                                      <p:cBhvr>
                                        <p:cTn id="103" dur="500" fill="hold"/>
                                        <p:tgtEl>
                                          <p:spTgt spid="165"/>
                                        </p:tgtEl>
                                        <p:attrNameLst>
                                          <p:attrName>ppt_w</p:attrName>
                                        </p:attrNameLst>
                                      </p:cBhvr>
                                      <p:tavLst>
                                        <p:tav tm="0">
                                          <p:val>
                                            <p:fltVal val="0"/>
                                          </p:val>
                                        </p:tav>
                                        <p:tav tm="100000">
                                          <p:val>
                                            <p:strVal val="#ppt_w"/>
                                          </p:val>
                                        </p:tav>
                                      </p:tavLst>
                                    </p:anim>
                                    <p:anim calcmode="lin" valueType="num">
                                      <p:cBhvr>
                                        <p:cTn id="104" dur="500" fill="hold"/>
                                        <p:tgtEl>
                                          <p:spTgt spid="165"/>
                                        </p:tgtEl>
                                        <p:attrNameLst>
                                          <p:attrName>ppt_h</p:attrName>
                                        </p:attrNameLst>
                                      </p:cBhvr>
                                      <p:tavLst>
                                        <p:tav tm="0">
                                          <p:val>
                                            <p:fltVal val="0"/>
                                          </p:val>
                                        </p:tav>
                                        <p:tav tm="100000">
                                          <p:val>
                                            <p:strVal val="#ppt_h"/>
                                          </p:val>
                                        </p:tav>
                                      </p:tavLst>
                                    </p:anim>
                                    <p:animEffect transition="in" filter="fade">
                                      <p:cBhvr>
                                        <p:cTn id="105" dur="500"/>
                                        <p:tgtEl>
                                          <p:spTgt spid="165"/>
                                        </p:tgtEl>
                                      </p:cBhvr>
                                    </p:animEffect>
                                  </p:childTnLst>
                                  <p:subTnLst>
                                    <p:audio>
                                      <p:cMediaNode>
                                        <p:cTn display="0" masterRel="sameClick">
                                          <p:stCondLst>
                                            <p:cond evt="begin" delay="0">
                                              <p:tn val="101"/>
                                            </p:cond>
                                          </p:stCondLst>
                                          <p:endCondLst>
                                            <p:cond evt="onStopAudio" delay="0">
                                              <p:tgtEl>
                                                <p:sldTgt/>
                                              </p:tgtEl>
                                            </p:cond>
                                          </p:endCondLst>
                                        </p:cTn>
                                        <p:tgtEl>
                                          <p:sndTgt r:embed="rId3" name="Bling.wav"/>
                                        </p:tgtEl>
                                      </p:cMediaNode>
                                    </p:audio>
                                  </p:subTnLst>
                                </p:cTn>
                              </p:par>
                              <p:par>
                                <p:cTn id="106" presetID="26" presetClass="emph" presetSubtype="0" fill="hold" grpId="1" nodeType="withEffect">
                                  <p:stCondLst>
                                    <p:cond delay="500"/>
                                  </p:stCondLst>
                                  <p:childTnLst>
                                    <p:animEffect transition="out" filter="fade">
                                      <p:cBhvr>
                                        <p:cTn id="107" dur="500" tmFilter="0, 0; .2, .5; .8, .5; 1, 0"/>
                                        <p:tgtEl>
                                          <p:spTgt spid="165"/>
                                        </p:tgtEl>
                                      </p:cBhvr>
                                    </p:animEffect>
                                    <p:animScale>
                                      <p:cBhvr>
                                        <p:cTn id="108" dur="250" autoRev="1" fill="hold"/>
                                        <p:tgtEl>
                                          <p:spTgt spid="165"/>
                                        </p:tgtEl>
                                      </p:cBhvr>
                                      <p:by x="105000" y="105000"/>
                                    </p:animScale>
                                  </p:childTnLst>
                                </p:cTn>
                              </p:par>
                              <p:par>
                                <p:cTn id="109" presetID="53" presetClass="entr" presetSubtype="16" fill="hold" grpId="0" nodeType="withEffect">
                                  <p:stCondLst>
                                    <p:cond delay="0"/>
                                  </p:stCondLst>
                                  <p:childTnLst>
                                    <p:set>
                                      <p:cBhvr>
                                        <p:cTn id="110" dur="1" fill="hold">
                                          <p:stCondLst>
                                            <p:cond delay="0"/>
                                          </p:stCondLst>
                                        </p:cTn>
                                        <p:tgtEl>
                                          <p:spTgt spid="167"/>
                                        </p:tgtEl>
                                        <p:attrNameLst>
                                          <p:attrName>style.visibility</p:attrName>
                                        </p:attrNameLst>
                                      </p:cBhvr>
                                      <p:to>
                                        <p:strVal val="visible"/>
                                      </p:to>
                                    </p:set>
                                    <p:anim calcmode="lin" valueType="num">
                                      <p:cBhvr>
                                        <p:cTn id="111" dur="500" fill="hold"/>
                                        <p:tgtEl>
                                          <p:spTgt spid="167"/>
                                        </p:tgtEl>
                                        <p:attrNameLst>
                                          <p:attrName>ppt_w</p:attrName>
                                        </p:attrNameLst>
                                      </p:cBhvr>
                                      <p:tavLst>
                                        <p:tav tm="0">
                                          <p:val>
                                            <p:fltVal val="0"/>
                                          </p:val>
                                        </p:tav>
                                        <p:tav tm="100000">
                                          <p:val>
                                            <p:strVal val="#ppt_w"/>
                                          </p:val>
                                        </p:tav>
                                      </p:tavLst>
                                    </p:anim>
                                    <p:anim calcmode="lin" valueType="num">
                                      <p:cBhvr>
                                        <p:cTn id="112" dur="500" fill="hold"/>
                                        <p:tgtEl>
                                          <p:spTgt spid="167"/>
                                        </p:tgtEl>
                                        <p:attrNameLst>
                                          <p:attrName>ppt_h</p:attrName>
                                        </p:attrNameLst>
                                      </p:cBhvr>
                                      <p:tavLst>
                                        <p:tav tm="0">
                                          <p:val>
                                            <p:fltVal val="0"/>
                                          </p:val>
                                        </p:tav>
                                        <p:tav tm="100000">
                                          <p:val>
                                            <p:strVal val="#ppt_h"/>
                                          </p:val>
                                        </p:tav>
                                      </p:tavLst>
                                    </p:anim>
                                    <p:animEffect transition="in" filter="fade">
                                      <p:cBhvr>
                                        <p:cTn id="113" dur="500"/>
                                        <p:tgtEl>
                                          <p:spTgt spid="167"/>
                                        </p:tgtEl>
                                      </p:cBhvr>
                                    </p:animEffect>
                                  </p:childTnLst>
                                  <p:subTnLst>
                                    <p:audio>
                                      <p:cMediaNode>
                                        <p:cTn display="0" masterRel="sameClick">
                                          <p:stCondLst>
                                            <p:cond evt="begin" delay="0">
                                              <p:tn val="109"/>
                                            </p:cond>
                                          </p:stCondLst>
                                          <p:endCondLst>
                                            <p:cond evt="onStopAudio" delay="0">
                                              <p:tgtEl>
                                                <p:sldTgt/>
                                              </p:tgtEl>
                                            </p:cond>
                                          </p:endCondLst>
                                        </p:cTn>
                                        <p:tgtEl>
                                          <p:sndTgt r:embed="rId3" name="Bling.wav"/>
                                        </p:tgtEl>
                                      </p:cMediaNode>
                                    </p:audio>
                                  </p:subTnLst>
                                </p:cTn>
                              </p:par>
                              <p:par>
                                <p:cTn id="114" presetID="26" presetClass="emph" presetSubtype="0" fill="hold" grpId="1" nodeType="withEffect">
                                  <p:stCondLst>
                                    <p:cond delay="500"/>
                                  </p:stCondLst>
                                  <p:childTnLst>
                                    <p:animEffect transition="out" filter="fade">
                                      <p:cBhvr>
                                        <p:cTn id="115" dur="500" tmFilter="0, 0; .2, .5; .8, .5; 1, 0"/>
                                        <p:tgtEl>
                                          <p:spTgt spid="167"/>
                                        </p:tgtEl>
                                      </p:cBhvr>
                                    </p:animEffect>
                                    <p:animScale>
                                      <p:cBhvr>
                                        <p:cTn id="116" dur="250" autoRev="1" fill="hold"/>
                                        <p:tgtEl>
                                          <p:spTgt spid="167"/>
                                        </p:tgtEl>
                                      </p:cBhvr>
                                      <p:by x="105000" y="105000"/>
                                    </p:animScale>
                                  </p:childTnLst>
                                </p:cTn>
                              </p:par>
                              <p:par>
                                <p:cTn id="117" presetID="53" presetClass="entr" presetSubtype="16" fill="hold" grpId="0" nodeType="withEffect">
                                  <p:stCondLst>
                                    <p:cond delay="0"/>
                                  </p:stCondLst>
                                  <p:childTnLst>
                                    <p:set>
                                      <p:cBhvr>
                                        <p:cTn id="118" dur="1" fill="hold">
                                          <p:stCondLst>
                                            <p:cond delay="0"/>
                                          </p:stCondLst>
                                        </p:cTn>
                                        <p:tgtEl>
                                          <p:spTgt spid="173"/>
                                        </p:tgtEl>
                                        <p:attrNameLst>
                                          <p:attrName>style.visibility</p:attrName>
                                        </p:attrNameLst>
                                      </p:cBhvr>
                                      <p:to>
                                        <p:strVal val="visible"/>
                                      </p:to>
                                    </p:set>
                                    <p:anim calcmode="lin" valueType="num">
                                      <p:cBhvr>
                                        <p:cTn id="119" dur="500" fill="hold"/>
                                        <p:tgtEl>
                                          <p:spTgt spid="173"/>
                                        </p:tgtEl>
                                        <p:attrNameLst>
                                          <p:attrName>ppt_w</p:attrName>
                                        </p:attrNameLst>
                                      </p:cBhvr>
                                      <p:tavLst>
                                        <p:tav tm="0">
                                          <p:val>
                                            <p:fltVal val="0"/>
                                          </p:val>
                                        </p:tav>
                                        <p:tav tm="100000">
                                          <p:val>
                                            <p:strVal val="#ppt_w"/>
                                          </p:val>
                                        </p:tav>
                                      </p:tavLst>
                                    </p:anim>
                                    <p:anim calcmode="lin" valueType="num">
                                      <p:cBhvr>
                                        <p:cTn id="120" dur="500" fill="hold"/>
                                        <p:tgtEl>
                                          <p:spTgt spid="173"/>
                                        </p:tgtEl>
                                        <p:attrNameLst>
                                          <p:attrName>ppt_h</p:attrName>
                                        </p:attrNameLst>
                                      </p:cBhvr>
                                      <p:tavLst>
                                        <p:tav tm="0">
                                          <p:val>
                                            <p:fltVal val="0"/>
                                          </p:val>
                                        </p:tav>
                                        <p:tav tm="100000">
                                          <p:val>
                                            <p:strVal val="#ppt_h"/>
                                          </p:val>
                                        </p:tav>
                                      </p:tavLst>
                                    </p:anim>
                                    <p:animEffect transition="in" filter="fade">
                                      <p:cBhvr>
                                        <p:cTn id="121" dur="500"/>
                                        <p:tgtEl>
                                          <p:spTgt spid="173"/>
                                        </p:tgtEl>
                                      </p:cBhvr>
                                    </p:animEffect>
                                  </p:childTnLst>
                                  <p:subTnLst>
                                    <p:audio>
                                      <p:cMediaNode>
                                        <p:cTn display="0" masterRel="sameClick">
                                          <p:stCondLst>
                                            <p:cond evt="begin" delay="0">
                                              <p:tn val="117"/>
                                            </p:cond>
                                          </p:stCondLst>
                                          <p:endCondLst>
                                            <p:cond evt="onStopAudio" delay="0">
                                              <p:tgtEl>
                                                <p:sldTgt/>
                                              </p:tgtEl>
                                            </p:cond>
                                          </p:endCondLst>
                                        </p:cTn>
                                        <p:tgtEl>
                                          <p:sndTgt r:embed="rId3" name="Bling.wav"/>
                                        </p:tgtEl>
                                      </p:cMediaNode>
                                    </p:audio>
                                  </p:subTnLst>
                                </p:cTn>
                              </p:par>
                              <p:par>
                                <p:cTn id="122" presetID="26" presetClass="emph" presetSubtype="0" fill="hold" grpId="1" nodeType="withEffect">
                                  <p:stCondLst>
                                    <p:cond delay="500"/>
                                  </p:stCondLst>
                                  <p:childTnLst>
                                    <p:animEffect transition="out" filter="fade">
                                      <p:cBhvr>
                                        <p:cTn id="123" dur="500" tmFilter="0, 0; .2, .5; .8, .5; 1, 0"/>
                                        <p:tgtEl>
                                          <p:spTgt spid="173"/>
                                        </p:tgtEl>
                                      </p:cBhvr>
                                    </p:animEffect>
                                    <p:animScale>
                                      <p:cBhvr>
                                        <p:cTn id="124" dur="250" autoRev="1" fill="hold"/>
                                        <p:tgtEl>
                                          <p:spTgt spid="173"/>
                                        </p:tgtEl>
                                      </p:cBhvr>
                                      <p:by x="105000" y="105000"/>
                                    </p:animScale>
                                  </p:childTnLst>
                                </p:cTn>
                              </p:par>
                              <p:par>
                                <p:cTn id="125" presetID="53" presetClass="entr" presetSubtype="16" fill="hold" grpId="0" nodeType="withEffect">
                                  <p:stCondLst>
                                    <p:cond delay="0"/>
                                  </p:stCondLst>
                                  <p:childTnLst>
                                    <p:set>
                                      <p:cBhvr>
                                        <p:cTn id="126" dur="1" fill="hold">
                                          <p:stCondLst>
                                            <p:cond delay="0"/>
                                          </p:stCondLst>
                                        </p:cTn>
                                        <p:tgtEl>
                                          <p:spTgt spid="175"/>
                                        </p:tgtEl>
                                        <p:attrNameLst>
                                          <p:attrName>style.visibility</p:attrName>
                                        </p:attrNameLst>
                                      </p:cBhvr>
                                      <p:to>
                                        <p:strVal val="visible"/>
                                      </p:to>
                                    </p:set>
                                    <p:anim calcmode="lin" valueType="num">
                                      <p:cBhvr>
                                        <p:cTn id="127" dur="500" fill="hold"/>
                                        <p:tgtEl>
                                          <p:spTgt spid="175"/>
                                        </p:tgtEl>
                                        <p:attrNameLst>
                                          <p:attrName>ppt_w</p:attrName>
                                        </p:attrNameLst>
                                      </p:cBhvr>
                                      <p:tavLst>
                                        <p:tav tm="0">
                                          <p:val>
                                            <p:fltVal val="0"/>
                                          </p:val>
                                        </p:tav>
                                        <p:tav tm="100000">
                                          <p:val>
                                            <p:strVal val="#ppt_w"/>
                                          </p:val>
                                        </p:tav>
                                      </p:tavLst>
                                    </p:anim>
                                    <p:anim calcmode="lin" valueType="num">
                                      <p:cBhvr>
                                        <p:cTn id="128" dur="500" fill="hold"/>
                                        <p:tgtEl>
                                          <p:spTgt spid="175"/>
                                        </p:tgtEl>
                                        <p:attrNameLst>
                                          <p:attrName>ppt_h</p:attrName>
                                        </p:attrNameLst>
                                      </p:cBhvr>
                                      <p:tavLst>
                                        <p:tav tm="0">
                                          <p:val>
                                            <p:fltVal val="0"/>
                                          </p:val>
                                        </p:tav>
                                        <p:tav tm="100000">
                                          <p:val>
                                            <p:strVal val="#ppt_h"/>
                                          </p:val>
                                        </p:tav>
                                      </p:tavLst>
                                    </p:anim>
                                    <p:animEffect transition="in" filter="fade">
                                      <p:cBhvr>
                                        <p:cTn id="129" dur="500"/>
                                        <p:tgtEl>
                                          <p:spTgt spid="175"/>
                                        </p:tgtEl>
                                      </p:cBhvr>
                                    </p:animEffect>
                                  </p:childTnLst>
                                  <p:subTnLst>
                                    <p:audio>
                                      <p:cMediaNode>
                                        <p:cTn display="0" masterRel="sameClick">
                                          <p:stCondLst>
                                            <p:cond evt="begin" delay="0">
                                              <p:tn val="125"/>
                                            </p:cond>
                                          </p:stCondLst>
                                          <p:endCondLst>
                                            <p:cond evt="onStopAudio" delay="0">
                                              <p:tgtEl>
                                                <p:sldTgt/>
                                              </p:tgtEl>
                                            </p:cond>
                                          </p:endCondLst>
                                        </p:cTn>
                                        <p:tgtEl>
                                          <p:sndTgt r:embed="rId3" name="Bling.wav"/>
                                        </p:tgtEl>
                                      </p:cMediaNode>
                                    </p:audio>
                                  </p:subTnLst>
                                </p:cTn>
                              </p:par>
                              <p:par>
                                <p:cTn id="130" presetID="26" presetClass="emph" presetSubtype="0" fill="hold" grpId="1" nodeType="withEffect">
                                  <p:stCondLst>
                                    <p:cond delay="500"/>
                                  </p:stCondLst>
                                  <p:childTnLst>
                                    <p:animEffect transition="out" filter="fade">
                                      <p:cBhvr>
                                        <p:cTn id="131" dur="500" tmFilter="0, 0; .2, .5; .8, .5; 1, 0"/>
                                        <p:tgtEl>
                                          <p:spTgt spid="175"/>
                                        </p:tgtEl>
                                      </p:cBhvr>
                                    </p:animEffect>
                                    <p:animScale>
                                      <p:cBhvr>
                                        <p:cTn id="132" dur="250" autoRev="1" fill="hold"/>
                                        <p:tgtEl>
                                          <p:spTgt spid="175"/>
                                        </p:tgtEl>
                                      </p:cBhvr>
                                      <p:by x="105000" y="105000"/>
                                    </p:animScale>
                                  </p:childTnLst>
                                </p:cTn>
                              </p:par>
                              <p:par>
                                <p:cTn id="133" presetID="53" presetClass="entr" presetSubtype="16" fill="hold" grpId="0" nodeType="withEffect">
                                  <p:stCondLst>
                                    <p:cond delay="0"/>
                                  </p:stCondLst>
                                  <p:childTnLst>
                                    <p:set>
                                      <p:cBhvr>
                                        <p:cTn id="134" dur="1" fill="hold">
                                          <p:stCondLst>
                                            <p:cond delay="0"/>
                                          </p:stCondLst>
                                        </p:cTn>
                                        <p:tgtEl>
                                          <p:spTgt spid="177"/>
                                        </p:tgtEl>
                                        <p:attrNameLst>
                                          <p:attrName>style.visibility</p:attrName>
                                        </p:attrNameLst>
                                      </p:cBhvr>
                                      <p:to>
                                        <p:strVal val="visible"/>
                                      </p:to>
                                    </p:set>
                                    <p:anim calcmode="lin" valueType="num">
                                      <p:cBhvr>
                                        <p:cTn id="135" dur="500" fill="hold"/>
                                        <p:tgtEl>
                                          <p:spTgt spid="177"/>
                                        </p:tgtEl>
                                        <p:attrNameLst>
                                          <p:attrName>ppt_w</p:attrName>
                                        </p:attrNameLst>
                                      </p:cBhvr>
                                      <p:tavLst>
                                        <p:tav tm="0">
                                          <p:val>
                                            <p:fltVal val="0"/>
                                          </p:val>
                                        </p:tav>
                                        <p:tav tm="100000">
                                          <p:val>
                                            <p:strVal val="#ppt_w"/>
                                          </p:val>
                                        </p:tav>
                                      </p:tavLst>
                                    </p:anim>
                                    <p:anim calcmode="lin" valueType="num">
                                      <p:cBhvr>
                                        <p:cTn id="136" dur="500" fill="hold"/>
                                        <p:tgtEl>
                                          <p:spTgt spid="177"/>
                                        </p:tgtEl>
                                        <p:attrNameLst>
                                          <p:attrName>ppt_h</p:attrName>
                                        </p:attrNameLst>
                                      </p:cBhvr>
                                      <p:tavLst>
                                        <p:tav tm="0">
                                          <p:val>
                                            <p:fltVal val="0"/>
                                          </p:val>
                                        </p:tav>
                                        <p:tav tm="100000">
                                          <p:val>
                                            <p:strVal val="#ppt_h"/>
                                          </p:val>
                                        </p:tav>
                                      </p:tavLst>
                                    </p:anim>
                                    <p:animEffect transition="in" filter="fade">
                                      <p:cBhvr>
                                        <p:cTn id="137" dur="500"/>
                                        <p:tgtEl>
                                          <p:spTgt spid="177"/>
                                        </p:tgtEl>
                                      </p:cBhvr>
                                    </p:animEffect>
                                  </p:childTnLst>
                                  <p:subTnLst>
                                    <p:audio>
                                      <p:cMediaNode>
                                        <p:cTn display="0" masterRel="sameClick">
                                          <p:stCondLst>
                                            <p:cond evt="begin" delay="0">
                                              <p:tn val="133"/>
                                            </p:cond>
                                          </p:stCondLst>
                                          <p:endCondLst>
                                            <p:cond evt="onStopAudio" delay="0">
                                              <p:tgtEl>
                                                <p:sldTgt/>
                                              </p:tgtEl>
                                            </p:cond>
                                          </p:endCondLst>
                                        </p:cTn>
                                        <p:tgtEl>
                                          <p:sndTgt r:embed="rId3" name="Bling.wav"/>
                                        </p:tgtEl>
                                      </p:cMediaNode>
                                    </p:audio>
                                  </p:subTnLst>
                                </p:cTn>
                              </p:par>
                              <p:par>
                                <p:cTn id="138" presetID="26" presetClass="emph" presetSubtype="0" fill="hold" grpId="1" nodeType="withEffect">
                                  <p:stCondLst>
                                    <p:cond delay="500"/>
                                  </p:stCondLst>
                                  <p:childTnLst>
                                    <p:animEffect transition="out" filter="fade">
                                      <p:cBhvr>
                                        <p:cTn id="139" dur="500" tmFilter="0, 0; .2, .5; .8, .5; 1, 0"/>
                                        <p:tgtEl>
                                          <p:spTgt spid="177"/>
                                        </p:tgtEl>
                                      </p:cBhvr>
                                    </p:animEffect>
                                    <p:animScale>
                                      <p:cBhvr>
                                        <p:cTn id="140" dur="250" autoRev="1" fill="hold"/>
                                        <p:tgtEl>
                                          <p:spTgt spid="177"/>
                                        </p:tgtEl>
                                      </p:cBhvr>
                                      <p:by x="105000" y="105000"/>
                                    </p:animScale>
                                  </p:childTnLst>
                                </p:cTn>
                              </p:par>
                              <p:par>
                                <p:cTn id="141" presetID="53" presetClass="entr" presetSubtype="16" fill="hold" grpId="0" nodeType="withEffect">
                                  <p:stCondLst>
                                    <p:cond delay="0"/>
                                  </p:stCondLst>
                                  <p:childTnLst>
                                    <p:set>
                                      <p:cBhvr>
                                        <p:cTn id="142" dur="1" fill="hold">
                                          <p:stCondLst>
                                            <p:cond delay="0"/>
                                          </p:stCondLst>
                                        </p:cTn>
                                        <p:tgtEl>
                                          <p:spTgt spid="184"/>
                                        </p:tgtEl>
                                        <p:attrNameLst>
                                          <p:attrName>style.visibility</p:attrName>
                                        </p:attrNameLst>
                                      </p:cBhvr>
                                      <p:to>
                                        <p:strVal val="visible"/>
                                      </p:to>
                                    </p:set>
                                    <p:anim calcmode="lin" valueType="num">
                                      <p:cBhvr>
                                        <p:cTn id="143" dur="500" fill="hold"/>
                                        <p:tgtEl>
                                          <p:spTgt spid="184"/>
                                        </p:tgtEl>
                                        <p:attrNameLst>
                                          <p:attrName>ppt_w</p:attrName>
                                        </p:attrNameLst>
                                      </p:cBhvr>
                                      <p:tavLst>
                                        <p:tav tm="0">
                                          <p:val>
                                            <p:fltVal val="0"/>
                                          </p:val>
                                        </p:tav>
                                        <p:tav tm="100000">
                                          <p:val>
                                            <p:strVal val="#ppt_w"/>
                                          </p:val>
                                        </p:tav>
                                      </p:tavLst>
                                    </p:anim>
                                    <p:anim calcmode="lin" valueType="num">
                                      <p:cBhvr>
                                        <p:cTn id="144" dur="500" fill="hold"/>
                                        <p:tgtEl>
                                          <p:spTgt spid="184"/>
                                        </p:tgtEl>
                                        <p:attrNameLst>
                                          <p:attrName>ppt_h</p:attrName>
                                        </p:attrNameLst>
                                      </p:cBhvr>
                                      <p:tavLst>
                                        <p:tav tm="0">
                                          <p:val>
                                            <p:fltVal val="0"/>
                                          </p:val>
                                        </p:tav>
                                        <p:tav tm="100000">
                                          <p:val>
                                            <p:strVal val="#ppt_h"/>
                                          </p:val>
                                        </p:tav>
                                      </p:tavLst>
                                    </p:anim>
                                    <p:animEffect transition="in" filter="fade">
                                      <p:cBhvr>
                                        <p:cTn id="145" dur="500"/>
                                        <p:tgtEl>
                                          <p:spTgt spid="184"/>
                                        </p:tgtEl>
                                      </p:cBhvr>
                                    </p:animEffect>
                                  </p:childTnLst>
                                  <p:subTnLst>
                                    <p:audio>
                                      <p:cMediaNode>
                                        <p:cTn display="0" masterRel="sameClick">
                                          <p:stCondLst>
                                            <p:cond evt="begin" delay="0">
                                              <p:tn val="141"/>
                                            </p:cond>
                                          </p:stCondLst>
                                          <p:endCondLst>
                                            <p:cond evt="onStopAudio" delay="0">
                                              <p:tgtEl>
                                                <p:sldTgt/>
                                              </p:tgtEl>
                                            </p:cond>
                                          </p:endCondLst>
                                        </p:cTn>
                                        <p:tgtEl>
                                          <p:sndTgt r:embed="rId3" name="Bling.wav"/>
                                        </p:tgtEl>
                                      </p:cMediaNode>
                                    </p:audio>
                                  </p:subTnLst>
                                </p:cTn>
                              </p:par>
                              <p:par>
                                <p:cTn id="146" presetID="26" presetClass="emph" presetSubtype="0" fill="hold" grpId="1" nodeType="withEffect">
                                  <p:stCondLst>
                                    <p:cond delay="500"/>
                                  </p:stCondLst>
                                  <p:childTnLst>
                                    <p:animEffect transition="out" filter="fade">
                                      <p:cBhvr>
                                        <p:cTn id="147" dur="500" tmFilter="0, 0; .2, .5; .8, .5; 1, 0"/>
                                        <p:tgtEl>
                                          <p:spTgt spid="184"/>
                                        </p:tgtEl>
                                      </p:cBhvr>
                                    </p:animEffect>
                                    <p:animScale>
                                      <p:cBhvr>
                                        <p:cTn id="148" dur="250" autoRev="1" fill="hold"/>
                                        <p:tgtEl>
                                          <p:spTgt spid="184"/>
                                        </p:tgtEl>
                                      </p:cBhvr>
                                      <p:by x="105000" y="105000"/>
                                    </p:animScale>
                                  </p:childTnLst>
                                </p:cTn>
                              </p:par>
                              <p:par>
                                <p:cTn id="149" presetID="53" presetClass="entr" presetSubtype="16" fill="hold" grpId="0" nodeType="withEffect">
                                  <p:stCondLst>
                                    <p:cond delay="0"/>
                                  </p:stCondLst>
                                  <p:childTnLst>
                                    <p:set>
                                      <p:cBhvr>
                                        <p:cTn id="150" dur="1" fill="hold">
                                          <p:stCondLst>
                                            <p:cond delay="0"/>
                                          </p:stCondLst>
                                        </p:cTn>
                                        <p:tgtEl>
                                          <p:spTgt spid="185"/>
                                        </p:tgtEl>
                                        <p:attrNameLst>
                                          <p:attrName>style.visibility</p:attrName>
                                        </p:attrNameLst>
                                      </p:cBhvr>
                                      <p:to>
                                        <p:strVal val="visible"/>
                                      </p:to>
                                    </p:set>
                                    <p:anim calcmode="lin" valueType="num">
                                      <p:cBhvr>
                                        <p:cTn id="151" dur="500" fill="hold"/>
                                        <p:tgtEl>
                                          <p:spTgt spid="185"/>
                                        </p:tgtEl>
                                        <p:attrNameLst>
                                          <p:attrName>ppt_w</p:attrName>
                                        </p:attrNameLst>
                                      </p:cBhvr>
                                      <p:tavLst>
                                        <p:tav tm="0">
                                          <p:val>
                                            <p:fltVal val="0"/>
                                          </p:val>
                                        </p:tav>
                                        <p:tav tm="100000">
                                          <p:val>
                                            <p:strVal val="#ppt_w"/>
                                          </p:val>
                                        </p:tav>
                                      </p:tavLst>
                                    </p:anim>
                                    <p:anim calcmode="lin" valueType="num">
                                      <p:cBhvr>
                                        <p:cTn id="152" dur="500" fill="hold"/>
                                        <p:tgtEl>
                                          <p:spTgt spid="185"/>
                                        </p:tgtEl>
                                        <p:attrNameLst>
                                          <p:attrName>ppt_h</p:attrName>
                                        </p:attrNameLst>
                                      </p:cBhvr>
                                      <p:tavLst>
                                        <p:tav tm="0">
                                          <p:val>
                                            <p:fltVal val="0"/>
                                          </p:val>
                                        </p:tav>
                                        <p:tav tm="100000">
                                          <p:val>
                                            <p:strVal val="#ppt_h"/>
                                          </p:val>
                                        </p:tav>
                                      </p:tavLst>
                                    </p:anim>
                                    <p:animEffect transition="in" filter="fade">
                                      <p:cBhvr>
                                        <p:cTn id="153" dur="500"/>
                                        <p:tgtEl>
                                          <p:spTgt spid="185"/>
                                        </p:tgtEl>
                                      </p:cBhvr>
                                    </p:animEffect>
                                  </p:childTnLst>
                                  <p:subTnLst>
                                    <p:audio>
                                      <p:cMediaNode>
                                        <p:cTn display="0" masterRel="sameClick">
                                          <p:stCondLst>
                                            <p:cond evt="begin" delay="0">
                                              <p:tn val="149"/>
                                            </p:cond>
                                          </p:stCondLst>
                                          <p:endCondLst>
                                            <p:cond evt="onStopAudio" delay="0">
                                              <p:tgtEl>
                                                <p:sldTgt/>
                                              </p:tgtEl>
                                            </p:cond>
                                          </p:endCondLst>
                                        </p:cTn>
                                        <p:tgtEl>
                                          <p:sndTgt r:embed="rId3" name="Bling.wav"/>
                                        </p:tgtEl>
                                      </p:cMediaNode>
                                    </p:audio>
                                  </p:subTnLst>
                                </p:cTn>
                              </p:par>
                              <p:par>
                                <p:cTn id="154" presetID="26" presetClass="emph" presetSubtype="0" fill="hold" grpId="1" nodeType="withEffect">
                                  <p:stCondLst>
                                    <p:cond delay="500"/>
                                  </p:stCondLst>
                                  <p:childTnLst>
                                    <p:animEffect transition="out" filter="fade">
                                      <p:cBhvr>
                                        <p:cTn id="155" dur="500" tmFilter="0, 0; .2, .5; .8, .5; 1, 0"/>
                                        <p:tgtEl>
                                          <p:spTgt spid="185"/>
                                        </p:tgtEl>
                                      </p:cBhvr>
                                    </p:animEffect>
                                    <p:animScale>
                                      <p:cBhvr>
                                        <p:cTn id="156" dur="250" autoRev="1" fill="hold"/>
                                        <p:tgtEl>
                                          <p:spTgt spid="185"/>
                                        </p:tgtEl>
                                      </p:cBhvr>
                                      <p:by x="105000" y="105000"/>
                                    </p:animScale>
                                  </p:childTnLst>
                                </p:cTn>
                              </p:par>
                              <p:par>
                                <p:cTn id="157" presetID="53" presetClass="entr" presetSubtype="16" fill="hold" grpId="0" nodeType="withEffect">
                                  <p:stCondLst>
                                    <p:cond delay="0"/>
                                  </p:stCondLst>
                                  <p:childTnLst>
                                    <p:set>
                                      <p:cBhvr>
                                        <p:cTn id="158" dur="1" fill="hold">
                                          <p:stCondLst>
                                            <p:cond delay="0"/>
                                          </p:stCondLst>
                                        </p:cTn>
                                        <p:tgtEl>
                                          <p:spTgt spid="187"/>
                                        </p:tgtEl>
                                        <p:attrNameLst>
                                          <p:attrName>style.visibility</p:attrName>
                                        </p:attrNameLst>
                                      </p:cBhvr>
                                      <p:to>
                                        <p:strVal val="visible"/>
                                      </p:to>
                                    </p:set>
                                    <p:anim calcmode="lin" valueType="num">
                                      <p:cBhvr>
                                        <p:cTn id="159" dur="500" fill="hold"/>
                                        <p:tgtEl>
                                          <p:spTgt spid="187"/>
                                        </p:tgtEl>
                                        <p:attrNameLst>
                                          <p:attrName>ppt_w</p:attrName>
                                        </p:attrNameLst>
                                      </p:cBhvr>
                                      <p:tavLst>
                                        <p:tav tm="0">
                                          <p:val>
                                            <p:fltVal val="0"/>
                                          </p:val>
                                        </p:tav>
                                        <p:tav tm="100000">
                                          <p:val>
                                            <p:strVal val="#ppt_w"/>
                                          </p:val>
                                        </p:tav>
                                      </p:tavLst>
                                    </p:anim>
                                    <p:anim calcmode="lin" valueType="num">
                                      <p:cBhvr>
                                        <p:cTn id="160" dur="500" fill="hold"/>
                                        <p:tgtEl>
                                          <p:spTgt spid="187"/>
                                        </p:tgtEl>
                                        <p:attrNameLst>
                                          <p:attrName>ppt_h</p:attrName>
                                        </p:attrNameLst>
                                      </p:cBhvr>
                                      <p:tavLst>
                                        <p:tav tm="0">
                                          <p:val>
                                            <p:fltVal val="0"/>
                                          </p:val>
                                        </p:tav>
                                        <p:tav tm="100000">
                                          <p:val>
                                            <p:strVal val="#ppt_h"/>
                                          </p:val>
                                        </p:tav>
                                      </p:tavLst>
                                    </p:anim>
                                    <p:animEffect transition="in" filter="fade">
                                      <p:cBhvr>
                                        <p:cTn id="161" dur="500"/>
                                        <p:tgtEl>
                                          <p:spTgt spid="187"/>
                                        </p:tgtEl>
                                      </p:cBhvr>
                                    </p:animEffect>
                                  </p:childTnLst>
                                  <p:subTnLst>
                                    <p:audio>
                                      <p:cMediaNode>
                                        <p:cTn display="0" masterRel="sameClick">
                                          <p:stCondLst>
                                            <p:cond evt="begin" delay="0">
                                              <p:tn val="157"/>
                                            </p:cond>
                                          </p:stCondLst>
                                          <p:endCondLst>
                                            <p:cond evt="onStopAudio" delay="0">
                                              <p:tgtEl>
                                                <p:sldTgt/>
                                              </p:tgtEl>
                                            </p:cond>
                                          </p:endCondLst>
                                        </p:cTn>
                                        <p:tgtEl>
                                          <p:sndTgt r:embed="rId3" name="Bling.wav"/>
                                        </p:tgtEl>
                                      </p:cMediaNode>
                                    </p:audio>
                                  </p:subTnLst>
                                </p:cTn>
                              </p:par>
                              <p:par>
                                <p:cTn id="162" presetID="26" presetClass="emph" presetSubtype="0" fill="hold" grpId="1" nodeType="withEffect">
                                  <p:stCondLst>
                                    <p:cond delay="500"/>
                                  </p:stCondLst>
                                  <p:childTnLst>
                                    <p:animEffect transition="out" filter="fade">
                                      <p:cBhvr>
                                        <p:cTn id="163" dur="500" tmFilter="0, 0; .2, .5; .8, .5; 1, 0"/>
                                        <p:tgtEl>
                                          <p:spTgt spid="187"/>
                                        </p:tgtEl>
                                      </p:cBhvr>
                                    </p:animEffect>
                                    <p:animScale>
                                      <p:cBhvr>
                                        <p:cTn id="164" dur="250" autoRev="1" fill="hold"/>
                                        <p:tgtEl>
                                          <p:spTgt spid="187"/>
                                        </p:tgtEl>
                                      </p:cBhvr>
                                      <p:by x="105000" y="105000"/>
                                    </p:animScale>
                                  </p:childTnLst>
                                </p:cTn>
                              </p:par>
                              <p:par>
                                <p:cTn id="165" presetID="53" presetClass="entr" presetSubtype="16" fill="hold" grpId="0" nodeType="withEffect">
                                  <p:stCondLst>
                                    <p:cond delay="0"/>
                                  </p:stCondLst>
                                  <p:childTnLst>
                                    <p:set>
                                      <p:cBhvr>
                                        <p:cTn id="166" dur="1" fill="hold">
                                          <p:stCondLst>
                                            <p:cond delay="0"/>
                                          </p:stCondLst>
                                        </p:cTn>
                                        <p:tgtEl>
                                          <p:spTgt spid="197"/>
                                        </p:tgtEl>
                                        <p:attrNameLst>
                                          <p:attrName>style.visibility</p:attrName>
                                        </p:attrNameLst>
                                      </p:cBhvr>
                                      <p:to>
                                        <p:strVal val="visible"/>
                                      </p:to>
                                    </p:set>
                                    <p:anim calcmode="lin" valueType="num">
                                      <p:cBhvr>
                                        <p:cTn id="167" dur="500" fill="hold"/>
                                        <p:tgtEl>
                                          <p:spTgt spid="197"/>
                                        </p:tgtEl>
                                        <p:attrNameLst>
                                          <p:attrName>ppt_w</p:attrName>
                                        </p:attrNameLst>
                                      </p:cBhvr>
                                      <p:tavLst>
                                        <p:tav tm="0">
                                          <p:val>
                                            <p:fltVal val="0"/>
                                          </p:val>
                                        </p:tav>
                                        <p:tav tm="100000">
                                          <p:val>
                                            <p:strVal val="#ppt_w"/>
                                          </p:val>
                                        </p:tav>
                                      </p:tavLst>
                                    </p:anim>
                                    <p:anim calcmode="lin" valueType="num">
                                      <p:cBhvr>
                                        <p:cTn id="168" dur="500" fill="hold"/>
                                        <p:tgtEl>
                                          <p:spTgt spid="197"/>
                                        </p:tgtEl>
                                        <p:attrNameLst>
                                          <p:attrName>ppt_h</p:attrName>
                                        </p:attrNameLst>
                                      </p:cBhvr>
                                      <p:tavLst>
                                        <p:tav tm="0">
                                          <p:val>
                                            <p:fltVal val="0"/>
                                          </p:val>
                                        </p:tav>
                                        <p:tav tm="100000">
                                          <p:val>
                                            <p:strVal val="#ppt_h"/>
                                          </p:val>
                                        </p:tav>
                                      </p:tavLst>
                                    </p:anim>
                                    <p:animEffect transition="in" filter="fade">
                                      <p:cBhvr>
                                        <p:cTn id="169" dur="500"/>
                                        <p:tgtEl>
                                          <p:spTgt spid="197"/>
                                        </p:tgtEl>
                                      </p:cBhvr>
                                    </p:animEffect>
                                  </p:childTnLst>
                                  <p:subTnLst>
                                    <p:audio>
                                      <p:cMediaNode>
                                        <p:cTn display="0" masterRel="sameClick">
                                          <p:stCondLst>
                                            <p:cond evt="begin" delay="0">
                                              <p:tn val="165"/>
                                            </p:cond>
                                          </p:stCondLst>
                                          <p:endCondLst>
                                            <p:cond evt="onStopAudio" delay="0">
                                              <p:tgtEl>
                                                <p:sldTgt/>
                                              </p:tgtEl>
                                            </p:cond>
                                          </p:endCondLst>
                                        </p:cTn>
                                        <p:tgtEl>
                                          <p:sndTgt r:embed="rId3" name="Bling.wav"/>
                                        </p:tgtEl>
                                      </p:cMediaNode>
                                    </p:audio>
                                  </p:subTnLst>
                                </p:cTn>
                              </p:par>
                              <p:par>
                                <p:cTn id="170" presetID="26" presetClass="emph" presetSubtype="0" fill="hold" grpId="1" nodeType="withEffect">
                                  <p:stCondLst>
                                    <p:cond delay="500"/>
                                  </p:stCondLst>
                                  <p:childTnLst>
                                    <p:animEffect transition="out" filter="fade">
                                      <p:cBhvr>
                                        <p:cTn id="171" dur="500" tmFilter="0, 0; .2, .5; .8, .5; 1, 0"/>
                                        <p:tgtEl>
                                          <p:spTgt spid="197"/>
                                        </p:tgtEl>
                                      </p:cBhvr>
                                    </p:animEffect>
                                    <p:animScale>
                                      <p:cBhvr>
                                        <p:cTn id="172" dur="250" autoRev="1" fill="hold"/>
                                        <p:tgtEl>
                                          <p:spTgt spid="197"/>
                                        </p:tgtEl>
                                      </p:cBhvr>
                                      <p:by x="105000" y="105000"/>
                                    </p:animScale>
                                  </p:childTnLst>
                                </p:cTn>
                              </p:par>
                              <p:par>
                                <p:cTn id="173" presetID="53" presetClass="entr" presetSubtype="16" fill="hold" grpId="0" nodeType="withEffect">
                                  <p:stCondLst>
                                    <p:cond delay="0"/>
                                  </p:stCondLst>
                                  <p:childTnLst>
                                    <p:set>
                                      <p:cBhvr>
                                        <p:cTn id="174" dur="1" fill="hold">
                                          <p:stCondLst>
                                            <p:cond delay="0"/>
                                          </p:stCondLst>
                                        </p:cTn>
                                        <p:tgtEl>
                                          <p:spTgt spid="199"/>
                                        </p:tgtEl>
                                        <p:attrNameLst>
                                          <p:attrName>style.visibility</p:attrName>
                                        </p:attrNameLst>
                                      </p:cBhvr>
                                      <p:to>
                                        <p:strVal val="visible"/>
                                      </p:to>
                                    </p:set>
                                    <p:anim calcmode="lin" valueType="num">
                                      <p:cBhvr>
                                        <p:cTn id="175" dur="500" fill="hold"/>
                                        <p:tgtEl>
                                          <p:spTgt spid="199"/>
                                        </p:tgtEl>
                                        <p:attrNameLst>
                                          <p:attrName>ppt_w</p:attrName>
                                        </p:attrNameLst>
                                      </p:cBhvr>
                                      <p:tavLst>
                                        <p:tav tm="0">
                                          <p:val>
                                            <p:fltVal val="0"/>
                                          </p:val>
                                        </p:tav>
                                        <p:tav tm="100000">
                                          <p:val>
                                            <p:strVal val="#ppt_w"/>
                                          </p:val>
                                        </p:tav>
                                      </p:tavLst>
                                    </p:anim>
                                    <p:anim calcmode="lin" valueType="num">
                                      <p:cBhvr>
                                        <p:cTn id="176" dur="500" fill="hold"/>
                                        <p:tgtEl>
                                          <p:spTgt spid="199"/>
                                        </p:tgtEl>
                                        <p:attrNameLst>
                                          <p:attrName>ppt_h</p:attrName>
                                        </p:attrNameLst>
                                      </p:cBhvr>
                                      <p:tavLst>
                                        <p:tav tm="0">
                                          <p:val>
                                            <p:fltVal val="0"/>
                                          </p:val>
                                        </p:tav>
                                        <p:tav tm="100000">
                                          <p:val>
                                            <p:strVal val="#ppt_h"/>
                                          </p:val>
                                        </p:tav>
                                      </p:tavLst>
                                    </p:anim>
                                    <p:animEffect transition="in" filter="fade">
                                      <p:cBhvr>
                                        <p:cTn id="177" dur="500"/>
                                        <p:tgtEl>
                                          <p:spTgt spid="199"/>
                                        </p:tgtEl>
                                      </p:cBhvr>
                                    </p:animEffect>
                                  </p:childTnLst>
                                  <p:subTnLst>
                                    <p:audio>
                                      <p:cMediaNode>
                                        <p:cTn display="0" masterRel="sameClick">
                                          <p:stCondLst>
                                            <p:cond evt="begin" delay="0">
                                              <p:tn val="173"/>
                                            </p:cond>
                                          </p:stCondLst>
                                          <p:endCondLst>
                                            <p:cond evt="onStopAudio" delay="0">
                                              <p:tgtEl>
                                                <p:sldTgt/>
                                              </p:tgtEl>
                                            </p:cond>
                                          </p:endCondLst>
                                        </p:cTn>
                                        <p:tgtEl>
                                          <p:sndTgt r:embed="rId3" name="Bling.wav"/>
                                        </p:tgtEl>
                                      </p:cMediaNode>
                                    </p:audio>
                                  </p:subTnLst>
                                </p:cTn>
                              </p:par>
                              <p:par>
                                <p:cTn id="178" presetID="26" presetClass="emph" presetSubtype="0" fill="hold" grpId="1" nodeType="withEffect">
                                  <p:stCondLst>
                                    <p:cond delay="500"/>
                                  </p:stCondLst>
                                  <p:childTnLst>
                                    <p:animEffect transition="out" filter="fade">
                                      <p:cBhvr>
                                        <p:cTn id="179" dur="500" tmFilter="0, 0; .2, .5; .8, .5; 1, 0"/>
                                        <p:tgtEl>
                                          <p:spTgt spid="199"/>
                                        </p:tgtEl>
                                      </p:cBhvr>
                                    </p:animEffect>
                                    <p:animScale>
                                      <p:cBhvr>
                                        <p:cTn id="180" dur="250" autoRev="1" fill="hold"/>
                                        <p:tgtEl>
                                          <p:spTgt spid="199"/>
                                        </p:tgtEl>
                                      </p:cBhvr>
                                      <p:by x="105000" y="105000"/>
                                    </p:animScale>
                                  </p:childTnLst>
                                </p:cTn>
                              </p:par>
                              <p:par>
                                <p:cTn id="181" presetID="53" presetClass="entr" presetSubtype="16" fill="hold" grpId="0" nodeType="withEffect">
                                  <p:stCondLst>
                                    <p:cond delay="0"/>
                                  </p:stCondLst>
                                  <p:childTnLst>
                                    <p:set>
                                      <p:cBhvr>
                                        <p:cTn id="182" dur="1" fill="hold">
                                          <p:stCondLst>
                                            <p:cond delay="0"/>
                                          </p:stCondLst>
                                        </p:cTn>
                                        <p:tgtEl>
                                          <p:spTgt spid="217"/>
                                        </p:tgtEl>
                                        <p:attrNameLst>
                                          <p:attrName>style.visibility</p:attrName>
                                        </p:attrNameLst>
                                      </p:cBhvr>
                                      <p:to>
                                        <p:strVal val="visible"/>
                                      </p:to>
                                    </p:set>
                                    <p:anim calcmode="lin" valueType="num">
                                      <p:cBhvr>
                                        <p:cTn id="183" dur="500" fill="hold"/>
                                        <p:tgtEl>
                                          <p:spTgt spid="217"/>
                                        </p:tgtEl>
                                        <p:attrNameLst>
                                          <p:attrName>ppt_w</p:attrName>
                                        </p:attrNameLst>
                                      </p:cBhvr>
                                      <p:tavLst>
                                        <p:tav tm="0">
                                          <p:val>
                                            <p:fltVal val="0"/>
                                          </p:val>
                                        </p:tav>
                                        <p:tav tm="100000">
                                          <p:val>
                                            <p:strVal val="#ppt_w"/>
                                          </p:val>
                                        </p:tav>
                                      </p:tavLst>
                                    </p:anim>
                                    <p:anim calcmode="lin" valueType="num">
                                      <p:cBhvr>
                                        <p:cTn id="184" dur="500" fill="hold"/>
                                        <p:tgtEl>
                                          <p:spTgt spid="217"/>
                                        </p:tgtEl>
                                        <p:attrNameLst>
                                          <p:attrName>ppt_h</p:attrName>
                                        </p:attrNameLst>
                                      </p:cBhvr>
                                      <p:tavLst>
                                        <p:tav tm="0">
                                          <p:val>
                                            <p:fltVal val="0"/>
                                          </p:val>
                                        </p:tav>
                                        <p:tav tm="100000">
                                          <p:val>
                                            <p:strVal val="#ppt_h"/>
                                          </p:val>
                                        </p:tav>
                                      </p:tavLst>
                                    </p:anim>
                                    <p:animEffect transition="in" filter="fade">
                                      <p:cBhvr>
                                        <p:cTn id="185" dur="500"/>
                                        <p:tgtEl>
                                          <p:spTgt spid="217"/>
                                        </p:tgtEl>
                                      </p:cBhvr>
                                    </p:animEffect>
                                  </p:childTnLst>
                                  <p:subTnLst>
                                    <p:audio>
                                      <p:cMediaNode>
                                        <p:cTn display="0" masterRel="sameClick">
                                          <p:stCondLst>
                                            <p:cond evt="begin" delay="0">
                                              <p:tn val="181"/>
                                            </p:cond>
                                          </p:stCondLst>
                                          <p:endCondLst>
                                            <p:cond evt="onStopAudio" delay="0">
                                              <p:tgtEl>
                                                <p:sldTgt/>
                                              </p:tgtEl>
                                            </p:cond>
                                          </p:endCondLst>
                                        </p:cTn>
                                        <p:tgtEl>
                                          <p:sndTgt r:embed="rId3" name="Bling.wav"/>
                                        </p:tgtEl>
                                      </p:cMediaNode>
                                    </p:audio>
                                  </p:subTnLst>
                                </p:cTn>
                              </p:par>
                              <p:par>
                                <p:cTn id="186" presetID="26" presetClass="emph" presetSubtype="0" fill="hold" grpId="1" nodeType="withEffect">
                                  <p:stCondLst>
                                    <p:cond delay="500"/>
                                  </p:stCondLst>
                                  <p:childTnLst>
                                    <p:animEffect transition="out" filter="fade">
                                      <p:cBhvr>
                                        <p:cTn id="187" dur="500" tmFilter="0, 0; .2, .5; .8, .5; 1, 0"/>
                                        <p:tgtEl>
                                          <p:spTgt spid="217"/>
                                        </p:tgtEl>
                                      </p:cBhvr>
                                    </p:animEffect>
                                    <p:animScale>
                                      <p:cBhvr>
                                        <p:cTn id="188" dur="250" autoRev="1" fill="hold"/>
                                        <p:tgtEl>
                                          <p:spTgt spid="21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9" restart="whenNotActive" fill="hold" evtFilter="cancelBubble" nodeType="interactiveSeq">
                <p:stCondLst>
                  <p:cond evt="onClick" delay="0">
                    <p:tgtEl>
                      <p:spTgt spid="32"/>
                    </p:tgtEl>
                  </p:cond>
                </p:stCondLst>
                <p:endSync evt="end" delay="0">
                  <p:rtn val="all"/>
                </p:endSync>
                <p:childTnLst>
                  <p:par>
                    <p:cTn id="190" fill="hold">
                      <p:stCondLst>
                        <p:cond delay="0"/>
                      </p:stCondLst>
                      <p:childTnLst>
                        <p:par>
                          <p:cTn id="191" fill="hold">
                            <p:stCondLst>
                              <p:cond delay="0"/>
                            </p:stCondLst>
                            <p:childTnLst>
                              <p:par>
                                <p:cTn id="192" presetID="53" presetClass="entr" presetSubtype="16" fill="hold" grpId="0" nodeType="withEffect">
                                  <p:stCondLst>
                                    <p:cond delay="0"/>
                                  </p:stCondLst>
                                  <p:childTnLst>
                                    <p:set>
                                      <p:cBhvr>
                                        <p:cTn id="193" dur="1" fill="hold">
                                          <p:stCondLst>
                                            <p:cond delay="0"/>
                                          </p:stCondLst>
                                        </p:cTn>
                                        <p:tgtEl>
                                          <p:spTgt spid="70"/>
                                        </p:tgtEl>
                                        <p:attrNameLst>
                                          <p:attrName>style.visibility</p:attrName>
                                        </p:attrNameLst>
                                      </p:cBhvr>
                                      <p:to>
                                        <p:strVal val="visible"/>
                                      </p:to>
                                    </p:set>
                                    <p:anim calcmode="lin" valueType="num">
                                      <p:cBhvr>
                                        <p:cTn id="194" dur="500" fill="hold"/>
                                        <p:tgtEl>
                                          <p:spTgt spid="70"/>
                                        </p:tgtEl>
                                        <p:attrNameLst>
                                          <p:attrName>ppt_w</p:attrName>
                                        </p:attrNameLst>
                                      </p:cBhvr>
                                      <p:tavLst>
                                        <p:tav tm="0">
                                          <p:val>
                                            <p:fltVal val="0"/>
                                          </p:val>
                                        </p:tav>
                                        <p:tav tm="100000">
                                          <p:val>
                                            <p:strVal val="#ppt_w"/>
                                          </p:val>
                                        </p:tav>
                                      </p:tavLst>
                                    </p:anim>
                                    <p:anim calcmode="lin" valueType="num">
                                      <p:cBhvr>
                                        <p:cTn id="195" dur="500" fill="hold"/>
                                        <p:tgtEl>
                                          <p:spTgt spid="70"/>
                                        </p:tgtEl>
                                        <p:attrNameLst>
                                          <p:attrName>ppt_h</p:attrName>
                                        </p:attrNameLst>
                                      </p:cBhvr>
                                      <p:tavLst>
                                        <p:tav tm="0">
                                          <p:val>
                                            <p:fltVal val="0"/>
                                          </p:val>
                                        </p:tav>
                                        <p:tav tm="100000">
                                          <p:val>
                                            <p:strVal val="#ppt_h"/>
                                          </p:val>
                                        </p:tav>
                                      </p:tavLst>
                                    </p:anim>
                                    <p:animEffect transition="in" filter="fade">
                                      <p:cBhvr>
                                        <p:cTn id="196" dur="500"/>
                                        <p:tgtEl>
                                          <p:spTgt spid="70"/>
                                        </p:tgtEl>
                                      </p:cBhvr>
                                    </p:animEffect>
                                  </p:childTnLst>
                                  <p:subTnLst>
                                    <p:audio>
                                      <p:cMediaNode>
                                        <p:cTn display="0" masterRel="sameClick">
                                          <p:stCondLst>
                                            <p:cond evt="begin" delay="0">
                                              <p:tn val="192"/>
                                            </p:cond>
                                          </p:stCondLst>
                                          <p:endCondLst>
                                            <p:cond evt="onStopAudio" delay="0">
                                              <p:tgtEl>
                                                <p:sldTgt/>
                                              </p:tgtEl>
                                            </p:cond>
                                          </p:endCondLst>
                                        </p:cTn>
                                        <p:tgtEl>
                                          <p:sndTgt r:embed="rId3" name="Bling.wav"/>
                                        </p:tgtEl>
                                      </p:cMediaNode>
                                    </p:audio>
                                  </p:subTnLst>
                                </p:cTn>
                              </p:par>
                              <p:par>
                                <p:cTn id="197" presetID="26" presetClass="emph" presetSubtype="0" fill="hold" grpId="1" nodeType="withEffect">
                                  <p:stCondLst>
                                    <p:cond delay="500"/>
                                  </p:stCondLst>
                                  <p:childTnLst>
                                    <p:animEffect transition="out" filter="fade">
                                      <p:cBhvr>
                                        <p:cTn id="198" dur="500" tmFilter="0, 0; .2, .5; .8, .5; 1, 0"/>
                                        <p:tgtEl>
                                          <p:spTgt spid="70"/>
                                        </p:tgtEl>
                                      </p:cBhvr>
                                    </p:animEffect>
                                    <p:animScale>
                                      <p:cBhvr>
                                        <p:cTn id="199" dur="250" autoRev="1" fill="hold"/>
                                        <p:tgtEl>
                                          <p:spTgt spid="70"/>
                                        </p:tgtEl>
                                      </p:cBhvr>
                                      <p:by x="105000" y="105000"/>
                                    </p:animScale>
                                  </p:childTnLst>
                                </p:cTn>
                              </p:par>
                              <p:par>
                                <p:cTn id="200" presetID="53" presetClass="entr" presetSubtype="16" fill="hold" grpId="0" nodeType="withEffect">
                                  <p:stCondLst>
                                    <p:cond delay="0"/>
                                  </p:stCondLst>
                                  <p:childTnLst>
                                    <p:set>
                                      <p:cBhvr>
                                        <p:cTn id="201" dur="1" fill="hold">
                                          <p:stCondLst>
                                            <p:cond delay="0"/>
                                          </p:stCondLst>
                                        </p:cTn>
                                        <p:tgtEl>
                                          <p:spTgt spid="69"/>
                                        </p:tgtEl>
                                        <p:attrNameLst>
                                          <p:attrName>style.visibility</p:attrName>
                                        </p:attrNameLst>
                                      </p:cBhvr>
                                      <p:to>
                                        <p:strVal val="visible"/>
                                      </p:to>
                                    </p:set>
                                    <p:anim calcmode="lin" valueType="num">
                                      <p:cBhvr>
                                        <p:cTn id="202" dur="500" fill="hold"/>
                                        <p:tgtEl>
                                          <p:spTgt spid="69"/>
                                        </p:tgtEl>
                                        <p:attrNameLst>
                                          <p:attrName>ppt_w</p:attrName>
                                        </p:attrNameLst>
                                      </p:cBhvr>
                                      <p:tavLst>
                                        <p:tav tm="0">
                                          <p:val>
                                            <p:fltVal val="0"/>
                                          </p:val>
                                        </p:tav>
                                        <p:tav tm="100000">
                                          <p:val>
                                            <p:strVal val="#ppt_w"/>
                                          </p:val>
                                        </p:tav>
                                      </p:tavLst>
                                    </p:anim>
                                    <p:anim calcmode="lin" valueType="num">
                                      <p:cBhvr>
                                        <p:cTn id="203" dur="500" fill="hold"/>
                                        <p:tgtEl>
                                          <p:spTgt spid="69"/>
                                        </p:tgtEl>
                                        <p:attrNameLst>
                                          <p:attrName>ppt_h</p:attrName>
                                        </p:attrNameLst>
                                      </p:cBhvr>
                                      <p:tavLst>
                                        <p:tav tm="0">
                                          <p:val>
                                            <p:fltVal val="0"/>
                                          </p:val>
                                        </p:tav>
                                        <p:tav tm="100000">
                                          <p:val>
                                            <p:strVal val="#ppt_h"/>
                                          </p:val>
                                        </p:tav>
                                      </p:tavLst>
                                    </p:anim>
                                    <p:animEffect transition="in" filter="fade">
                                      <p:cBhvr>
                                        <p:cTn id="204" dur="500"/>
                                        <p:tgtEl>
                                          <p:spTgt spid="69"/>
                                        </p:tgtEl>
                                      </p:cBhvr>
                                    </p:animEffect>
                                  </p:childTnLst>
                                  <p:subTnLst>
                                    <p:audio>
                                      <p:cMediaNode>
                                        <p:cTn display="0" masterRel="sameClick">
                                          <p:stCondLst>
                                            <p:cond evt="begin" delay="0">
                                              <p:tn val="200"/>
                                            </p:cond>
                                          </p:stCondLst>
                                          <p:endCondLst>
                                            <p:cond evt="onStopAudio" delay="0">
                                              <p:tgtEl>
                                                <p:sldTgt/>
                                              </p:tgtEl>
                                            </p:cond>
                                          </p:endCondLst>
                                        </p:cTn>
                                        <p:tgtEl>
                                          <p:sndTgt r:embed="rId3" name="Bling.wav"/>
                                        </p:tgtEl>
                                      </p:cMediaNode>
                                    </p:audio>
                                  </p:subTnLst>
                                </p:cTn>
                              </p:par>
                              <p:par>
                                <p:cTn id="205" presetID="26" presetClass="emph" presetSubtype="0" fill="hold" grpId="1" nodeType="withEffect">
                                  <p:stCondLst>
                                    <p:cond delay="500"/>
                                  </p:stCondLst>
                                  <p:childTnLst>
                                    <p:animEffect transition="out" filter="fade">
                                      <p:cBhvr>
                                        <p:cTn id="206" dur="500" tmFilter="0, 0; .2, .5; .8, .5; 1, 0"/>
                                        <p:tgtEl>
                                          <p:spTgt spid="69"/>
                                        </p:tgtEl>
                                      </p:cBhvr>
                                    </p:animEffect>
                                    <p:animScale>
                                      <p:cBhvr>
                                        <p:cTn id="207" dur="250" autoRev="1" fill="hold"/>
                                        <p:tgtEl>
                                          <p:spTgt spid="69"/>
                                        </p:tgtEl>
                                      </p:cBhvr>
                                      <p:by x="105000" y="105000"/>
                                    </p:animScale>
                                  </p:childTnLst>
                                </p:cTn>
                              </p:par>
                            </p:childTnLst>
                          </p:cTn>
                        </p:par>
                      </p:childTnLst>
                    </p:cTn>
                  </p:par>
                </p:childTnLst>
              </p:cTn>
              <p:nextCondLst>
                <p:cond evt="onClick" delay="0">
                  <p:tgtEl>
                    <p:spTgt spid="32"/>
                  </p:tgtEl>
                </p:cond>
              </p:nextCondLst>
            </p:seq>
            <p:seq concurrent="1" nextAc="seek">
              <p:cTn id="208" restart="whenNotActive" fill="hold" evtFilter="cancelBubble" nodeType="interactiveSeq">
                <p:stCondLst>
                  <p:cond evt="onClick" delay="0">
                    <p:tgtEl>
                      <p:spTgt spid="23"/>
                    </p:tgtEl>
                  </p:cond>
                </p:stCondLst>
                <p:endSync evt="end" delay="0">
                  <p:rtn val="all"/>
                </p:endSync>
                <p:childTnLst>
                  <p:par>
                    <p:cTn id="209" fill="hold">
                      <p:stCondLst>
                        <p:cond delay="0"/>
                      </p:stCondLst>
                      <p:childTnLst>
                        <p:par>
                          <p:cTn id="210" fill="hold">
                            <p:stCondLst>
                              <p:cond delay="0"/>
                            </p:stCondLst>
                            <p:childTnLst>
                              <p:par>
                                <p:cTn id="211" presetID="53" presetClass="entr" presetSubtype="16" fill="hold" grpId="0" nodeType="withEffect">
                                  <p:stCondLst>
                                    <p:cond delay="0"/>
                                  </p:stCondLst>
                                  <p:childTnLst>
                                    <p:set>
                                      <p:cBhvr>
                                        <p:cTn id="212" dur="1" fill="hold">
                                          <p:stCondLst>
                                            <p:cond delay="0"/>
                                          </p:stCondLst>
                                        </p:cTn>
                                        <p:tgtEl>
                                          <p:spTgt spid="65"/>
                                        </p:tgtEl>
                                        <p:attrNameLst>
                                          <p:attrName>style.visibility</p:attrName>
                                        </p:attrNameLst>
                                      </p:cBhvr>
                                      <p:to>
                                        <p:strVal val="visible"/>
                                      </p:to>
                                    </p:set>
                                    <p:anim calcmode="lin" valueType="num">
                                      <p:cBhvr>
                                        <p:cTn id="213" dur="500" fill="hold"/>
                                        <p:tgtEl>
                                          <p:spTgt spid="65"/>
                                        </p:tgtEl>
                                        <p:attrNameLst>
                                          <p:attrName>ppt_w</p:attrName>
                                        </p:attrNameLst>
                                      </p:cBhvr>
                                      <p:tavLst>
                                        <p:tav tm="0">
                                          <p:val>
                                            <p:fltVal val="0"/>
                                          </p:val>
                                        </p:tav>
                                        <p:tav tm="100000">
                                          <p:val>
                                            <p:strVal val="#ppt_w"/>
                                          </p:val>
                                        </p:tav>
                                      </p:tavLst>
                                    </p:anim>
                                    <p:anim calcmode="lin" valueType="num">
                                      <p:cBhvr>
                                        <p:cTn id="214" dur="500" fill="hold"/>
                                        <p:tgtEl>
                                          <p:spTgt spid="65"/>
                                        </p:tgtEl>
                                        <p:attrNameLst>
                                          <p:attrName>ppt_h</p:attrName>
                                        </p:attrNameLst>
                                      </p:cBhvr>
                                      <p:tavLst>
                                        <p:tav tm="0">
                                          <p:val>
                                            <p:fltVal val="0"/>
                                          </p:val>
                                        </p:tav>
                                        <p:tav tm="100000">
                                          <p:val>
                                            <p:strVal val="#ppt_h"/>
                                          </p:val>
                                        </p:tav>
                                      </p:tavLst>
                                    </p:anim>
                                    <p:animEffect transition="in" filter="fade">
                                      <p:cBhvr>
                                        <p:cTn id="215" dur="500"/>
                                        <p:tgtEl>
                                          <p:spTgt spid="65"/>
                                        </p:tgtEl>
                                      </p:cBhvr>
                                    </p:animEffect>
                                  </p:childTnLst>
                                  <p:subTnLst>
                                    <p:audio>
                                      <p:cMediaNode>
                                        <p:cTn display="0" masterRel="sameClick">
                                          <p:stCondLst>
                                            <p:cond evt="begin" delay="0">
                                              <p:tn val="211"/>
                                            </p:cond>
                                          </p:stCondLst>
                                          <p:endCondLst>
                                            <p:cond evt="onStopAudio" delay="0">
                                              <p:tgtEl>
                                                <p:sldTgt/>
                                              </p:tgtEl>
                                            </p:cond>
                                          </p:endCondLst>
                                        </p:cTn>
                                        <p:tgtEl>
                                          <p:sndTgt r:embed="rId3" name="Bling.wav"/>
                                        </p:tgtEl>
                                      </p:cMediaNode>
                                    </p:audio>
                                  </p:subTnLst>
                                </p:cTn>
                              </p:par>
                              <p:par>
                                <p:cTn id="216" presetID="26" presetClass="emph" presetSubtype="0" fill="hold" grpId="1" nodeType="withEffect">
                                  <p:stCondLst>
                                    <p:cond delay="500"/>
                                  </p:stCondLst>
                                  <p:childTnLst>
                                    <p:animEffect transition="out" filter="fade">
                                      <p:cBhvr>
                                        <p:cTn id="217" dur="500" tmFilter="0, 0; .2, .5; .8, .5; 1, 0"/>
                                        <p:tgtEl>
                                          <p:spTgt spid="65"/>
                                        </p:tgtEl>
                                      </p:cBhvr>
                                    </p:animEffect>
                                    <p:animScale>
                                      <p:cBhvr>
                                        <p:cTn id="218" dur="250" autoRev="1" fill="hold"/>
                                        <p:tgtEl>
                                          <p:spTgt spid="65"/>
                                        </p:tgtEl>
                                      </p:cBhvr>
                                      <p:by x="105000" y="105000"/>
                                    </p:animScale>
                                  </p:childTnLst>
                                </p:cTn>
                              </p:par>
                              <p:par>
                                <p:cTn id="219" presetID="53" presetClass="entr" presetSubtype="16" fill="hold" grpId="0" nodeType="withEffect">
                                  <p:stCondLst>
                                    <p:cond delay="0"/>
                                  </p:stCondLst>
                                  <p:childTnLst>
                                    <p:set>
                                      <p:cBhvr>
                                        <p:cTn id="220" dur="1" fill="hold">
                                          <p:stCondLst>
                                            <p:cond delay="0"/>
                                          </p:stCondLst>
                                        </p:cTn>
                                        <p:tgtEl>
                                          <p:spTgt spid="66"/>
                                        </p:tgtEl>
                                        <p:attrNameLst>
                                          <p:attrName>style.visibility</p:attrName>
                                        </p:attrNameLst>
                                      </p:cBhvr>
                                      <p:to>
                                        <p:strVal val="visible"/>
                                      </p:to>
                                    </p:set>
                                    <p:anim calcmode="lin" valueType="num">
                                      <p:cBhvr>
                                        <p:cTn id="221" dur="500" fill="hold"/>
                                        <p:tgtEl>
                                          <p:spTgt spid="66"/>
                                        </p:tgtEl>
                                        <p:attrNameLst>
                                          <p:attrName>ppt_w</p:attrName>
                                        </p:attrNameLst>
                                      </p:cBhvr>
                                      <p:tavLst>
                                        <p:tav tm="0">
                                          <p:val>
                                            <p:fltVal val="0"/>
                                          </p:val>
                                        </p:tav>
                                        <p:tav tm="100000">
                                          <p:val>
                                            <p:strVal val="#ppt_w"/>
                                          </p:val>
                                        </p:tav>
                                      </p:tavLst>
                                    </p:anim>
                                    <p:anim calcmode="lin" valueType="num">
                                      <p:cBhvr>
                                        <p:cTn id="222" dur="500" fill="hold"/>
                                        <p:tgtEl>
                                          <p:spTgt spid="66"/>
                                        </p:tgtEl>
                                        <p:attrNameLst>
                                          <p:attrName>ppt_h</p:attrName>
                                        </p:attrNameLst>
                                      </p:cBhvr>
                                      <p:tavLst>
                                        <p:tav tm="0">
                                          <p:val>
                                            <p:fltVal val="0"/>
                                          </p:val>
                                        </p:tav>
                                        <p:tav tm="100000">
                                          <p:val>
                                            <p:strVal val="#ppt_h"/>
                                          </p:val>
                                        </p:tav>
                                      </p:tavLst>
                                    </p:anim>
                                    <p:animEffect transition="in" filter="fade">
                                      <p:cBhvr>
                                        <p:cTn id="223" dur="500"/>
                                        <p:tgtEl>
                                          <p:spTgt spid="66"/>
                                        </p:tgtEl>
                                      </p:cBhvr>
                                    </p:animEffect>
                                  </p:childTnLst>
                                  <p:subTnLst>
                                    <p:audio>
                                      <p:cMediaNode>
                                        <p:cTn display="0" masterRel="sameClick">
                                          <p:stCondLst>
                                            <p:cond evt="begin" delay="0">
                                              <p:tn val="219"/>
                                            </p:cond>
                                          </p:stCondLst>
                                          <p:endCondLst>
                                            <p:cond evt="onStopAudio" delay="0">
                                              <p:tgtEl>
                                                <p:sldTgt/>
                                              </p:tgtEl>
                                            </p:cond>
                                          </p:endCondLst>
                                        </p:cTn>
                                        <p:tgtEl>
                                          <p:sndTgt r:embed="rId3" name="Bling.wav"/>
                                        </p:tgtEl>
                                      </p:cMediaNode>
                                    </p:audio>
                                  </p:subTnLst>
                                </p:cTn>
                              </p:par>
                              <p:par>
                                <p:cTn id="224" presetID="26" presetClass="emph" presetSubtype="0" fill="hold" grpId="1" nodeType="withEffect">
                                  <p:stCondLst>
                                    <p:cond delay="500"/>
                                  </p:stCondLst>
                                  <p:childTnLst>
                                    <p:animEffect transition="out" filter="fade">
                                      <p:cBhvr>
                                        <p:cTn id="225" dur="500" tmFilter="0, 0; .2, .5; .8, .5; 1, 0"/>
                                        <p:tgtEl>
                                          <p:spTgt spid="66"/>
                                        </p:tgtEl>
                                      </p:cBhvr>
                                    </p:animEffect>
                                    <p:animScale>
                                      <p:cBhvr>
                                        <p:cTn id="226" dur="250" autoRev="1" fill="hold"/>
                                        <p:tgtEl>
                                          <p:spTgt spid="66"/>
                                        </p:tgtEl>
                                      </p:cBhvr>
                                      <p:by x="105000" y="105000"/>
                                    </p:animScale>
                                  </p:childTnLst>
                                </p:cTn>
                              </p:par>
                              <p:par>
                                <p:cTn id="227" presetID="53" presetClass="entr" presetSubtype="16" fill="hold" grpId="0" nodeType="withEffect">
                                  <p:stCondLst>
                                    <p:cond delay="0"/>
                                  </p:stCondLst>
                                  <p:childTnLst>
                                    <p:set>
                                      <p:cBhvr>
                                        <p:cTn id="228" dur="1" fill="hold">
                                          <p:stCondLst>
                                            <p:cond delay="0"/>
                                          </p:stCondLst>
                                        </p:cTn>
                                        <p:tgtEl>
                                          <p:spTgt spid="67"/>
                                        </p:tgtEl>
                                        <p:attrNameLst>
                                          <p:attrName>style.visibility</p:attrName>
                                        </p:attrNameLst>
                                      </p:cBhvr>
                                      <p:to>
                                        <p:strVal val="visible"/>
                                      </p:to>
                                    </p:set>
                                    <p:anim calcmode="lin" valueType="num">
                                      <p:cBhvr>
                                        <p:cTn id="229" dur="500" fill="hold"/>
                                        <p:tgtEl>
                                          <p:spTgt spid="67"/>
                                        </p:tgtEl>
                                        <p:attrNameLst>
                                          <p:attrName>ppt_w</p:attrName>
                                        </p:attrNameLst>
                                      </p:cBhvr>
                                      <p:tavLst>
                                        <p:tav tm="0">
                                          <p:val>
                                            <p:fltVal val="0"/>
                                          </p:val>
                                        </p:tav>
                                        <p:tav tm="100000">
                                          <p:val>
                                            <p:strVal val="#ppt_w"/>
                                          </p:val>
                                        </p:tav>
                                      </p:tavLst>
                                    </p:anim>
                                    <p:anim calcmode="lin" valueType="num">
                                      <p:cBhvr>
                                        <p:cTn id="230" dur="500" fill="hold"/>
                                        <p:tgtEl>
                                          <p:spTgt spid="67"/>
                                        </p:tgtEl>
                                        <p:attrNameLst>
                                          <p:attrName>ppt_h</p:attrName>
                                        </p:attrNameLst>
                                      </p:cBhvr>
                                      <p:tavLst>
                                        <p:tav tm="0">
                                          <p:val>
                                            <p:fltVal val="0"/>
                                          </p:val>
                                        </p:tav>
                                        <p:tav tm="100000">
                                          <p:val>
                                            <p:strVal val="#ppt_h"/>
                                          </p:val>
                                        </p:tav>
                                      </p:tavLst>
                                    </p:anim>
                                    <p:animEffect transition="in" filter="fade">
                                      <p:cBhvr>
                                        <p:cTn id="231" dur="500"/>
                                        <p:tgtEl>
                                          <p:spTgt spid="67"/>
                                        </p:tgtEl>
                                      </p:cBhvr>
                                    </p:animEffect>
                                  </p:childTnLst>
                                  <p:subTnLst>
                                    <p:audio>
                                      <p:cMediaNode>
                                        <p:cTn display="0" masterRel="sameClick">
                                          <p:stCondLst>
                                            <p:cond evt="begin" delay="0">
                                              <p:tn val="227"/>
                                            </p:cond>
                                          </p:stCondLst>
                                          <p:endCondLst>
                                            <p:cond evt="onStopAudio" delay="0">
                                              <p:tgtEl>
                                                <p:sldTgt/>
                                              </p:tgtEl>
                                            </p:cond>
                                          </p:endCondLst>
                                        </p:cTn>
                                        <p:tgtEl>
                                          <p:sndTgt r:embed="rId3" name="Bling.wav"/>
                                        </p:tgtEl>
                                      </p:cMediaNode>
                                    </p:audio>
                                  </p:subTnLst>
                                </p:cTn>
                              </p:par>
                              <p:par>
                                <p:cTn id="232" presetID="26" presetClass="emph" presetSubtype="0" fill="hold" grpId="1" nodeType="withEffect">
                                  <p:stCondLst>
                                    <p:cond delay="500"/>
                                  </p:stCondLst>
                                  <p:childTnLst>
                                    <p:animEffect transition="out" filter="fade">
                                      <p:cBhvr>
                                        <p:cTn id="233" dur="500" tmFilter="0, 0; .2, .5; .8, .5; 1, 0"/>
                                        <p:tgtEl>
                                          <p:spTgt spid="67"/>
                                        </p:tgtEl>
                                      </p:cBhvr>
                                    </p:animEffect>
                                    <p:animScale>
                                      <p:cBhvr>
                                        <p:cTn id="234" dur="250" autoRev="1" fill="hold"/>
                                        <p:tgtEl>
                                          <p:spTgt spid="67"/>
                                        </p:tgtEl>
                                      </p:cBhvr>
                                      <p:by x="105000" y="105000"/>
                                    </p:animScale>
                                  </p:childTnLst>
                                </p:cTn>
                              </p:par>
                            </p:childTnLst>
                          </p:cTn>
                        </p:par>
                      </p:childTnLst>
                    </p:cTn>
                  </p:par>
                </p:childTnLst>
              </p:cTn>
              <p:nextCondLst>
                <p:cond evt="onClick" delay="0">
                  <p:tgtEl>
                    <p:spTgt spid="23"/>
                  </p:tgtEl>
                </p:cond>
              </p:nextCondLst>
            </p:seq>
            <p:seq concurrent="1" nextAc="seek">
              <p:cTn id="235" restart="whenNotActive" fill="hold" evtFilter="cancelBubble" nodeType="interactiveSeq">
                <p:stCondLst>
                  <p:cond evt="onClick" delay="0">
                    <p:tgtEl>
                      <p:spTgt spid="25"/>
                    </p:tgtEl>
                  </p:cond>
                </p:stCondLst>
                <p:endSync evt="end" delay="0">
                  <p:rtn val="all"/>
                </p:endSync>
                <p:childTnLst>
                  <p:par>
                    <p:cTn id="236" fill="hold">
                      <p:stCondLst>
                        <p:cond delay="0"/>
                      </p:stCondLst>
                      <p:childTnLst>
                        <p:par>
                          <p:cTn id="237" fill="hold">
                            <p:stCondLst>
                              <p:cond delay="0"/>
                            </p:stCondLst>
                            <p:childTnLst>
                              <p:par>
                                <p:cTn id="238" presetID="53" presetClass="entr" presetSubtype="16" fill="hold" grpId="0" nodeType="withEffect">
                                  <p:stCondLst>
                                    <p:cond delay="0"/>
                                  </p:stCondLst>
                                  <p:childTnLst>
                                    <p:set>
                                      <p:cBhvr>
                                        <p:cTn id="239" dur="1" fill="hold">
                                          <p:stCondLst>
                                            <p:cond delay="0"/>
                                          </p:stCondLst>
                                        </p:cTn>
                                        <p:tgtEl>
                                          <p:spTgt spid="72"/>
                                        </p:tgtEl>
                                        <p:attrNameLst>
                                          <p:attrName>style.visibility</p:attrName>
                                        </p:attrNameLst>
                                      </p:cBhvr>
                                      <p:to>
                                        <p:strVal val="visible"/>
                                      </p:to>
                                    </p:set>
                                    <p:anim calcmode="lin" valueType="num">
                                      <p:cBhvr>
                                        <p:cTn id="240" dur="500" fill="hold"/>
                                        <p:tgtEl>
                                          <p:spTgt spid="72"/>
                                        </p:tgtEl>
                                        <p:attrNameLst>
                                          <p:attrName>ppt_w</p:attrName>
                                        </p:attrNameLst>
                                      </p:cBhvr>
                                      <p:tavLst>
                                        <p:tav tm="0">
                                          <p:val>
                                            <p:fltVal val="0"/>
                                          </p:val>
                                        </p:tav>
                                        <p:tav tm="100000">
                                          <p:val>
                                            <p:strVal val="#ppt_w"/>
                                          </p:val>
                                        </p:tav>
                                      </p:tavLst>
                                    </p:anim>
                                    <p:anim calcmode="lin" valueType="num">
                                      <p:cBhvr>
                                        <p:cTn id="241" dur="500" fill="hold"/>
                                        <p:tgtEl>
                                          <p:spTgt spid="72"/>
                                        </p:tgtEl>
                                        <p:attrNameLst>
                                          <p:attrName>ppt_h</p:attrName>
                                        </p:attrNameLst>
                                      </p:cBhvr>
                                      <p:tavLst>
                                        <p:tav tm="0">
                                          <p:val>
                                            <p:fltVal val="0"/>
                                          </p:val>
                                        </p:tav>
                                        <p:tav tm="100000">
                                          <p:val>
                                            <p:strVal val="#ppt_h"/>
                                          </p:val>
                                        </p:tav>
                                      </p:tavLst>
                                    </p:anim>
                                    <p:animEffect transition="in" filter="fade">
                                      <p:cBhvr>
                                        <p:cTn id="242" dur="500"/>
                                        <p:tgtEl>
                                          <p:spTgt spid="72"/>
                                        </p:tgtEl>
                                      </p:cBhvr>
                                    </p:animEffect>
                                  </p:childTnLst>
                                  <p:subTnLst>
                                    <p:audio>
                                      <p:cMediaNode>
                                        <p:cTn display="0" masterRel="sameClick">
                                          <p:stCondLst>
                                            <p:cond evt="begin" delay="0">
                                              <p:tn val="238"/>
                                            </p:cond>
                                          </p:stCondLst>
                                          <p:endCondLst>
                                            <p:cond evt="onStopAudio" delay="0">
                                              <p:tgtEl>
                                                <p:sldTgt/>
                                              </p:tgtEl>
                                            </p:cond>
                                          </p:endCondLst>
                                        </p:cTn>
                                        <p:tgtEl>
                                          <p:sndTgt r:embed="rId3" name="Bling.wav"/>
                                        </p:tgtEl>
                                      </p:cMediaNode>
                                    </p:audio>
                                  </p:subTnLst>
                                </p:cTn>
                              </p:par>
                              <p:par>
                                <p:cTn id="243" presetID="26" presetClass="emph" presetSubtype="0" fill="hold" grpId="1" nodeType="withEffect">
                                  <p:stCondLst>
                                    <p:cond delay="500"/>
                                  </p:stCondLst>
                                  <p:childTnLst>
                                    <p:animEffect transition="out" filter="fade">
                                      <p:cBhvr>
                                        <p:cTn id="244" dur="500" tmFilter="0, 0; .2, .5; .8, .5; 1, 0"/>
                                        <p:tgtEl>
                                          <p:spTgt spid="72"/>
                                        </p:tgtEl>
                                      </p:cBhvr>
                                    </p:animEffect>
                                    <p:animScale>
                                      <p:cBhvr>
                                        <p:cTn id="245" dur="250" autoRev="1" fill="hold"/>
                                        <p:tgtEl>
                                          <p:spTgt spid="72"/>
                                        </p:tgtEl>
                                      </p:cBhvr>
                                      <p:by x="105000" y="105000"/>
                                    </p:animScale>
                                  </p:childTnLst>
                                </p:cTn>
                              </p:par>
                              <p:par>
                                <p:cTn id="246" presetID="53" presetClass="entr" presetSubtype="16" fill="hold" grpId="0" nodeType="withEffect">
                                  <p:stCondLst>
                                    <p:cond delay="0"/>
                                  </p:stCondLst>
                                  <p:childTnLst>
                                    <p:set>
                                      <p:cBhvr>
                                        <p:cTn id="247" dur="1" fill="hold">
                                          <p:stCondLst>
                                            <p:cond delay="0"/>
                                          </p:stCondLst>
                                        </p:cTn>
                                        <p:tgtEl>
                                          <p:spTgt spid="73"/>
                                        </p:tgtEl>
                                        <p:attrNameLst>
                                          <p:attrName>style.visibility</p:attrName>
                                        </p:attrNameLst>
                                      </p:cBhvr>
                                      <p:to>
                                        <p:strVal val="visible"/>
                                      </p:to>
                                    </p:set>
                                    <p:anim calcmode="lin" valueType="num">
                                      <p:cBhvr>
                                        <p:cTn id="248" dur="500" fill="hold"/>
                                        <p:tgtEl>
                                          <p:spTgt spid="73"/>
                                        </p:tgtEl>
                                        <p:attrNameLst>
                                          <p:attrName>ppt_w</p:attrName>
                                        </p:attrNameLst>
                                      </p:cBhvr>
                                      <p:tavLst>
                                        <p:tav tm="0">
                                          <p:val>
                                            <p:fltVal val="0"/>
                                          </p:val>
                                        </p:tav>
                                        <p:tav tm="100000">
                                          <p:val>
                                            <p:strVal val="#ppt_w"/>
                                          </p:val>
                                        </p:tav>
                                      </p:tavLst>
                                    </p:anim>
                                    <p:anim calcmode="lin" valueType="num">
                                      <p:cBhvr>
                                        <p:cTn id="249" dur="500" fill="hold"/>
                                        <p:tgtEl>
                                          <p:spTgt spid="73"/>
                                        </p:tgtEl>
                                        <p:attrNameLst>
                                          <p:attrName>ppt_h</p:attrName>
                                        </p:attrNameLst>
                                      </p:cBhvr>
                                      <p:tavLst>
                                        <p:tav tm="0">
                                          <p:val>
                                            <p:fltVal val="0"/>
                                          </p:val>
                                        </p:tav>
                                        <p:tav tm="100000">
                                          <p:val>
                                            <p:strVal val="#ppt_h"/>
                                          </p:val>
                                        </p:tav>
                                      </p:tavLst>
                                    </p:anim>
                                    <p:animEffect transition="in" filter="fade">
                                      <p:cBhvr>
                                        <p:cTn id="250" dur="500"/>
                                        <p:tgtEl>
                                          <p:spTgt spid="73"/>
                                        </p:tgtEl>
                                      </p:cBhvr>
                                    </p:animEffect>
                                  </p:childTnLst>
                                  <p:subTnLst>
                                    <p:audio>
                                      <p:cMediaNode>
                                        <p:cTn display="0" masterRel="sameClick">
                                          <p:stCondLst>
                                            <p:cond evt="begin" delay="0">
                                              <p:tn val="246"/>
                                            </p:cond>
                                          </p:stCondLst>
                                          <p:endCondLst>
                                            <p:cond evt="onStopAudio" delay="0">
                                              <p:tgtEl>
                                                <p:sldTgt/>
                                              </p:tgtEl>
                                            </p:cond>
                                          </p:endCondLst>
                                        </p:cTn>
                                        <p:tgtEl>
                                          <p:sndTgt r:embed="rId3" name="Bling.wav"/>
                                        </p:tgtEl>
                                      </p:cMediaNode>
                                    </p:audio>
                                  </p:subTnLst>
                                </p:cTn>
                              </p:par>
                              <p:par>
                                <p:cTn id="251" presetID="26" presetClass="emph" presetSubtype="0" fill="hold" grpId="1" nodeType="withEffect">
                                  <p:stCondLst>
                                    <p:cond delay="500"/>
                                  </p:stCondLst>
                                  <p:childTnLst>
                                    <p:animEffect transition="out" filter="fade">
                                      <p:cBhvr>
                                        <p:cTn id="252" dur="500" tmFilter="0, 0; .2, .5; .8, .5; 1, 0"/>
                                        <p:tgtEl>
                                          <p:spTgt spid="73"/>
                                        </p:tgtEl>
                                      </p:cBhvr>
                                    </p:animEffect>
                                    <p:animScale>
                                      <p:cBhvr>
                                        <p:cTn id="253" dur="250" autoRev="1" fill="hold"/>
                                        <p:tgtEl>
                                          <p:spTgt spid="73"/>
                                        </p:tgtEl>
                                      </p:cBhvr>
                                      <p:by x="105000" y="105000"/>
                                    </p:animScale>
                                  </p:childTnLst>
                                </p:cTn>
                              </p:par>
                              <p:par>
                                <p:cTn id="254" presetID="53" presetClass="entr" presetSubtype="16" fill="hold" grpId="0" nodeType="withEffect">
                                  <p:stCondLst>
                                    <p:cond delay="0"/>
                                  </p:stCondLst>
                                  <p:childTnLst>
                                    <p:set>
                                      <p:cBhvr>
                                        <p:cTn id="255" dur="1" fill="hold">
                                          <p:stCondLst>
                                            <p:cond delay="0"/>
                                          </p:stCondLst>
                                        </p:cTn>
                                        <p:tgtEl>
                                          <p:spTgt spid="75"/>
                                        </p:tgtEl>
                                        <p:attrNameLst>
                                          <p:attrName>style.visibility</p:attrName>
                                        </p:attrNameLst>
                                      </p:cBhvr>
                                      <p:to>
                                        <p:strVal val="visible"/>
                                      </p:to>
                                    </p:set>
                                    <p:anim calcmode="lin" valueType="num">
                                      <p:cBhvr>
                                        <p:cTn id="256" dur="500" fill="hold"/>
                                        <p:tgtEl>
                                          <p:spTgt spid="75"/>
                                        </p:tgtEl>
                                        <p:attrNameLst>
                                          <p:attrName>ppt_w</p:attrName>
                                        </p:attrNameLst>
                                      </p:cBhvr>
                                      <p:tavLst>
                                        <p:tav tm="0">
                                          <p:val>
                                            <p:fltVal val="0"/>
                                          </p:val>
                                        </p:tav>
                                        <p:tav tm="100000">
                                          <p:val>
                                            <p:strVal val="#ppt_w"/>
                                          </p:val>
                                        </p:tav>
                                      </p:tavLst>
                                    </p:anim>
                                    <p:anim calcmode="lin" valueType="num">
                                      <p:cBhvr>
                                        <p:cTn id="257" dur="500" fill="hold"/>
                                        <p:tgtEl>
                                          <p:spTgt spid="75"/>
                                        </p:tgtEl>
                                        <p:attrNameLst>
                                          <p:attrName>ppt_h</p:attrName>
                                        </p:attrNameLst>
                                      </p:cBhvr>
                                      <p:tavLst>
                                        <p:tav tm="0">
                                          <p:val>
                                            <p:fltVal val="0"/>
                                          </p:val>
                                        </p:tav>
                                        <p:tav tm="100000">
                                          <p:val>
                                            <p:strVal val="#ppt_h"/>
                                          </p:val>
                                        </p:tav>
                                      </p:tavLst>
                                    </p:anim>
                                    <p:animEffect transition="in" filter="fade">
                                      <p:cBhvr>
                                        <p:cTn id="258" dur="500"/>
                                        <p:tgtEl>
                                          <p:spTgt spid="75"/>
                                        </p:tgtEl>
                                      </p:cBhvr>
                                    </p:animEffect>
                                  </p:childTnLst>
                                  <p:subTnLst>
                                    <p:audio>
                                      <p:cMediaNode>
                                        <p:cTn display="0" masterRel="sameClick">
                                          <p:stCondLst>
                                            <p:cond evt="begin" delay="0">
                                              <p:tn val="254"/>
                                            </p:cond>
                                          </p:stCondLst>
                                          <p:endCondLst>
                                            <p:cond evt="onStopAudio" delay="0">
                                              <p:tgtEl>
                                                <p:sldTgt/>
                                              </p:tgtEl>
                                            </p:cond>
                                          </p:endCondLst>
                                        </p:cTn>
                                        <p:tgtEl>
                                          <p:sndTgt r:embed="rId3" name="Bling.wav"/>
                                        </p:tgtEl>
                                      </p:cMediaNode>
                                    </p:audio>
                                  </p:subTnLst>
                                </p:cTn>
                              </p:par>
                              <p:par>
                                <p:cTn id="259" presetID="26" presetClass="emph" presetSubtype="0" fill="hold" grpId="1" nodeType="withEffect">
                                  <p:stCondLst>
                                    <p:cond delay="500"/>
                                  </p:stCondLst>
                                  <p:childTnLst>
                                    <p:animEffect transition="out" filter="fade">
                                      <p:cBhvr>
                                        <p:cTn id="260" dur="500" tmFilter="0, 0; .2, .5; .8, .5; 1, 0"/>
                                        <p:tgtEl>
                                          <p:spTgt spid="75"/>
                                        </p:tgtEl>
                                      </p:cBhvr>
                                    </p:animEffect>
                                    <p:animScale>
                                      <p:cBhvr>
                                        <p:cTn id="261" dur="250" autoRev="1" fill="hold"/>
                                        <p:tgtEl>
                                          <p:spTgt spid="75"/>
                                        </p:tgtEl>
                                      </p:cBhvr>
                                      <p:by x="105000" y="105000"/>
                                    </p:animScale>
                                  </p:childTnLst>
                                </p:cTn>
                              </p:par>
                            </p:childTnLst>
                          </p:cTn>
                        </p:par>
                      </p:childTnLst>
                    </p:cTn>
                  </p:par>
                </p:childTnLst>
              </p:cTn>
              <p:nextCondLst>
                <p:cond evt="onClick" delay="0">
                  <p:tgtEl>
                    <p:spTgt spid="25"/>
                  </p:tgtEl>
                </p:cond>
              </p:nextCondLst>
            </p:seq>
            <p:seq concurrent="1" nextAc="seek">
              <p:cTn id="262" restart="whenNotActive" fill="hold" evtFilter="cancelBubble" nodeType="interactiveSeq">
                <p:stCondLst>
                  <p:cond evt="onClick" delay="0">
                    <p:tgtEl>
                      <p:spTgt spid="24"/>
                    </p:tgtEl>
                  </p:cond>
                </p:stCondLst>
                <p:endSync evt="end" delay="0">
                  <p:rtn val="all"/>
                </p:endSync>
                <p:childTnLst>
                  <p:par>
                    <p:cTn id="263" fill="hold">
                      <p:stCondLst>
                        <p:cond delay="0"/>
                      </p:stCondLst>
                      <p:childTnLst>
                        <p:par>
                          <p:cTn id="264" fill="hold">
                            <p:stCondLst>
                              <p:cond delay="0"/>
                            </p:stCondLst>
                            <p:childTnLst>
                              <p:par>
                                <p:cTn id="265" presetID="53" presetClass="entr" presetSubtype="16" fill="hold" grpId="0" nodeType="withEffect">
                                  <p:stCondLst>
                                    <p:cond delay="0"/>
                                  </p:stCondLst>
                                  <p:childTnLst>
                                    <p:set>
                                      <p:cBhvr>
                                        <p:cTn id="266" dur="1" fill="hold">
                                          <p:stCondLst>
                                            <p:cond delay="0"/>
                                          </p:stCondLst>
                                        </p:cTn>
                                        <p:tgtEl>
                                          <p:spTgt spid="84"/>
                                        </p:tgtEl>
                                        <p:attrNameLst>
                                          <p:attrName>style.visibility</p:attrName>
                                        </p:attrNameLst>
                                      </p:cBhvr>
                                      <p:to>
                                        <p:strVal val="visible"/>
                                      </p:to>
                                    </p:set>
                                    <p:anim calcmode="lin" valueType="num">
                                      <p:cBhvr>
                                        <p:cTn id="267" dur="500" fill="hold"/>
                                        <p:tgtEl>
                                          <p:spTgt spid="84"/>
                                        </p:tgtEl>
                                        <p:attrNameLst>
                                          <p:attrName>ppt_w</p:attrName>
                                        </p:attrNameLst>
                                      </p:cBhvr>
                                      <p:tavLst>
                                        <p:tav tm="0">
                                          <p:val>
                                            <p:fltVal val="0"/>
                                          </p:val>
                                        </p:tav>
                                        <p:tav tm="100000">
                                          <p:val>
                                            <p:strVal val="#ppt_w"/>
                                          </p:val>
                                        </p:tav>
                                      </p:tavLst>
                                    </p:anim>
                                    <p:anim calcmode="lin" valueType="num">
                                      <p:cBhvr>
                                        <p:cTn id="268" dur="500" fill="hold"/>
                                        <p:tgtEl>
                                          <p:spTgt spid="84"/>
                                        </p:tgtEl>
                                        <p:attrNameLst>
                                          <p:attrName>ppt_h</p:attrName>
                                        </p:attrNameLst>
                                      </p:cBhvr>
                                      <p:tavLst>
                                        <p:tav tm="0">
                                          <p:val>
                                            <p:fltVal val="0"/>
                                          </p:val>
                                        </p:tav>
                                        <p:tav tm="100000">
                                          <p:val>
                                            <p:strVal val="#ppt_h"/>
                                          </p:val>
                                        </p:tav>
                                      </p:tavLst>
                                    </p:anim>
                                    <p:animEffect transition="in" filter="fade">
                                      <p:cBhvr>
                                        <p:cTn id="269" dur="500"/>
                                        <p:tgtEl>
                                          <p:spTgt spid="84"/>
                                        </p:tgtEl>
                                      </p:cBhvr>
                                    </p:animEffect>
                                  </p:childTnLst>
                                  <p:subTnLst>
                                    <p:audio>
                                      <p:cMediaNode>
                                        <p:cTn display="0" masterRel="sameClick">
                                          <p:stCondLst>
                                            <p:cond evt="begin" delay="0">
                                              <p:tn val="265"/>
                                            </p:cond>
                                          </p:stCondLst>
                                          <p:endCondLst>
                                            <p:cond evt="onStopAudio" delay="0">
                                              <p:tgtEl>
                                                <p:sldTgt/>
                                              </p:tgtEl>
                                            </p:cond>
                                          </p:endCondLst>
                                        </p:cTn>
                                        <p:tgtEl>
                                          <p:sndTgt r:embed="rId3" name="Bling.wav"/>
                                        </p:tgtEl>
                                      </p:cMediaNode>
                                    </p:audio>
                                  </p:subTnLst>
                                </p:cTn>
                              </p:par>
                              <p:par>
                                <p:cTn id="270" presetID="26" presetClass="emph" presetSubtype="0" fill="hold" grpId="1" nodeType="withEffect">
                                  <p:stCondLst>
                                    <p:cond delay="500"/>
                                  </p:stCondLst>
                                  <p:childTnLst>
                                    <p:animEffect transition="out" filter="fade">
                                      <p:cBhvr>
                                        <p:cTn id="271" dur="500" tmFilter="0, 0; .2, .5; .8, .5; 1, 0"/>
                                        <p:tgtEl>
                                          <p:spTgt spid="84"/>
                                        </p:tgtEl>
                                      </p:cBhvr>
                                    </p:animEffect>
                                    <p:animScale>
                                      <p:cBhvr>
                                        <p:cTn id="272" dur="250" autoRev="1" fill="hold"/>
                                        <p:tgtEl>
                                          <p:spTgt spid="84"/>
                                        </p:tgtEl>
                                      </p:cBhvr>
                                      <p:by x="105000" y="105000"/>
                                    </p:animScale>
                                  </p:childTnLst>
                                </p:cTn>
                              </p:par>
                            </p:childTnLst>
                          </p:cTn>
                        </p:par>
                      </p:childTnLst>
                    </p:cTn>
                  </p:par>
                </p:childTnLst>
              </p:cTn>
              <p:nextCondLst>
                <p:cond evt="onClick" delay="0">
                  <p:tgtEl>
                    <p:spTgt spid="24"/>
                  </p:tgtEl>
                </p:cond>
              </p:nextCondLst>
            </p:seq>
            <p:seq concurrent="1" nextAc="seek">
              <p:cTn id="273" restart="whenNotActive" fill="hold" evtFilter="cancelBubble" nodeType="interactiveSeq">
                <p:stCondLst>
                  <p:cond evt="onClick" delay="0">
                    <p:tgtEl>
                      <p:spTgt spid="92"/>
                    </p:tgtEl>
                  </p:cond>
                </p:stCondLst>
                <p:endSync evt="end" delay="0">
                  <p:rtn val="all"/>
                </p:endSync>
                <p:childTnLst>
                  <p:par>
                    <p:cTn id="274" fill="hold">
                      <p:stCondLst>
                        <p:cond delay="0"/>
                      </p:stCondLst>
                      <p:childTnLst>
                        <p:par>
                          <p:cTn id="275" fill="hold">
                            <p:stCondLst>
                              <p:cond delay="0"/>
                            </p:stCondLst>
                            <p:childTnLst>
                              <p:par>
                                <p:cTn id="276" presetID="1" presetClass="exit" presetSubtype="0" fill="hold" nodeType="clickEffect">
                                  <p:stCondLst>
                                    <p:cond delay="0"/>
                                  </p:stCondLst>
                                  <p:childTnLst>
                                    <p:set>
                                      <p:cBhvr>
                                        <p:cTn id="277" dur="1" fill="hold">
                                          <p:stCondLst>
                                            <p:cond delay="0"/>
                                          </p:stCondLst>
                                        </p:cTn>
                                        <p:tgtEl>
                                          <p:spTgt spid="92"/>
                                        </p:tgtEl>
                                        <p:attrNameLst>
                                          <p:attrName>style.visibility</p:attrName>
                                        </p:attrNameLst>
                                      </p:cBhvr>
                                      <p:to>
                                        <p:strVal val="hidden"/>
                                      </p:to>
                                    </p:set>
                                  </p:childTnLst>
                                </p:cTn>
                              </p:par>
                              <p:par>
                                <p:cTn id="278" presetID="1" presetClass="emph" presetSubtype="2" fill="hold" nodeType="withEffect">
                                  <p:stCondLst>
                                    <p:cond delay="0"/>
                                  </p:stCondLst>
                                  <p:childTnLst>
                                    <p:animClr clrSpc="rgb" dir="cw">
                                      <p:cBhvr>
                                        <p:cTn id="279" dur="500" fill="hold"/>
                                        <p:tgtEl>
                                          <p:spTgt spid="90"/>
                                        </p:tgtEl>
                                        <p:attrNameLst>
                                          <p:attrName>fillcolor</p:attrName>
                                        </p:attrNameLst>
                                      </p:cBhvr>
                                      <p:to>
                                        <a:srgbClr val="EE4036"/>
                                      </p:to>
                                    </p:animClr>
                                    <p:set>
                                      <p:cBhvr>
                                        <p:cTn id="280" dur="500" fill="hold"/>
                                        <p:tgtEl>
                                          <p:spTgt spid="90"/>
                                        </p:tgtEl>
                                        <p:attrNameLst>
                                          <p:attrName>fill.type</p:attrName>
                                        </p:attrNameLst>
                                      </p:cBhvr>
                                      <p:to>
                                        <p:strVal val="solid"/>
                                      </p:to>
                                    </p:set>
                                    <p:set>
                                      <p:cBhvr>
                                        <p:cTn id="281" dur="500" fill="hold"/>
                                        <p:tgtEl>
                                          <p:spTgt spid="90"/>
                                        </p:tgtEl>
                                        <p:attrNameLst>
                                          <p:attrName>fill.on</p:attrName>
                                        </p:attrNameLst>
                                      </p:cBhvr>
                                      <p:to>
                                        <p:strVal val="true"/>
                                      </p:to>
                                    </p:set>
                                  </p:childTnLst>
                                </p:cTn>
                              </p:par>
                              <p:par>
                                <p:cTn id="282" presetID="53" presetClass="entr" presetSubtype="16" fill="hold" nodeType="with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500" fill="hold"/>
                                        <p:tgtEl>
                                          <p:spTgt spid="115"/>
                                        </p:tgtEl>
                                        <p:attrNameLst>
                                          <p:attrName>ppt_w</p:attrName>
                                        </p:attrNameLst>
                                      </p:cBhvr>
                                      <p:tavLst>
                                        <p:tav tm="0">
                                          <p:val>
                                            <p:fltVal val="0"/>
                                          </p:val>
                                        </p:tav>
                                        <p:tav tm="100000">
                                          <p:val>
                                            <p:strVal val="#ppt_w"/>
                                          </p:val>
                                        </p:tav>
                                      </p:tavLst>
                                    </p:anim>
                                    <p:anim calcmode="lin" valueType="num">
                                      <p:cBhvr>
                                        <p:cTn id="285" dur="500" fill="hold"/>
                                        <p:tgtEl>
                                          <p:spTgt spid="115"/>
                                        </p:tgtEl>
                                        <p:attrNameLst>
                                          <p:attrName>ppt_h</p:attrName>
                                        </p:attrNameLst>
                                      </p:cBhvr>
                                      <p:tavLst>
                                        <p:tav tm="0">
                                          <p:val>
                                            <p:fltVal val="0"/>
                                          </p:val>
                                        </p:tav>
                                        <p:tav tm="100000">
                                          <p:val>
                                            <p:strVal val="#ppt_h"/>
                                          </p:val>
                                        </p:tav>
                                      </p:tavLst>
                                    </p:anim>
                                    <p:animEffect transition="in" filter="fade">
                                      <p:cBhvr>
                                        <p:cTn id="286" dur="500"/>
                                        <p:tgtEl>
                                          <p:spTgt spid="115"/>
                                        </p:tgtEl>
                                      </p:cBhvr>
                                    </p:animEffect>
                                  </p:childTnLst>
                                </p:cTn>
                              </p:par>
                            </p:childTnLst>
                          </p:cTn>
                        </p:par>
                      </p:childTnLst>
                    </p:cTn>
                  </p:par>
                </p:childTnLst>
              </p:cTn>
              <p:nextCondLst>
                <p:cond evt="onClick" delay="0">
                  <p:tgtEl>
                    <p:spTgt spid="92"/>
                  </p:tgtEl>
                </p:cond>
              </p:nextCondLst>
            </p:seq>
            <p:seq concurrent="1" nextAc="seek">
              <p:cTn id="287" restart="whenNotActive" fill="hold" evtFilter="cancelBubble" nodeType="interactiveSeq">
                <p:stCondLst>
                  <p:cond evt="onClick" delay="0">
                    <p:tgtEl>
                      <p:spTgt spid="139"/>
                    </p:tgtEl>
                  </p:cond>
                </p:stCondLst>
                <p:endSync evt="end" delay="0">
                  <p:rtn val="all"/>
                </p:endSync>
                <p:childTnLst>
                  <p:par>
                    <p:cTn id="288" fill="hold">
                      <p:stCondLst>
                        <p:cond delay="0"/>
                      </p:stCondLst>
                      <p:childTnLst>
                        <p:par>
                          <p:cTn id="289" fill="hold">
                            <p:stCondLst>
                              <p:cond delay="0"/>
                            </p:stCondLst>
                            <p:childTnLst>
                              <p:par>
                                <p:cTn id="290" presetID="1" presetClass="exit" presetSubtype="0" fill="hold" nodeType="clickEffect">
                                  <p:stCondLst>
                                    <p:cond delay="0"/>
                                  </p:stCondLst>
                                  <p:childTnLst>
                                    <p:set>
                                      <p:cBhvr>
                                        <p:cTn id="291" dur="1" fill="hold">
                                          <p:stCondLst>
                                            <p:cond delay="0"/>
                                          </p:stCondLst>
                                        </p:cTn>
                                        <p:tgtEl>
                                          <p:spTgt spid="139"/>
                                        </p:tgtEl>
                                        <p:attrNameLst>
                                          <p:attrName>style.visibility</p:attrName>
                                        </p:attrNameLst>
                                      </p:cBhvr>
                                      <p:to>
                                        <p:strVal val="hidden"/>
                                      </p:to>
                                    </p:set>
                                  </p:childTnLst>
                                </p:cTn>
                              </p:par>
                              <p:par>
                                <p:cTn id="292" presetID="1" presetClass="emph" presetSubtype="2" fill="hold" nodeType="withEffect">
                                  <p:stCondLst>
                                    <p:cond delay="0"/>
                                  </p:stCondLst>
                                  <p:childTnLst>
                                    <p:animClr clrSpc="rgb" dir="cw">
                                      <p:cBhvr>
                                        <p:cTn id="293" dur="500" fill="hold"/>
                                        <p:tgtEl>
                                          <p:spTgt spid="137"/>
                                        </p:tgtEl>
                                        <p:attrNameLst>
                                          <p:attrName>fillcolor</p:attrName>
                                        </p:attrNameLst>
                                      </p:cBhvr>
                                      <p:to>
                                        <a:srgbClr val="EE4036"/>
                                      </p:to>
                                    </p:animClr>
                                    <p:set>
                                      <p:cBhvr>
                                        <p:cTn id="294" dur="500" fill="hold"/>
                                        <p:tgtEl>
                                          <p:spTgt spid="137"/>
                                        </p:tgtEl>
                                        <p:attrNameLst>
                                          <p:attrName>fill.type</p:attrName>
                                        </p:attrNameLst>
                                      </p:cBhvr>
                                      <p:to>
                                        <p:strVal val="solid"/>
                                      </p:to>
                                    </p:set>
                                    <p:set>
                                      <p:cBhvr>
                                        <p:cTn id="295" dur="500" fill="hold"/>
                                        <p:tgtEl>
                                          <p:spTgt spid="137"/>
                                        </p:tgtEl>
                                        <p:attrNameLst>
                                          <p:attrName>fill.on</p:attrName>
                                        </p:attrNameLst>
                                      </p:cBhvr>
                                      <p:to>
                                        <p:strVal val="true"/>
                                      </p:to>
                                    </p:set>
                                  </p:childTnLst>
                                </p:cTn>
                              </p:par>
                              <p:par>
                                <p:cTn id="296" presetID="53" presetClass="entr" presetSubtype="16" fill="hold" nodeType="withEffect">
                                  <p:stCondLst>
                                    <p:cond delay="0"/>
                                  </p:stCondLst>
                                  <p:childTnLst>
                                    <p:set>
                                      <p:cBhvr>
                                        <p:cTn id="297" dur="1" fill="hold">
                                          <p:stCondLst>
                                            <p:cond delay="0"/>
                                          </p:stCondLst>
                                        </p:cTn>
                                        <p:tgtEl>
                                          <p:spTgt spid="138"/>
                                        </p:tgtEl>
                                        <p:attrNameLst>
                                          <p:attrName>style.visibility</p:attrName>
                                        </p:attrNameLst>
                                      </p:cBhvr>
                                      <p:to>
                                        <p:strVal val="visible"/>
                                      </p:to>
                                    </p:set>
                                    <p:anim calcmode="lin" valueType="num">
                                      <p:cBhvr>
                                        <p:cTn id="298" dur="500" fill="hold"/>
                                        <p:tgtEl>
                                          <p:spTgt spid="138"/>
                                        </p:tgtEl>
                                        <p:attrNameLst>
                                          <p:attrName>ppt_w</p:attrName>
                                        </p:attrNameLst>
                                      </p:cBhvr>
                                      <p:tavLst>
                                        <p:tav tm="0">
                                          <p:val>
                                            <p:fltVal val="0"/>
                                          </p:val>
                                        </p:tav>
                                        <p:tav tm="100000">
                                          <p:val>
                                            <p:strVal val="#ppt_w"/>
                                          </p:val>
                                        </p:tav>
                                      </p:tavLst>
                                    </p:anim>
                                    <p:anim calcmode="lin" valueType="num">
                                      <p:cBhvr>
                                        <p:cTn id="299" dur="500" fill="hold"/>
                                        <p:tgtEl>
                                          <p:spTgt spid="138"/>
                                        </p:tgtEl>
                                        <p:attrNameLst>
                                          <p:attrName>ppt_h</p:attrName>
                                        </p:attrNameLst>
                                      </p:cBhvr>
                                      <p:tavLst>
                                        <p:tav tm="0">
                                          <p:val>
                                            <p:fltVal val="0"/>
                                          </p:val>
                                        </p:tav>
                                        <p:tav tm="100000">
                                          <p:val>
                                            <p:strVal val="#ppt_h"/>
                                          </p:val>
                                        </p:tav>
                                      </p:tavLst>
                                    </p:anim>
                                    <p:animEffect transition="in" filter="fade">
                                      <p:cBhvr>
                                        <p:cTn id="300" dur="500"/>
                                        <p:tgtEl>
                                          <p:spTgt spid="138"/>
                                        </p:tgtEl>
                                      </p:cBhvr>
                                    </p:animEffect>
                                  </p:childTnLst>
                                </p:cTn>
                              </p:par>
                            </p:childTnLst>
                          </p:cTn>
                        </p:par>
                      </p:childTnLst>
                    </p:cTn>
                  </p:par>
                </p:childTnLst>
              </p:cTn>
              <p:nextCondLst>
                <p:cond evt="onClick" delay="0">
                  <p:tgtEl>
                    <p:spTgt spid="139"/>
                  </p:tgtEl>
                </p:cond>
              </p:nextCondLst>
            </p:seq>
            <p:seq concurrent="1" nextAc="seek">
              <p:cTn id="301" restart="whenNotActive" fill="hold" evtFilter="cancelBubble" nodeType="interactiveSeq">
                <p:stCondLst>
                  <p:cond evt="onClick" delay="0">
                    <p:tgtEl>
                      <p:spTgt spid="145"/>
                    </p:tgtEl>
                  </p:cond>
                </p:stCondLst>
                <p:endSync evt="end" delay="0">
                  <p:rtn val="all"/>
                </p:endSync>
                <p:childTnLst>
                  <p:par>
                    <p:cTn id="302" fill="hold">
                      <p:stCondLst>
                        <p:cond delay="0"/>
                      </p:stCondLst>
                      <p:childTnLst>
                        <p:par>
                          <p:cTn id="303" fill="hold">
                            <p:stCondLst>
                              <p:cond delay="0"/>
                            </p:stCondLst>
                            <p:childTnLst>
                              <p:par>
                                <p:cTn id="304" presetID="1" presetClass="exit" presetSubtype="0" fill="hold" nodeType="clickEffect">
                                  <p:stCondLst>
                                    <p:cond delay="0"/>
                                  </p:stCondLst>
                                  <p:childTnLst>
                                    <p:set>
                                      <p:cBhvr>
                                        <p:cTn id="305" dur="1" fill="hold">
                                          <p:stCondLst>
                                            <p:cond delay="0"/>
                                          </p:stCondLst>
                                        </p:cTn>
                                        <p:tgtEl>
                                          <p:spTgt spid="145"/>
                                        </p:tgtEl>
                                        <p:attrNameLst>
                                          <p:attrName>style.visibility</p:attrName>
                                        </p:attrNameLst>
                                      </p:cBhvr>
                                      <p:to>
                                        <p:strVal val="hidden"/>
                                      </p:to>
                                    </p:set>
                                  </p:childTnLst>
                                </p:cTn>
                              </p:par>
                              <p:par>
                                <p:cTn id="306" presetID="1" presetClass="emph" presetSubtype="2" fill="hold" nodeType="withEffect">
                                  <p:stCondLst>
                                    <p:cond delay="0"/>
                                  </p:stCondLst>
                                  <p:childTnLst>
                                    <p:animClr clrSpc="rgb" dir="cw">
                                      <p:cBhvr>
                                        <p:cTn id="307" dur="500" fill="hold"/>
                                        <p:tgtEl>
                                          <p:spTgt spid="143"/>
                                        </p:tgtEl>
                                        <p:attrNameLst>
                                          <p:attrName>fillcolor</p:attrName>
                                        </p:attrNameLst>
                                      </p:cBhvr>
                                      <p:to>
                                        <a:srgbClr val="EE4036"/>
                                      </p:to>
                                    </p:animClr>
                                    <p:set>
                                      <p:cBhvr>
                                        <p:cTn id="308" dur="500" fill="hold"/>
                                        <p:tgtEl>
                                          <p:spTgt spid="143"/>
                                        </p:tgtEl>
                                        <p:attrNameLst>
                                          <p:attrName>fill.type</p:attrName>
                                        </p:attrNameLst>
                                      </p:cBhvr>
                                      <p:to>
                                        <p:strVal val="solid"/>
                                      </p:to>
                                    </p:set>
                                    <p:set>
                                      <p:cBhvr>
                                        <p:cTn id="309" dur="500" fill="hold"/>
                                        <p:tgtEl>
                                          <p:spTgt spid="143"/>
                                        </p:tgtEl>
                                        <p:attrNameLst>
                                          <p:attrName>fill.on</p:attrName>
                                        </p:attrNameLst>
                                      </p:cBhvr>
                                      <p:to>
                                        <p:strVal val="true"/>
                                      </p:to>
                                    </p:set>
                                  </p:childTnLst>
                                </p:cTn>
                              </p:par>
                              <p:par>
                                <p:cTn id="310" presetID="53" presetClass="entr" presetSubtype="16" fill="hold" nodeType="withEffect">
                                  <p:stCondLst>
                                    <p:cond delay="0"/>
                                  </p:stCondLst>
                                  <p:childTnLst>
                                    <p:set>
                                      <p:cBhvr>
                                        <p:cTn id="311" dur="1" fill="hold">
                                          <p:stCondLst>
                                            <p:cond delay="0"/>
                                          </p:stCondLst>
                                        </p:cTn>
                                        <p:tgtEl>
                                          <p:spTgt spid="144"/>
                                        </p:tgtEl>
                                        <p:attrNameLst>
                                          <p:attrName>style.visibility</p:attrName>
                                        </p:attrNameLst>
                                      </p:cBhvr>
                                      <p:to>
                                        <p:strVal val="visible"/>
                                      </p:to>
                                    </p:set>
                                    <p:anim calcmode="lin" valueType="num">
                                      <p:cBhvr>
                                        <p:cTn id="312" dur="500" fill="hold"/>
                                        <p:tgtEl>
                                          <p:spTgt spid="144"/>
                                        </p:tgtEl>
                                        <p:attrNameLst>
                                          <p:attrName>ppt_w</p:attrName>
                                        </p:attrNameLst>
                                      </p:cBhvr>
                                      <p:tavLst>
                                        <p:tav tm="0">
                                          <p:val>
                                            <p:fltVal val="0"/>
                                          </p:val>
                                        </p:tav>
                                        <p:tav tm="100000">
                                          <p:val>
                                            <p:strVal val="#ppt_w"/>
                                          </p:val>
                                        </p:tav>
                                      </p:tavLst>
                                    </p:anim>
                                    <p:anim calcmode="lin" valueType="num">
                                      <p:cBhvr>
                                        <p:cTn id="313" dur="500" fill="hold"/>
                                        <p:tgtEl>
                                          <p:spTgt spid="144"/>
                                        </p:tgtEl>
                                        <p:attrNameLst>
                                          <p:attrName>ppt_h</p:attrName>
                                        </p:attrNameLst>
                                      </p:cBhvr>
                                      <p:tavLst>
                                        <p:tav tm="0">
                                          <p:val>
                                            <p:fltVal val="0"/>
                                          </p:val>
                                        </p:tav>
                                        <p:tav tm="100000">
                                          <p:val>
                                            <p:strVal val="#ppt_h"/>
                                          </p:val>
                                        </p:tav>
                                      </p:tavLst>
                                    </p:anim>
                                    <p:animEffect transition="in" filter="fade">
                                      <p:cBhvr>
                                        <p:cTn id="314" dur="500"/>
                                        <p:tgtEl>
                                          <p:spTgt spid="144"/>
                                        </p:tgtEl>
                                      </p:cBhvr>
                                    </p:animEffect>
                                  </p:childTnLst>
                                </p:cTn>
                              </p:par>
                            </p:childTnLst>
                          </p:cTn>
                        </p:par>
                      </p:childTnLst>
                    </p:cTn>
                  </p:par>
                </p:childTnLst>
              </p:cTn>
              <p:nextCondLst>
                <p:cond evt="onClick" delay="0">
                  <p:tgtEl>
                    <p:spTgt spid="145"/>
                  </p:tgtEl>
                </p:cond>
              </p:nextCondLst>
            </p:seq>
            <p:seq concurrent="1" nextAc="seek">
              <p:cTn id="315" restart="whenNotActive" fill="hold" evtFilter="cancelBubble" nodeType="interactiveSeq">
                <p:stCondLst>
                  <p:cond evt="onClick" delay="0">
                    <p:tgtEl>
                      <p:spTgt spid="148"/>
                    </p:tgtEl>
                  </p:cond>
                </p:stCondLst>
                <p:endSync evt="end" delay="0">
                  <p:rtn val="all"/>
                </p:endSync>
                <p:childTnLst>
                  <p:par>
                    <p:cTn id="316" fill="hold">
                      <p:stCondLst>
                        <p:cond delay="0"/>
                      </p:stCondLst>
                      <p:childTnLst>
                        <p:par>
                          <p:cTn id="317" fill="hold">
                            <p:stCondLst>
                              <p:cond delay="0"/>
                            </p:stCondLst>
                            <p:childTnLst>
                              <p:par>
                                <p:cTn id="318" presetID="1" presetClass="exit" presetSubtype="0" fill="hold" nodeType="clickEffect">
                                  <p:stCondLst>
                                    <p:cond delay="0"/>
                                  </p:stCondLst>
                                  <p:childTnLst>
                                    <p:set>
                                      <p:cBhvr>
                                        <p:cTn id="319" dur="1" fill="hold">
                                          <p:stCondLst>
                                            <p:cond delay="0"/>
                                          </p:stCondLst>
                                        </p:cTn>
                                        <p:tgtEl>
                                          <p:spTgt spid="148"/>
                                        </p:tgtEl>
                                        <p:attrNameLst>
                                          <p:attrName>style.visibility</p:attrName>
                                        </p:attrNameLst>
                                      </p:cBhvr>
                                      <p:to>
                                        <p:strVal val="hidden"/>
                                      </p:to>
                                    </p:set>
                                  </p:childTnLst>
                                </p:cTn>
                              </p:par>
                              <p:par>
                                <p:cTn id="320" presetID="1" presetClass="emph" presetSubtype="2" fill="hold" nodeType="withEffect">
                                  <p:stCondLst>
                                    <p:cond delay="0"/>
                                  </p:stCondLst>
                                  <p:childTnLst>
                                    <p:animClr clrSpc="rgb" dir="cw">
                                      <p:cBhvr>
                                        <p:cTn id="321" dur="500" fill="hold"/>
                                        <p:tgtEl>
                                          <p:spTgt spid="146"/>
                                        </p:tgtEl>
                                        <p:attrNameLst>
                                          <p:attrName>fillcolor</p:attrName>
                                        </p:attrNameLst>
                                      </p:cBhvr>
                                      <p:to>
                                        <a:srgbClr val="EE4036"/>
                                      </p:to>
                                    </p:animClr>
                                    <p:set>
                                      <p:cBhvr>
                                        <p:cTn id="322" dur="500" fill="hold"/>
                                        <p:tgtEl>
                                          <p:spTgt spid="146"/>
                                        </p:tgtEl>
                                        <p:attrNameLst>
                                          <p:attrName>fill.type</p:attrName>
                                        </p:attrNameLst>
                                      </p:cBhvr>
                                      <p:to>
                                        <p:strVal val="solid"/>
                                      </p:to>
                                    </p:set>
                                    <p:set>
                                      <p:cBhvr>
                                        <p:cTn id="323" dur="500" fill="hold"/>
                                        <p:tgtEl>
                                          <p:spTgt spid="146"/>
                                        </p:tgtEl>
                                        <p:attrNameLst>
                                          <p:attrName>fill.on</p:attrName>
                                        </p:attrNameLst>
                                      </p:cBhvr>
                                      <p:to>
                                        <p:strVal val="true"/>
                                      </p:to>
                                    </p:set>
                                  </p:childTnLst>
                                </p:cTn>
                              </p:par>
                              <p:par>
                                <p:cTn id="324" presetID="53" presetClass="entr" presetSubtype="16" fill="hold" nodeType="withEffect">
                                  <p:stCondLst>
                                    <p:cond delay="0"/>
                                  </p:stCondLst>
                                  <p:childTnLst>
                                    <p:set>
                                      <p:cBhvr>
                                        <p:cTn id="325" dur="1" fill="hold">
                                          <p:stCondLst>
                                            <p:cond delay="0"/>
                                          </p:stCondLst>
                                        </p:cTn>
                                        <p:tgtEl>
                                          <p:spTgt spid="147"/>
                                        </p:tgtEl>
                                        <p:attrNameLst>
                                          <p:attrName>style.visibility</p:attrName>
                                        </p:attrNameLst>
                                      </p:cBhvr>
                                      <p:to>
                                        <p:strVal val="visible"/>
                                      </p:to>
                                    </p:set>
                                    <p:anim calcmode="lin" valueType="num">
                                      <p:cBhvr>
                                        <p:cTn id="326" dur="500" fill="hold"/>
                                        <p:tgtEl>
                                          <p:spTgt spid="147"/>
                                        </p:tgtEl>
                                        <p:attrNameLst>
                                          <p:attrName>ppt_w</p:attrName>
                                        </p:attrNameLst>
                                      </p:cBhvr>
                                      <p:tavLst>
                                        <p:tav tm="0">
                                          <p:val>
                                            <p:fltVal val="0"/>
                                          </p:val>
                                        </p:tav>
                                        <p:tav tm="100000">
                                          <p:val>
                                            <p:strVal val="#ppt_w"/>
                                          </p:val>
                                        </p:tav>
                                      </p:tavLst>
                                    </p:anim>
                                    <p:anim calcmode="lin" valueType="num">
                                      <p:cBhvr>
                                        <p:cTn id="327" dur="500" fill="hold"/>
                                        <p:tgtEl>
                                          <p:spTgt spid="147"/>
                                        </p:tgtEl>
                                        <p:attrNameLst>
                                          <p:attrName>ppt_h</p:attrName>
                                        </p:attrNameLst>
                                      </p:cBhvr>
                                      <p:tavLst>
                                        <p:tav tm="0">
                                          <p:val>
                                            <p:fltVal val="0"/>
                                          </p:val>
                                        </p:tav>
                                        <p:tav tm="100000">
                                          <p:val>
                                            <p:strVal val="#ppt_h"/>
                                          </p:val>
                                        </p:tav>
                                      </p:tavLst>
                                    </p:anim>
                                    <p:animEffect transition="in" filter="fade">
                                      <p:cBhvr>
                                        <p:cTn id="328" dur="500"/>
                                        <p:tgtEl>
                                          <p:spTgt spid="147"/>
                                        </p:tgtEl>
                                      </p:cBhvr>
                                    </p:animEffect>
                                  </p:childTnLst>
                                </p:cTn>
                              </p:par>
                            </p:childTnLst>
                          </p:cTn>
                        </p:par>
                      </p:childTnLst>
                    </p:cTn>
                  </p:par>
                </p:childTnLst>
              </p:cTn>
              <p:nextCondLst>
                <p:cond evt="onClick" delay="0">
                  <p:tgtEl>
                    <p:spTgt spid="148"/>
                  </p:tgtEl>
                </p:cond>
              </p:nextCondLst>
            </p:seq>
            <p:seq concurrent="1" nextAc="seek">
              <p:cTn id="329" restart="whenNotActive" fill="hold" evtFilter="cancelBubble" nodeType="interactiveSeq">
                <p:stCondLst>
                  <p:cond evt="onClick" delay="0">
                    <p:tgtEl>
                      <p:spTgt spid="151"/>
                    </p:tgtEl>
                  </p:cond>
                </p:stCondLst>
                <p:endSync evt="end" delay="0">
                  <p:rtn val="all"/>
                </p:endSync>
                <p:childTnLst>
                  <p:par>
                    <p:cTn id="330" fill="hold">
                      <p:stCondLst>
                        <p:cond delay="0"/>
                      </p:stCondLst>
                      <p:childTnLst>
                        <p:par>
                          <p:cTn id="331" fill="hold">
                            <p:stCondLst>
                              <p:cond delay="0"/>
                            </p:stCondLst>
                            <p:childTnLst>
                              <p:par>
                                <p:cTn id="332" presetID="1" presetClass="exit" presetSubtype="0" fill="hold" nodeType="clickEffect">
                                  <p:stCondLst>
                                    <p:cond delay="0"/>
                                  </p:stCondLst>
                                  <p:childTnLst>
                                    <p:set>
                                      <p:cBhvr>
                                        <p:cTn id="333" dur="1" fill="hold">
                                          <p:stCondLst>
                                            <p:cond delay="0"/>
                                          </p:stCondLst>
                                        </p:cTn>
                                        <p:tgtEl>
                                          <p:spTgt spid="151"/>
                                        </p:tgtEl>
                                        <p:attrNameLst>
                                          <p:attrName>style.visibility</p:attrName>
                                        </p:attrNameLst>
                                      </p:cBhvr>
                                      <p:to>
                                        <p:strVal val="hidden"/>
                                      </p:to>
                                    </p:set>
                                  </p:childTnLst>
                                </p:cTn>
                              </p:par>
                              <p:par>
                                <p:cTn id="334" presetID="1" presetClass="emph" presetSubtype="2" fill="hold" nodeType="withEffect">
                                  <p:stCondLst>
                                    <p:cond delay="0"/>
                                  </p:stCondLst>
                                  <p:childTnLst>
                                    <p:animClr clrSpc="rgb" dir="cw">
                                      <p:cBhvr>
                                        <p:cTn id="335" dur="500" fill="hold"/>
                                        <p:tgtEl>
                                          <p:spTgt spid="149"/>
                                        </p:tgtEl>
                                        <p:attrNameLst>
                                          <p:attrName>fillcolor</p:attrName>
                                        </p:attrNameLst>
                                      </p:cBhvr>
                                      <p:to>
                                        <a:srgbClr val="EE4036"/>
                                      </p:to>
                                    </p:animClr>
                                    <p:set>
                                      <p:cBhvr>
                                        <p:cTn id="336" dur="500" fill="hold"/>
                                        <p:tgtEl>
                                          <p:spTgt spid="149"/>
                                        </p:tgtEl>
                                        <p:attrNameLst>
                                          <p:attrName>fill.type</p:attrName>
                                        </p:attrNameLst>
                                      </p:cBhvr>
                                      <p:to>
                                        <p:strVal val="solid"/>
                                      </p:to>
                                    </p:set>
                                    <p:set>
                                      <p:cBhvr>
                                        <p:cTn id="337" dur="500" fill="hold"/>
                                        <p:tgtEl>
                                          <p:spTgt spid="149"/>
                                        </p:tgtEl>
                                        <p:attrNameLst>
                                          <p:attrName>fill.on</p:attrName>
                                        </p:attrNameLst>
                                      </p:cBhvr>
                                      <p:to>
                                        <p:strVal val="true"/>
                                      </p:to>
                                    </p:set>
                                  </p:childTnLst>
                                </p:cTn>
                              </p:par>
                              <p:par>
                                <p:cTn id="338" presetID="53" presetClass="entr" presetSubtype="16" fill="hold" nodeType="withEffect">
                                  <p:stCondLst>
                                    <p:cond delay="0"/>
                                  </p:stCondLst>
                                  <p:childTnLst>
                                    <p:set>
                                      <p:cBhvr>
                                        <p:cTn id="339" dur="1" fill="hold">
                                          <p:stCondLst>
                                            <p:cond delay="0"/>
                                          </p:stCondLst>
                                        </p:cTn>
                                        <p:tgtEl>
                                          <p:spTgt spid="150"/>
                                        </p:tgtEl>
                                        <p:attrNameLst>
                                          <p:attrName>style.visibility</p:attrName>
                                        </p:attrNameLst>
                                      </p:cBhvr>
                                      <p:to>
                                        <p:strVal val="visible"/>
                                      </p:to>
                                    </p:set>
                                    <p:anim calcmode="lin" valueType="num">
                                      <p:cBhvr>
                                        <p:cTn id="340" dur="500" fill="hold"/>
                                        <p:tgtEl>
                                          <p:spTgt spid="150"/>
                                        </p:tgtEl>
                                        <p:attrNameLst>
                                          <p:attrName>ppt_w</p:attrName>
                                        </p:attrNameLst>
                                      </p:cBhvr>
                                      <p:tavLst>
                                        <p:tav tm="0">
                                          <p:val>
                                            <p:fltVal val="0"/>
                                          </p:val>
                                        </p:tav>
                                        <p:tav tm="100000">
                                          <p:val>
                                            <p:strVal val="#ppt_w"/>
                                          </p:val>
                                        </p:tav>
                                      </p:tavLst>
                                    </p:anim>
                                    <p:anim calcmode="lin" valueType="num">
                                      <p:cBhvr>
                                        <p:cTn id="341" dur="500" fill="hold"/>
                                        <p:tgtEl>
                                          <p:spTgt spid="150"/>
                                        </p:tgtEl>
                                        <p:attrNameLst>
                                          <p:attrName>ppt_h</p:attrName>
                                        </p:attrNameLst>
                                      </p:cBhvr>
                                      <p:tavLst>
                                        <p:tav tm="0">
                                          <p:val>
                                            <p:fltVal val="0"/>
                                          </p:val>
                                        </p:tav>
                                        <p:tav tm="100000">
                                          <p:val>
                                            <p:strVal val="#ppt_h"/>
                                          </p:val>
                                        </p:tav>
                                      </p:tavLst>
                                    </p:anim>
                                    <p:animEffect transition="in" filter="fade">
                                      <p:cBhvr>
                                        <p:cTn id="342" dur="500"/>
                                        <p:tgtEl>
                                          <p:spTgt spid="150"/>
                                        </p:tgtEl>
                                      </p:cBhvr>
                                    </p:animEffect>
                                  </p:childTnLst>
                                </p:cTn>
                              </p:par>
                            </p:childTnLst>
                          </p:cTn>
                        </p:par>
                      </p:childTnLst>
                    </p:cTn>
                  </p:par>
                </p:childTnLst>
              </p:cTn>
              <p:nextCondLst>
                <p:cond evt="onClick" delay="0">
                  <p:tgtEl>
                    <p:spTgt spid="151"/>
                  </p:tgtEl>
                </p:cond>
              </p:nextCondLst>
            </p:seq>
            <p:seq concurrent="1" nextAc="seek">
              <p:cTn id="343" restart="whenNotActive" fill="hold" evtFilter="cancelBubble" nodeType="interactiveSeq">
                <p:stCondLst>
                  <p:cond evt="onClick" delay="0">
                    <p:tgtEl>
                      <p:spTgt spid="91"/>
                    </p:tgtEl>
                  </p:cond>
                </p:stCondLst>
                <p:endSync evt="end" delay="0">
                  <p:rtn val="all"/>
                </p:endSync>
                <p:childTnLst>
                  <p:par>
                    <p:cTn id="344" fill="hold">
                      <p:stCondLst>
                        <p:cond delay="0"/>
                      </p:stCondLst>
                      <p:childTnLst>
                        <p:par>
                          <p:cTn id="345" fill="hold">
                            <p:stCondLst>
                              <p:cond delay="0"/>
                            </p:stCondLst>
                            <p:childTnLst>
                              <p:par>
                                <p:cTn id="346" presetID="53" presetClass="entr" presetSubtype="16" fill="hold" grpId="0" nodeType="withEffect">
                                  <p:stCondLst>
                                    <p:cond delay="0"/>
                                  </p:stCondLst>
                                  <p:childTnLst>
                                    <p:set>
                                      <p:cBhvr>
                                        <p:cTn id="347" dur="1" fill="hold">
                                          <p:stCondLst>
                                            <p:cond delay="0"/>
                                          </p:stCondLst>
                                        </p:cTn>
                                        <p:tgtEl>
                                          <p:spTgt spid="100"/>
                                        </p:tgtEl>
                                        <p:attrNameLst>
                                          <p:attrName>style.visibility</p:attrName>
                                        </p:attrNameLst>
                                      </p:cBhvr>
                                      <p:to>
                                        <p:strVal val="visible"/>
                                      </p:to>
                                    </p:set>
                                    <p:anim calcmode="lin" valueType="num">
                                      <p:cBhvr>
                                        <p:cTn id="348" dur="500" fill="hold"/>
                                        <p:tgtEl>
                                          <p:spTgt spid="100"/>
                                        </p:tgtEl>
                                        <p:attrNameLst>
                                          <p:attrName>ppt_w</p:attrName>
                                        </p:attrNameLst>
                                      </p:cBhvr>
                                      <p:tavLst>
                                        <p:tav tm="0">
                                          <p:val>
                                            <p:fltVal val="0"/>
                                          </p:val>
                                        </p:tav>
                                        <p:tav tm="100000">
                                          <p:val>
                                            <p:strVal val="#ppt_w"/>
                                          </p:val>
                                        </p:tav>
                                      </p:tavLst>
                                    </p:anim>
                                    <p:anim calcmode="lin" valueType="num">
                                      <p:cBhvr>
                                        <p:cTn id="349" dur="500" fill="hold"/>
                                        <p:tgtEl>
                                          <p:spTgt spid="100"/>
                                        </p:tgtEl>
                                        <p:attrNameLst>
                                          <p:attrName>ppt_h</p:attrName>
                                        </p:attrNameLst>
                                      </p:cBhvr>
                                      <p:tavLst>
                                        <p:tav tm="0">
                                          <p:val>
                                            <p:fltVal val="0"/>
                                          </p:val>
                                        </p:tav>
                                        <p:tav tm="100000">
                                          <p:val>
                                            <p:strVal val="#ppt_h"/>
                                          </p:val>
                                        </p:tav>
                                      </p:tavLst>
                                    </p:anim>
                                    <p:animEffect transition="in" filter="fade">
                                      <p:cBhvr>
                                        <p:cTn id="350" dur="500"/>
                                        <p:tgtEl>
                                          <p:spTgt spid="100"/>
                                        </p:tgtEl>
                                      </p:cBhvr>
                                    </p:animEffect>
                                  </p:childTnLst>
                                  <p:subTnLst>
                                    <p:audio>
                                      <p:cMediaNode>
                                        <p:cTn display="0" masterRel="sameClick">
                                          <p:stCondLst>
                                            <p:cond evt="begin" delay="0">
                                              <p:tn val="346"/>
                                            </p:cond>
                                          </p:stCondLst>
                                          <p:endCondLst>
                                            <p:cond evt="onStopAudio" delay="0">
                                              <p:tgtEl>
                                                <p:sldTgt/>
                                              </p:tgtEl>
                                            </p:cond>
                                          </p:endCondLst>
                                        </p:cTn>
                                        <p:tgtEl>
                                          <p:sndTgt r:embed="rId3" name="Bling.wav"/>
                                        </p:tgtEl>
                                      </p:cMediaNode>
                                    </p:audio>
                                  </p:subTnLst>
                                </p:cTn>
                              </p:par>
                              <p:par>
                                <p:cTn id="351" presetID="26" presetClass="emph" presetSubtype="0" fill="hold" grpId="1" nodeType="withEffect">
                                  <p:stCondLst>
                                    <p:cond delay="500"/>
                                  </p:stCondLst>
                                  <p:childTnLst>
                                    <p:animEffect transition="out" filter="fade">
                                      <p:cBhvr>
                                        <p:cTn id="352" dur="500" tmFilter="0, 0; .2, .5; .8, .5; 1, 0"/>
                                        <p:tgtEl>
                                          <p:spTgt spid="100"/>
                                        </p:tgtEl>
                                      </p:cBhvr>
                                    </p:animEffect>
                                    <p:animScale>
                                      <p:cBhvr>
                                        <p:cTn id="353" dur="250" autoRev="1" fill="hold"/>
                                        <p:tgtEl>
                                          <p:spTgt spid="100"/>
                                        </p:tgtEl>
                                      </p:cBhvr>
                                      <p:by x="105000" y="105000"/>
                                    </p:animScale>
                                  </p:childTnLst>
                                </p:cTn>
                              </p:par>
                              <p:par>
                                <p:cTn id="354" presetID="53" presetClass="entr" presetSubtype="16" fill="hold" grpId="0" nodeType="withEffect">
                                  <p:stCondLst>
                                    <p:cond delay="0"/>
                                  </p:stCondLst>
                                  <p:childTnLst>
                                    <p:set>
                                      <p:cBhvr>
                                        <p:cTn id="355" dur="1" fill="hold">
                                          <p:stCondLst>
                                            <p:cond delay="0"/>
                                          </p:stCondLst>
                                        </p:cTn>
                                        <p:tgtEl>
                                          <p:spTgt spid="103"/>
                                        </p:tgtEl>
                                        <p:attrNameLst>
                                          <p:attrName>style.visibility</p:attrName>
                                        </p:attrNameLst>
                                      </p:cBhvr>
                                      <p:to>
                                        <p:strVal val="visible"/>
                                      </p:to>
                                    </p:set>
                                    <p:anim calcmode="lin" valueType="num">
                                      <p:cBhvr>
                                        <p:cTn id="356" dur="500" fill="hold"/>
                                        <p:tgtEl>
                                          <p:spTgt spid="103"/>
                                        </p:tgtEl>
                                        <p:attrNameLst>
                                          <p:attrName>ppt_w</p:attrName>
                                        </p:attrNameLst>
                                      </p:cBhvr>
                                      <p:tavLst>
                                        <p:tav tm="0">
                                          <p:val>
                                            <p:fltVal val="0"/>
                                          </p:val>
                                        </p:tav>
                                        <p:tav tm="100000">
                                          <p:val>
                                            <p:strVal val="#ppt_w"/>
                                          </p:val>
                                        </p:tav>
                                      </p:tavLst>
                                    </p:anim>
                                    <p:anim calcmode="lin" valueType="num">
                                      <p:cBhvr>
                                        <p:cTn id="357" dur="500" fill="hold"/>
                                        <p:tgtEl>
                                          <p:spTgt spid="103"/>
                                        </p:tgtEl>
                                        <p:attrNameLst>
                                          <p:attrName>ppt_h</p:attrName>
                                        </p:attrNameLst>
                                      </p:cBhvr>
                                      <p:tavLst>
                                        <p:tav tm="0">
                                          <p:val>
                                            <p:fltVal val="0"/>
                                          </p:val>
                                        </p:tav>
                                        <p:tav tm="100000">
                                          <p:val>
                                            <p:strVal val="#ppt_h"/>
                                          </p:val>
                                        </p:tav>
                                      </p:tavLst>
                                    </p:anim>
                                    <p:animEffect transition="in" filter="fade">
                                      <p:cBhvr>
                                        <p:cTn id="358" dur="500"/>
                                        <p:tgtEl>
                                          <p:spTgt spid="103"/>
                                        </p:tgtEl>
                                      </p:cBhvr>
                                    </p:animEffect>
                                  </p:childTnLst>
                                  <p:subTnLst>
                                    <p:audio>
                                      <p:cMediaNode>
                                        <p:cTn display="0" masterRel="sameClick">
                                          <p:stCondLst>
                                            <p:cond evt="begin" delay="0">
                                              <p:tn val="354"/>
                                            </p:cond>
                                          </p:stCondLst>
                                          <p:endCondLst>
                                            <p:cond evt="onStopAudio" delay="0">
                                              <p:tgtEl>
                                                <p:sldTgt/>
                                              </p:tgtEl>
                                            </p:cond>
                                          </p:endCondLst>
                                        </p:cTn>
                                        <p:tgtEl>
                                          <p:sndTgt r:embed="rId3" name="Bling.wav"/>
                                        </p:tgtEl>
                                      </p:cMediaNode>
                                    </p:audio>
                                  </p:subTnLst>
                                </p:cTn>
                              </p:par>
                              <p:par>
                                <p:cTn id="359" presetID="26" presetClass="emph" presetSubtype="0" fill="hold" grpId="1" nodeType="withEffect">
                                  <p:stCondLst>
                                    <p:cond delay="500"/>
                                  </p:stCondLst>
                                  <p:childTnLst>
                                    <p:animEffect transition="out" filter="fade">
                                      <p:cBhvr>
                                        <p:cTn id="360" dur="500" tmFilter="0, 0; .2, .5; .8, .5; 1, 0"/>
                                        <p:tgtEl>
                                          <p:spTgt spid="103"/>
                                        </p:tgtEl>
                                      </p:cBhvr>
                                    </p:animEffect>
                                    <p:animScale>
                                      <p:cBhvr>
                                        <p:cTn id="361" dur="250" autoRev="1" fill="hold"/>
                                        <p:tgtEl>
                                          <p:spTgt spid="103"/>
                                        </p:tgtEl>
                                      </p:cBhvr>
                                      <p:by x="105000" y="105000"/>
                                    </p:animScale>
                                  </p:childTnLst>
                                </p:cTn>
                              </p:par>
                            </p:childTnLst>
                          </p:cTn>
                        </p:par>
                      </p:childTnLst>
                    </p:cTn>
                  </p:par>
                </p:childTnLst>
              </p:cTn>
              <p:nextCondLst>
                <p:cond evt="onClick" delay="0">
                  <p:tgtEl>
                    <p:spTgt spid="91"/>
                  </p:tgtEl>
                </p:cond>
              </p:nextCondLst>
            </p:seq>
            <p:seq concurrent="1" nextAc="seek">
              <p:cTn id="362" restart="whenNotActive" fill="hold" evtFilter="cancelBubble" nodeType="interactiveSeq">
                <p:stCondLst>
                  <p:cond evt="onClick" delay="0">
                    <p:tgtEl>
                      <p:spTgt spid="133"/>
                    </p:tgtEl>
                  </p:cond>
                </p:stCondLst>
                <p:endSync evt="end" delay="0">
                  <p:rtn val="all"/>
                </p:endSync>
                <p:childTnLst>
                  <p:par>
                    <p:cTn id="363" fill="hold">
                      <p:stCondLst>
                        <p:cond delay="0"/>
                      </p:stCondLst>
                      <p:childTnLst>
                        <p:par>
                          <p:cTn id="364" fill="hold">
                            <p:stCondLst>
                              <p:cond delay="0"/>
                            </p:stCondLst>
                            <p:childTnLst>
                              <p:par>
                                <p:cTn id="365" presetID="1" presetClass="exit" presetSubtype="0" fill="hold" nodeType="clickEffect">
                                  <p:stCondLst>
                                    <p:cond delay="0"/>
                                  </p:stCondLst>
                                  <p:childTnLst>
                                    <p:set>
                                      <p:cBhvr>
                                        <p:cTn id="366" dur="1" fill="hold">
                                          <p:stCondLst>
                                            <p:cond delay="0"/>
                                          </p:stCondLst>
                                        </p:cTn>
                                        <p:tgtEl>
                                          <p:spTgt spid="133"/>
                                        </p:tgtEl>
                                        <p:attrNameLst>
                                          <p:attrName>style.visibility</p:attrName>
                                        </p:attrNameLst>
                                      </p:cBhvr>
                                      <p:to>
                                        <p:strVal val="hidden"/>
                                      </p:to>
                                    </p:set>
                                  </p:childTnLst>
                                </p:cTn>
                              </p:par>
                              <p:par>
                                <p:cTn id="367" presetID="1" presetClass="emph" presetSubtype="2" fill="hold" nodeType="withEffect">
                                  <p:stCondLst>
                                    <p:cond delay="0"/>
                                  </p:stCondLst>
                                  <p:childTnLst>
                                    <p:animClr clrSpc="rgb" dir="cw">
                                      <p:cBhvr>
                                        <p:cTn id="368" dur="500" fill="hold"/>
                                        <p:tgtEl>
                                          <p:spTgt spid="131"/>
                                        </p:tgtEl>
                                        <p:attrNameLst>
                                          <p:attrName>fillcolor</p:attrName>
                                        </p:attrNameLst>
                                      </p:cBhvr>
                                      <p:to>
                                        <a:srgbClr val="EE4036"/>
                                      </p:to>
                                    </p:animClr>
                                    <p:set>
                                      <p:cBhvr>
                                        <p:cTn id="369" dur="500" fill="hold"/>
                                        <p:tgtEl>
                                          <p:spTgt spid="131"/>
                                        </p:tgtEl>
                                        <p:attrNameLst>
                                          <p:attrName>fill.type</p:attrName>
                                        </p:attrNameLst>
                                      </p:cBhvr>
                                      <p:to>
                                        <p:strVal val="solid"/>
                                      </p:to>
                                    </p:set>
                                    <p:set>
                                      <p:cBhvr>
                                        <p:cTn id="370" dur="500" fill="hold"/>
                                        <p:tgtEl>
                                          <p:spTgt spid="131"/>
                                        </p:tgtEl>
                                        <p:attrNameLst>
                                          <p:attrName>fill.on</p:attrName>
                                        </p:attrNameLst>
                                      </p:cBhvr>
                                      <p:to>
                                        <p:strVal val="true"/>
                                      </p:to>
                                    </p:set>
                                  </p:childTnLst>
                                </p:cTn>
                              </p:par>
                              <p:par>
                                <p:cTn id="371" presetID="53" presetClass="entr" presetSubtype="16" fill="hold" nodeType="withEffect">
                                  <p:stCondLst>
                                    <p:cond delay="0"/>
                                  </p:stCondLst>
                                  <p:childTnLst>
                                    <p:set>
                                      <p:cBhvr>
                                        <p:cTn id="372" dur="1" fill="hold">
                                          <p:stCondLst>
                                            <p:cond delay="0"/>
                                          </p:stCondLst>
                                        </p:cTn>
                                        <p:tgtEl>
                                          <p:spTgt spid="132"/>
                                        </p:tgtEl>
                                        <p:attrNameLst>
                                          <p:attrName>style.visibility</p:attrName>
                                        </p:attrNameLst>
                                      </p:cBhvr>
                                      <p:to>
                                        <p:strVal val="visible"/>
                                      </p:to>
                                    </p:set>
                                    <p:anim calcmode="lin" valueType="num">
                                      <p:cBhvr>
                                        <p:cTn id="373" dur="500" fill="hold"/>
                                        <p:tgtEl>
                                          <p:spTgt spid="132"/>
                                        </p:tgtEl>
                                        <p:attrNameLst>
                                          <p:attrName>ppt_w</p:attrName>
                                        </p:attrNameLst>
                                      </p:cBhvr>
                                      <p:tavLst>
                                        <p:tav tm="0">
                                          <p:val>
                                            <p:fltVal val="0"/>
                                          </p:val>
                                        </p:tav>
                                        <p:tav tm="100000">
                                          <p:val>
                                            <p:strVal val="#ppt_w"/>
                                          </p:val>
                                        </p:tav>
                                      </p:tavLst>
                                    </p:anim>
                                    <p:anim calcmode="lin" valueType="num">
                                      <p:cBhvr>
                                        <p:cTn id="374" dur="500" fill="hold"/>
                                        <p:tgtEl>
                                          <p:spTgt spid="132"/>
                                        </p:tgtEl>
                                        <p:attrNameLst>
                                          <p:attrName>ppt_h</p:attrName>
                                        </p:attrNameLst>
                                      </p:cBhvr>
                                      <p:tavLst>
                                        <p:tav tm="0">
                                          <p:val>
                                            <p:fltVal val="0"/>
                                          </p:val>
                                        </p:tav>
                                        <p:tav tm="100000">
                                          <p:val>
                                            <p:strVal val="#ppt_h"/>
                                          </p:val>
                                        </p:tav>
                                      </p:tavLst>
                                    </p:anim>
                                    <p:animEffect transition="in" filter="fade">
                                      <p:cBhvr>
                                        <p:cTn id="375" dur="500"/>
                                        <p:tgtEl>
                                          <p:spTgt spid="132"/>
                                        </p:tgtEl>
                                      </p:cBhvr>
                                    </p:animEffect>
                                  </p:childTnLst>
                                </p:cTn>
                              </p:par>
                            </p:childTnLst>
                          </p:cTn>
                        </p:par>
                      </p:childTnLst>
                    </p:cTn>
                  </p:par>
                </p:childTnLst>
              </p:cTn>
              <p:nextCondLst>
                <p:cond evt="onClick" delay="0">
                  <p:tgtEl>
                    <p:spTgt spid="133"/>
                  </p:tgtEl>
                </p:cond>
              </p:nextCondLst>
            </p:seq>
            <p:seq concurrent="1" nextAc="seek">
              <p:cTn id="376" restart="whenNotActive" fill="hold" evtFilter="cancelBubble" nodeType="interactiveSeq">
                <p:stCondLst>
                  <p:cond evt="onClick" delay="0">
                    <p:tgtEl>
                      <p:spTgt spid="201"/>
                    </p:tgtEl>
                  </p:cond>
                </p:stCondLst>
                <p:endSync evt="end" delay="0">
                  <p:rtn val="all"/>
                </p:endSync>
                <p:childTnLst>
                  <p:par>
                    <p:cTn id="377" fill="hold">
                      <p:stCondLst>
                        <p:cond delay="0"/>
                      </p:stCondLst>
                      <p:childTnLst>
                        <p:par>
                          <p:cTn id="378" fill="hold">
                            <p:stCondLst>
                              <p:cond delay="0"/>
                            </p:stCondLst>
                            <p:childTnLst>
                              <p:par>
                                <p:cTn id="379" presetID="53" presetClass="entr" presetSubtype="16" fill="hold" grpId="0" nodeType="withEffect">
                                  <p:stCondLst>
                                    <p:cond delay="0"/>
                                  </p:stCondLst>
                                  <p:childTnLst>
                                    <p:set>
                                      <p:cBhvr>
                                        <p:cTn id="380" dur="1" fill="hold">
                                          <p:stCondLst>
                                            <p:cond delay="0"/>
                                          </p:stCondLst>
                                        </p:cTn>
                                        <p:tgtEl>
                                          <p:spTgt spid="205"/>
                                        </p:tgtEl>
                                        <p:attrNameLst>
                                          <p:attrName>style.visibility</p:attrName>
                                        </p:attrNameLst>
                                      </p:cBhvr>
                                      <p:to>
                                        <p:strVal val="visible"/>
                                      </p:to>
                                    </p:set>
                                    <p:anim calcmode="lin" valueType="num">
                                      <p:cBhvr>
                                        <p:cTn id="381" dur="500" fill="hold"/>
                                        <p:tgtEl>
                                          <p:spTgt spid="205"/>
                                        </p:tgtEl>
                                        <p:attrNameLst>
                                          <p:attrName>ppt_w</p:attrName>
                                        </p:attrNameLst>
                                      </p:cBhvr>
                                      <p:tavLst>
                                        <p:tav tm="0">
                                          <p:val>
                                            <p:fltVal val="0"/>
                                          </p:val>
                                        </p:tav>
                                        <p:tav tm="100000">
                                          <p:val>
                                            <p:strVal val="#ppt_w"/>
                                          </p:val>
                                        </p:tav>
                                      </p:tavLst>
                                    </p:anim>
                                    <p:anim calcmode="lin" valueType="num">
                                      <p:cBhvr>
                                        <p:cTn id="382" dur="500" fill="hold"/>
                                        <p:tgtEl>
                                          <p:spTgt spid="205"/>
                                        </p:tgtEl>
                                        <p:attrNameLst>
                                          <p:attrName>ppt_h</p:attrName>
                                        </p:attrNameLst>
                                      </p:cBhvr>
                                      <p:tavLst>
                                        <p:tav tm="0">
                                          <p:val>
                                            <p:fltVal val="0"/>
                                          </p:val>
                                        </p:tav>
                                        <p:tav tm="100000">
                                          <p:val>
                                            <p:strVal val="#ppt_h"/>
                                          </p:val>
                                        </p:tav>
                                      </p:tavLst>
                                    </p:anim>
                                    <p:animEffect transition="in" filter="fade">
                                      <p:cBhvr>
                                        <p:cTn id="383" dur="500"/>
                                        <p:tgtEl>
                                          <p:spTgt spid="205"/>
                                        </p:tgtEl>
                                      </p:cBhvr>
                                    </p:animEffect>
                                  </p:childTnLst>
                                  <p:subTnLst>
                                    <p:audio>
                                      <p:cMediaNode>
                                        <p:cTn display="0" masterRel="sameClick">
                                          <p:stCondLst>
                                            <p:cond evt="begin" delay="0">
                                              <p:tn val="379"/>
                                            </p:cond>
                                          </p:stCondLst>
                                          <p:endCondLst>
                                            <p:cond evt="onStopAudio" delay="0">
                                              <p:tgtEl>
                                                <p:sldTgt/>
                                              </p:tgtEl>
                                            </p:cond>
                                          </p:endCondLst>
                                        </p:cTn>
                                        <p:tgtEl>
                                          <p:sndTgt r:embed="rId3" name="Bling.wav"/>
                                        </p:tgtEl>
                                      </p:cMediaNode>
                                    </p:audio>
                                  </p:subTnLst>
                                </p:cTn>
                              </p:par>
                              <p:par>
                                <p:cTn id="384" presetID="26" presetClass="emph" presetSubtype="0" fill="hold" grpId="1" nodeType="withEffect">
                                  <p:stCondLst>
                                    <p:cond delay="500"/>
                                  </p:stCondLst>
                                  <p:childTnLst>
                                    <p:animEffect transition="out" filter="fade">
                                      <p:cBhvr>
                                        <p:cTn id="385" dur="500" tmFilter="0, 0; .2, .5; .8, .5; 1, 0"/>
                                        <p:tgtEl>
                                          <p:spTgt spid="205"/>
                                        </p:tgtEl>
                                      </p:cBhvr>
                                    </p:animEffect>
                                    <p:animScale>
                                      <p:cBhvr>
                                        <p:cTn id="386" dur="250" autoRev="1" fill="hold"/>
                                        <p:tgtEl>
                                          <p:spTgt spid="205"/>
                                        </p:tgtEl>
                                      </p:cBhvr>
                                      <p:by x="105000" y="105000"/>
                                    </p:animScale>
                                  </p:childTnLst>
                                </p:cTn>
                              </p:par>
                              <p:par>
                                <p:cTn id="387" presetID="53" presetClass="entr" presetSubtype="16" fill="hold" grpId="0" nodeType="withEffect">
                                  <p:stCondLst>
                                    <p:cond delay="0"/>
                                  </p:stCondLst>
                                  <p:childTnLst>
                                    <p:set>
                                      <p:cBhvr>
                                        <p:cTn id="388" dur="1" fill="hold">
                                          <p:stCondLst>
                                            <p:cond delay="0"/>
                                          </p:stCondLst>
                                        </p:cTn>
                                        <p:tgtEl>
                                          <p:spTgt spid="206"/>
                                        </p:tgtEl>
                                        <p:attrNameLst>
                                          <p:attrName>style.visibility</p:attrName>
                                        </p:attrNameLst>
                                      </p:cBhvr>
                                      <p:to>
                                        <p:strVal val="visible"/>
                                      </p:to>
                                    </p:set>
                                    <p:anim calcmode="lin" valueType="num">
                                      <p:cBhvr>
                                        <p:cTn id="389" dur="500" fill="hold"/>
                                        <p:tgtEl>
                                          <p:spTgt spid="206"/>
                                        </p:tgtEl>
                                        <p:attrNameLst>
                                          <p:attrName>ppt_w</p:attrName>
                                        </p:attrNameLst>
                                      </p:cBhvr>
                                      <p:tavLst>
                                        <p:tav tm="0">
                                          <p:val>
                                            <p:fltVal val="0"/>
                                          </p:val>
                                        </p:tav>
                                        <p:tav tm="100000">
                                          <p:val>
                                            <p:strVal val="#ppt_w"/>
                                          </p:val>
                                        </p:tav>
                                      </p:tavLst>
                                    </p:anim>
                                    <p:anim calcmode="lin" valueType="num">
                                      <p:cBhvr>
                                        <p:cTn id="390" dur="500" fill="hold"/>
                                        <p:tgtEl>
                                          <p:spTgt spid="206"/>
                                        </p:tgtEl>
                                        <p:attrNameLst>
                                          <p:attrName>ppt_h</p:attrName>
                                        </p:attrNameLst>
                                      </p:cBhvr>
                                      <p:tavLst>
                                        <p:tav tm="0">
                                          <p:val>
                                            <p:fltVal val="0"/>
                                          </p:val>
                                        </p:tav>
                                        <p:tav tm="100000">
                                          <p:val>
                                            <p:strVal val="#ppt_h"/>
                                          </p:val>
                                        </p:tav>
                                      </p:tavLst>
                                    </p:anim>
                                    <p:animEffect transition="in" filter="fade">
                                      <p:cBhvr>
                                        <p:cTn id="391" dur="500"/>
                                        <p:tgtEl>
                                          <p:spTgt spid="206"/>
                                        </p:tgtEl>
                                      </p:cBhvr>
                                    </p:animEffect>
                                  </p:childTnLst>
                                  <p:subTnLst>
                                    <p:audio>
                                      <p:cMediaNode>
                                        <p:cTn display="0" masterRel="sameClick">
                                          <p:stCondLst>
                                            <p:cond evt="begin" delay="0">
                                              <p:tn val="387"/>
                                            </p:cond>
                                          </p:stCondLst>
                                          <p:endCondLst>
                                            <p:cond evt="onStopAudio" delay="0">
                                              <p:tgtEl>
                                                <p:sldTgt/>
                                              </p:tgtEl>
                                            </p:cond>
                                          </p:endCondLst>
                                        </p:cTn>
                                        <p:tgtEl>
                                          <p:sndTgt r:embed="rId3" name="Bling.wav"/>
                                        </p:tgtEl>
                                      </p:cMediaNode>
                                    </p:audio>
                                  </p:subTnLst>
                                </p:cTn>
                              </p:par>
                              <p:par>
                                <p:cTn id="392" presetID="26" presetClass="emph" presetSubtype="0" fill="hold" grpId="1" nodeType="withEffect">
                                  <p:stCondLst>
                                    <p:cond delay="500"/>
                                  </p:stCondLst>
                                  <p:childTnLst>
                                    <p:animEffect transition="out" filter="fade">
                                      <p:cBhvr>
                                        <p:cTn id="393" dur="500" tmFilter="0, 0; .2, .5; .8, .5; 1, 0"/>
                                        <p:tgtEl>
                                          <p:spTgt spid="206"/>
                                        </p:tgtEl>
                                      </p:cBhvr>
                                    </p:animEffect>
                                    <p:animScale>
                                      <p:cBhvr>
                                        <p:cTn id="394" dur="250" autoRev="1" fill="hold"/>
                                        <p:tgtEl>
                                          <p:spTgt spid="206"/>
                                        </p:tgtEl>
                                      </p:cBhvr>
                                      <p:by x="105000" y="105000"/>
                                    </p:animScale>
                                  </p:childTnLst>
                                </p:cTn>
                              </p:par>
                            </p:childTnLst>
                          </p:cTn>
                        </p:par>
                      </p:childTnLst>
                    </p:cTn>
                  </p:par>
                </p:childTnLst>
              </p:cTn>
              <p:nextCondLst>
                <p:cond evt="onClick" delay="0">
                  <p:tgtEl>
                    <p:spTgt spid="201"/>
                  </p:tgtEl>
                </p:cond>
              </p:nextCondLst>
            </p:seq>
            <p:seq concurrent="1" nextAc="seek">
              <p:cTn id="395" restart="whenNotActive" fill="hold" evtFilter="cancelBubble" nodeType="interactiveSeq">
                <p:stCondLst>
                  <p:cond evt="onClick" delay="0">
                    <p:tgtEl>
                      <p:spTgt spid="223"/>
                    </p:tgtEl>
                  </p:cond>
                </p:stCondLst>
                <p:endSync evt="end" delay="0">
                  <p:rtn val="all"/>
                </p:endSync>
                <p:childTnLst>
                  <p:par>
                    <p:cTn id="396" fill="hold">
                      <p:stCondLst>
                        <p:cond delay="0"/>
                      </p:stCondLst>
                      <p:childTnLst>
                        <p:par>
                          <p:cTn id="397" fill="hold">
                            <p:stCondLst>
                              <p:cond delay="0"/>
                            </p:stCondLst>
                            <p:childTnLst>
                              <p:par>
                                <p:cTn id="398" presetID="1" presetClass="exit" presetSubtype="0" fill="hold" nodeType="clickEffect">
                                  <p:stCondLst>
                                    <p:cond delay="0"/>
                                  </p:stCondLst>
                                  <p:childTnLst>
                                    <p:set>
                                      <p:cBhvr>
                                        <p:cTn id="399" dur="1" fill="hold">
                                          <p:stCondLst>
                                            <p:cond delay="0"/>
                                          </p:stCondLst>
                                        </p:cTn>
                                        <p:tgtEl>
                                          <p:spTgt spid="223"/>
                                        </p:tgtEl>
                                        <p:attrNameLst>
                                          <p:attrName>style.visibility</p:attrName>
                                        </p:attrNameLst>
                                      </p:cBhvr>
                                      <p:to>
                                        <p:strVal val="hidden"/>
                                      </p:to>
                                    </p:set>
                                  </p:childTnLst>
                                </p:cTn>
                              </p:par>
                              <p:par>
                                <p:cTn id="400" presetID="1" presetClass="emph" presetSubtype="2" fill="hold" nodeType="withEffect">
                                  <p:stCondLst>
                                    <p:cond delay="0"/>
                                  </p:stCondLst>
                                  <p:childTnLst>
                                    <p:animClr clrSpc="rgb" dir="cw">
                                      <p:cBhvr>
                                        <p:cTn id="401" dur="500" fill="hold"/>
                                        <p:tgtEl>
                                          <p:spTgt spid="221"/>
                                        </p:tgtEl>
                                        <p:attrNameLst>
                                          <p:attrName>fillcolor</p:attrName>
                                        </p:attrNameLst>
                                      </p:cBhvr>
                                      <p:to>
                                        <a:srgbClr val="EE4036"/>
                                      </p:to>
                                    </p:animClr>
                                    <p:set>
                                      <p:cBhvr>
                                        <p:cTn id="402" dur="500" fill="hold"/>
                                        <p:tgtEl>
                                          <p:spTgt spid="221"/>
                                        </p:tgtEl>
                                        <p:attrNameLst>
                                          <p:attrName>fill.type</p:attrName>
                                        </p:attrNameLst>
                                      </p:cBhvr>
                                      <p:to>
                                        <p:strVal val="solid"/>
                                      </p:to>
                                    </p:set>
                                    <p:set>
                                      <p:cBhvr>
                                        <p:cTn id="403" dur="500" fill="hold"/>
                                        <p:tgtEl>
                                          <p:spTgt spid="221"/>
                                        </p:tgtEl>
                                        <p:attrNameLst>
                                          <p:attrName>fill.on</p:attrName>
                                        </p:attrNameLst>
                                      </p:cBhvr>
                                      <p:to>
                                        <p:strVal val="true"/>
                                      </p:to>
                                    </p:set>
                                  </p:childTnLst>
                                </p:cTn>
                              </p:par>
                              <p:par>
                                <p:cTn id="404" presetID="53" presetClass="entr" presetSubtype="16" fill="hold" nodeType="withEffect">
                                  <p:stCondLst>
                                    <p:cond delay="0"/>
                                  </p:stCondLst>
                                  <p:childTnLst>
                                    <p:set>
                                      <p:cBhvr>
                                        <p:cTn id="405" dur="1" fill="hold">
                                          <p:stCondLst>
                                            <p:cond delay="0"/>
                                          </p:stCondLst>
                                        </p:cTn>
                                        <p:tgtEl>
                                          <p:spTgt spid="222"/>
                                        </p:tgtEl>
                                        <p:attrNameLst>
                                          <p:attrName>style.visibility</p:attrName>
                                        </p:attrNameLst>
                                      </p:cBhvr>
                                      <p:to>
                                        <p:strVal val="visible"/>
                                      </p:to>
                                    </p:set>
                                    <p:anim calcmode="lin" valueType="num">
                                      <p:cBhvr>
                                        <p:cTn id="406" dur="500" fill="hold"/>
                                        <p:tgtEl>
                                          <p:spTgt spid="222"/>
                                        </p:tgtEl>
                                        <p:attrNameLst>
                                          <p:attrName>ppt_w</p:attrName>
                                        </p:attrNameLst>
                                      </p:cBhvr>
                                      <p:tavLst>
                                        <p:tav tm="0">
                                          <p:val>
                                            <p:fltVal val="0"/>
                                          </p:val>
                                        </p:tav>
                                        <p:tav tm="100000">
                                          <p:val>
                                            <p:strVal val="#ppt_w"/>
                                          </p:val>
                                        </p:tav>
                                      </p:tavLst>
                                    </p:anim>
                                    <p:anim calcmode="lin" valueType="num">
                                      <p:cBhvr>
                                        <p:cTn id="407" dur="500" fill="hold"/>
                                        <p:tgtEl>
                                          <p:spTgt spid="222"/>
                                        </p:tgtEl>
                                        <p:attrNameLst>
                                          <p:attrName>ppt_h</p:attrName>
                                        </p:attrNameLst>
                                      </p:cBhvr>
                                      <p:tavLst>
                                        <p:tav tm="0">
                                          <p:val>
                                            <p:fltVal val="0"/>
                                          </p:val>
                                        </p:tav>
                                        <p:tav tm="100000">
                                          <p:val>
                                            <p:strVal val="#ppt_h"/>
                                          </p:val>
                                        </p:tav>
                                      </p:tavLst>
                                    </p:anim>
                                    <p:animEffect transition="in" filter="fade">
                                      <p:cBhvr>
                                        <p:cTn id="408" dur="500"/>
                                        <p:tgtEl>
                                          <p:spTgt spid="222"/>
                                        </p:tgtEl>
                                      </p:cBhvr>
                                    </p:animEffect>
                                  </p:childTnLst>
                                </p:cTn>
                              </p:par>
                            </p:childTnLst>
                          </p:cTn>
                        </p:par>
                      </p:childTnLst>
                    </p:cTn>
                  </p:par>
                </p:childTnLst>
              </p:cTn>
              <p:nextCondLst>
                <p:cond evt="onClick" delay="0">
                  <p:tgtEl>
                    <p:spTgt spid="223"/>
                  </p:tgtEl>
                </p:cond>
              </p:nextCondLst>
            </p:seq>
            <p:seq concurrent="1" nextAc="seek">
              <p:cTn id="409" restart="whenNotActive" fill="hold" evtFilter="cancelBubble" nodeType="interactiveSeq">
                <p:stCondLst>
                  <p:cond evt="onClick" delay="0">
                    <p:tgtEl>
                      <p:spTgt spid="226"/>
                    </p:tgtEl>
                  </p:cond>
                </p:stCondLst>
                <p:endSync evt="end" delay="0">
                  <p:rtn val="all"/>
                </p:endSync>
                <p:childTnLst>
                  <p:par>
                    <p:cTn id="410" fill="hold">
                      <p:stCondLst>
                        <p:cond delay="0"/>
                      </p:stCondLst>
                      <p:childTnLst>
                        <p:par>
                          <p:cTn id="411" fill="hold">
                            <p:stCondLst>
                              <p:cond delay="0"/>
                            </p:stCondLst>
                            <p:childTnLst>
                              <p:par>
                                <p:cTn id="412" presetID="1" presetClass="exit" presetSubtype="0" fill="hold" nodeType="clickEffect">
                                  <p:stCondLst>
                                    <p:cond delay="0"/>
                                  </p:stCondLst>
                                  <p:childTnLst>
                                    <p:set>
                                      <p:cBhvr>
                                        <p:cTn id="413" dur="1" fill="hold">
                                          <p:stCondLst>
                                            <p:cond delay="0"/>
                                          </p:stCondLst>
                                        </p:cTn>
                                        <p:tgtEl>
                                          <p:spTgt spid="226"/>
                                        </p:tgtEl>
                                        <p:attrNameLst>
                                          <p:attrName>style.visibility</p:attrName>
                                        </p:attrNameLst>
                                      </p:cBhvr>
                                      <p:to>
                                        <p:strVal val="hidden"/>
                                      </p:to>
                                    </p:set>
                                  </p:childTnLst>
                                </p:cTn>
                              </p:par>
                              <p:par>
                                <p:cTn id="414" presetID="1" presetClass="emph" presetSubtype="2" fill="hold" nodeType="withEffect">
                                  <p:stCondLst>
                                    <p:cond delay="0"/>
                                  </p:stCondLst>
                                  <p:childTnLst>
                                    <p:animClr clrSpc="rgb" dir="cw">
                                      <p:cBhvr>
                                        <p:cTn id="415" dur="500" fill="hold"/>
                                        <p:tgtEl>
                                          <p:spTgt spid="224"/>
                                        </p:tgtEl>
                                        <p:attrNameLst>
                                          <p:attrName>fillcolor</p:attrName>
                                        </p:attrNameLst>
                                      </p:cBhvr>
                                      <p:to>
                                        <a:srgbClr val="EE4036"/>
                                      </p:to>
                                    </p:animClr>
                                    <p:set>
                                      <p:cBhvr>
                                        <p:cTn id="416" dur="500" fill="hold"/>
                                        <p:tgtEl>
                                          <p:spTgt spid="224"/>
                                        </p:tgtEl>
                                        <p:attrNameLst>
                                          <p:attrName>fill.type</p:attrName>
                                        </p:attrNameLst>
                                      </p:cBhvr>
                                      <p:to>
                                        <p:strVal val="solid"/>
                                      </p:to>
                                    </p:set>
                                    <p:set>
                                      <p:cBhvr>
                                        <p:cTn id="417" dur="500" fill="hold"/>
                                        <p:tgtEl>
                                          <p:spTgt spid="224"/>
                                        </p:tgtEl>
                                        <p:attrNameLst>
                                          <p:attrName>fill.on</p:attrName>
                                        </p:attrNameLst>
                                      </p:cBhvr>
                                      <p:to>
                                        <p:strVal val="true"/>
                                      </p:to>
                                    </p:set>
                                  </p:childTnLst>
                                </p:cTn>
                              </p:par>
                              <p:par>
                                <p:cTn id="418" presetID="53" presetClass="entr" presetSubtype="16" fill="hold" nodeType="withEffect">
                                  <p:stCondLst>
                                    <p:cond delay="0"/>
                                  </p:stCondLst>
                                  <p:childTnLst>
                                    <p:set>
                                      <p:cBhvr>
                                        <p:cTn id="419" dur="1" fill="hold">
                                          <p:stCondLst>
                                            <p:cond delay="0"/>
                                          </p:stCondLst>
                                        </p:cTn>
                                        <p:tgtEl>
                                          <p:spTgt spid="225"/>
                                        </p:tgtEl>
                                        <p:attrNameLst>
                                          <p:attrName>style.visibility</p:attrName>
                                        </p:attrNameLst>
                                      </p:cBhvr>
                                      <p:to>
                                        <p:strVal val="visible"/>
                                      </p:to>
                                    </p:set>
                                    <p:anim calcmode="lin" valueType="num">
                                      <p:cBhvr>
                                        <p:cTn id="420" dur="500" fill="hold"/>
                                        <p:tgtEl>
                                          <p:spTgt spid="225"/>
                                        </p:tgtEl>
                                        <p:attrNameLst>
                                          <p:attrName>ppt_w</p:attrName>
                                        </p:attrNameLst>
                                      </p:cBhvr>
                                      <p:tavLst>
                                        <p:tav tm="0">
                                          <p:val>
                                            <p:fltVal val="0"/>
                                          </p:val>
                                        </p:tav>
                                        <p:tav tm="100000">
                                          <p:val>
                                            <p:strVal val="#ppt_w"/>
                                          </p:val>
                                        </p:tav>
                                      </p:tavLst>
                                    </p:anim>
                                    <p:anim calcmode="lin" valueType="num">
                                      <p:cBhvr>
                                        <p:cTn id="421" dur="500" fill="hold"/>
                                        <p:tgtEl>
                                          <p:spTgt spid="225"/>
                                        </p:tgtEl>
                                        <p:attrNameLst>
                                          <p:attrName>ppt_h</p:attrName>
                                        </p:attrNameLst>
                                      </p:cBhvr>
                                      <p:tavLst>
                                        <p:tav tm="0">
                                          <p:val>
                                            <p:fltVal val="0"/>
                                          </p:val>
                                        </p:tav>
                                        <p:tav tm="100000">
                                          <p:val>
                                            <p:strVal val="#ppt_h"/>
                                          </p:val>
                                        </p:tav>
                                      </p:tavLst>
                                    </p:anim>
                                    <p:animEffect transition="in" filter="fade">
                                      <p:cBhvr>
                                        <p:cTn id="422" dur="500"/>
                                        <p:tgtEl>
                                          <p:spTgt spid="225"/>
                                        </p:tgtEl>
                                      </p:cBhvr>
                                    </p:animEffect>
                                  </p:childTnLst>
                                </p:cTn>
                              </p:par>
                            </p:childTnLst>
                          </p:cTn>
                        </p:par>
                      </p:childTnLst>
                    </p:cTn>
                  </p:par>
                </p:childTnLst>
              </p:cTn>
              <p:nextCondLst>
                <p:cond evt="onClick" delay="0">
                  <p:tgtEl>
                    <p:spTgt spid="226"/>
                  </p:tgtEl>
                </p:cond>
              </p:nextCondLst>
            </p:seq>
          </p:childTnLst>
        </p:cTn>
      </p:par>
    </p:tnLst>
    <p:bldLst>
      <p:bldP spid="69" grpId="0"/>
      <p:bldP spid="69" grpId="1"/>
      <p:bldP spid="70" grpId="0"/>
      <p:bldP spid="70" grpId="1"/>
      <p:bldP spid="65" grpId="0"/>
      <p:bldP spid="65" grpId="1"/>
      <p:bldP spid="66" grpId="0"/>
      <p:bldP spid="66" grpId="1"/>
      <p:bldP spid="67" grpId="0"/>
      <p:bldP spid="67" grpId="1"/>
      <p:bldP spid="84" grpId="0"/>
      <p:bldP spid="84" grpId="1"/>
      <p:bldP spid="72" grpId="0"/>
      <p:bldP spid="72" grpId="1"/>
      <p:bldP spid="73" grpId="0"/>
      <p:bldP spid="73" grpId="1"/>
      <p:bldP spid="75" grpId="0"/>
      <p:bldP spid="75" grpId="1"/>
      <p:bldP spid="100" grpId="0"/>
      <p:bldP spid="100" grpId="1"/>
      <p:bldP spid="103" grpId="0"/>
      <p:bldP spid="103" grpId="1"/>
      <p:bldP spid="128" grpId="0"/>
      <p:bldP spid="128" grpId="1"/>
      <p:bldP spid="130" grpId="0"/>
      <p:bldP spid="130" grpId="1"/>
      <p:bldP spid="152" grpId="0"/>
      <p:bldP spid="152" grpId="1"/>
      <p:bldP spid="153" grpId="0"/>
      <p:bldP spid="153" grpId="1"/>
      <p:bldP spid="157" grpId="0"/>
      <p:bldP spid="157" grpId="1"/>
      <p:bldP spid="161" grpId="0"/>
      <p:bldP spid="161" grpId="1"/>
      <p:bldP spid="170" grpId="0"/>
      <p:bldP spid="170" grpId="1"/>
      <p:bldP spid="172" grpId="0"/>
      <p:bldP spid="172" grpId="1"/>
      <p:bldP spid="205" grpId="0"/>
      <p:bldP spid="205" grpId="1"/>
      <p:bldP spid="206" grpId="0"/>
      <p:bldP spid="206" grpId="1"/>
      <p:bldP spid="212" grpId="0"/>
      <p:bldP spid="212" grpId="1"/>
      <p:bldP spid="214" grpId="0"/>
      <p:bldP spid="214" grpId="1"/>
      <p:bldP spid="220" grpId="0"/>
      <p:bldP spid="220" grpId="1"/>
      <p:bldP spid="126" grpId="0"/>
      <p:bldP spid="126" grpId="1"/>
      <p:bldP spid="165" grpId="0" animBg="1"/>
      <p:bldP spid="165" grpId="1" animBg="1"/>
      <p:bldP spid="167" grpId="0"/>
      <p:bldP spid="167" grpId="1"/>
      <p:bldP spid="173" grpId="0"/>
      <p:bldP spid="173" grpId="1"/>
      <p:bldP spid="175" grpId="0"/>
      <p:bldP spid="175" grpId="1"/>
      <p:bldP spid="177" grpId="0"/>
      <p:bldP spid="177" grpId="1"/>
      <p:bldP spid="184" grpId="0"/>
      <p:bldP spid="184" grpId="1"/>
      <p:bldP spid="185" grpId="0"/>
      <p:bldP spid="185" grpId="1"/>
      <p:bldP spid="187" grpId="0"/>
      <p:bldP spid="187" grpId="1"/>
      <p:bldP spid="197" grpId="0"/>
      <p:bldP spid="197" grpId="1"/>
      <p:bldP spid="199" grpId="0"/>
      <p:bldP spid="199" grpId="1"/>
      <p:bldP spid="217" grpId="0"/>
      <p:bldP spid="217" grpId="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574;p26">
            <a:extLst>
              <a:ext uri="{FF2B5EF4-FFF2-40B4-BE49-F238E27FC236}">
                <a16:creationId xmlns:a16="http://schemas.microsoft.com/office/drawing/2014/main" id="{7D235D8F-4B8C-AC89-7D08-909E312F9C58}"/>
              </a:ext>
            </a:extLst>
          </p:cNvPr>
          <p:cNvSpPr txBox="1">
            <a:spLocks noGrp="1"/>
          </p:cNvSpPr>
          <p:nvPr>
            <p:ph type="ctrTitle"/>
          </p:nvPr>
        </p:nvSpPr>
        <p:spPr>
          <a:xfrm>
            <a:off x="1795250" y="478288"/>
            <a:ext cx="5400000" cy="717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4000" b="1" dirty="0">
                <a:solidFill>
                  <a:srgbClr val="FF7C3E"/>
                </a:solidFill>
                <a:latin typeface="Times New Roman" panose="02020603050405020304" pitchFamily="18" charset="0"/>
                <a:cs typeface="Times New Roman" panose="02020603050405020304" pitchFamily="18" charset="0"/>
              </a:rPr>
              <a:t>MỞ ĐẦU</a:t>
            </a:r>
          </a:p>
        </p:txBody>
      </p:sp>
      <p:cxnSp>
        <p:nvCxnSpPr>
          <p:cNvPr id="6" name="Straight Connector 5">
            <a:extLst>
              <a:ext uri="{FF2B5EF4-FFF2-40B4-BE49-F238E27FC236}">
                <a16:creationId xmlns:a16="http://schemas.microsoft.com/office/drawing/2014/main" id="{084921E8-C574-C3ED-3308-54F259BEBA05}"/>
              </a:ext>
            </a:extLst>
          </p:cNvPr>
          <p:cNvCxnSpPr/>
          <p:nvPr/>
        </p:nvCxnSpPr>
        <p:spPr>
          <a:xfrm>
            <a:off x="3391786" y="1116418"/>
            <a:ext cx="2158409" cy="0"/>
          </a:xfrm>
          <a:prstGeom prst="line">
            <a:avLst/>
          </a:prstGeom>
          <a:ln w="38100">
            <a:solidFill>
              <a:srgbClr val="FF7C3E"/>
            </a:solidFill>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A90E19B0-E0B3-102F-4003-8146A5519D7D}"/>
              </a:ext>
            </a:extLst>
          </p:cNvPr>
          <p:cNvSpPr txBox="1"/>
          <p:nvPr/>
        </p:nvSpPr>
        <p:spPr>
          <a:xfrm>
            <a:off x="479984" y="1322687"/>
            <a:ext cx="4869712" cy="1332481"/>
          </a:xfrm>
          <a:prstGeom prst="rect">
            <a:avLst/>
          </a:prstGeom>
          <a:noFill/>
        </p:spPr>
        <p:txBody>
          <a:bodyPr wrap="square">
            <a:spAutoFit/>
          </a:bodyPr>
          <a:lstStyle/>
          <a:p>
            <a:pPr marL="190500" marR="0" indent="38100" algn="just">
              <a:lnSpc>
                <a:spcPct val="115000"/>
              </a:lnSpc>
              <a:spcBef>
                <a:spcPts val="0"/>
              </a:spcBef>
              <a:spcAft>
                <a:spcPts val="0"/>
              </a:spcAft>
            </a:pPr>
            <a:r>
              <a:rPr lang="vi-VN" sz="2400" i="1" dirty="0">
                <a:solidFill>
                  <a:srgbClr val="000000"/>
                </a:solidFill>
                <a:effectLst/>
                <a:latin typeface="Times New Roman" panose="02020603050405020304" pitchFamily="18" charset="0"/>
                <a:ea typeface="Times New Roman" panose="02020603050405020304" pitchFamily="18" charset="0"/>
              </a:rPr>
              <a:t>Tại sao giấm ăn, nước quả chanh,... đều có vị chua và được dùng để loại bỏ cặn trong dụng cụ đun nước?</a:t>
            </a:r>
            <a:endParaRPr lang="en-US" sz="2400" dirty="0">
              <a:effectLst/>
              <a:latin typeface="Times New Roman" panose="02020603050405020304" pitchFamily="18" charset="0"/>
              <a:ea typeface="Times New Roman" panose="02020603050405020304" pitchFamily="18" charset="0"/>
            </a:endParaRPr>
          </a:p>
        </p:txBody>
      </p:sp>
      <p:pic>
        <p:nvPicPr>
          <p:cNvPr id="16" name="Picture 15">
            <a:extLst>
              <a:ext uri="{FF2B5EF4-FFF2-40B4-BE49-F238E27FC236}">
                <a16:creationId xmlns:a16="http://schemas.microsoft.com/office/drawing/2014/main" id="{8C3F75A8-182F-85C2-3104-98066DF0A583}"/>
              </a:ext>
            </a:extLst>
          </p:cNvPr>
          <p:cNvPicPr>
            <a:picLocks noChangeAspect="1"/>
          </p:cNvPicPr>
          <p:nvPr/>
        </p:nvPicPr>
        <p:blipFill>
          <a:blip r:embed="rId2"/>
          <a:stretch>
            <a:fillRect/>
          </a:stretch>
        </p:blipFill>
        <p:spPr>
          <a:xfrm>
            <a:off x="5385205" y="1290692"/>
            <a:ext cx="2601364" cy="152666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8" name="Picture 17">
            <a:extLst>
              <a:ext uri="{FF2B5EF4-FFF2-40B4-BE49-F238E27FC236}">
                <a16:creationId xmlns:a16="http://schemas.microsoft.com/office/drawing/2014/main" id="{1E377D3D-25B8-C0EB-9104-1B46D8867824}"/>
              </a:ext>
            </a:extLst>
          </p:cNvPr>
          <p:cNvPicPr>
            <a:picLocks noChangeAspect="1"/>
          </p:cNvPicPr>
          <p:nvPr/>
        </p:nvPicPr>
        <p:blipFill>
          <a:blip r:embed="rId3"/>
          <a:stretch>
            <a:fillRect/>
          </a:stretch>
        </p:blipFill>
        <p:spPr>
          <a:xfrm>
            <a:off x="6223958" y="2817362"/>
            <a:ext cx="2466975" cy="1767134"/>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20" name="Picture 19">
            <a:extLst>
              <a:ext uri="{FF2B5EF4-FFF2-40B4-BE49-F238E27FC236}">
                <a16:creationId xmlns:a16="http://schemas.microsoft.com/office/drawing/2014/main" id="{BE16BDDD-D996-CEDA-DFBA-223785203719}"/>
              </a:ext>
            </a:extLst>
          </p:cNvPr>
          <p:cNvPicPr>
            <a:picLocks noChangeAspect="1"/>
          </p:cNvPicPr>
          <p:nvPr/>
        </p:nvPicPr>
        <p:blipFill>
          <a:blip r:embed="rId4"/>
          <a:stretch>
            <a:fillRect/>
          </a:stretch>
        </p:blipFill>
        <p:spPr>
          <a:xfrm>
            <a:off x="1600384" y="2898077"/>
            <a:ext cx="4337714" cy="168641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714371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1000"/>
                                        <p:tgtEl>
                                          <p:spTgt spid="18"/>
                                        </p:tgtEl>
                                      </p:cBhvr>
                                    </p:animEffect>
                                    <p:anim calcmode="lin" valueType="num">
                                      <p:cBhvr>
                                        <p:cTn id="13" dur="1000" fill="hold"/>
                                        <p:tgtEl>
                                          <p:spTgt spid="18"/>
                                        </p:tgtEl>
                                        <p:attrNameLst>
                                          <p:attrName>ppt_x</p:attrName>
                                        </p:attrNameLst>
                                      </p:cBhvr>
                                      <p:tavLst>
                                        <p:tav tm="0">
                                          <p:val>
                                            <p:strVal val="#ppt_x"/>
                                          </p:val>
                                        </p:tav>
                                        <p:tav tm="100000">
                                          <p:val>
                                            <p:strVal val="#ppt_x"/>
                                          </p:val>
                                        </p:tav>
                                      </p:tavLst>
                                    </p:anim>
                                    <p:anim calcmode="lin" valueType="num">
                                      <p:cBhvr>
                                        <p:cTn id="14" dur="1000" fill="hold"/>
                                        <p:tgtEl>
                                          <p:spTgt spid="18"/>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1000"/>
                                        <p:tgtEl>
                                          <p:spTgt spid="20"/>
                                        </p:tgtEl>
                                      </p:cBhvr>
                                    </p:animEffect>
                                    <p:anim calcmode="lin" valueType="num">
                                      <p:cBhvr>
                                        <p:cTn id="23" dur="1000" fill="hold"/>
                                        <p:tgtEl>
                                          <p:spTgt spid="20"/>
                                        </p:tgtEl>
                                        <p:attrNameLst>
                                          <p:attrName>ppt_x</p:attrName>
                                        </p:attrNameLst>
                                      </p:cBhvr>
                                      <p:tavLst>
                                        <p:tav tm="0">
                                          <p:val>
                                            <p:strVal val="#ppt_x"/>
                                          </p:val>
                                        </p:tav>
                                        <p:tav tm="100000">
                                          <p:val>
                                            <p:strVal val="#ppt_x"/>
                                          </p:val>
                                        </p:tav>
                                      </p:tavLst>
                                    </p:anim>
                                    <p:anim calcmode="lin" valueType="num">
                                      <p:cBhvr>
                                        <p:cTn id="24"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81"/>
        <p:cNvGrpSpPr/>
        <p:nvPr/>
      </p:nvGrpSpPr>
      <p:grpSpPr>
        <a:xfrm>
          <a:off x="0" y="0"/>
          <a:ext cx="0" cy="0"/>
          <a:chOff x="0" y="0"/>
          <a:chExt cx="0" cy="0"/>
        </a:xfrm>
      </p:grpSpPr>
      <p:sp>
        <p:nvSpPr>
          <p:cNvPr id="183" name="Google Shape;183;p23"/>
          <p:cNvSpPr txBox="1">
            <a:spLocks noGrp="1"/>
          </p:cNvSpPr>
          <p:nvPr>
            <p:ph type="ctrTitle"/>
          </p:nvPr>
        </p:nvSpPr>
        <p:spPr>
          <a:xfrm>
            <a:off x="432073" y="1571358"/>
            <a:ext cx="4955100" cy="178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5500" dirty="0" err="1">
                <a:solidFill>
                  <a:srgbClr val="FF7C3E"/>
                </a:solidFill>
                <a:latin typeface="Times New Roman" panose="02020603050405020304" pitchFamily="18" charset="0"/>
                <a:cs typeface="Times New Roman" panose="02020603050405020304" pitchFamily="18" charset="0"/>
              </a:rPr>
              <a:t>Tiết</a:t>
            </a:r>
            <a:r>
              <a:rPr lang="en-US" sz="5500" dirty="0">
                <a:solidFill>
                  <a:srgbClr val="FF7C3E"/>
                </a:solidFill>
                <a:latin typeface="Times New Roman" panose="02020603050405020304" pitchFamily="18" charset="0"/>
                <a:cs typeface="Times New Roman" panose="02020603050405020304" pitchFamily="18" charset="0"/>
              </a:rPr>
              <a:t> 25: </a:t>
            </a:r>
            <a:r>
              <a:rPr lang="en-US" sz="5500" dirty="0" err="1">
                <a:solidFill>
                  <a:srgbClr val="FF7C3E"/>
                </a:solidFill>
                <a:latin typeface="Times New Roman" panose="02020603050405020304" pitchFamily="18" charset="0"/>
                <a:cs typeface="Times New Roman" panose="02020603050405020304" pitchFamily="18" charset="0"/>
              </a:rPr>
              <a:t>Bài</a:t>
            </a:r>
            <a:r>
              <a:rPr lang="en-US" sz="5500" dirty="0">
                <a:solidFill>
                  <a:srgbClr val="FF7C3E"/>
                </a:solidFill>
                <a:latin typeface="Times New Roman" panose="02020603050405020304" pitchFamily="18" charset="0"/>
                <a:cs typeface="Times New Roman" panose="02020603050405020304" pitchFamily="18" charset="0"/>
              </a:rPr>
              <a:t> 8: </a:t>
            </a:r>
            <a:br>
              <a:rPr lang="en-US" sz="5500" dirty="0">
                <a:solidFill>
                  <a:srgbClr val="FF7C3E"/>
                </a:solidFill>
                <a:latin typeface="Times New Roman" panose="02020603050405020304" pitchFamily="18" charset="0"/>
                <a:cs typeface="Times New Roman" panose="02020603050405020304" pitchFamily="18" charset="0"/>
              </a:rPr>
            </a:br>
            <a:r>
              <a:rPr lang="en-US" sz="11500" dirty="0">
                <a:solidFill>
                  <a:srgbClr val="FF7C3E"/>
                </a:solidFill>
                <a:latin typeface="Times New Roman" panose="02020603050405020304" pitchFamily="18" charset="0"/>
                <a:cs typeface="Times New Roman" panose="02020603050405020304" pitchFamily="18" charset="0"/>
              </a:rPr>
              <a:t>ACID</a:t>
            </a:r>
            <a:endParaRPr sz="5500" dirty="0">
              <a:solidFill>
                <a:srgbClr val="FF7C3E"/>
              </a:solidFill>
              <a:latin typeface="Times New Roman" panose="02020603050405020304" pitchFamily="18" charset="0"/>
              <a:cs typeface="Times New Roman" panose="02020603050405020304" pitchFamily="18" charset="0"/>
            </a:endParaRPr>
          </a:p>
        </p:txBody>
      </p:sp>
      <p:sp>
        <p:nvSpPr>
          <p:cNvPr id="185" name="Google Shape;185;p23"/>
          <p:cNvSpPr/>
          <p:nvPr/>
        </p:nvSpPr>
        <p:spPr>
          <a:xfrm flipH="1">
            <a:off x="5561239" y="847364"/>
            <a:ext cx="2694273" cy="3983228"/>
          </a:xfrm>
          <a:custGeom>
            <a:avLst/>
            <a:gdLst/>
            <a:ahLst/>
            <a:cxnLst/>
            <a:rect l="l" t="t" r="r" b="b"/>
            <a:pathLst>
              <a:path w="39964" h="59083" extrusionOk="0">
                <a:moveTo>
                  <a:pt x="24766" y="0"/>
                </a:moveTo>
                <a:cubicBezTo>
                  <a:pt x="24741" y="0"/>
                  <a:pt x="24716" y="0"/>
                  <a:pt x="24691" y="0"/>
                </a:cubicBezTo>
                <a:cubicBezTo>
                  <a:pt x="22227" y="17"/>
                  <a:pt x="19851" y="902"/>
                  <a:pt x="17591" y="1885"/>
                </a:cubicBezTo>
                <a:cubicBezTo>
                  <a:pt x="15966" y="2591"/>
                  <a:pt x="14365" y="3355"/>
                  <a:pt x="12795" y="4175"/>
                </a:cubicBezTo>
                <a:cubicBezTo>
                  <a:pt x="10811" y="5213"/>
                  <a:pt x="8832" y="6370"/>
                  <a:pt x="7367" y="8066"/>
                </a:cubicBezTo>
                <a:cubicBezTo>
                  <a:pt x="4397" y="11511"/>
                  <a:pt x="4114" y="16723"/>
                  <a:pt x="5797" y="20949"/>
                </a:cubicBezTo>
                <a:cubicBezTo>
                  <a:pt x="6179" y="21908"/>
                  <a:pt x="6664" y="22902"/>
                  <a:pt x="6510" y="23926"/>
                </a:cubicBezTo>
                <a:cubicBezTo>
                  <a:pt x="6203" y="26005"/>
                  <a:pt x="3677" y="26790"/>
                  <a:pt x="2155" y="28241"/>
                </a:cubicBezTo>
                <a:cubicBezTo>
                  <a:pt x="369" y="29941"/>
                  <a:pt x="0" y="32767"/>
                  <a:pt x="748" y="35119"/>
                </a:cubicBezTo>
                <a:cubicBezTo>
                  <a:pt x="1492" y="37471"/>
                  <a:pt x="3179" y="39410"/>
                  <a:pt x="5032" y="41038"/>
                </a:cubicBezTo>
                <a:cubicBezTo>
                  <a:pt x="5469" y="41424"/>
                  <a:pt x="5927" y="41807"/>
                  <a:pt x="6231" y="42302"/>
                </a:cubicBezTo>
                <a:cubicBezTo>
                  <a:pt x="6862" y="43340"/>
                  <a:pt x="6708" y="44646"/>
                  <a:pt x="6776" y="45859"/>
                </a:cubicBezTo>
                <a:cubicBezTo>
                  <a:pt x="6916" y="48327"/>
                  <a:pt x="8067" y="50652"/>
                  <a:pt x="9603" y="52590"/>
                </a:cubicBezTo>
                <a:cubicBezTo>
                  <a:pt x="11136" y="54529"/>
                  <a:pt x="13812" y="57496"/>
                  <a:pt x="15706" y="59083"/>
                </a:cubicBezTo>
                <a:lnTo>
                  <a:pt x="29965" y="58834"/>
                </a:lnTo>
                <a:cubicBezTo>
                  <a:pt x="32194" y="57748"/>
                  <a:pt x="32085" y="54945"/>
                  <a:pt x="33788" y="53140"/>
                </a:cubicBezTo>
                <a:cubicBezTo>
                  <a:pt x="35297" y="51536"/>
                  <a:pt x="37527" y="50614"/>
                  <a:pt x="38656" y="48722"/>
                </a:cubicBezTo>
                <a:cubicBezTo>
                  <a:pt x="39554" y="47221"/>
                  <a:pt x="39953" y="45204"/>
                  <a:pt x="39957" y="43455"/>
                </a:cubicBezTo>
                <a:cubicBezTo>
                  <a:pt x="39964" y="40748"/>
                  <a:pt x="39537" y="38051"/>
                  <a:pt x="38086" y="35761"/>
                </a:cubicBezTo>
                <a:cubicBezTo>
                  <a:pt x="37492" y="34826"/>
                  <a:pt x="36676" y="34003"/>
                  <a:pt x="36325" y="32951"/>
                </a:cubicBezTo>
                <a:cubicBezTo>
                  <a:pt x="35877" y="31604"/>
                  <a:pt x="36273" y="30139"/>
                  <a:pt x="36629" y="28763"/>
                </a:cubicBezTo>
                <a:cubicBezTo>
                  <a:pt x="38022" y="23394"/>
                  <a:pt x="38803" y="17853"/>
                  <a:pt x="38745" y="12306"/>
                </a:cubicBezTo>
                <a:cubicBezTo>
                  <a:pt x="38715" y="9548"/>
                  <a:pt x="38400" y="6588"/>
                  <a:pt x="36615" y="4486"/>
                </a:cubicBezTo>
                <a:cubicBezTo>
                  <a:pt x="35075" y="2673"/>
                  <a:pt x="32713" y="1816"/>
                  <a:pt x="30443" y="1110"/>
                </a:cubicBezTo>
                <a:cubicBezTo>
                  <a:pt x="28596" y="533"/>
                  <a:pt x="26703" y="0"/>
                  <a:pt x="24766"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3"/>
          <p:cNvSpPr/>
          <p:nvPr/>
        </p:nvSpPr>
        <p:spPr>
          <a:xfrm flipH="1">
            <a:off x="5588138" y="876556"/>
            <a:ext cx="2611417" cy="3898821"/>
          </a:xfrm>
          <a:custGeom>
            <a:avLst/>
            <a:gdLst/>
            <a:ahLst/>
            <a:cxnLst/>
            <a:rect l="l" t="t" r="r" b="b"/>
            <a:pathLst>
              <a:path w="38735" h="57831" extrusionOk="0">
                <a:moveTo>
                  <a:pt x="24090" y="1"/>
                </a:moveTo>
                <a:cubicBezTo>
                  <a:pt x="21731" y="18"/>
                  <a:pt x="19403" y="891"/>
                  <a:pt x="17232" y="1837"/>
                </a:cubicBezTo>
                <a:cubicBezTo>
                  <a:pt x="15631" y="2533"/>
                  <a:pt x="14030" y="3298"/>
                  <a:pt x="12480" y="4107"/>
                </a:cubicBezTo>
                <a:cubicBezTo>
                  <a:pt x="10279" y="5254"/>
                  <a:pt x="8548" y="6330"/>
                  <a:pt x="7237" y="7852"/>
                </a:cubicBezTo>
                <a:cubicBezTo>
                  <a:pt x="5909" y="9388"/>
                  <a:pt x="5086" y="11395"/>
                  <a:pt x="4854" y="13655"/>
                </a:cubicBezTo>
                <a:cubicBezTo>
                  <a:pt x="4636" y="15775"/>
                  <a:pt x="4963" y="18062"/>
                  <a:pt x="5773" y="20093"/>
                </a:cubicBezTo>
                <a:cubicBezTo>
                  <a:pt x="5817" y="20206"/>
                  <a:pt x="5864" y="20319"/>
                  <a:pt x="5909" y="20434"/>
                </a:cubicBezTo>
                <a:cubicBezTo>
                  <a:pt x="6271" y="21319"/>
                  <a:pt x="6680" y="22323"/>
                  <a:pt x="6523" y="23394"/>
                </a:cubicBezTo>
                <a:cubicBezTo>
                  <a:pt x="6274" y="25070"/>
                  <a:pt x="4909" y="25981"/>
                  <a:pt x="3588" y="26865"/>
                </a:cubicBezTo>
                <a:cubicBezTo>
                  <a:pt x="2997" y="27262"/>
                  <a:pt x="2437" y="27634"/>
                  <a:pt x="1980" y="28067"/>
                </a:cubicBezTo>
                <a:cubicBezTo>
                  <a:pt x="502" y="29481"/>
                  <a:pt x="0" y="31986"/>
                  <a:pt x="737" y="34308"/>
                </a:cubicBezTo>
                <a:cubicBezTo>
                  <a:pt x="1338" y="36205"/>
                  <a:pt x="2680" y="38048"/>
                  <a:pt x="4837" y="39947"/>
                </a:cubicBezTo>
                <a:lnTo>
                  <a:pt x="4939" y="40035"/>
                </a:lnTo>
                <a:cubicBezTo>
                  <a:pt x="5376" y="40418"/>
                  <a:pt x="5827" y="40813"/>
                  <a:pt x="6159" y="41357"/>
                </a:cubicBezTo>
                <a:cubicBezTo>
                  <a:pt x="6739" y="42309"/>
                  <a:pt x="6756" y="43378"/>
                  <a:pt x="6773" y="44412"/>
                </a:cubicBezTo>
                <a:cubicBezTo>
                  <a:pt x="6776" y="44685"/>
                  <a:pt x="6783" y="44944"/>
                  <a:pt x="6797" y="45201"/>
                </a:cubicBezTo>
                <a:cubicBezTo>
                  <a:pt x="6947" y="47853"/>
                  <a:pt x="8343" y="50133"/>
                  <a:pt x="9486" y="51580"/>
                </a:cubicBezTo>
                <a:cubicBezTo>
                  <a:pt x="10985" y="53475"/>
                  <a:pt x="13501" y="56261"/>
                  <a:pt x="15327" y="57831"/>
                </a:cubicBezTo>
                <a:lnTo>
                  <a:pt x="29204" y="57588"/>
                </a:lnTo>
                <a:cubicBezTo>
                  <a:pt x="30197" y="57046"/>
                  <a:pt x="30620" y="56042"/>
                  <a:pt x="31108" y="54884"/>
                </a:cubicBezTo>
                <a:cubicBezTo>
                  <a:pt x="31515" y="53922"/>
                  <a:pt x="31934" y="52932"/>
                  <a:pt x="32727" y="52089"/>
                </a:cubicBezTo>
                <a:cubicBezTo>
                  <a:pt x="33379" y="51396"/>
                  <a:pt x="34140" y="50833"/>
                  <a:pt x="34880" y="50290"/>
                </a:cubicBezTo>
                <a:cubicBezTo>
                  <a:pt x="35922" y="49522"/>
                  <a:pt x="36905" y="48795"/>
                  <a:pt x="37516" y="47777"/>
                </a:cubicBezTo>
                <a:cubicBezTo>
                  <a:pt x="38270" y="46515"/>
                  <a:pt x="38724" y="44668"/>
                  <a:pt x="38728" y="42831"/>
                </a:cubicBezTo>
                <a:cubicBezTo>
                  <a:pt x="38734" y="39776"/>
                  <a:pt x="38154" y="37369"/>
                  <a:pt x="36952" y="35475"/>
                </a:cubicBezTo>
                <a:cubicBezTo>
                  <a:pt x="36771" y="35188"/>
                  <a:pt x="36566" y="34911"/>
                  <a:pt x="36352" y="34618"/>
                </a:cubicBezTo>
                <a:cubicBezTo>
                  <a:pt x="35881" y="33987"/>
                  <a:pt x="35396" y="33328"/>
                  <a:pt x="35126" y="32526"/>
                </a:cubicBezTo>
                <a:cubicBezTo>
                  <a:pt x="34631" y="31027"/>
                  <a:pt x="35038" y="29454"/>
                  <a:pt x="35399" y="28064"/>
                </a:cubicBezTo>
                <a:lnTo>
                  <a:pt x="35419" y="27985"/>
                </a:lnTo>
                <a:cubicBezTo>
                  <a:pt x="36864" y="22411"/>
                  <a:pt x="37570" y="16929"/>
                  <a:pt x="37512" y="11688"/>
                </a:cubicBezTo>
                <a:cubicBezTo>
                  <a:pt x="37485" y="9142"/>
                  <a:pt x="37229" y="6268"/>
                  <a:pt x="35533" y="4268"/>
                </a:cubicBezTo>
                <a:cubicBezTo>
                  <a:pt x="34091" y="2571"/>
                  <a:pt x="31838" y="1762"/>
                  <a:pt x="29651" y="1083"/>
                </a:cubicBezTo>
                <a:cubicBezTo>
                  <a:pt x="27896" y="537"/>
                  <a:pt x="26029" y="1"/>
                  <a:pt x="24155" y="1"/>
                </a:cubicBezTo>
                <a:close/>
              </a:path>
            </a:pathLst>
          </a:cu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3"/>
          <p:cNvSpPr/>
          <p:nvPr/>
        </p:nvSpPr>
        <p:spPr>
          <a:xfrm flipH="1">
            <a:off x="4078565" y="4687238"/>
            <a:ext cx="4209122" cy="179235"/>
          </a:xfrm>
          <a:custGeom>
            <a:avLst/>
            <a:gdLst/>
            <a:ahLst/>
            <a:cxnLst/>
            <a:rect l="l" t="t" r="r" b="b"/>
            <a:pathLst>
              <a:path w="73786" h="3142" extrusionOk="0">
                <a:moveTo>
                  <a:pt x="36891" y="1"/>
                </a:moveTo>
                <a:cubicBezTo>
                  <a:pt x="16515" y="1"/>
                  <a:pt x="0" y="704"/>
                  <a:pt x="0" y="1570"/>
                </a:cubicBezTo>
                <a:cubicBezTo>
                  <a:pt x="0" y="2438"/>
                  <a:pt x="16515" y="3141"/>
                  <a:pt x="36891" y="3141"/>
                </a:cubicBezTo>
                <a:cubicBezTo>
                  <a:pt x="57267" y="3141"/>
                  <a:pt x="73786" y="2438"/>
                  <a:pt x="73786" y="1570"/>
                </a:cubicBezTo>
                <a:cubicBezTo>
                  <a:pt x="73786" y="704"/>
                  <a:pt x="57267" y="1"/>
                  <a:pt x="36891"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 name="Google Shape;188;p23"/>
          <p:cNvGrpSpPr/>
          <p:nvPr/>
        </p:nvGrpSpPr>
        <p:grpSpPr>
          <a:xfrm>
            <a:off x="5921198" y="1938129"/>
            <a:ext cx="2158900" cy="2868100"/>
            <a:chOff x="5921198" y="1938129"/>
            <a:chExt cx="2158900" cy="2868100"/>
          </a:xfrm>
        </p:grpSpPr>
        <p:sp>
          <p:nvSpPr>
            <p:cNvPr id="189" name="Google Shape;189;p23"/>
            <p:cNvSpPr/>
            <p:nvPr/>
          </p:nvSpPr>
          <p:spPr>
            <a:xfrm flipH="1">
              <a:off x="7047405" y="2721884"/>
              <a:ext cx="605304" cy="614032"/>
            </a:xfrm>
            <a:custGeom>
              <a:avLst/>
              <a:gdLst/>
              <a:ahLst/>
              <a:cxnLst/>
              <a:rect l="l" t="t" r="r" b="b"/>
              <a:pathLst>
                <a:path w="10611" h="10764" extrusionOk="0">
                  <a:moveTo>
                    <a:pt x="9692" y="0"/>
                  </a:moveTo>
                  <a:cubicBezTo>
                    <a:pt x="7656" y="0"/>
                    <a:pt x="0" y="3688"/>
                    <a:pt x="1653" y="7106"/>
                  </a:cubicBezTo>
                  <a:cubicBezTo>
                    <a:pt x="3117" y="10123"/>
                    <a:pt x="5374" y="10763"/>
                    <a:pt x="6296" y="10763"/>
                  </a:cubicBezTo>
                  <a:cubicBezTo>
                    <a:pt x="6451" y="10763"/>
                    <a:pt x="6568" y="10745"/>
                    <a:pt x="6637" y="10717"/>
                  </a:cubicBezTo>
                  <a:cubicBezTo>
                    <a:pt x="7112" y="10519"/>
                    <a:pt x="7924" y="9888"/>
                    <a:pt x="7784" y="9365"/>
                  </a:cubicBezTo>
                  <a:cubicBezTo>
                    <a:pt x="7644" y="8840"/>
                    <a:pt x="5937" y="6491"/>
                    <a:pt x="7518" y="4979"/>
                  </a:cubicBezTo>
                  <a:cubicBezTo>
                    <a:pt x="9099" y="3466"/>
                    <a:pt x="10037" y="3384"/>
                    <a:pt x="10324" y="2097"/>
                  </a:cubicBezTo>
                  <a:cubicBezTo>
                    <a:pt x="10611" y="811"/>
                    <a:pt x="10337" y="80"/>
                    <a:pt x="9874" y="12"/>
                  </a:cubicBezTo>
                  <a:cubicBezTo>
                    <a:pt x="9820" y="4"/>
                    <a:pt x="9759" y="0"/>
                    <a:pt x="9692"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3"/>
            <p:cNvSpPr/>
            <p:nvPr/>
          </p:nvSpPr>
          <p:spPr>
            <a:xfrm flipH="1">
              <a:off x="7458478" y="4134913"/>
              <a:ext cx="621619" cy="603935"/>
            </a:xfrm>
            <a:custGeom>
              <a:avLst/>
              <a:gdLst/>
              <a:ahLst/>
              <a:cxnLst/>
              <a:rect l="l" t="t" r="r" b="b"/>
              <a:pathLst>
                <a:path w="10897" h="10587" extrusionOk="0">
                  <a:moveTo>
                    <a:pt x="4120" y="1"/>
                  </a:moveTo>
                  <a:lnTo>
                    <a:pt x="686" y="4538"/>
                  </a:lnTo>
                  <a:cubicBezTo>
                    <a:pt x="273" y="5135"/>
                    <a:pt x="0" y="7866"/>
                    <a:pt x="2239" y="9439"/>
                  </a:cubicBezTo>
                  <a:cubicBezTo>
                    <a:pt x="3470" y="10304"/>
                    <a:pt x="4559" y="10587"/>
                    <a:pt x="5432" y="10587"/>
                  </a:cubicBezTo>
                  <a:cubicBezTo>
                    <a:pt x="6595" y="10587"/>
                    <a:pt x="7375" y="10086"/>
                    <a:pt x="7599" y="9788"/>
                  </a:cubicBezTo>
                  <a:lnTo>
                    <a:pt x="10897" y="5436"/>
                  </a:lnTo>
                  <a:lnTo>
                    <a:pt x="4120" y="1"/>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3"/>
            <p:cNvSpPr/>
            <p:nvPr/>
          </p:nvSpPr>
          <p:spPr>
            <a:xfrm flipH="1">
              <a:off x="6228560" y="2838999"/>
              <a:ext cx="34512" cy="43468"/>
            </a:xfrm>
            <a:custGeom>
              <a:avLst/>
              <a:gdLst/>
              <a:ahLst/>
              <a:cxnLst/>
              <a:rect l="l" t="t" r="r" b="b"/>
              <a:pathLst>
                <a:path w="605" h="762" extrusionOk="0">
                  <a:moveTo>
                    <a:pt x="417" y="0"/>
                  </a:moveTo>
                  <a:lnTo>
                    <a:pt x="1" y="547"/>
                  </a:lnTo>
                  <a:lnTo>
                    <a:pt x="232" y="638"/>
                  </a:lnTo>
                  <a:cubicBezTo>
                    <a:pt x="246" y="646"/>
                    <a:pt x="256" y="663"/>
                    <a:pt x="250" y="679"/>
                  </a:cubicBezTo>
                  <a:lnTo>
                    <a:pt x="229" y="731"/>
                  </a:lnTo>
                  <a:lnTo>
                    <a:pt x="301" y="758"/>
                  </a:lnTo>
                  <a:cubicBezTo>
                    <a:pt x="305" y="761"/>
                    <a:pt x="311" y="761"/>
                    <a:pt x="314" y="761"/>
                  </a:cubicBezTo>
                  <a:cubicBezTo>
                    <a:pt x="325" y="761"/>
                    <a:pt x="338" y="755"/>
                    <a:pt x="346" y="741"/>
                  </a:cubicBezTo>
                  <a:lnTo>
                    <a:pt x="598" y="106"/>
                  </a:lnTo>
                  <a:cubicBezTo>
                    <a:pt x="604" y="89"/>
                    <a:pt x="595" y="72"/>
                    <a:pt x="581" y="65"/>
                  </a:cubicBezTo>
                  <a:lnTo>
                    <a:pt x="417" y="0"/>
                  </a:lnTo>
                  <a:close/>
                </a:path>
              </a:pathLst>
            </a:custGeom>
            <a:solidFill>
              <a:srgbClr val="F4D1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3"/>
            <p:cNvSpPr/>
            <p:nvPr/>
          </p:nvSpPr>
          <p:spPr>
            <a:xfrm flipH="1">
              <a:off x="6249952" y="2874197"/>
              <a:ext cx="35938" cy="40958"/>
            </a:xfrm>
            <a:custGeom>
              <a:avLst/>
              <a:gdLst/>
              <a:ahLst/>
              <a:cxnLst/>
              <a:rect l="l" t="t" r="r" b="b"/>
              <a:pathLst>
                <a:path w="630" h="718" extrusionOk="0">
                  <a:moveTo>
                    <a:pt x="346" y="1"/>
                  </a:moveTo>
                  <a:lnTo>
                    <a:pt x="1" y="456"/>
                  </a:lnTo>
                  <a:lnTo>
                    <a:pt x="141" y="510"/>
                  </a:lnTo>
                  <a:cubicBezTo>
                    <a:pt x="158" y="517"/>
                    <a:pt x="169" y="537"/>
                    <a:pt x="161" y="554"/>
                  </a:cubicBezTo>
                  <a:lnTo>
                    <a:pt x="131" y="629"/>
                  </a:lnTo>
                  <a:lnTo>
                    <a:pt x="353" y="718"/>
                  </a:lnTo>
                  <a:lnTo>
                    <a:pt x="366" y="718"/>
                  </a:lnTo>
                  <a:cubicBezTo>
                    <a:pt x="380" y="718"/>
                    <a:pt x="390" y="711"/>
                    <a:pt x="397" y="697"/>
                  </a:cubicBezTo>
                  <a:lnTo>
                    <a:pt x="629" y="114"/>
                  </a:lnTo>
                  <a:lnTo>
                    <a:pt x="346" y="1"/>
                  </a:lnTo>
                  <a:close/>
                </a:path>
              </a:pathLst>
            </a:custGeom>
            <a:solidFill>
              <a:srgbClr val="F4D1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3"/>
            <p:cNvSpPr/>
            <p:nvPr/>
          </p:nvSpPr>
          <p:spPr>
            <a:xfrm flipH="1">
              <a:off x="6248412" y="2870146"/>
              <a:ext cx="17798" cy="10553"/>
            </a:xfrm>
            <a:custGeom>
              <a:avLst/>
              <a:gdLst/>
              <a:ahLst/>
              <a:cxnLst/>
              <a:rect l="l" t="t" r="r" b="b"/>
              <a:pathLst>
                <a:path w="312" h="185" extrusionOk="0">
                  <a:moveTo>
                    <a:pt x="56" y="1"/>
                  </a:moveTo>
                  <a:lnTo>
                    <a:pt x="1" y="72"/>
                  </a:lnTo>
                  <a:lnTo>
                    <a:pt x="284" y="185"/>
                  </a:lnTo>
                  <a:lnTo>
                    <a:pt x="305" y="133"/>
                  </a:lnTo>
                  <a:cubicBezTo>
                    <a:pt x="311" y="117"/>
                    <a:pt x="301" y="100"/>
                    <a:pt x="287" y="92"/>
                  </a:cubicBezTo>
                  <a:lnTo>
                    <a:pt x="56" y="1"/>
                  </a:lnTo>
                  <a:close/>
                </a:path>
              </a:pathLst>
            </a:custGeom>
            <a:solidFill>
              <a:srgbClr val="F4B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3"/>
            <p:cNvSpPr/>
            <p:nvPr/>
          </p:nvSpPr>
          <p:spPr>
            <a:xfrm flipH="1">
              <a:off x="6278361" y="2905401"/>
              <a:ext cx="34170" cy="37821"/>
            </a:xfrm>
            <a:custGeom>
              <a:avLst/>
              <a:gdLst/>
              <a:ahLst/>
              <a:cxnLst/>
              <a:rect l="l" t="t" r="r" b="b"/>
              <a:pathLst>
                <a:path w="599" h="663" extrusionOk="0">
                  <a:moveTo>
                    <a:pt x="400" y="0"/>
                  </a:moveTo>
                  <a:lnTo>
                    <a:pt x="1" y="526"/>
                  </a:lnTo>
                  <a:lnTo>
                    <a:pt x="332" y="659"/>
                  </a:lnTo>
                  <a:cubicBezTo>
                    <a:pt x="335" y="659"/>
                    <a:pt x="338" y="662"/>
                    <a:pt x="345" y="662"/>
                  </a:cubicBezTo>
                  <a:cubicBezTo>
                    <a:pt x="356" y="662"/>
                    <a:pt x="369" y="652"/>
                    <a:pt x="373" y="642"/>
                  </a:cubicBezTo>
                  <a:lnTo>
                    <a:pt x="598" y="82"/>
                  </a:lnTo>
                  <a:lnTo>
                    <a:pt x="400" y="0"/>
                  </a:lnTo>
                  <a:close/>
                </a:path>
              </a:pathLst>
            </a:custGeom>
            <a:solidFill>
              <a:srgbClr val="F4D1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3"/>
            <p:cNvSpPr/>
            <p:nvPr/>
          </p:nvSpPr>
          <p:spPr>
            <a:xfrm flipH="1">
              <a:off x="6276250" y="2900153"/>
              <a:ext cx="13520" cy="9983"/>
            </a:xfrm>
            <a:custGeom>
              <a:avLst/>
              <a:gdLst/>
              <a:ahLst/>
              <a:cxnLst/>
              <a:rect l="l" t="t" r="r" b="b"/>
              <a:pathLst>
                <a:path w="237" h="175" extrusionOk="0">
                  <a:moveTo>
                    <a:pt x="69" y="1"/>
                  </a:moveTo>
                  <a:lnTo>
                    <a:pt x="1" y="92"/>
                  </a:lnTo>
                  <a:lnTo>
                    <a:pt x="199" y="174"/>
                  </a:lnTo>
                  <a:lnTo>
                    <a:pt x="229" y="99"/>
                  </a:lnTo>
                  <a:cubicBezTo>
                    <a:pt x="237" y="82"/>
                    <a:pt x="226" y="62"/>
                    <a:pt x="209" y="55"/>
                  </a:cubicBezTo>
                  <a:lnTo>
                    <a:pt x="69" y="1"/>
                  </a:lnTo>
                  <a:close/>
                </a:path>
              </a:pathLst>
            </a:custGeom>
            <a:solidFill>
              <a:srgbClr val="F4B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3"/>
            <p:cNvSpPr/>
            <p:nvPr/>
          </p:nvSpPr>
          <p:spPr>
            <a:xfrm flipH="1">
              <a:off x="6109190" y="2262949"/>
              <a:ext cx="1787676" cy="2241811"/>
            </a:xfrm>
            <a:custGeom>
              <a:avLst/>
              <a:gdLst/>
              <a:ahLst/>
              <a:cxnLst/>
              <a:rect l="l" t="t" r="r" b="b"/>
              <a:pathLst>
                <a:path w="31338" h="39299" extrusionOk="0">
                  <a:moveTo>
                    <a:pt x="26787" y="1"/>
                  </a:moveTo>
                  <a:lnTo>
                    <a:pt x="110" y="34444"/>
                  </a:lnTo>
                  <a:cubicBezTo>
                    <a:pt x="1" y="35547"/>
                    <a:pt x="308" y="37291"/>
                    <a:pt x="1926" y="38432"/>
                  </a:cubicBezTo>
                  <a:cubicBezTo>
                    <a:pt x="2509" y="38841"/>
                    <a:pt x="3062" y="39121"/>
                    <a:pt x="3574" y="39298"/>
                  </a:cubicBezTo>
                  <a:lnTo>
                    <a:pt x="31338" y="3455"/>
                  </a:lnTo>
                  <a:lnTo>
                    <a:pt x="26787" y="1"/>
                  </a:lnTo>
                  <a:close/>
                </a:path>
              </a:pathLst>
            </a:custGeom>
            <a:solidFill>
              <a:srgbClr val="FFBD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3"/>
            <p:cNvSpPr/>
            <p:nvPr/>
          </p:nvSpPr>
          <p:spPr>
            <a:xfrm flipH="1">
              <a:off x="6011092" y="2458252"/>
              <a:ext cx="1683683" cy="2060522"/>
            </a:xfrm>
            <a:custGeom>
              <a:avLst/>
              <a:gdLst/>
              <a:ahLst/>
              <a:cxnLst/>
              <a:rect l="l" t="t" r="r" b="b"/>
              <a:pathLst>
                <a:path w="29515" h="36121" extrusionOk="0">
                  <a:moveTo>
                    <a:pt x="27764" y="0"/>
                  </a:moveTo>
                  <a:lnTo>
                    <a:pt x="0" y="35843"/>
                  </a:lnTo>
                  <a:cubicBezTo>
                    <a:pt x="567" y="36042"/>
                    <a:pt x="1085" y="36120"/>
                    <a:pt x="1543" y="36120"/>
                  </a:cubicBezTo>
                  <a:cubicBezTo>
                    <a:pt x="2705" y="36120"/>
                    <a:pt x="3486" y="35621"/>
                    <a:pt x="3711" y="35325"/>
                  </a:cubicBezTo>
                  <a:lnTo>
                    <a:pt x="3714" y="35321"/>
                  </a:lnTo>
                  <a:lnTo>
                    <a:pt x="29514" y="1332"/>
                  </a:lnTo>
                  <a:lnTo>
                    <a:pt x="27764" y="0"/>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3"/>
            <p:cNvSpPr/>
            <p:nvPr/>
          </p:nvSpPr>
          <p:spPr>
            <a:xfrm flipH="1">
              <a:off x="6367011" y="2238271"/>
              <a:ext cx="1521847" cy="1991384"/>
            </a:xfrm>
            <a:custGeom>
              <a:avLst/>
              <a:gdLst/>
              <a:ahLst/>
              <a:cxnLst/>
              <a:rect l="l" t="t" r="r" b="b"/>
              <a:pathLst>
                <a:path w="26678" h="34909" extrusionOk="0">
                  <a:moveTo>
                    <a:pt x="26063" y="1"/>
                  </a:moveTo>
                  <a:lnTo>
                    <a:pt x="260" y="33990"/>
                  </a:lnTo>
                  <a:lnTo>
                    <a:pt x="260" y="33993"/>
                  </a:lnTo>
                  <a:cubicBezTo>
                    <a:pt x="147" y="34157"/>
                    <a:pt x="42" y="34485"/>
                    <a:pt x="1" y="34908"/>
                  </a:cubicBezTo>
                  <a:lnTo>
                    <a:pt x="26678" y="465"/>
                  </a:lnTo>
                  <a:lnTo>
                    <a:pt x="26063" y="1"/>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3"/>
            <p:cNvSpPr/>
            <p:nvPr/>
          </p:nvSpPr>
          <p:spPr>
            <a:xfrm flipH="1">
              <a:off x="6222913" y="2821030"/>
              <a:ext cx="80490" cy="55619"/>
            </a:xfrm>
            <a:custGeom>
              <a:avLst/>
              <a:gdLst/>
              <a:ahLst/>
              <a:cxnLst/>
              <a:rect l="l" t="t" r="r" b="b"/>
              <a:pathLst>
                <a:path w="1411" h="975" extrusionOk="0">
                  <a:moveTo>
                    <a:pt x="422" y="1"/>
                  </a:moveTo>
                  <a:cubicBezTo>
                    <a:pt x="273" y="1"/>
                    <a:pt x="133" y="91"/>
                    <a:pt x="76" y="236"/>
                  </a:cubicBezTo>
                  <a:cubicBezTo>
                    <a:pt x="1" y="428"/>
                    <a:pt x="93" y="646"/>
                    <a:pt x="284" y="721"/>
                  </a:cubicBezTo>
                  <a:lnTo>
                    <a:pt x="851" y="947"/>
                  </a:lnTo>
                  <a:cubicBezTo>
                    <a:pt x="896" y="965"/>
                    <a:pt x="944" y="974"/>
                    <a:pt x="990" y="974"/>
                  </a:cubicBezTo>
                  <a:cubicBezTo>
                    <a:pt x="1138" y="974"/>
                    <a:pt x="1279" y="884"/>
                    <a:pt x="1336" y="739"/>
                  </a:cubicBezTo>
                  <a:cubicBezTo>
                    <a:pt x="1411" y="548"/>
                    <a:pt x="1319" y="329"/>
                    <a:pt x="1127" y="254"/>
                  </a:cubicBezTo>
                  <a:lnTo>
                    <a:pt x="561" y="28"/>
                  </a:lnTo>
                  <a:cubicBezTo>
                    <a:pt x="515" y="10"/>
                    <a:pt x="468" y="1"/>
                    <a:pt x="422" y="1"/>
                  </a:cubicBez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3"/>
            <p:cNvSpPr/>
            <p:nvPr/>
          </p:nvSpPr>
          <p:spPr>
            <a:xfrm flipH="1">
              <a:off x="6242594" y="2854915"/>
              <a:ext cx="77695" cy="54535"/>
            </a:xfrm>
            <a:custGeom>
              <a:avLst/>
              <a:gdLst/>
              <a:ahLst/>
              <a:cxnLst/>
              <a:rect l="l" t="t" r="r" b="b"/>
              <a:pathLst>
                <a:path w="1362" h="956" extrusionOk="0">
                  <a:moveTo>
                    <a:pt x="421" y="1"/>
                  </a:moveTo>
                  <a:cubicBezTo>
                    <a:pt x="273" y="1"/>
                    <a:pt x="132" y="91"/>
                    <a:pt x="75" y="236"/>
                  </a:cubicBezTo>
                  <a:cubicBezTo>
                    <a:pt x="0" y="428"/>
                    <a:pt x="92" y="646"/>
                    <a:pt x="283" y="721"/>
                  </a:cubicBezTo>
                  <a:lnTo>
                    <a:pt x="799" y="930"/>
                  </a:lnTo>
                  <a:cubicBezTo>
                    <a:pt x="843" y="947"/>
                    <a:pt x="889" y="955"/>
                    <a:pt x="934" y="955"/>
                  </a:cubicBezTo>
                  <a:cubicBezTo>
                    <a:pt x="1083" y="955"/>
                    <a:pt x="1226" y="865"/>
                    <a:pt x="1284" y="718"/>
                  </a:cubicBezTo>
                  <a:cubicBezTo>
                    <a:pt x="1362" y="527"/>
                    <a:pt x="1267" y="309"/>
                    <a:pt x="1075" y="233"/>
                  </a:cubicBezTo>
                  <a:lnTo>
                    <a:pt x="560" y="28"/>
                  </a:lnTo>
                  <a:cubicBezTo>
                    <a:pt x="514" y="10"/>
                    <a:pt x="467" y="1"/>
                    <a:pt x="421" y="1"/>
                  </a:cubicBez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3"/>
            <p:cNvSpPr/>
            <p:nvPr/>
          </p:nvSpPr>
          <p:spPr>
            <a:xfrm flipH="1">
              <a:off x="6270603" y="2888173"/>
              <a:ext cx="64347" cy="49116"/>
            </a:xfrm>
            <a:custGeom>
              <a:avLst/>
              <a:gdLst/>
              <a:ahLst/>
              <a:cxnLst/>
              <a:rect l="l" t="t" r="r" b="b"/>
              <a:pathLst>
                <a:path w="1128" h="861" extrusionOk="0">
                  <a:moveTo>
                    <a:pt x="429" y="0"/>
                  </a:moveTo>
                  <a:cubicBezTo>
                    <a:pt x="278" y="0"/>
                    <a:pt x="134" y="91"/>
                    <a:pt x="76" y="238"/>
                  </a:cubicBezTo>
                  <a:cubicBezTo>
                    <a:pt x="1" y="428"/>
                    <a:pt x="93" y="647"/>
                    <a:pt x="284" y="723"/>
                  </a:cubicBezTo>
                  <a:lnTo>
                    <a:pt x="564" y="835"/>
                  </a:lnTo>
                  <a:cubicBezTo>
                    <a:pt x="609" y="853"/>
                    <a:pt x="656" y="861"/>
                    <a:pt x="702" y="861"/>
                  </a:cubicBezTo>
                  <a:cubicBezTo>
                    <a:pt x="852" y="861"/>
                    <a:pt x="995" y="773"/>
                    <a:pt x="1053" y="627"/>
                  </a:cubicBezTo>
                  <a:cubicBezTo>
                    <a:pt x="1127" y="436"/>
                    <a:pt x="1035" y="217"/>
                    <a:pt x="844" y="138"/>
                  </a:cubicBezTo>
                  <a:lnTo>
                    <a:pt x="564" y="26"/>
                  </a:lnTo>
                  <a:cubicBezTo>
                    <a:pt x="520" y="9"/>
                    <a:pt x="474" y="0"/>
                    <a:pt x="429" y="0"/>
                  </a:cubicBez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3"/>
            <p:cNvSpPr/>
            <p:nvPr/>
          </p:nvSpPr>
          <p:spPr>
            <a:xfrm flipH="1">
              <a:off x="5943378" y="2073638"/>
              <a:ext cx="496468" cy="505990"/>
            </a:xfrm>
            <a:custGeom>
              <a:avLst/>
              <a:gdLst/>
              <a:ahLst/>
              <a:cxnLst/>
              <a:rect l="l" t="t" r="r" b="b"/>
              <a:pathLst>
                <a:path w="8843" h="9013" extrusionOk="0">
                  <a:moveTo>
                    <a:pt x="5718" y="0"/>
                  </a:moveTo>
                  <a:cubicBezTo>
                    <a:pt x="3497" y="1127"/>
                    <a:pt x="926" y="2619"/>
                    <a:pt x="683" y="2967"/>
                  </a:cubicBezTo>
                  <a:cubicBezTo>
                    <a:pt x="274" y="3561"/>
                    <a:pt x="1" y="6295"/>
                    <a:pt x="2240" y="7869"/>
                  </a:cubicBezTo>
                  <a:cubicBezTo>
                    <a:pt x="3468" y="8731"/>
                    <a:pt x="4556" y="9013"/>
                    <a:pt x="5429" y="9013"/>
                  </a:cubicBezTo>
                  <a:cubicBezTo>
                    <a:pt x="6592" y="9013"/>
                    <a:pt x="7373" y="8513"/>
                    <a:pt x="7599" y="8217"/>
                  </a:cubicBezTo>
                  <a:cubicBezTo>
                    <a:pt x="7828" y="7913"/>
                    <a:pt x="8470" y="4909"/>
                    <a:pt x="8842" y="2359"/>
                  </a:cubicBezTo>
                  <a:cubicBezTo>
                    <a:pt x="6326" y="2222"/>
                    <a:pt x="5818" y="720"/>
                    <a:pt x="5718" y="0"/>
                  </a:cubicBezTo>
                  <a:close/>
                </a:path>
              </a:pathLst>
            </a:custGeom>
            <a:solidFill>
              <a:srgbClr val="FDDF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3"/>
            <p:cNvSpPr/>
            <p:nvPr/>
          </p:nvSpPr>
          <p:spPr>
            <a:xfrm flipH="1">
              <a:off x="5943347" y="2201749"/>
              <a:ext cx="253820" cy="379843"/>
            </a:xfrm>
            <a:custGeom>
              <a:avLst/>
              <a:gdLst/>
              <a:ahLst/>
              <a:cxnLst/>
              <a:rect l="l" t="t" r="r" b="b"/>
              <a:pathLst>
                <a:path w="4521" h="6766" extrusionOk="0">
                  <a:moveTo>
                    <a:pt x="3684" y="0"/>
                  </a:moveTo>
                  <a:cubicBezTo>
                    <a:pt x="2868" y="2396"/>
                    <a:pt x="1659" y="5165"/>
                    <a:pt x="0" y="6619"/>
                  </a:cubicBezTo>
                  <a:cubicBezTo>
                    <a:pt x="400" y="6721"/>
                    <a:pt x="772" y="6766"/>
                    <a:pt x="1110" y="6766"/>
                  </a:cubicBezTo>
                  <a:cubicBezTo>
                    <a:pt x="2271" y="6766"/>
                    <a:pt x="3052" y="6263"/>
                    <a:pt x="3277" y="5967"/>
                  </a:cubicBezTo>
                  <a:cubicBezTo>
                    <a:pt x="3506" y="5663"/>
                    <a:pt x="4148" y="2659"/>
                    <a:pt x="4520" y="109"/>
                  </a:cubicBezTo>
                  <a:cubicBezTo>
                    <a:pt x="4213" y="92"/>
                    <a:pt x="3933" y="54"/>
                    <a:pt x="3684" y="0"/>
                  </a:cubicBezTo>
                  <a:close/>
                </a:path>
              </a:pathLst>
            </a:custGeom>
            <a:solidFill>
              <a:srgbClr val="FBC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3"/>
            <p:cNvSpPr/>
            <p:nvPr/>
          </p:nvSpPr>
          <p:spPr>
            <a:xfrm flipH="1">
              <a:off x="5921198" y="2000316"/>
              <a:ext cx="197622" cy="205753"/>
            </a:xfrm>
            <a:custGeom>
              <a:avLst/>
              <a:gdLst/>
              <a:ahLst/>
              <a:cxnLst/>
              <a:rect l="l" t="t" r="r" b="b"/>
              <a:pathLst>
                <a:path w="3520" h="3665" extrusionOk="0">
                  <a:moveTo>
                    <a:pt x="3144" y="1"/>
                  </a:moveTo>
                  <a:cubicBezTo>
                    <a:pt x="2739" y="1"/>
                    <a:pt x="1444" y="575"/>
                    <a:pt x="0" y="1306"/>
                  </a:cubicBezTo>
                  <a:cubicBezTo>
                    <a:pt x="100" y="2026"/>
                    <a:pt x="608" y="3528"/>
                    <a:pt x="3124" y="3665"/>
                  </a:cubicBezTo>
                  <a:cubicBezTo>
                    <a:pt x="3394" y="1801"/>
                    <a:pt x="3520" y="180"/>
                    <a:pt x="3240" y="19"/>
                  </a:cubicBezTo>
                  <a:cubicBezTo>
                    <a:pt x="3218" y="7"/>
                    <a:pt x="3186" y="1"/>
                    <a:pt x="3144"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3"/>
            <p:cNvSpPr/>
            <p:nvPr/>
          </p:nvSpPr>
          <p:spPr>
            <a:xfrm flipH="1">
              <a:off x="6768162" y="4692652"/>
              <a:ext cx="332858" cy="72846"/>
            </a:xfrm>
            <a:custGeom>
              <a:avLst/>
              <a:gdLst/>
              <a:ahLst/>
              <a:cxnLst/>
              <a:rect l="l" t="t" r="r" b="b"/>
              <a:pathLst>
                <a:path w="5835" h="1277" extrusionOk="0">
                  <a:moveTo>
                    <a:pt x="342" y="1"/>
                  </a:moveTo>
                  <a:cubicBezTo>
                    <a:pt x="342" y="1"/>
                    <a:pt x="130" y="96"/>
                    <a:pt x="141" y="280"/>
                  </a:cubicBezTo>
                  <a:cubicBezTo>
                    <a:pt x="151" y="461"/>
                    <a:pt x="1" y="936"/>
                    <a:pt x="677" y="936"/>
                  </a:cubicBezTo>
                  <a:cubicBezTo>
                    <a:pt x="1257" y="936"/>
                    <a:pt x="3726" y="1276"/>
                    <a:pt x="4705" y="1276"/>
                  </a:cubicBezTo>
                  <a:cubicBezTo>
                    <a:pt x="4873" y="1276"/>
                    <a:pt x="4997" y="1266"/>
                    <a:pt x="5060" y="1243"/>
                  </a:cubicBezTo>
                  <a:cubicBezTo>
                    <a:pt x="5262" y="1226"/>
                    <a:pt x="5667" y="1127"/>
                    <a:pt x="5705" y="943"/>
                  </a:cubicBezTo>
                  <a:cubicBezTo>
                    <a:pt x="5835" y="352"/>
                    <a:pt x="5561" y="260"/>
                    <a:pt x="5561" y="260"/>
                  </a:cubicBezTo>
                  <a:lnTo>
                    <a:pt x="342" y="1"/>
                  </a:lnTo>
                  <a:close/>
                </a:path>
              </a:pathLst>
            </a:custGeom>
            <a:solidFill>
              <a:srgbClr val="E1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3"/>
            <p:cNvSpPr/>
            <p:nvPr/>
          </p:nvSpPr>
          <p:spPr>
            <a:xfrm flipH="1">
              <a:off x="6864910" y="4531440"/>
              <a:ext cx="227553" cy="194752"/>
            </a:xfrm>
            <a:custGeom>
              <a:avLst/>
              <a:gdLst/>
              <a:ahLst/>
              <a:cxnLst/>
              <a:rect l="l" t="t" r="r" b="b"/>
              <a:pathLst>
                <a:path w="3989" h="3414" extrusionOk="0">
                  <a:moveTo>
                    <a:pt x="2432" y="0"/>
                  </a:moveTo>
                  <a:lnTo>
                    <a:pt x="455" y="136"/>
                  </a:lnTo>
                  <a:cubicBezTo>
                    <a:pt x="455" y="136"/>
                    <a:pt x="520" y="1110"/>
                    <a:pt x="325" y="1812"/>
                  </a:cubicBezTo>
                  <a:cubicBezTo>
                    <a:pt x="134" y="2512"/>
                    <a:pt x="1" y="3233"/>
                    <a:pt x="1045" y="3274"/>
                  </a:cubicBezTo>
                  <a:lnTo>
                    <a:pt x="2859" y="3413"/>
                  </a:lnTo>
                  <a:cubicBezTo>
                    <a:pt x="2859" y="3413"/>
                    <a:pt x="2824" y="1574"/>
                    <a:pt x="3988" y="1468"/>
                  </a:cubicBezTo>
                  <a:cubicBezTo>
                    <a:pt x="3988" y="1468"/>
                    <a:pt x="2506" y="1185"/>
                    <a:pt x="2432"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3"/>
            <p:cNvSpPr/>
            <p:nvPr/>
          </p:nvSpPr>
          <p:spPr>
            <a:xfrm flipH="1">
              <a:off x="6773065" y="4614784"/>
              <a:ext cx="165944" cy="124073"/>
            </a:xfrm>
            <a:custGeom>
              <a:avLst/>
              <a:gdLst/>
              <a:ahLst/>
              <a:cxnLst/>
              <a:rect l="l" t="t" r="r" b="b"/>
              <a:pathLst>
                <a:path w="2909" h="2175" extrusionOk="0">
                  <a:moveTo>
                    <a:pt x="1501" y="1"/>
                  </a:moveTo>
                  <a:cubicBezTo>
                    <a:pt x="1302" y="1"/>
                    <a:pt x="1076" y="59"/>
                    <a:pt x="810" y="178"/>
                  </a:cubicBezTo>
                  <a:cubicBezTo>
                    <a:pt x="1" y="536"/>
                    <a:pt x="100" y="1813"/>
                    <a:pt x="100" y="1813"/>
                  </a:cubicBezTo>
                  <a:cubicBezTo>
                    <a:pt x="116" y="2096"/>
                    <a:pt x="726" y="2175"/>
                    <a:pt x="1317" y="2175"/>
                  </a:cubicBezTo>
                  <a:cubicBezTo>
                    <a:pt x="1759" y="2175"/>
                    <a:pt x="2191" y="2131"/>
                    <a:pt x="2356" y="2096"/>
                  </a:cubicBezTo>
                  <a:cubicBezTo>
                    <a:pt x="2735" y="2014"/>
                    <a:pt x="2909" y="1386"/>
                    <a:pt x="2483" y="703"/>
                  </a:cubicBezTo>
                  <a:cubicBezTo>
                    <a:pt x="2199" y="243"/>
                    <a:pt x="1907" y="1"/>
                    <a:pt x="1501" y="1"/>
                  </a:cubicBezTo>
                  <a:close/>
                </a:path>
              </a:pathLst>
            </a:custGeom>
            <a:solidFill>
              <a:srgbClr val="DC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3"/>
            <p:cNvSpPr/>
            <p:nvPr/>
          </p:nvSpPr>
          <p:spPr>
            <a:xfrm flipH="1">
              <a:off x="6892804" y="4541936"/>
              <a:ext cx="122533" cy="84769"/>
            </a:xfrm>
            <a:custGeom>
              <a:avLst/>
              <a:gdLst/>
              <a:ahLst/>
              <a:cxnLst/>
              <a:rect l="l" t="t" r="r" b="b"/>
              <a:pathLst>
                <a:path w="2148" h="1486" extrusionOk="0">
                  <a:moveTo>
                    <a:pt x="155" y="1"/>
                  </a:moveTo>
                  <a:lnTo>
                    <a:pt x="1" y="28"/>
                  </a:lnTo>
                  <a:cubicBezTo>
                    <a:pt x="7" y="75"/>
                    <a:pt x="209" y="1206"/>
                    <a:pt x="831" y="1403"/>
                  </a:cubicBezTo>
                  <a:cubicBezTo>
                    <a:pt x="1008" y="1458"/>
                    <a:pt x="1179" y="1485"/>
                    <a:pt x="1332" y="1485"/>
                  </a:cubicBezTo>
                  <a:cubicBezTo>
                    <a:pt x="1718" y="1485"/>
                    <a:pt x="2019" y="1335"/>
                    <a:pt x="2148" y="1137"/>
                  </a:cubicBezTo>
                  <a:lnTo>
                    <a:pt x="2014" y="1052"/>
                  </a:lnTo>
                  <a:cubicBezTo>
                    <a:pt x="1924" y="1191"/>
                    <a:pt x="1676" y="1327"/>
                    <a:pt x="1332" y="1327"/>
                  </a:cubicBezTo>
                  <a:cubicBezTo>
                    <a:pt x="1194" y="1327"/>
                    <a:pt x="1042" y="1305"/>
                    <a:pt x="878" y="1253"/>
                  </a:cubicBezTo>
                  <a:cubicBezTo>
                    <a:pt x="346" y="1086"/>
                    <a:pt x="158" y="10"/>
                    <a:pt x="15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3"/>
            <p:cNvSpPr/>
            <p:nvPr/>
          </p:nvSpPr>
          <p:spPr>
            <a:xfrm flipH="1">
              <a:off x="6912427" y="4565496"/>
              <a:ext cx="87507" cy="65317"/>
            </a:xfrm>
            <a:custGeom>
              <a:avLst/>
              <a:gdLst/>
              <a:ahLst/>
              <a:cxnLst/>
              <a:rect l="l" t="t" r="r" b="b"/>
              <a:pathLst>
                <a:path w="1534" h="1145" extrusionOk="0">
                  <a:moveTo>
                    <a:pt x="1194" y="1"/>
                  </a:moveTo>
                  <a:cubicBezTo>
                    <a:pt x="879" y="1"/>
                    <a:pt x="275" y="115"/>
                    <a:pt x="24" y="939"/>
                  </a:cubicBezTo>
                  <a:cubicBezTo>
                    <a:pt x="0" y="1025"/>
                    <a:pt x="49" y="1113"/>
                    <a:pt x="131" y="1137"/>
                  </a:cubicBezTo>
                  <a:cubicBezTo>
                    <a:pt x="147" y="1144"/>
                    <a:pt x="161" y="1144"/>
                    <a:pt x="178" y="1144"/>
                  </a:cubicBezTo>
                  <a:cubicBezTo>
                    <a:pt x="243" y="1144"/>
                    <a:pt x="307" y="1100"/>
                    <a:pt x="328" y="1031"/>
                  </a:cubicBezTo>
                  <a:cubicBezTo>
                    <a:pt x="518" y="402"/>
                    <a:pt x="944" y="312"/>
                    <a:pt x="1175" y="312"/>
                  </a:cubicBezTo>
                  <a:cubicBezTo>
                    <a:pt x="1251" y="312"/>
                    <a:pt x="1306" y="321"/>
                    <a:pt x="1325" y="325"/>
                  </a:cubicBezTo>
                  <a:cubicBezTo>
                    <a:pt x="1337" y="328"/>
                    <a:pt x="1349" y="329"/>
                    <a:pt x="1361" y="329"/>
                  </a:cubicBezTo>
                  <a:cubicBezTo>
                    <a:pt x="1433" y="329"/>
                    <a:pt x="1498" y="278"/>
                    <a:pt x="1513" y="205"/>
                  </a:cubicBezTo>
                  <a:cubicBezTo>
                    <a:pt x="1533" y="120"/>
                    <a:pt x="1478" y="35"/>
                    <a:pt x="1393" y="18"/>
                  </a:cubicBezTo>
                  <a:cubicBezTo>
                    <a:pt x="1390" y="17"/>
                    <a:pt x="1313" y="1"/>
                    <a:pt x="1194"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3"/>
            <p:cNvSpPr/>
            <p:nvPr/>
          </p:nvSpPr>
          <p:spPr>
            <a:xfrm flipH="1">
              <a:off x="6889266" y="4585177"/>
              <a:ext cx="77182" cy="51055"/>
            </a:xfrm>
            <a:custGeom>
              <a:avLst/>
              <a:gdLst/>
              <a:ahLst/>
              <a:cxnLst/>
              <a:rect l="l" t="t" r="r" b="b"/>
              <a:pathLst>
                <a:path w="1353" h="895" extrusionOk="0">
                  <a:moveTo>
                    <a:pt x="1194" y="0"/>
                  </a:moveTo>
                  <a:cubicBezTo>
                    <a:pt x="1192" y="0"/>
                    <a:pt x="1190" y="0"/>
                    <a:pt x="1189" y="0"/>
                  </a:cubicBezTo>
                  <a:cubicBezTo>
                    <a:pt x="1154" y="4"/>
                    <a:pt x="325" y="27"/>
                    <a:pt x="35" y="673"/>
                  </a:cubicBezTo>
                  <a:cubicBezTo>
                    <a:pt x="1" y="755"/>
                    <a:pt x="38" y="847"/>
                    <a:pt x="117" y="881"/>
                  </a:cubicBezTo>
                  <a:cubicBezTo>
                    <a:pt x="137" y="891"/>
                    <a:pt x="161" y="894"/>
                    <a:pt x="182" y="894"/>
                  </a:cubicBezTo>
                  <a:cubicBezTo>
                    <a:pt x="243" y="894"/>
                    <a:pt x="301" y="861"/>
                    <a:pt x="325" y="802"/>
                  </a:cubicBezTo>
                  <a:cubicBezTo>
                    <a:pt x="530" y="341"/>
                    <a:pt x="1185" y="317"/>
                    <a:pt x="1198" y="317"/>
                  </a:cubicBezTo>
                  <a:cubicBezTo>
                    <a:pt x="1284" y="314"/>
                    <a:pt x="1352" y="243"/>
                    <a:pt x="1352" y="157"/>
                  </a:cubicBezTo>
                  <a:cubicBezTo>
                    <a:pt x="1349" y="70"/>
                    <a:pt x="1277" y="0"/>
                    <a:pt x="1194" y="0"/>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3"/>
            <p:cNvSpPr/>
            <p:nvPr/>
          </p:nvSpPr>
          <p:spPr>
            <a:xfrm flipH="1">
              <a:off x="6879116" y="4733725"/>
              <a:ext cx="332686" cy="72504"/>
            </a:xfrm>
            <a:custGeom>
              <a:avLst/>
              <a:gdLst/>
              <a:ahLst/>
              <a:cxnLst/>
              <a:rect l="l" t="t" r="r" b="b"/>
              <a:pathLst>
                <a:path w="5832" h="1271" extrusionOk="0">
                  <a:moveTo>
                    <a:pt x="342" y="1"/>
                  </a:moveTo>
                  <a:cubicBezTo>
                    <a:pt x="342" y="1"/>
                    <a:pt x="127" y="97"/>
                    <a:pt x="137" y="281"/>
                  </a:cubicBezTo>
                  <a:cubicBezTo>
                    <a:pt x="147" y="461"/>
                    <a:pt x="1" y="888"/>
                    <a:pt x="676" y="936"/>
                  </a:cubicBezTo>
                  <a:cubicBezTo>
                    <a:pt x="1285" y="977"/>
                    <a:pt x="3644" y="1271"/>
                    <a:pt x="4668" y="1271"/>
                  </a:cubicBezTo>
                  <a:cubicBezTo>
                    <a:pt x="4840" y="1271"/>
                    <a:pt x="4974" y="1263"/>
                    <a:pt x="5056" y="1244"/>
                  </a:cubicBezTo>
                  <a:cubicBezTo>
                    <a:pt x="5261" y="1226"/>
                    <a:pt x="5663" y="1127"/>
                    <a:pt x="5704" y="943"/>
                  </a:cubicBezTo>
                  <a:cubicBezTo>
                    <a:pt x="5831" y="352"/>
                    <a:pt x="5558" y="264"/>
                    <a:pt x="5558" y="264"/>
                  </a:cubicBezTo>
                  <a:lnTo>
                    <a:pt x="342" y="1"/>
                  </a:lnTo>
                  <a:close/>
                </a:path>
              </a:pathLst>
            </a:custGeom>
            <a:solidFill>
              <a:srgbClr val="E1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3"/>
            <p:cNvSpPr/>
            <p:nvPr/>
          </p:nvSpPr>
          <p:spPr>
            <a:xfrm flipH="1">
              <a:off x="6975750" y="4572513"/>
              <a:ext cx="227495" cy="194809"/>
            </a:xfrm>
            <a:custGeom>
              <a:avLst/>
              <a:gdLst/>
              <a:ahLst/>
              <a:cxnLst/>
              <a:rect l="l" t="t" r="r" b="b"/>
              <a:pathLst>
                <a:path w="3988" h="3415" extrusionOk="0">
                  <a:moveTo>
                    <a:pt x="2431" y="0"/>
                  </a:moveTo>
                  <a:lnTo>
                    <a:pt x="451" y="137"/>
                  </a:lnTo>
                  <a:cubicBezTo>
                    <a:pt x="451" y="137"/>
                    <a:pt x="516" y="1110"/>
                    <a:pt x="325" y="1813"/>
                  </a:cubicBezTo>
                  <a:cubicBezTo>
                    <a:pt x="131" y="2513"/>
                    <a:pt x="0" y="3233"/>
                    <a:pt x="1042" y="3277"/>
                  </a:cubicBezTo>
                  <a:lnTo>
                    <a:pt x="2855" y="3414"/>
                  </a:lnTo>
                  <a:cubicBezTo>
                    <a:pt x="2855" y="3414"/>
                    <a:pt x="2820" y="1577"/>
                    <a:pt x="3988" y="1472"/>
                  </a:cubicBezTo>
                  <a:cubicBezTo>
                    <a:pt x="3988" y="1472"/>
                    <a:pt x="2502" y="1185"/>
                    <a:pt x="2431" y="0"/>
                  </a:cubicBezTo>
                  <a:close/>
                </a:path>
              </a:pathLst>
            </a:custGeom>
            <a:solidFill>
              <a:srgbClr val="FF8E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3"/>
            <p:cNvSpPr/>
            <p:nvPr/>
          </p:nvSpPr>
          <p:spPr>
            <a:xfrm flipH="1">
              <a:off x="7138727" y="4677078"/>
              <a:ext cx="45636" cy="59840"/>
            </a:xfrm>
            <a:custGeom>
              <a:avLst/>
              <a:gdLst/>
              <a:ahLst/>
              <a:cxnLst/>
              <a:rect l="l" t="t" r="r" b="b"/>
              <a:pathLst>
                <a:path w="800" h="1049" extrusionOk="0">
                  <a:moveTo>
                    <a:pt x="373" y="0"/>
                  </a:moveTo>
                  <a:lnTo>
                    <a:pt x="236" y="311"/>
                  </a:lnTo>
                  <a:lnTo>
                    <a:pt x="0" y="311"/>
                  </a:lnTo>
                  <a:lnTo>
                    <a:pt x="141" y="574"/>
                  </a:lnTo>
                  <a:lnTo>
                    <a:pt x="55" y="942"/>
                  </a:lnTo>
                  <a:lnTo>
                    <a:pt x="349" y="731"/>
                  </a:lnTo>
                  <a:lnTo>
                    <a:pt x="608" y="1049"/>
                  </a:lnTo>
                  <a:lnTo>
                    <a:pt x="544" y="584"/>
                  </a:lnTo>
                  <a:lnTo>
                    <a:pt x="799" y="488"/>
                  </a:lnTo>
                  <a:lnTo>
                    <a:pt x="482" y="397"/>
                  </a:lnTo>
                  <a:lnTo>
                    <a:pt x="373" y="0"/>
                  </a:ln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3"/>
            <p:cNvSpPr/>
            <p:nvPr/>
          </p:nvSpPr>
          <p:spPr>
            <a:xfrm flipH="1">
              <a:off x="6884019" y="4655857"/>
              <a:ext cx="166001" cy="124130"/>
            </a:xfrm>
            <a:custGeom>
              <a:avLst/>
              <a:gdLst/>
              <a:ahLst/>
              <a:cxnLst/>
              <a:rect l="l" t="t" r="r" b="b"/>
              <a:pathLst>
                <a:path w="2910" h="2176" extrusionOk="0">
                  <a:moveTo>
                    <a:pt x="1503" y="1"/>
                  </a:moveTo>
                  <a:cubicBezTo>
                    <a:pt x="1304" y="1"/>
                    <a:pt x="1077" y="59"/>
                    <a:pt x="810" y="178"/>
                  </a:cubicBezTo>
                  <a:cubicBezTo>
                    <a:pt x="1" y="536"/>
                    <a:pt x="100" y="1816"/>
                    <a:pt x="100" y="1816"/>
                  </a:cubicBezTo>
                  <a:cubicBezTo>
                    <a:pt x="116" y="2097"/>
                    <a:pt x="726" y="2176"/>
                    <a:pt x="1318" y="2176"/>
                  </a:cubicBezTo>
                  <a:cubicBezTo>
                    <a:pt x="1762" y="2176"/>
                    <a:pt x="2195" y="2132"/>
                    <a:pt x="2360" y="2097"/>
                  </a:cubicBezTo>
                  <a:cubicBezTo>
                    <a:pt x="2739" y="2015"/>
                    <a:pt x="2909" y="1386"/>
                    <a:pt x="2486" y="704"/>
                  </a:cubicBezTo>
                  <a:cubicBezTo>
                    <a:pt x="2200" y="243"/>
                    <a:pt x="1909" y="1"/>
                    <a:pt x="1503"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3"/>
            <p:cNvSpPr/>
            <p:nvPr/>
          </p:nvSpPr>
          <p:spPr>
            <a:xfrm flipH="1">
              <a:off x="7003758" y="4583009"/>
              <a:ext cx="122590" cy="84769"/>
            </a:xfrm>
            <a:custGeom>
              <a:avLst/>
              <a:gdLst/>
              <a:ahLst/>
              <a:cxnLst/>
              <a:rect l="l" t="t" r="r" b="b"/>
              <a:pathLst>
                <a:path w="2149" h="1486" extrusionOk="0">
                  <a:moveTo>
                    <a:pt x="158" y="1"/>
                  </a:moveTo>
                  <a:lnTo>
                    <a:pt x="1" y="28"/>
                  </a:lnTo>
                  <a:cubicBezTo>
                    <a:pt x="8" y="76"/>
                    <a:pt x="209" y="1206"/>
                    <a:pt x="831" y="1403"/>
                  </a:cubicBezTo>
                  <a:cubicBezTo>
                    <a:pt x="1008" y="1461"/>
                    <a:pt x="1179" y="1485"/>
                    <a:pt x="1332" y="1485"/>
                  </a:cubicBezTo>
                  <a:cubicBezTo>
                    <a:pt x="1718" y="1485"/>
                    <a:pt x="2022" y="1335"/>
                    <a:pt x="2148" y="1141"/>
                  </a:cubicBezTo>
                  <a:lnTo>
                    <a:pt x="2015" y="1052"/>
                  </a:lnTo>
                  <a:cubicBezTo>
                    <a:pt x="1925" y="1191"/>
                    <a:pt x="1678" y="1327"/>
                    <a:pt x="1334" y="1327"/>
                  </a:cubicBezTo>
                  <a:cubicBezTo>
                    <a:pt x="1196" y="1327"/>
                    <a:pt x="1043" y="1305"/>
                    <a:pt x="878" y="1253"/>
                  </a:cubicBezTo>
                  <a:cubicBezTo>
                    <a:pt x="349" y="1086"/>
                    <a:pt x="158" y="11"/>
                    <a:pt x="158"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3"/>
            <p:cNvSpPr/>
            <p:nvPr/>
          </p:nvSpPr>
          <p:spPr>
            <a:xfrm flipH="1">
              <a:off x="7023438" y="4606569"/>
              <a:ext cx="87507" cy="65317"/>
            </a:xfrm>
            <a:custGeom>
              <a:avLst/>
              <a:gdLst/>
              <a:ahLst/>
              <a:cxnLst/>
              <a:rect l="l" t="t" r="r" b="b"/>
              <a:pathLst>
                <a:path w="1534" h="1145" extrusionOk="0">
                  <a:moveTo>
                    <a:pt x="1196" y="1"/>
                  </a:moveTo>
                  <a:cubicBezTo>
                    <a:pt x="882" y="1"/>
                    <a:pt x="279" y="116"/>
                    <a:pt x="28" y="943"/>
                  </a:cubicBezTo>
                  <a:cubicBezTo>
                    <a:pt x="0" y="1025"/>
                    <a:pt x="49" y="1113"/>
                    <a:pt x="131" y="1138"/>
                  </a:cubicBezTo>
                  <a:cubicBezTo>
                    <a:pt x="147" y="1144"/>
                    <a:pt x="161" y="1144"/>
                    <a:pt x="178" y="1144"/>
                  </a:cubicBezTo>
                  <a:cubicBezTo>
                    <a:pt x="246" y="1144"/>
                    <a:pt x="308" y="1103"/>
                    <a:pt x="328" y="1035"/>
                  </a:cubicBezTo>
                  <a:cubicBezTo>
                    <a:pt x="521" y="407"/>
                    <a:pt x="945" y="314"/>
                    <a:pt x="1177" y="314"/>
                  </a:cubicBezTo>
                  <a:cubicBezTo>
                    <a:pt x="1253" y="314"/>
                    <a:pt x="1309" y="324"/>
                    <a:pt x="1329" y="328"/>
                  </a:cubicBezTo>
                  <a:cubicBezTo>
                    <a:pt x="1339" y="330"/>
                    <a:pt x="1350" y="331"/>
                    <a:pt x="1360" y="331"/>
                  </a:cubicBezTo>
                  <a:cubicBezTo>
                    <a:pt x="1433" y="331"/>
                    <a:pt x="1498" y="280"/>
                    <a:pt x="1516" y="205"/>
                  </a:cubicBezTo>
                  <a:cubicBezTo>
                    <a:pt x="1533" y="120"/>
                    <a:pt x="1478" y="35"/>
                    <a:pt x="1393" y="18"/>
                  </a:cubicBezTo>
                  <a:cubicBezTo>
                    <a:pt x="1391" y="17"/>
                    <a:pt x="1314" y="1"/>
                    <a:pt x="1196"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3"/>
            <p:cNvSpPr/>
            <p:nvPr/>
          </p:nvSpPr>
          <p:spPr>
            <a:xfrm flipH="1">
              <a:off x="7000106" y="4626250"/>
              <a:ext cx="77353" cy="51283"/>
            </a:xfrm>
            <a:custGeom>
              <a:avLst/>
              <a:gdLst/>
              <a:ahLst/>
              <a:cxnLst/>
              <a:rect l="l" t="t" r="r" b="b"/>
              <a:pathLst>
                <a:path w="1356" h="899" extrusionOk="0">
                  <a:moveTo>
                    <a:pt x="1192" y="1"/>
                  </a:moveTo>
                  <a:cubicBezTo>
                    <a:pt x="1154" y="4"/>
                    <a:pt x="325" y="28"/>
                    <a:pt x="39" y="673"/>
                  </a:cubicBezTo>
                  <a:cubicBezTo>
                    <a:pt x="1" y="755"/>
                    <a:pt x="39" y="847"/>
                    <a:pt x="117" y="885"/>
                  </a:cubicBezTo>
                  <a:cubicBezTo>
                    <a:pt x="138" y="891"/>
                    <a:pt x="161" y="898"/>
                    <a:pt x="182" y="898"/>
                  </a:cubicBezTo>
                  <a:cubicBezTo>
                    <a:pt x="243" y="898"/>
                    <a:pt x="302" y="861"/>
                    <a:pt x="329" y="803"/>
                  </a:cubicBezTo>
                  <a:cubicBezTo>
                    <a:pt x="533" y="342"/>
                    <a:pt x="1192" y="318"/>
                    <a:pt x="1199" y="318"/>
                  </a:cubicBezTo>
                  <a:cubicBezTo>
                    <a:pt x="1285" y="318"/>
                    <a:pt x="1356" y="243"/>
                    <a:pt x="1353" y="158"/>
                  </a:cubicBezTo>
                  <a:cubicBezTo>
                    <a:pt x="1349" y="69"/>
                    <a:pt x="1277" y="4"/>
                    <a:pt x="1192"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3"/>
            <p:cNvSpPr/>
            <p:nvPr/>
          </p:nvSpPr>
          <p:spPr>
            <a:xfrm flipH="1">
              <a:off x="6709351" y="2692905"/>
              <a:ext cx="601368" cy="528750"/>
            </a:xfrm>
            <a:custGeom>
              <a:avLst/>
              <a:gdLst/>
              <a:ahLst/>
              <a:cxnLst/>
              <a:rect l="l" t="t" r="r" b="b"/>
              <a:pathLst>
                <a:path w="10542" h="9269" extrusionOk="0">
                  <a:moveTo>
                    <a:pt x="6645" y="1"/>
                  </a:moveTo>
                  <a:cubicBezTo>
                    <a:pt x="5506" y="1"/>
                    <a:pt x="4402" y="359"/>
                    <a:pt x="3879" y="520"/>
                  </a:cubicBezTo>
                  <a:cubicBezTo>
                    <a:pt x="2967" y="800"/>
                    <a:pt x="561" y="2227"/>
                    <a:pt x="280" y="4043"/>
                  </a:cubicBezTo>
                  <a:cubicBezTo>
                    <a:pt x="0" y="5862"/>
                    <a:pt x="2288" y="8873"/>
                    <a:pt x="2346" y="9228"/>
                  </a:cubicBezTo>
                  <a:cubicBezTo>
                    <a:pt x="2350" y="9256"/>
                    <a:pt x="2401" y="9269"/>
                    <a:pt x="2490" y="9269"/>
                  </a:cubicBezTo>
                  <a:cubicBezTo>
                    <a:pt x="3555" y="9269"/>
                    <a:pt x="10121" y="7453"/>
                    <a:pt x="10121" y="7453"/>
                  </a:cubicBezTo>
                  <a:cubicBezTo>
                    <a:pt x="10121" y="7453"/>
                    <a:pt x="10542" y="2227"/>
                    <a:pt x="8992" y="800"/>
                  </a:cubicBezTo>
                  <a:cubicBezTo>
                    <a:pt x="8336" y="194"/>
                    <a:pt x="7481" y="1"/>
                    <a:pt x="6645"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3"/>
            <p:cNvSpPr/>
            <p:nvPr/>
          </p:nvSpPr>
          <p:spPr>
            <a:xfrm flipH="1">
              <a:off x="7045060" y="2953319"/>
              <a:ext cx="214432" cy="254364"/>
            </a:xfrm>
            <a:custGeom>
              <a:avLst/>
              <a:gdLst/>
              <a:ahLst/>
              <a:cxnLst/>
              <a:rect l="l" t="t" r="r" b="b"/>
              <a:pathLst>
                <a:path w="3759" h="4459" extrusionOk="0">
                  <a:moveTo>
                    <a:pt x="1386" y="1"/>
                  </a:moveTo>
                  <a:cubicBezTo>
                    <a:pt x="1302" y="1"/>
                    <a:pt x="1220" y="23"/>
                    <a:pt x="1140" y="72"/>
                  </a:cubicBezTo>
                  <a:cubicBezTo>
                    <a:pt x="93" y="717"/>
                    <a:pt x="0" y="2048"/>
                    <a:pt x="0" y="2048"/>
                  </a:cubicBezTo>
                  <a:lnTo>
                    <a:pt x="1202" y="4458"/>
                  </a:lnTo>
                  <a:lnTo>
                    <a:pt x="3759" y="3400"/>
                  </a:lnTo>
                  <a:cubicBezTo>
                    <a:pt x="3759" y="3400"/>
                    <a:pt x="2416" y="1"/>
                    <a:pt x="1386" y="1"/>
                  </a:cubicBezTo>
                  <a:close/>
                </a:path>
              </a:pathLst>
            </a:custGeom>
            <a:solidFill>
              <a:srgbClr val="D16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3"/>
            <p:cNvSpPr/>
            <p:nvPr/>
          </p:nvSpPr>
          <p:spPr>
            <a:xfrm flipH="1">
              <a:off x="6668850" y="3103921"/>
              <a:ext cx="691328" cy="1379006"/>
            </a:xfrm>
            <a:custGeom>
              <a:avLst/>
              <a:gdLst/>
              <a:ahLst/>
              <a:cxnLst/>
              <a:rect l="l" t="t" r="r" b="b"/>
              <a:pathLst>
                <a:path w="12119" h="24174" extrusionOk="0">
                  <a:moveTo>
                    <a:pt x="9345" y="1"/>
                  </a:moveTo>
                  <a:cubicBezTo>
                    <a:pt x="6833" y="1"/>
                    <a:pt x="3500" y="1145"/>
                    <a:pt x="2779" y="1590"/>
                  </a:cubicBezTo>
                  <a:cubicBezTo>
                    <a:pt x="2608" y="1696"/>
                    <a:pt x="3213" y="2921"/>
                    <a:pt x="3213" y="2921"/>
                  </a:cubicBezTo>
                  <a:cubicBezTo>
                    <a:pt x="3213" y="2921"/>
                    <a:pt x="219" y="5798"/>
                    <a:pt x="127" y="10270"/>
                  </a:cubicBezTo>
                  <a:cubicBezTo>
                    <a:pt x="0" y="16230"/>
                    <a:pt x="2595" y="23498"/>
                    <a:pt x="2595" y="23498"/>
                  </a:cubicBezTo>
                  <a:cubicBezTo>
                    <a:pt x="2595" y="23498"/>
                    <a:pt x="2803" y="24174"/>
                    <a:pt x="3943" y="24174"/>
                  </a:cubicBezTo>
                  <a:cubicBezTo>
                    <a:pt x="5086" y="24174"/>
                    <a:pt x="5879" y="23662"/>
                    <a:pt x="5879" y="23662"/>
                  </a:cubicBezTo>
                  <a:cubicBezTo>
                    <a:pt x="5929" y="23664"/>
                    <a:pt x="5978" y="23665"/>
                    <a:pt x="6026" y="23665"/>
                  </a:cubicBezTo>
                  <a:cubicBezTo>
                    <a:pt x="7377" y="23665"/>
                    <a:pt x="7506" y="22754"/>
                    <a:pt x="7506" y="22754"/>
                  </a:cubicBezTo>
                  <a:cubicBezTo>
                    <a:pt x="7763" y="21962"/>
                    <a:pt x="10022" y="16534"/>
                    <a:pt x="11070" y="11574"/>
                  </a:cubicBezTo>
                  <a:cubicBezTo>
                    <a:pt x="12119" y="6614"/>
                    <a:pt x="11654" y="1959"/>
                    <a:pt x="11675" y="1655"/>
                  </a:cubicBezTo>
                  <a:cubicBezTo>
                    <a:pt x="11699" y="1351"/>
                    <a:pt x="11675" y="607"/>
                    <a:pt x="11675" y="607"/>
                  </a:cubicBezTo>
                  <a:cubicBezTo>
                    <a:pt x="11147" y="168"/>
                    <a:pt x="10306" y="1"/>
                    <a:pt x="9345"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3"/>
            <p:cNvSpPr/>
            <p:nvPr/>
          </p:nvSpPr>
          <p:spPr>
            <a:xfrm flipH="1">
              <a:off x="6700958" y="3139061"/>
              <a:ext cx="92185" cy="221049"/>
            </a:xfrm>
            <a:custGeom>
              <a:avLst/>
              <a:gdLst/>
              <a:ahLst/>
              <a:cxnLst/>
              <a:rect l="l" t="t" r="r" b="b"/>
              <a:pathLst>
                <a:path w="1616" h="3875" extrusionOk="0">
                  <a:moveTo>
                    <a:pt x="1524" y="1"/>
                  </a:moveTo>
                  <a:cubicBezTo>
                    <a:pt x="1478" y="1"/>
                    <a:pt x="1442" y="35"/>
                    <a:pt x="1445" y="79"/>
                  </a:cubicBezTo>
                  <a:cubicBezTo>
                    <a:pt x="1462" y="1721"/>
                    <a:pt x="1373" y="3486"/>
                    <a:pt x="1196" y="3605"/>
                  </a:cubicBezTo>
                  <a:cubicBezTo>
                    <a:pt x="1043" y="3695"/>
                    <a:pt x="747" y="3719"/>
                    <a:pt x="490" y="3719"/>
                  </a:cubicBezTo>
                  <a:cubicBezTo>
                    <a:pt x="327" y="3719"/>
                    <a:pt x="179" y="3709"/>
                    <a:pt x="93" y="3701"/>
                  </a:cubicBezTo>
                  <a:cubicBezTo>
                    <a:pt x="89" y="3701"/>
                    <a:pt x="84" y="3700"/>
                    <a:pt x="80" y="3700"/>
                  </a:cubicBezTo>
                  <a:cubicBezTo>
                    <a:pt x="42" y="3700"/>
                    <a:pt x="11" y="3729"/>
                    <a:pt x="8" y="3769"/>
                  </a:cubicBezTo>
                  <a:cubicBezTo>
                    <a:pt x="0" y="3813"/>
                    <a:pt x="35" y="3851"/>
                    <a:pt x="76" y="3858"/>
                  </a:cubicBezTo>
                  <a:cubicBezTo>
                    <a:pt x="93" y="3858"/>
                    <a:pt x="274" y="3875"/>
                    <a:pt x="499" y="3875"/>
                  </a:cubicBezTo>
                  <a:cubicBezTo>
                    <a:pt x="766" y="3875"/>
                    <a:pt x="1089" y="3851"/>
                    <a:pt x="1274" y="3742"/>
                  </a:cubicBezTo>
                  <a:cubicBezTo>
                    <a:pt x="1615" y="3547"/>
                    <a:pt x="1612" y="888"/>
                    <a:pt x="1601" y="79"/>
                  </a:cubicBezTo>
                  <a:cubicBezTo>
                    <a:pt x="1601" y="35"/>
                    <a:pt x="1564" y="1"/>
                    <a:pt x="1524"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3"/>
            <p:cNvSpPr/>
            <p:nvPr/>
          </p:nvSpPr>
          <p:spPr>
            <a:xfrm flipH="1">
              <a:off x="6709970" y="3134212"/>
              <a:ext cx="23388" cy="49116"/>
            </a:xfrm>
            <a:custGeom>
              <a:avLst/>
              <a:gdLst/>
              <a:ahLst/>
              <a:cxnLst/>
              <a:rect l="l" t="t" r="r" b="b"/>
              <a:pathLst>
                <a:path w="410" h="861" extrusionOk="0">
                  <a:moveTo>
                    <a:pt x="205" y="0"/>
                  </a:moveTo>
                  <a:cubicBezTo>
                    <a:pt x="93" y="0"/>
                    <a:pt x="0" y="191"/>
                    <a:pt x="0" y="431"/>
                  </a:cubicBezTo>
                  <a:cubicBezTo>
                    <a:pt x="0" y="666"/>
                    <a:pt x="93" y="861"/>
                    <a:pt x="205" y="861"/>
                  </a:cubicBezTo>
                  <a:cubicBezTo>
                    <a:pt x="318" y="861"/>
                    <a:pt x="410" y="666"/>
                    <a:pt x="410" y="431"/>
                  </a:cubicBezTo>
                  <a:cubicBezTo>
                    <a:pt x="410" y="191"/>
                    <a:pt x="318" y="0"/>
                    <a:pt x="205" y="0"/>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3"/>
            <p:cNvSpPr/>
            <p:nvPr/>
          </p:nvSpPr>
          <p:spPr>
            <a:xfrm flipH="1">
              <a:off x="6744375" y="3189946"/>
              <a:ext cx="437649" cy="85111"/>
            </a:xfrm>
            <a:custGeom>
              <a:avLst/>
              <a:gdLst/>
              <a:ahLst/>
              <a:cxnLst/>
              <a:rect l="l" t="t" r="r" b="b"/>
              <a:pathLst>
                <a:path w="7672" h="1492" extrusionOk="0">
                  <a:moveTo>
                    <a:pt x="6523" y="1"/>
                  </a:moveTo>
                  <a:cubicBezTo>
                    <a:pt x="3032" y="1"/>
                    <a:pt x="90" y="1325"/>
                    <a:pt x="59" y="1341"/>
                  </a:cubicBezTo>
                  <a:cubicBezTo>
                    <a:pt x="18" y="1358"/>
                    <a:pt x="0" y="1406"/>
                    <a:pt x="18" y="1444"/>
                  </a:cubicBezTo>
                  <a:cubicBezTo>
                    <a:pt x="32" y="1475"/>
                    <a:pt x="62" y="1491"/>
                    <a:pt x="90" y="1491"/>
                  </a:cubicBezTo>
                  <a:cubicBezTo>
                    <a:pt x="103" y="1491"/>
                    <a:pt x="113" y="1488"/>
                    <a:pt x="123" y="1484"/>
                  </a:cubicBezTo>
                  <a:cubicBezTo>
                    <a:pt x="155" y="1469"/>
                    <a:pt x="3067" y="158"/>
                    <a:pt x="6523" y="158"/>
                  </a:cubicBezTo>
                  <a:cubicBezTo>
                    <a:pt x="6871" y="158"/>
                    <a:pt x="7225" y="171"/>
                    <a:pt x="7583" y="201"/>
                  </a:cubicBezTo>
                  <a:cubicBezTo>
                    <a:pt x="7585" y="201"/>
                    <a:pt x="7588" y="201"/>
                    <a:pt x="7590" y="201"/>
                  </a:cubicBezTo>
                  <a:cubicBezTo>
                    <a:pt x="7631" y="201"/>
                    <a:pt x="7665" y="171"/>
                    <a:pt x="7668" y="129"/>
                  </a:cubicBezTo>
                  <a:cubicBezTo>
                    <a:pt x="7671" y="85"/>
                    <a:pt x="7640" y="47"/>
                    <a:pt x="7596" y="44"/>
                  </a:cubicBezTo>
                  <a:cubicBezTo>
                    <a:pt x="7234" y="14"/>
                    <a:pt x="6876" y="1"/>
                    <a:pt x="6523"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3"/>
            <p:cNvSpPr/>
            <p:nvPr/>
          </p:nvSpPr>
          <p:spPr>
            <a:xfrm flipH="1">
              <a:off x="7055555" y="3137521"/>
              <a:ext cx="79521" cy="118654"/>
            </a:xfrm>
            <a:custGeom>
              <a:avLst/>
              <a:gdLst/>
              <a:ahLst/>
              <a:cxnLst/>
              <a:rect l="l" t="t" r="r" b="b"/>
              <a:pathLst>
                <a:path w="1394" h="2080" extrusionOk="0">
                  <a:moveTo>
                    <a:pt x="1202" y="1"/>
                  </a:moveTo>
                  <a:lnTo>
                    <a:pt x="263" y="223"/>
                  </a:lnTo>
                  <a:cubicBezTo>
                    <a:pt x="1" y="1393"/>
                    <a:pt x="673" y="2079"/>
                    <a:pt x="673" y="2079"/>
                  </a:cubicBezTo>
                  <a:lnTo>
                    <a:pt x="1394" y="1878"/>
                  </a:lnTo>
                  <a:cubicBezTo>
                    <a:pt x="800" y="1226"/>
                    <a:pt x="1202" y="1"/>
                    <a:pt x="1202"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3"/>
            <p:cNvSpPr/>
            <p:nvPr/>
          </p:nvSpPr>
          <p:spPr>
            <a:xfrm flipH="1">
              <a:off x="7050706" y="3133071"/>
              <a:ext cx="89047" cy="127553"/>
            </a:xfrm>
            <a:custGeom>
              <a:avLst/>
              <a:gdLst/>
              <a:ahLst/>
              <a:cxnLst/>
              <a:rect l="l" t="t" r="r" b="b"/>
              <a:pathLst>
                <a:path w="1561" h="2236" extrusionOk="0">
                  <a:moveTo>
                    <a:pt x="1172" y="188"/>
                  </a:moveTo>
                  <a:lnTo>
                    <a:pt x="1172" y="188"/>
                  </a:lnTo>
                  <a:cubicBezTo>
                    <a:pt x="1090" y="512"/>
                    <a:pt x="929" y="1352"/>
                    <a:pt x="1339" y="1911"/>
                  </a:cubicBezTo>
                  <a:lnTo>
                    <a:pt x="779" y="2069"/>
                  </a:lnTo>
                  <a:cubicBezTo>
                    <a:pt x="660" y="1922"/>
                    <a:pt x="219" y="1314"/>
                    <a:pt x="410" y="365"/>
                  </a:cubicBezTo>
                  <a:lnTo>
                    <a:pt x="1172" y="188"/>
                  </a:lnTo>
                  <a:close/>
                  <a:moveTo>
                    <a:pt x="1287" y="1"/>
                  </a:moveTo>
                  <a:cubicBezTo>
                    <a:pt x="1280" y="1"/>
                    <a:pt x="1273" y="2"/>
                    <a:pt x="1267" y="3"/>
                  </a:cubicBezTo>
                  <a:lnTo>
                    <a:pt x="324" y="222"/>
                  </a:lnTo>
                  <a:cubicBezTo>
                    <a:pt x="297" y="228"/>
                    <a:pt x="274" y="252"/>
                    <a:pt x="267" y="283"/>
                  </a:cubicBezTo>
                  <a:cubicBezTo>
                    <a:pt x="1" y="1484"/>
                    <a:pt x="669" y="2181"/>
                    <a:pt x="697" y="2212"/>
                  </a:cubicBezTo>
                  <a:cubicBezTo>
                    <a:pt x="714" y="2226"/>
                    <a:pt x="734" y="2236"/>
                    <a:pt x="755" y="2236"/>
                  </a:cubicBezTo>
                  <a:cubicBezTo>
                    <a:pt x="762" y="2236"/>
                    <a:pt x="768" y="2236"/>
                    <a:pt x="775" y="2232"/>
                  </a:cubicBezTo>
                  <a:lnTo>
                    <a:pt x="1496" y="2031"/>
                  </a:lnTo>
                  <a:cubicBezTo>
                    <a:pt x="1523" y="2024"/>
                    <a:pt x="1544" y="2004"/>
                    <a:pt x="1553" y="1976"/>
                  </a:cubicBezTo>
                  <a:cubicBezTo>
                    <a:pt x="1561" y="1952"/>
                    <a:pt x="1553" y="1922"/>
                    <a:pt x="1533" y="1901"/>
                  </a:cubicBezTo>
                  <a:cubicBezTo>
                    <a:pt x="977" y="1294"/>
                    <a:pt x="1356" y="116"/>
                    <a:pt x="1359" y="102"/>
                  </a:cubicBezTo>
                  <a:cubicBezTo>
                    <a:pt x="1369" y="75"/>
                    <a:pt x="1362" y="47"/>
                    <a:pt x="1345" y="27"/>
                  </a:cubicBezTo>
                  <a:cubicBezTo>
                    <a:pt x="1330" y="9"/>
                    <a:pt x="1308" y="1"/>
                    <a:pt x="1287"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3"/>
            <p:cNvSpPr/>
            <p:nvPr/>
          </p:nvSpPr>
          <p:spPr>
            <a:xfrm flipH="1">
              <a:off x="6884988" y="3100498"/>
              <a:ext cx="73075" cy="118882"/>
            </a:xfrm>
            <a:custGeom>
              <a:avLst/>
              <a:gdLst/>
              <a:ahLst/>
              <a:cxnLst/>
              <a:rect l="l" t="t" r="r" b="b"/>
              <a:pathLst>
                <a:path w="1281" h="2084" extrusionOk="0">
                  <a:moveTo>
                    <a:pt x="1281" y="1"/>
                  </a:moveTo>
                  <a:lnTo>
                    <a:pt x="416" y="127"/>
                  </a:lnTo>
                  <a:cubicBezTo>
                    <a:pt x="416" y="127"/>
                    <a:pt x="0" y="984"/>
                    <a:pt x="403" y="2083"/>
                  </a:cubicBezTo>
                  <a:lnTo>
                    <a:pt x="1141" y="1950"/>
                  </a:lnTo>
                  <a:cubicBezTo>
                    <a:pt x="1141" y="1950"/>
                    <a:pt x="867" y="913"/>
                    <a:pt x="1281"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3"/>
            <p:cNvSpPr/>
            <p:nvPr/>
          </p:nvSpPr>
          <p:spPr>
            <a:xfrm flipH="1">
              <a:off x="6880310" y="3095991"/>
              <a:ext cx="82430" cy="128066"/>
            </a:xfrm>
            <a:custGeom>
              <a:avLst/>
              <a:gdLst/>
              <a:ahLst/>
              <a:cxnLst/>
              <a:rect l="l" t="t" r="r" b="b"/>
              <a:pathLst>
                <a:path w="1445" h="2245" extrusionOk="0">
                  <a:moveTo>
                    <a:pt x="1236" y="179"/>
                  </a:moveTo>
                  <a:lnTo>
                    <a:pt x="1236" y="179"/>
                  </a:lnTo>
                  <a:cubicBezTo>
                    <a:pt x="949" y="926"/>
                    <a:pt x="1072" y="1712"/>
                    <a:pt x="1127" y="1967"/>
                  </a:cubicBezTo>
                  <a:lnTo>
                    <a:pt x="539" y="2073"/>
                  </a:lnTo>
                  <a:cubicBezTo>
                    <a:pt x="232" y="1176"/>
                    <a:pt x="485" y="448"/>
                    <a:pt x="553" y="278"/>
                  </a:cubicBezTo>
                  <a:lnTo>
                    <a:pt x="1236" y="179"/>
                  </a:lnTo>
                  <a:close/>
                  <a:moveTo>
                    <a:pt x="1360" y="0"/>
                  </a:moveTo>
                  <a:cubicBezTo>
                    <a:pt x="1356" y="0"/>
                    <a:pt x="1352" y="1"/>
                    <a:pt x="1349" y="1"/>
                  </a:cubicBezTo>
                  <a:lnTo>
                    <a:pt x="489" y="127"/>
                  </a:lnTo>
                  <a:cubicBezTo>
                    <a:pt x="462" y="131"/>
                    <a:pt x="441" y="148"/>
                    <a:pt x="430" y="172"/>
                  </a:cubicBezTo>
                  <a:cubicBezTo>
                    <a:pt x="410" y="206"/>
                    <a:pt x="0" y="1069"/>
                    <a:pt x="413" y="2189"/>
                  </a:cubicBezTo>
                  <a:cubicBezTo>
                    <a:pt x="424" y="2224"/>
                    <a:pt x="454" y="2244"/>
                    <a:pt x="485" y="2244"/>
                  </a:cubicBezTo>
                  <a:cubicBezTo>
                    <a:pt x="492" y="2244"/>
                    <a:pt x="495" y="2244"/>
                    <a:pt x="503" y="2241"/>
                  </a:cubicBezTo>
                  <a:lnTo>
                    <a:pt x="1236" y="2107"/>
                  </a:lnTo>
                  <a:cubicBezTo>
                    <a:pt x="1256" y="2104"/>
                    <a:pt x="1277" y="2090"/>
                    <a:pt x="1287" y="2073"/>
                  </a:cubicBezTo>
                  <a:cubicBezTo>
                    <a:pt x="1301" y="2053"/>
                    <a:pt x="1305" y="2029"/>
                    <a:pt x="1297" y="2008"/>
                  </a:cubicBezTo>
                  <a:cubicBezTo>
                    <a:pt x="1294" y="1998"/>
                    <a:pt x="1038" y="984"/>
                    <a:pt x="1434" y="111"/>
                  </a:cubicBezTo>
                  <a:cubicBezTo>
                    <a:pt x="1445" y="86"/>
                    <a:pt x="1441" y="56"/>
                    <a:pt x="1424" y="32"/>
                  </a:cubicBezTo>
                  <a:cubicBezTo>
                    <a:pt x="1409" y="11"/>
                    <a:pt x="1386" y="0"/>
                    <a:pt x="1360" y="0"/>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3"/>
            <p:cNvSpPr/>
            <p:nvPr/>
          </p:nvSpPr>
          <p:spPr>
            <a:xfrm flipH="1">
              <a:off x="7010205" y="3297535"/>
              <a:ext cx="218768" cy="218768"/>
            </a:xfrm>
            <a:custGeom>
              <a:avLst/>
              <a:gdLst/>
              <a:ahLst/>
              <a:cxnLst/>
              <a:rect l="l" t="t" r="r" b="b"/>
              <a:pathLst>
                <a:path w="3835" h="3835" extrusionOk="0">
                  <a:moveTo>
                    <a:pt x="3043" y="1"/>
                  </a:moveTo>
                  <a:cubicBezTo>
                    <a:pt x="3035" y="1"/>
                    <a:pt x="3027" y="2"/>
                    <a:pt x="3019" y="5"/>
                  </a:cubicBezTo>
                  <a:cubicBezTo>
                    <a:pt x="2978" y="15"/>
                    <a:pt x="2950" y="60"/>
                    <a:pt x="2964" y="104"/>
                  </a:cubicBezTo>
                  <a:cubicBezTo>
                    <a:pt x="2994" y="203"/>
                    <a:pt x="3637" y="2595"/>
                    <a:pt x="66" y="3681"/>
                  </a:cubicBezTo>
                  <a:cubicBezTo>
                    <a:pt x="25" y="3695"/>
                    <a:pt x="1" y="3739"/>
                    <a:pt x="15" y="3780"/>
                  </a:cubicBezTo>
                  <a:cubicBezTo>
                    <a:pt x="25" y="3814"/>
                    <a:pt x="56" y="3835"/>
                    <a:pt x="90" y="3835"/>
                  </a:cubicBezTo>
                  <a:cubicBezTo>
                    <a:pt x="97" y="3835"/>
                    <a:pt x="103" y="3835"/>
                    <a:pt x="114" y="3832"/>
                  </a:cubicBezTo>
                  <a:cubicBezTo>
                    <a:pt x="3834" y="2702"/>
                    <a:pt x="3125" y="83"/>
                    <a:pt x="3117" y="60"/>
                  </a:cubicBezTo>
                  <a:cubicBezTo>
                    <a:pt x="3107" y="23"/>
                    <a:pt x="3076" y="1"/>
                    <a:pt x="3043"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3"/>
            <p:cNvSpPr/>
            <p:nvPr/>
          </p:nvSpPr>
          <p:spPr>
            <a:xfrm flipH="1">
              <a:off x="7128630" y="3256120"/>
              <a:ext cx="37593" cy="39418"/>
            </a:xfrm>
            <a:custGeom>
              <a:avLst/>
              <a:gdLst/>
              <a:ahLst/>
              <a:cxnLst/>
              <a:rect l="l" t="t" r="r" b="b"/>
              <a:pathLst>
                <a:path w="659" h="691" extrusionOk="0">
                  <a:moveTo>
                    <a:pt x="123" y="0"/>
                  </a:moveTo>
                  <a:lnTo>
                    <a:pt x="79" y="85"/>
                  </a:lnTo>
                  <a:cubicBezTo>
                    <a:pt x="0" y="233"/>
                    <a:pt x="62" y="564"/>
                    <a:pt x="72" y="628"/>
                  </a:cubicBezTo>
                  <a:cubicBezTo>
                    <a:pt x="79" y="666"/>
                    <a:pt x="113" y="690"/>
                    <a:pt x="150" y="690"/>
                  </a:cubicBezTo>
                  <a:lnTo>
                    <a:pt x="164" y="690"/>
                  </a:lnTo>
                  <a:cubicBezTo>
                    <a:pt x="208" y="683"/>
                    <a:pt x="235" y="638"/>
                    <a:pt x="229" y="597"/>
                  </a:cubicBezTo>
                  <a:cubicBezTo>
                    <a:pt x="208" y="502"/>
                    <a:pt x="194" y="365"/>
                    <a:pt x="199" y="266"/>
                  </a:cubicBezTo>
                  <a:lnTo>
                    <a:pt x="199" y="266"/>
                  </a:lnTo>
                  <a:cubicBezTo>
                    <a:pt x="335" y="386"/>
                    <a:pt x="481" y="543"/>
                    <a:pt x="495" y="625"/>
                  </a:cubicBezTo>
                  <a:cubicBezTo>
                    <a:pt x="501" y="665"/>
                    <a:pt x="535" y="691"/>
                    <a:pt x="574" y="691"/>
                  </a:cubicBezTo>
                  <a:cubicBezTo>
                    <a:pt x="579" y="691"/>
                    <a:pt x="583" y="691"/>
                    <a:pt x="588" y="690"/>
                  </a:cubicBezTo>
                  <a:cubicBezTo>
                    <a:pt x="629" y="683"/>
                    <a:pt x="659" y="642"/>
                    <a:pt x="652" y="597"/>
                  </a:cubicBezTo>
                  <a:cubicBezTo>
                    <a:pt x="618" y="400"/>
                    <a:pt x="270" y="113"/>
                    <a:pt x="199" y="58"/>
                  </a:cubicBezTo>
                  <a:lnTo>
                    <a:pt x="123" y="0"/>
                  </a:ln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3"/>
            <p:cNvSpPr/>
            <p:nvPr/>
          </p:nvSpPr>
          <p:spPr>
            <a:xfrm flipH="1">
              <a:off x="6847222" y="3191429"/>
              <a:ext cx="21278" cy="32630"/>
            </a:xfrm>
            <a:custGeom>
              <a:avLst/>
              <a:gdLst/>
              <a:ahLst/>
              <a:cxnLst/>
              <a:rect l="l" t="t" r="r" b="b"/>
              <a:pathLst>
                <a:path w="373" h="572" extrusionOk="0">
                  <a:moveTo>
                    <a:pt x="282" y="1"/>
                  </a:moveTo>
                  <a:cubicBezTo>
                    <a:pt x="267" y="1"/>
                    <a:pt x="251" y="5"/>
                    <a:pt x="236" y="15"/>
                  </a:cubicBezTo>
                  <a:cubicBezTo>
                    <a:pt x="223" y="25"/>
                    <a:pt x="93" y="121"/>
                    <a:pt x="11" y="472"/>
                  </a:cubicBezTo>
                  <a:cubicBezTo>
                    <a:pt x="1" y="516"/>
                    <a:pt x="28" y="557"/>
                    <a:pt x="69" y="568"/>
                  </a:cubicBezTo>
                  <a:cubicBezTo>
                    <a:pt x="75" y="568"/>
                    <a:pt x="83" y="571"/>
                    <a:pt x="86" y="571"/>
                  </a:cubicBezTo>
                  <a:cubicBezTo>
                    <a:pt x="124" y="571"/>
                    <a:pt x="157" y="543"/>
                    <a:pt x="165" y="510"/>
                  </a:cubicBezTo>
                  <a:cubicBezTo>
                    <a:pt x="233" y="223"/>
                    <a:pt x="329" y="144"/>
                    <a:pt x="325" y="144"/>
                  </a:cubicBezTo>
                  <a:cubicBezTo>
                    <a:pt x="362" y="121"/>
                    <a:pt x="373" y="69"/>
                    <a:pt x="346" y="35"/>
                  </a:cubicBezTo>
                  <a:cubicBezTo>
                    <a:pt x="331" y="12"/>
                    <a:pt x="307" y="1"/>
                    <a:pt x="282"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3"/>
            <p:cNvSpPr/>
            <p:nvPr/>
          </p:nvSpPr>
          <p:spPr>
            <a:xfrm flipH="1">
              <a:off x="6792690" y="3402385"/>
              <a:ext cx="237022" cy="1055846"/>
            </a:xfrm>
            <a:custGeom>
              <a:avLst/>
              <a:gdLst/>
              <a:ahLst/>
              <a:cxnLst/>
              <a:rect l="l" t="t" r="r" b="b"/>
              <a:pathLst>
                <a:path w="4155" h="18509" extrusionOk="0">
                  <a:moveTo>
                    <a:pt x="4068" y="1"/>
                  </a:moveTo>
                  <a:cubicBezTo>
                    <a:pt x="4059" y="1"/>
                    <a:pt x="4048" y="3"/>
                    <a:pt x="4039" y="7"/>
                  </a:cubicBezTo>
                  <a:cubicBezTo>
                    <a:pt x="3489" y="222"/>
                    <a:pt x="3349" y="713"/>
                    <a:pt x="3196" y="1437"/>
                  </a:cubicBezTo>
                  <a:cubicBezTo>
                    <a:pt x="3045" y="2154"/>
                    <a:pt x="273" y="15979"/>
                    <a:pt x="7" y="18420"/>
                  </a:cubicBezTo>
                  <a:cubicBezTo>
                    <a:pt x="0" y="18464"/>
                    <a:pt x="31" y="18505"/>
                    <a:pt x="75" y="18508"/>
                  </a:cubicBezTo>
                  <a:lnTo>
                    <a:pt x="86" y="18508"/>
                  </a:lnTo>
                  <a:cubicBezTo>
                    <a:pt x="123" y="18508"/>
                    <a:pt x="157" y="18478"/>
                    <a:pt x="164" y="18440"/>
                  </a:cubicBezTo>
                  <a:cubicBezTo>
                    <a:pt x="423" y="16057"/>
                    <a:pt x="3205" y="2157"/>
                    <a:pt x="3352" y="1471"/>
                  </a:cubicBezTo>
                  <a:cubicBezTo>
                    <a:pt x="3495" y="775"/>
                    <a:pt x="3618" y="341"/>
                    <a:pt x="4097" y="154"/>
                  </a:cubicBezTo>
                  <a:cubicBezTo>
                    <a:pt x="4138" y="140"/>
                    <a:pt x="4155" y="92"/>
                    <a:pt x="4141" y="51"/>
                  </a:cubicBezTo>
                  <a:cubicBezTo>
                    <a:pt x="4128" y="20"/>
                    <a:pt x="4099" y="1"/>
                    <a:pt x="4068"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3"/>
            <p:cNvSpPr/>
            <p:nvPr/>
          </p:nvSpPr>
          <p:spPr>
            <a:xfrm flipH="1">
              <a:off x="6909749" y="4378728"/>
              <a:ext cx="331888" cy="216486"/>
            </a:xfrm>
            <a:custGeom>
              <a:avLst/>
              <a:gdLst/>
              <a:ahLst/>
              <a:cxnLst/>
              <a:rect l="l" t="t" r="r" b="b"/>
              <a:pathLst>
                <a:path w="5818" h="3795" extrusionOk="0">
                  <a:moveTo>
                    <a:pt x="5576" y="1"/>
                  </a:moveTo>
                  <a:lnTo>
                    <a:pt x="5463" y="311"/>
                  </a:lnTo>
                  <a:cubicBezTo>
                    <a:pt x="5463" y="311"/>
                    <a:pt x="5149" y="772"/>
                    <a:pt x="4634" y="858"/>
                  </a:cubicBezTo>
                  <a:cubicBezTo>
                    <a:pt x="4566" y="869"/>
                    <a:pt x="4504" y="874"/>
                    <a:pt x="4446" y="874"/>
                  </a:cubicBezTo>
                  <a:cubicBezTo>
                    <a:pt x="4062" y="874"/>
                    <a:pt x="3889" y="659"/>
                    <a:pt x="3889" y="659"/>
                  </a:cubicBezTo>
                  <a:lnTo>
                    <a:pt x="3848" y="933"/>
                  </a:lnTo>
                  <a:cubicBezTo>
                    <a:pt x="3368" y="1402"/>
                    <a:pt x="2627" y="1597"/>
                    <a:pt x="1953" y="1597"/>
                  </a:cubicBezTo>
                  <a:cubicBezTo>
                    <a:pt x="1587" y="1597"/>
                    <a:pt x="1241" y="1540"/>
                    <a:pt x="968" y="1438"/>
                  </a:cubicBezTo>
                  <a:cubicBezTo>
                    <a:pt x="377" y="1216"/>
                    <a:pt x="431" y="913"/>
                    <a:pt x="431" y="913"/>
                  </a:cubicBezTo>
                  <a:cubicBezTo>
                    <a:pt x="431" y="913"/>
                    <a:pt x="429" y="912"/>
                    <a:pt x="425" y="912"/>
                  </a:cubicBezTo>
                  <a:cubicBezTo>
                    <a:pt x="393" y="912"/>
                    <a:pt x="243" y="921"/>
                    <a:pt x="131" y="1072"/>
                  </a:cubicBezTo>
                  <a:cubicBezTo>
                    <a:pt x="1" y="1247"/>
                    <a:pt x="288" y="2807"/>
                    <a:pt x="346" y="3281"/>
                  </a:cubicBezTo>
                  <a:cubicBezTo>
                    <a:pt x="386" y="3627"/>
                    <a:pt x="974" y="3795"/>
                    <a:pt x="1641" y="3795"/>
                  </a:cubicBezTo>
                  <a:cubicBezTo>
                    <a:pt x="1889" y="3795"/>
                    <a:pt x="2148" y="3771"/>
                    <a:pt x="2394" y="3725"/>
                  </a:cubicBezTo>
                  <a:cubicBezTo>
                    <a:pt x="3298" y="3555"/>
                    <a:pt x="3569" y="2752"/>
                    <a:pt x="3569" y="2752"/>
                  </a:cubicBezTo>
                  <a:cubicBezTo>
                    <a:pt x="3684" y="2880"/>
                    <a:pt x="4000" y="2943"/>
                    <a:pt x="4342" y="2943"/>
                  </a:cubicBezTo>
                  <a:cubicBezTo>
                    <a:pt x="4768" y="2943"/>
                    <a:pt x="5234" y="2845"/>
                    <a:pt x="5405" y="2649"/>
                  </a:cubicBezTo>
                  <a:cubicBezTo>
                    <a:pt x="5682" y="2336"/>
                    <a:pt x="5764" y="786"/>
                    <a:pt x="5791" y="445"/>
                  </a:cubicBezTo>
                  <a:cubicBezTo>
                    <a:pt x="5818" y="100"/>
                    <a:pt x="5576" y="1"/>
                    <a:pt x="5576"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3"/>
            <p:cNvSpPr/>
            <p:nvPr/>
          </p:nvSpPr>
          <p:spPr>
            <a:xfrm flipH="1">
              <a:off x="7013511" y="4402230"/>
              <a:ext cx="28865" cy="135482"/>
            </a:xfrm>
            <a:custGeom>
              <a:avLst/>
              <a:gdLst/>
              <a:ahLst/>
              <a:cxnLst/>
              <a:rect l="l" t="t" r="r" b="b"/>
              <a:pathLst>
                <a:path w="506" h="2375" extrusionOk="0">
                  <a:moveTo>
                    <a:pt x="422" y="1"/>
                  </a:moveTo>
                  <a:cubicBezTo>
                    <a:pt x="382" y="1"/>
                    <a:pt x="348" y="29"/>
                    <a:pt x="342" y="70"/>
                  </a:cubicBezTo>
                  <a:lnTo>
                    <a:pt x="7" y="2282"/>
                  </a:lnTo>
                  <a:cubicBezTo>
                    <a:pt x="0" y="2327"/>
                    <a:pt x="27" y="2368"/>
                    <a:pt x="72" y="2374"/>
                  </a:cubicBezTo>
                  <a:lnTo>
                    <a:pt x="82" y="2374"/>
                  </a:lnTo>
                  <a:cubicBezTo>
                    <a:pt x="123" y="2374"/>
                    <a:pt x="158" y="2347"/>
                    <a:pt x="161" y="2306"/>
                  </a:cubicBezTo>
                  <a:lnTo>
                    <a:pt x="498" y="94"/>
                  </a:lnTo>
                  <a:cubicBezTo>
                    <a:pt x="506" y="50"/>
                    <a:pt x="475" y="9"/>
                    <a:pt x="434" y="2"/>
                  </a:cubicBezTo>
                  <a:cubicBezTo>
                    <a:pt x="430" y="1"/>
                    <a:pt x="426" y="1"/>
                    <a:pt x="422"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3"/>
            <p:cNvSpPr/>
            <p:nvPr/>
          </p:nvSpPr>
          <p:spPr>
            <a:xfrm flipH="1">
              <a:off x="7234850" y="3369356"/>
              <a:ext cx="64803" cy="52196"/>
            </a:xfrm>
            <a:custGeom>
              <a:avLst/>
              <a:gdLst/>
              <a:ahLst/>
              <a:cxnLst/>
              <a:rect l="l" t="t" r="r" b="b"/>
              <a:pathLst>
                <a:path w="1136" h="915" extrusionOk="0">
                  <a:moveTo>
                    <a:pt x="403" y="1"/>
                  </a:moveTo>
                  <a:cubicBezTo>
                    <a:pt x="375" y="1"/>
                    <a:pt x="348" y="6"/>
                    <a:pt x="321" y="19"/>
                  </a:cubicBezTo>
                  <a:cubicBezTo>
                    <a:pt x="0" y="173"/>
                    <a:pt x="344" y="914"/>
                    <a:pt x="635" y="914"/>
                  </a:cubicBezTo>
                  <a:cubicBezTo>
                    <a:pt x="646" y="914"/>
                    <a:pt x="658" y="913"/>
                    <a:pt x="670" y="910"/>
                  </a:cubicBezTo>
                  <a:cubicBezTo>
                    <a:pt x="1136" y="809"/>
                    <a:pt x="734" y="1"/>
                    <a:pt x="403" y="1"/>
                  </a:cubicBezTo>
                  <a:close/>
                </a:path>
              </a:pathLst>
            </a:custGeom>
            <a:solidFill>
              <a:srgbClr val="FFA4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3"/>
            <p:cNvSpPr/>
            <p:nvPr/>
          </p:nvSpPr>
          <p:spPr>
            <a:xfrm flipH="1">
              <a:off x="7215911" y="3350531"/>
              <a:ext cx="65031" cy="52082"/>
            </a:xfrm>
            <a:custGeom>
              <a:avLst/>
              <a:gdLst/>
              <a:ahLst/>
              <a:cxnLst/>
              <a:rect l="l" t="t" r="r" b="b"/>
              <a:pathLst>
                <a:path w="1140" h="913" extrusionOk="0">
                  <a:moveTo>
                    <a:pt x="406" y="0"/>
                  </a:moveTo>
                  <a:cubicBezTo>
                    <a:pt x="378" y="0"/>
                    <a:pt x="351" y="6"/>
                    <a:pt x="325" y="18"/>
                  </a:cubicBezTo>
                  <a:cubicBezTo>
                    <a:pt x="0" y="172"/>
                    <a:pt x="343" y="912"/>
                    <a:pt x="638" y="912"/>
                  </a:cubicBezTo>
                  <a:cubicBezTo>
                    <a:pt x="650" y="912"/>
                    <a:pt x="662" y="911"/>
                    <a:pt x="673" y="909"/>
                  </a:cubicBezTo>
                  <a:cubicBezTo>
                    <a:pt x="1139" y="808"/>
                    <a:pt x="736" y="0"/>
                    <a:pt x="406" y="0"/>
                  </a:cubicBezTo>
                  <a:close/>
                </a:path>
              </a:pathLst>
            </a:custGeom>
            <a:solidFill>
              <a:srgbClr val="FFA4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 name="Google Shape;236;p23"/>
            <p:cNvGrpSpPr/>
            <p:nvPr/>
          </p:nvGrpSpPr>
          <p:grpSpPr>
            <a:xfrm rot="4341851">
              <a:off x="7192285" y="3340903"/>
              <a:ext cx="550320" cy="381933"/>
              <a:chOff x="3272250" y="2015375"/>
              <a:chExt cx="291025" cy="242300"/>
            </a:xfrm>
          </p:grpSpPr>
          <p:sp>
            <p:nvSpPr>
              <p:cNvPr id="237" name="Google Shape;237;p23"/>
              <p:cNvSpPr/>
              <p:nvPr/>
            </p:nvSpPr>
            <p:spPr>
              <a:xfrm>
                <a:off x="3272250" y="2015375"/>
                <a:ext cx="116175" cy="242300"/>
              </a:xfrm>
              <a:custGeom>
                <a:avLst/>
                <a:gdLst/>
                <a:ahLst/>
                <a:cxnLst/>
                <a:rect l="l" t="t" r="r" b="b"/>
                <a:pathLst>
                  <a:path w="4647" h="9692" extrusionOk="0">
                    <a:moveTo>
                      <a:pt x="4178" y="0"/>
                    </a:moveTo>
                    <a:cubicBezTo>
                      <a:pt x="4016" y="0"/>
                      <a:pt x="3864" y="96"/>
                      <a:pt x="3800" y="254"/>
                    </a:cubicBezTo>
                    <a:lnTo>
                      <a:pt x="89" y="9120"/>
                    </a:lnTo>
                    <a:cubicBezTo>
                      <a:pt x="0" y="9328"/>
                      <a:pt x="99" y="9570"/>
                      <a:pt x="311" y="9660"/>
                    </a:cubicBezTo>
                    <a:cubicBezTo>
                      <a:pt x="362" y="9682"/>
                      <a:pt x="416" y="9692"/>
                      <a:pt x="469" y="9692"/>
                    </a:cubicBezTo>
                    <a:cubicBezTo>
                      <a:pt x="630" y="9692"/>
                      <a:pt x="783" y="9596"/>
                      <a:pt x="850" y="9438"/>
                    </a:cubicBezTo>
                    <a:lnTo>
                      <a:pt x="4558" y="572"/>
                    </a:lnTo>
                    <a:cubicBezTo>
                      <a:pt x="4646" y="364"/>
                      <a:pt x="4547" y="122"/>
                      <a:pt x="4339" y="33"/>
                    </a:cubicBezTo>
                    <a:cubicBezTo>
                      <a:pt x="4286" y="11"/>
                      <a:pt x="4231" y="0"/>
                      <a:pt x="4178" y="0"/>
                    </a:cubicBezTo>
                    <a:close/>
                  </a:path>
                </a:pathLst>
              </a:custGeom>
              <a:solidFill>
                <a:srgbClr val="936F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3"/>
              <p:cNvSpPr/>
              <p:nvPr/>
            </p:nvSpPr>
            <p:spPr>
              <a:xfrm>
                <a:off x="3376100" y="2034525"/>
                <a:ext cx="182225" cy="86475"/>
              </a:xfrm>
              <a:custGeom>
                <a:avLst/>
                <a:gdLst/>
                <a:ahLst/>
                <a:cxnLst/>
                <a:rect l="l" t="t" r="r" b="b"/>
                <a:pathLst>
                  <a:path w="7289" h="3459" extrusionOk="0">
                    <a:moveTo>
                      <a:pt x="205" y="0"/>
                    </a:moveTo>
                    <a:lnTo>
                      <a:pt x="1" y="492"/>
                    </a:lnTo>
                    <a:lnTo>
                      <a:pt x="7084" y="3459"/>
                    </a:lnTo>
                    <a:lnTo>
                      <a:pt x="7289" y="2964"/>
                    </a:lnTo>
                    <a:lnTo>
                      <a:pt x="2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3"/>
              <p:cNvSpPr/>
              <p:nvPr/>
            </p:nvSpPr>
            <p:spPr>
              <a:xfrm>
                <a:off x="3380950" y="2022750"/>
                <a:ext cx="182325" cy="86475"/>
              </a:xfrm>
              <a:custGeom>
                <a:avLst/>
                <a:gdLst/>
                <a:ahLst/>
                <a:cxnLst/>
                <a:rect l="l" t="t" r="r" b="b"/>
                <a:pathLst>
                  <a:path w="7293" h="3459" extrusionOk="0">
                    <a:moveTo>
                      <a:pt x="210" y="0"/>
                    </a:moveTo>
                    <a:lnTo>
                      <a:pt x="1" y="492"/>
                    </a:lnTo>
                    <a:lnTo>
                      <a:pt x="7087" y="3458"/>
                    </a:lnTo>
                    <a:lnTo>
                      <a:pt x="7292" y="2964"/>
                    </a:lnTo>
                    <a:lnTo>
                      <a:pt x="210" y="0"/>
                    </a:ln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3"/>
              <p:cNvSpPr/>
              <p:nvPr/>
            </p:nvSpPr>
            <p:spPr>
              <a:xfrm>
                <a:off x="3370900" y="2046800"/>
                <a:ext cx="182300" cy="86500"/>
              </a:xfrm>
              <a:custGeom>
                <a:avLst/>
                <a:gdLst/>
                <a:ahLst/>
                <a:cxnLst/>
                <a:rect l="l" t="t" r="r" b="b"/>
                <a:pathLst>
                  <a:path w="7292" h="3460" extrusionOk="0">
                    <a:moveTo>
                      <a:pt x="209" y="1"/>
                    </a:moveTo>
                    <a:lnTo>
                      <a:pt x="0" y="497"/>
                    </a:lnTo>
                    <a:lnTo>
                      <a:pt x="7087" y="3459"/>
                    </a:lnTo>
                    <a:lnTo>
                      <a:pt x="7292" y="2968"/>
                    </a:lnTo>
                    <a:lnTo>
                      <a:pt x="209" y="1"/>
                    </a:ln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3"/>
              <p:cNvSpPr/>
              <p:nvPr/>
            </p:nvSpPr>
            <p:spPr>
              <a:xfrm>
                <a:off x="3365775" y="2059200"/>
                <a:ext cx="182325" cy="86450"/>
              </a:xfrm>
              <a:custGeom>
                <a:avLst/>
                <a:gdLst/>
                <a:ahLst/>
                <a:cxnLst/>
                <a:rect l="l" t="t" r="r" b="b"/>
                <a:pathLst>
                  <a:path w="7293" h="3458" extrusionOk="0">
                    <a:moveTo>
                      <a:pt x="205" y="1"/>
                    </a:moveTo>
                    <a:lnTo>
                      <a:pt x="1" y="492"/>
                    </a:lnTo>
                    <a:lnTo>
                      <a:pt x="7084" y="3458"/>
                    </a:lnTo>
                    <a:lnTo>
                      <a:pt x="7292" y="2963"/>
                    </a:lnTo>
                    <a:lnTo>
                      <a:pt x="20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3"/>
              <p:cNvSpPr/>
              <p:nvPr/>
            </p:nvSpPr>
            <p:spPr>
              <a:xfrm>
                <a:off x="3360575" y="2071500"/>
                <a:ext cx="182325" cy="86450"/>
              </a:xfrm>
              <a:custGeom>
                <a:avLst/>
                <a:gdLst/>
                <a:ahLst/>
                <a:cxnLst/>
                <a:rect l="l" t="t" r="r" b="b"/>
                <a:pathLst>
                  <a:path w="7293" h="3458" extrusionOk="0">
                    <a:moveTo>
                      <a:pt x="209" y="0"/>
                    </a:moveTo>
                    <a:lnTo>
                      <a:pt x="1" y="495"/>
                    </a:lnTo>
                    <a:lnTo>
                      <a:pt x="7087" y="3457"/>
                    </a:lnTo>
                    <a:lnTo>
                      <a:pt x="7292" y="2966"/>
                    </a:lnTo>
                    <a:lnTo>
                      <a:pt x="209" y="0"/>
                    </a:ln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3"/>
              <p:cNvSpPr/>
              <p:nvPr/>
            </p:nvSpPr>
            <p:spPr>
              <a:xfrm>
                <a:off x="3355450" y="2083875"/>
                <a:ext cx="182325" cy="86475"/>
              </a:xfrm>
              <a:custGeom>
                <a:avLst/>
                <a:gdLst/>
                <a:ahLst/>
                <a:cxnLst/>
                <a:rect l="l" t="t" r="r" b="b"/>
                <a:pathLst>
                  <a:path w="7293" h="3459" extrusionOk="0">
                    <a:moveTo>
                      <a:pt x="206" y="0"/>
                    </a:moveTo>
                    <a:lnTo>
                      <a:pt x="1" y="492"/>
                    </a:lnTo>
                    <a:lnTo>
                      <a:pt x="7083" y="3458"/>
                    </a:lnTo>
                    <a:lnTo>
                      <a:pt x="7292" y="2962"/>
                    </a:lnTo>
                    <a:lnTo>
                      <a:pt x="20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3"/>
              <p:cNvSpPr/>
              <p:nvPr/>
            </p:nvSpPr>
            <p:spPr>
              <a:xfrm>
                <a:off x="3350225" y="2096150"/>
                <a:ext cx="182325" cy="86475"/>
              </a:xfrm>
              <a:custGeom>
                <a:avLst/>
                <a:gdLst/>
                <a:ahLst/>
                <a:cxnLst/>
                <a:rect l="l" t="t" r="r" b="b"/>
                <a:pathLst>
                  <a:path w="7293" h="3459" extrusionOk="0">
                    <a:moveTo>
                      <a:pt x="210" y="1"/>
                    </a:moveTo>
                    <a:lnTo>
                      <a:pt x="1" y="495"/>
                    </a:lnTo>
                    <a:lnTo>
                      <a:pt x="7088" y="3459"/>
                    </a:lnTo>
                    <a:lnTo>
                      <a:pt x="7292" y="2967"/>
                    </a:lnTo>
                    <a:lnTo>
                      <a:pt x="210" y="1"/>
                    </a:ln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3"/>
              <p:cNvSpPr/>
              <p:nvPr/>
            </p:nvSpPr>
            <p:spPr>
              <a:xfrm>
                <a:off x="3345125" y="2108525"/>
                <a:ext cx="182300" cy="86475"/>
              </a:xfrm>
              <a:custGeom>
                <a:avLst/>
                <a:gdLst/>
                <a:ahLst/>
                <a:cxnLst/>
                <a:rect l="l" t="t" r="r" b="b"/>
                <a:pathLst>
                  <a:path w="7292" h="3459" extrusionOk="0">
                    <a:moveTo>
                      <a:pt x="205" y="0"/>
                    </a:moveTo>
                    <a:lnTo>
                      <a:pt x="0" y="492"/>
                    </a:lnTo>
                    <a:lnTo>
                      <a:pt x="7083" y="3459"/>
                    </a:lnTo>
                    <a:lnTo>
                      <a:pt x="7292" y="2964"/>
                    </a:lnTo>
                    <a:lnTo>
                      <a:pt x="2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3"/>
              <p:cNvSpPr/>
              <p:nvPr/>
            </p:nvSpPr>
            <p:spPr>
              <a:xfrm>
                <a:off x="3340000" y="2120800"/>
                <a:ext cx="182225" cy="86500"/>
              </a:xfrm>
              <a:custGeom>
                <a:avLst/>
                <a:gdLst/>
                <a:ahLst/>
                <a:cxnLst/>
                <a:rect l="l" t="t" r="r" b="b"/>
                <a:pathLst>
                  <a:path w="7289" h="3460" extrusionOk="0">
                    <a:moveTo>
                      <a:pt x="205" y="1"/>
                    </a:moveTo>
                    <a:lnTo>
                      <a:pt x="0" y="496"/>
                    </a:lnTo>
                    <a:lnTo>
                      <a:pt x="7084" y="3459"/>
                    </a:lnTo>
                    <a:lnTo>
                      <a:pt x="7288" y="2968"/>
                    </a:lnTo>
                    <a:lnTo>
                      <a:pt x="205" y="1"/>
                    </a:ln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3"/>
              <p:cNvSpPr/>
              <p:nvPr/>
            </p:nvSpPr>
            <p:spPr>
              <a:xfrm>
                <a:off x="3360010" y="2022342"/>
                <a:ext cx="86800" cy="86825"/>
              </a:xfrm>
              <a:custGeom>
                <a:avLst/>
                <a:gdLst/>
                <a:ahLst/>
                <a:cxnLst/>
                <a:rect l="l" t="t" r="r" b="b"/>
                <a:pathLst>
                  <a:path w="3472" h="3473" extrusionOk="0">
                    <a:moveTo>
                      <a:pt x="1028" y="1"/>
                    </a:moveTo>
                    <a:lnTo>
                      <a:pt x="1" y="2452"/>
                    </a:lnTo>
                    <a:lnTo>
                      <a:pt x="2444" y="3473"/>
                    </a:lnTo>
                    <a:lnTo>
                      <a:pt x="3472" y="1022"/>
                    </a:lnTo>
                    <a:lnTo>
                      <a:pt x="1028" y="1"/>
                    </a:ln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 name="Google Shape;248;p23"/>
            <p:cNvSpPr/>
            <p:nvPr/>
          </p:nvSpPr>
          <p:spPr>
            <a:xfrm flipH="1">
              <a:off x="7140497" y="3275972"/>
              <a:ext cx="148203" cy="145864"/>
            </a:xfrm>
            <a:custGeom>
              <a:avLst/>
              <a:gdLst/>
              <a:ahLst/>
              <a:cxnLst/>
              <a:rect l="l" t="t" r="r" b="b"/>
              <a:pathLst>
                <a:path w="2598" h="2557" extrusionOk="0">
                  <a:moveTo>
                    <a:pt x="1372" y="0"/>
                  </a:moveTo>
                  <a:cubicBezTo>
                    <a:pt x="1226" y="372"/>
                    <a:pt x="768" y="741"/>
                    <a:pt x="406" y="929"/>
                  </a:cubicBezTo>
                  <a:cubicBezTo>
                    <a:pt x="605" y="1735"/>
                    <a:pt x="0" y="2297"/>
                    <a:pt x="293" y="2499"/>
                  </a:cubicBezTo>
                  <a:cubicBezTo>
                    <a:pt x="354" y="2541"/>
                    <a:pt x="416" y="2557"/>
                    <a:pt x="476" y="2557"/>
                  </a:cubicBezTo>
                  <a:cubicBezTo>
                    <a:pt x="642" y="2557"/>
                    <a:pt x="785" y="2434"/>
                    <a:pt x="785" y="2434"/>
                  </a:cubicBezTo>
                  <a:cubicBezTo>
                    <a:pt x="785" y="2434"/>
                    <a:pt x="874" y="2542"/>
                    <a:pt x="1090" y="2542"/>
                  </a:cubicBezTo>
                  <a:cubicBezTo>
                    <a:pt x="1105" y="2542"/>
                    <a:pt x="1121" y="2541"/>
                    <a:pt x="1137" y="2540"/>
                  </a:cubicBezTo>
                  <a:cubicBezTo>
                    <a:pt x="1386" y="2523"/>
                    <a:pt x="1533" y="2223"/>
                    <a:pt x="1533" y="2223"/>
                  </a:cubicBezTo>
                  <a:cubicBezTo>
                    <a:pt x="1533" y="2223"/>
                    <a:pt x="1582" y="2238"/>
                    <a:pt x="1661" y="2238"/>
                  </a:cubicBezTo>
                  <a:cubicBezTo>
                    <a:pt x="1739" y="2238"/>
                    <a:pt x="1845" y="2223"/>
                    <a:pt x="1960" y="2161"/>
                  </a:cubicBezTo>
                  <a:cubicBezTo>
                    <a:pt x="2141" y="2066"/>
                    <a:pt x="2215" y="1656"/>
                    <a:pt x="2215" y="1656"/>
                  </a:cubicBezTo>
                  <a:cubicBezTo>
                    <a:pt x="2215" y="1656"/>
                    <a:pt x="2598" y="1448"/>
                    <a:pt x="2437" y="1147"/>
                  </a:cubicBezTo>
                  <a:cubicBezTo>
                    <a:pt x="2301" y="895"/>
                    <a:pt x="1639" y="287"/>
                    <a:pt x="1372" y="0"/>
                  </a:cubicBez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3"/>
            <p:cNvSpPr/>
            <p:nvPr/>
          </p:nvSpPr>
          <p:spPr>
            <a:xfrm flipH="1">
              <a:off x="6839639" y="2617946"/>
              <a:ext cx="276155" cy="104678"/>
            </a:xfrm>
            <a:custGeom>
              <a:avLst/>
              <a:gdLst/>
              <a:ahLst/>
              <a:cxnLst/>
              <a:rect l="l" t="t" r="r" b="b"/>
              <a:pathLst>
                <a:path w="4841" h="1835" extrusionOk="0">
                  <a:moveTo>
                    <a:pt x="3269" y="1"/>
                  </a:moveTo>
                  <a:cubicBezTo>
                    <a:pt x="2709" y="1"/>
                    <a:pt x="1908" y="23"/>
                    <a:pt x="1056" y="134"/>
                  </a:cubicBezTo>
                  <a:cubicBezTo>
                    <a:pt x="0" y="274"/>
                    <a:pt x="462" y="1834"/>
                    <a:pt x="462" y="1834"/>
                  </a:cubicBezTo>
                  <a:cubicBezTo>
                    <a:pt x="462" y="1834"/>
                    <a:pt x="4640" y="1776"/>
                    <a:pt x="4742" y="1584"/>
                  </a:cubicBezTo>
                  <a:cubicBezTo>
                    <a:pt x="4841" y="1394"/>
                    <a:pt x="4786" y="765"/>
                    <a:pt x="4615" y="414"/>
                  </a:cubicBezTo>
                  <a:cubicBezTo>
                    <a:pt x="4492" y="158"/>
                    <a:pt x="4295" y="18"/>
                    <a:pt x="3827" y="7"/>
                  </a:cubicBezTo>
                  <a:cubicBezTo>
                    <a:pt x="3691" y="4"/>
                    <a:pt x="3500" y="1"/>
                    <a:pt x="3269"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3"/>
            <p:cNvSpPr/>
            <p:nvPr/>
          </p:nvSpPr>
          <p:spPr>
            <a:xfrm flipH="1">
              <a:off x="6531532" y="2204306"/>
              <a:ext cx="127610" cy="109755"/>
            </a:xfrm>
            <a:custGeom>
              <a:avLst/>
              <a:gdLst/>
              <a:ahLst/>
              <a:cxnLst/>
              <a:rect l="l" t="t" r="r" b="b"/>
              <a:pathLst>
                <a:path w="2237" h="1924" extrusionOk="0">
                  <a:moveTo>
                    <a:pt x="2148" y="1"/>
                  </a:moveTo>
                  <a:cubicBezTo>
                    <a:pt x="2129" y="1"/>
                    <a:pt x="2110" y="8"/>
                    <a:pt x="2096" y="22"/>
                  </a:cubicBezTo>
                  <a:lnTo>
                    <a:pt x="38" y="1783"/>
                  </a:lnTo>
                  <a:cubicBezTo>
                    <a:pt x="4" y="1810"/>
                    <a:pt x="0" y="1862"/>
                    <a:pt x="27" y="1892"/>
                  </a:cubicBezTo>
                  <a:cubicBezTo>
                    <a:pt x="45" y="1913"/>
                    <a:pt x="65" y="1923"/>
                    <a:pt x="89" y="1923"/>
                  </a:cubicBezTo>
                  <a:cubicBezTo>
                    <a:pt x="106" y="1923"/>
                    <a:pt x="123" y="1917"/>
                    <a:pt x="140" y="1903"/>
                  </a:cubicBezTo>
                  <a:lnTo>
                    <a:pt x="2198" y="141"/>
                  </a:lnTo>
                  <a:cubicBezTo>
                    <a:pt x="2230" y="114"/>
                    <a:pt x="2236" y="63"/>
                    <a:pt x="2206" y="28"/>
                  </a:cubicBezTo>
                  <a:cubicBezTo>
                    <a:pt x="2191" y="10"/>
                    <a:pt x="2169" y="1"/>
                    <a:pt x="2148"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3"/>
            <p:cNvSpPr/>
            <p:nvPr/>
          </p:nvSpPr>
          <p:spPr>
            <a:xfrm flipH="1">
              <a:off x="6586081" y="1938129"/>
              <a:ext cx="960067" cy="990701"/>
            </a:xfrm>
            <a:custGeom>
              <a:avLst/>
              <a:gdLst/>
              <a:ahLst/>
              <a:cxnLst/>
              <a:rect l="l" t="t" r="r" b="b"/>
              <a:pathLst>
                <a:path w="16830" h="17367" extrusionOk="0">
                  <a:moveTo>
                    <a:pt x="10300" y="64"/>
                  </a:moveTo>
                  <a:cubicBezTo>
                    <a:pt x="10239" y="64"/>
                    <a:pt x="10178" y="64"/>
                    <a:pt x="10118" y="65"/>
                  </a:cubicBezTo>
                  <a:cubicBezTo>
                    <a:pt x="9135" y="83"/>
                    <a:pt x="1376" y="1"/>
                    <a:pt x="1083" y="4974"/>
                  </a:cubicBezTo>
                  <a:cubicBezTo>
                    <a:pt x="792" y="9945"/>
                    <a:pt x="1792" y="10405"/>
                    <a:pt x="894" y="13010"/>
                  </a:cubicBezTo>
                  <a:cubicBezTo>
                    <a:pt x="0" y="15615"/>
                    <a:pt x="1066" y="17096"/>
                    <a:pt x="1066" y="17096"/>
                  </a:cubicBezTo>
                  <a:lnTo>
                    <a:pt x="3065" y="17199"/>
                  </a:lnTo>
                  <a:lnTo>
                    <a:pt x="3380" y="16492"/>
                  </a:lnTo>
                  <a:lnTo>
                    <a:pt x="3380" y="17345"/>
                  </a:lnTo>
                  <a:lnTo>
                    <a:pt x="6534" y="17345"/>
                  </a:lnTo>
                  <a:lnTo>
                    <a:pt x="6886" y="16035"/>
                  </a:lnTo>
                  <a:cubicBezTo>
                    <a:pt x="6886" y="16035"/>
                    <a:pt x="7223" y="16994"/>
                    <a:pt x="7213" y="17219"/>
                  </a:cubicBezTo>
                  <a:cubicBezTo>
                    <a:pt x="7213" y="17219"/>
                    <a:pt x="7482" y="17366"/>
                    <a:pt x="7835" y="17366"/>
                  </a:cubicBezTo>
                  <a:cubicBezTo>
                    <a:pt x="8095" y="17366"/>
                    <a:pt x="8401" y="17286"/>
                    <a:pt x="8677" y="17008"/>
                  </a:cubicBezTo>
                  <a:cubicBezTo>
                    <a:pt x="9333" y="16356"/>
                    <a:pt x="9654" y="13478"/>
                    <a:pt x="8664" y="12044"/>
                  </a:cubicBezTo>
                  <a:lnTo>
                    <a:pt x="11371" y="11924"/>
                  </a:lnTo>
                  <a:cubicBezTo>
                    <a:pt x="11815" y="11955"/>
                    <a:pt x="12040" y="12020"/>
                    <a:pt x="12225" y="12570"/>
                  </a:cubicBezTo>
                  <a:cubicBezTo>
                    <a:pt x="12402" y="13092"/>
                    <a:pt x="12286" y="13501"/>
                    <a:pt x="12286" y="13501"/>
                  </a:cubicBezTo>
                  <a:cubicBezTo>
                    <a:pt x="13996" y="14249"/>
                    <a:pt x="14160" y="16871"/>
                    <a:pt x="14160" y="16871"/>
                  </a:cubicBezTo>
                  <a:cubicBezTo>
                    <a:pt x="14160" y="16871"/>
                    <a:pt x="14764" y="16717"/>
                    <a:pt x="15553" y="14788"/>
                  </a:cubicBezTo>
                  <a:cubicBezTo>
                    <a:pt x="16345" y="12857"/>
                    <a:pt x="15037" y="10966"/>
                    <a:pt x="15195" y="9965"/>
                  </a:cubicBezTo>
                  <a:cubicBezTo>
                    <a:pt x="15354" y="8965"/>
                    <a:pt x="16829" y="5620"/>
                    <a:pt x="16345" y="3186"/>
                  </a:cubicBezTo>
                  <a:cubicBezTo>
                    <a:pt x="15869" y="816"/>
                    <a:pt x="12578" y="64"/>
                    <a:pt x="10300" y="64"/>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3"/>
            <p:cNvSpPr/>
            <p:nvPr/>
          </p:nvSpPr>
          <p:spPr>
            <a:xfrm flipH="1">
              <a:off x="7032397" y="2546410"/>
              <a:ext cx="281460" cy="92641"/>
            </a:xfrm>
            <a:custGeom>
              <a:avLst/>
              <a:gdLst/>
              <a:ahLst/>
              <a:cxnLst/>
              <a:rect l="l" t="t" r="r" b="b"/>
              <a:pathLst>
                <a:path w="4934" h="1624" extrusionOk="0">
                  <a:moveTo>
                    <a:pt x="643" y="1"/>
                  </a:moveTo>
                  <a:cubicBezTo>
                    <a:pt x="249" y="1"/>
                    <a:pt x="1" y="61"/>
                    <a:pt x="35" y="210"/>
                  </a:cubicBezTo>
                  <a:cubicBezTo>
                    <a:pt x="164" y="761"/>
                    <a:pt x="1628" y="1133"/>
                    <a:pt x="2801" y="1133"/>
                  </a:cubicBezTo>
                  <a:cubicBezTo>
                    <a:pt x="2842" y="1133"/>
                    <a:pt x="2882" y="1133"/>
                    <a:pt x="2923" y="1132"/>
                  </a:cubicBezTo>
                  <a:cubicBezTo>
                    <a:pt x="2958" y="1131"/>
                    <a:pt x="2993" y="1131"/>
                    <a:pt x="3028" y="1131"/>
                  </a:cubicBezTo>
                  <a:cubicBezTo>
                    <a:pt x="4152" y="1131"/>
                    <a:pt x="4704" y="1545"/>
                    <a:pt x="4704" y="1545"/>
                  </a:cubicBezTo>
                  <a:lnTo>
                    <a:pt x="4742" y="1623"/>
                  </a:lnTo>
                  <a:cubicBezTo>
                    <a:pt x="4742" y="1623"/>
                    <a:pt x="4933" y="1248"/>
                    <a:pt x="4418" y="807"/>
                  </a:cubicBezTo>
                  <a:cubicBezTo>
                    <a:pt x="4035" y="483"/>
                    <a:pt x="1756" y="1"/>
                    <a:pt x="643"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3"/>
            <p:cNvSpPr/>
            <p:nvPr/>
          </p:nvSpPr>
          <p:spPr>
            <a:xfrm flipH="1">
              <a:off x="6600446" y="2014228"/>
              <a:ext cx="287336" cy="348032"/>
            </a:xfrm>
            <a:custGeom>
              <a:avLst/>
              <a:gdLst/>
              <a:ahLst/>
              <a:cxnLst/>
              <a:rect l="l" t="t" r="r" b="b"/>
              <a:pathLst>
                <a:path w="5037" h="6101" extrusionOk="0">
                  <a:moveTo>
                    <a:pt x="891" y="0"/>
                  </a:moveTo>
                  <a:cubicBezTo>
                    <a:pt x="415" y="0"/>
                    <a:pt x="68" y="50"/>
                    <a:pt x="0" y="59"/>
                  </a:cubicBezTo>
                  <a:lnTo>
                    <a:pt x="4497" y="4071"/>
                  </a:lnTo>
                  <a:cubicBezTo>
                    <a:pt x="4497" y="4071"/>
                    <a:pt x="4259" y="6100"/>
                    <a:pt x="4279" y="6100"/>
                  </a:cubicBezTo>
                  <a:cubicBezTo>
                    <a:pt x="4290" y="6100"/>
                    <a:pt x="4365" y="5587"/>
                    <a:pt x="4568" y="4044"/>
                  </a:cubicBezTo>
                  <a:cubicBezTo>
                    <a:pt x="5037" y="472"/>
                    <a:pt x="2355" y="0"/>
                    <a:pt x="891"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3"/>
            <p:cNvSpPr/>
            <p:nvPr/>
          </p:nvSpPr>
          <p:spPr>
            <a:xfrm flipH="1">
              <a:off x="7146143" y="2368883"/>
              <a:ext cx="33714" cy="164233"/>
            </a:xfrm>
            <a:custGeom>
              <a:avLst/>
              <a:gdLst/>
              <a:ahLst/>
              <a:cxnLst/>
              <a:rect l="l" t="t" r="r" b="b"/>
              <a:pathLst>
                <a:path w="591" h="2879" extrusionOk="0">
                  <a:moveTo>
                    <a:pt x="60" y="1"/>
                  </a:moveTo>
                  <a:cubicBezTo>
                    <a:pt x="59" y="1"/>
                    <a:pt x="59" y="1"/>
                    <a:pt x="58" y="1"/>
                  </a:cubicBezTo>
                  <a:cubicBezTo>
                    <a:pt x="0" y="547"/>
                    <a:pt x="123" y="1854"/>
                    <a:pt x="420" y="2878"/>
                  </a:cubicBezTo>
                  <a:cubicBezTo>
                    <a:pt x="590" y="2854"/>
                    <a:pt x="231" y="1"/>
                    <a:pt x="60"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3"/>
            <p:cNvSpPr/>
            <p:nvPr/>
          </p:nvSpPr>
          <p:spPr>
            <a:xfrm flipH="1">
              <a:off x="6603990" y="2017594"/>
              <a:ext cx="760638" cy="616942"/>
            </a:xfrm>
            <a:custGeom>
              <a:avLst/>
              <a:gdLst/>
              <a:ahLst/>
              <a:cxnLst/>
              <a:rect l="l" t="t" r="r" b="b"/>
              <a:pathLst>
                <a:path w="13334" h="10815" extrusionOk="0">
                  <a:moveTo>
                    <a:pt x="8359" y="0"/>
                  </a:moveTo>
                  <a:cubicBezTo>
                    <a:pt x="8359" y="0"/>
                    <a:pt x="6373" y="5141"/>
                    <a:pt x="3441" y="7398"/>
                  </a:cubicBezTo>
                  <a:cubicBezTo>
                    <a:pt x="3441" y="7398"/>
                    <a:pt x="2802" y="6968"/>
                    <a:pt x="2083" y="6968"/>
                  </a:cubicBezTo>
                  <a:cubicBezTo>
                    <a:pt x="1694" y="6968"/>
                    <a:pt x="1282" y="7093"/>
                    <a:pt x="935" y="7480"/>
                  </a:cubicBezTo>
                  <a:cubicBezTo>
                    <a:pt x="0" y="8525"/>
                    <a:pt x="764" y="10178"/>
                    <a:pt x="2687" y="10178"/>
                  </a:cubicBezTo>
                  <a:cubicBezTo>
                    <a:pt x="2793" y="10178"/>
                    <a:pt x="2902" y="10173"/>
                    <a:pt x="3014" y="10163"/>
                  </a:cubicBezTo>
                  <a:cubicBezTo>
                    <a:pt x="3391" y="10129"/>
                    <a:pt x="3708" y="10113"/>
                    <a:pt x="3977" y="10113"/>
                  </a:cubicBezTo>
                  <a:cubicBezTo>
                    <a:pt x="5246" y="10113"/>
                    <a:pt x="5420" y="10457"/>
                    <a:pt x="5594" y="10815"/>
                  </a:cubicBezTo>
                  <a:cubicBezTo>
                    <a:pt x="5594" y="10815"/>
                    <a:pt x="6711" y="10630"/>
                    <a:pt x="8169" y="10630"/>
                  </a:cubicBezTo>
                  <a:cubicBezTo>
                    <a:pt x="8169" y="10630"/>
                    <a:pt x="8032" y="9951"/>
                    <a:pt x="8940" y="9778"/>
                  </a:cubicBezTo>
                  <a:cubicBezTo>
                    <a:pt x="9848" y="9603"/>
                    <a:pt x="13313" y="8627"/>
                    <a:pt x="13327" y="6647"/>
                  </a:cubicBezTo>
                  <a:cubicBezTo>
                    <a:pt x="13333" y="5585"/>
                    <a:pt x="12862" y="4657"/>
                    <a:pt x="12927" y="3985"/>
                  </a:cubicBezTo>
                  <a:cubicBezTo>
                    <a:pt x="13043" y="2762"/>
                    <a:pt x="12418" y="254"/>
                    <a:pt x="8359" y="0"/>
                  </a:cubicBezTo>
                  <a:close/>
                </a:path>
              </a:pathLst>
            </a:custGeom>
            <a:solidFill>
              <a:srgbClr val="FF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3"/>
            <p:cNvSpPr/>
            <p:nvPr/>
          </p:nvSpPr>
          <p:spPr>
            <a:xfrm flipH="1">
              <a:off x="6913967" y="2228607"/>
              <a:ext cx="87963" cy="52767"/>
            </a:xfrm>
            <a:custGeom>
              <a:avLst/>
              <a:gdLst/>
              <a:ahLst/>
              <a:cxnLst/>
              <a:rect l="l" t="t" r="r" b="b"/>
              <a:pathLst>
                <a:path w="1542" h="925" extrusionOk="0">
                  <a:moveTo>
                    <a:pt x="1327" y="1"/>
                  </a:moveTo>
                  <a:cubicBezTo>
                    <a:pt x="996" y="1"/>
                    <a:pt x="0" y="708"/>
                    <a:pt x="145" y="866"/>
                  </a:cubicBezTo>
                  <a:cubicBezTo>
                    <a:pt x="182" y="907"/>
                    <a:pt x="236" y="925"/>
                    <a:pt x="301" y="925"/>
                  </a:cubicBezTo>
                  <a:cubicBezTo>
                    <a:pt x="704" y="925"/>
                    <a:pt x="1542" y="242"/>
                    <a:pt x="1418" y="40"/>
                  </a:cubicBezTo>
                  <a:cubicBezTo>
                    <a:pt x="1402" y="13"/>
                    <a:pt x="1370" y="1"/>
                    <a:pt x="1327"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3"/>
            <p:cNvSpPr/>
            <p:nvPr/>
          </p:nvSpPr>
          <p:spPr>
            <a:xfrm flipH="1">
              <a:off x="6625485" y="2209953"/>
              <a:ext cx="46435" cy="23788"/>
            </a:xfrm>
            <a:custGeom>
              <a:avLst/>
              <a:gdLst/>
              <a:ahLst/>
              <a:cxnLst/>
              <a:rect l="l" t="t" r="r" b="b"/>
              <a:pathLst>
                <a:path w="814" h="417" extrusionOk="0">
                  <a:moveTo>
                    <a:pt x="211" y="1"/>
                  </a:moveTo>
                  <a:cubicBezTo>
                    <a:pt x="141" y="1"/>
                    <a:pt x="87" y="23"/>
                    <a:pt x="67" y="77"/>
                  </a:cubicBezTo>
                  <a:cubicBezTo>
                    <a:pt x="0" y="257"/>
                    <a:pt x="407" y="416"/>
                    <a:pt x="599" y="416"/>
                  </a:cubicBezTo>
                  <a:cubicBezTo>
                    <a:pt x="643" y="416"/>
                    <a:pt x="675" y="408"/>
                    <a:pt x="689" y="391"/>
                  </a:cubicBezTo>
                  <a:cubicBezTo>
                    <a:pt x="814" y="229"/>
                    <a:pt x="435" y="1"/>
                    <a:pt x="211"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3"/>
            <p:cNvSpPr/>
            <p:nvPr/>
          </p:nvSpPr>
          <p:spPr>
            <a:xfrm flipH="1">
              <a:off x="6741689" y="2363350"/>
              <a:ext cx="100913" cy="45693"/>
            </a:xfrm>
            <a:custGeom>
              <a:avLst/>
              <a:gdLst/>
              <a:ahLst/>
              <a:cxnLst/>
              <a:rect l="l" t="t" r="r" b="b"/>
              <a:pathLst>
                <a:path w="1769" h="801" extrusionOk="0">
                  <a:moveTo>
                    <a:pt x="92" y="0"/>
                  </a:moveTo>
                  <a:cubicBezTo>
                    <a:pt x="83" y="0"/>
                    <a:pt x="74" y="2"/>
                    <a:pt x="65" y="5"/>
                  </a:cubicBezTo>
                  <a:cubicBezTo>
                    <a:pt x="24" y="19"/>
                    <a:pt x="1" y="63"/>
                    <a:pt x="18" y="104"/>
                  </a:cubicBezTo>
                  <a:cubicBezTo>
                    <a:pt x="21" y="115"/>
                    <a:pt x="274" y="801"/>
                    <a:pt x="1162" y="801"/>
                  </a:cubicBezTo>
                  <a:cubicBezTo>
                    <a:pt x="1321" y="801"/>
                    <a:pt x="1499" y="777"/>
                    <a:pt x="1701" y="726"/>
                  </a:cubicBezTo>
                  <a:cubicBezTo>
                    <a:pt x="1742" y="716"/>
                    <a:pt x="1769" y="671"/>
                    <a:pt x="1756" y="630"/>
                  </a:cubicBezTo>
                  <a:cubicBezTo>
                    <a:pt x="1747" y="593"/>
                    <a:pt x="1716" y="570"/>
                    <a:pt x="1679" y="570"/>
                  </a:cubicBezTo>
                  <a:cubicBezTo>
                    <a:pt x="1673" y="570"/>
                    <a:pt x="1666" y="571"/>
                    <a:pt x="1660" y="572"/>
                  </a:cubicBezTo>
                  <a:cubicBezTo>
                    <a:pt x="1470" y="621"/>
                    <a:pt x="1302" y="642"/>
                    <a:pt x="1155" y="642"/>
                  </a:cubicBezTo>
                  <a:cubicBezTo>
                    <a:pt x="389" y="642"/>
                    <a:pt x="176" y="82"/>
                    <a:pt x="165" y="54"/>
                  </a:cubicBezTo>
                  <a:cubicBezTo>
                    <a:pt x="154" y="22"/>
                    <a:pt x="124" y="0"/>
                    <a:pt x="92" y="0"/>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3"/>
            <p:cNvSpPr/>
            <p:nvPr/>
          </p:nvSpPr>
          <p:spPr>
            <a:xfrm flipH="1">
              <a:off x="6851675" y="2400087"/>
              <a:ext cx="212093" cy="129492"/>
            </a:xfrm>
            <a:custGeom>
              <a:avLst/>
              <a:gdLst/>
              <a:ahLst/>
              <a:cxnLst/>
              <a:rect l="l" t="t" r="r" b="b"/>
              <a:pathLst>
                <a:path w="3718" h="2270" extrusionOk="0">
                  <a:moveTo>
                    <a:pt x="273" y="0"/>
                  </a:moveTo>
                  <a:cubicBezTo>
                    <a:pt x="98" y="229"/>
                    <a:pt x="0" y="495"/>
                    <a:pt x="0" y="782"/>
                  </a:cubicBezTo>
                  <a:cubicBezTo>
                    <a:pt x="0" y="1604"/>
                    <a:pt x="833" y="2270"/>
                    <a:pt x="1857" y="2270"/>
                  </a:cubicBezTo>
                  <a:cubicBezTo>
                    <a:pt x="2884" y="2270"/>
                    <a:pt x="3717" y="1604"/>
                    <a:pt x="3717" y="782"/>
                  </a:cubicBezTo>
                  <a:cubicBezTo>
                    <a:pt x="3717" y="754"/>
                    <a:pt x="3717" y="730"/>
                    <a:pt x="3714" y="703"/>
                  </a:cubicBezTo>
                  <a:cubicBezTo>
                    <a:pt x="3325" y="938"/>
                    <a:pt x="2868" y="1075"/>
                    <a:pt x="2379" y="1075"/>
                  </a:cubicBezTo>
                  <a:cubicBezTo>
                    <a:pt x="1512" y="1075"/>
                    <a:pt x="747" y="652"/>
                    <a:pt x="273" y="0"/>
                  </a:cubicBezTo>
                  <a:close/>
                </a:path>
              </a:pathLst>
            </a:custGeom>
            <a:solidFill>
              <a:srgbClr val="FF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3"/>
            <p:cNvSpPr/>
            <p:nvPr/>
          </p:nvSpPr>
          <p:spPr>
            <a:xfrm flipH="1">
              <a:off x="6604550" y="2388564"/>
              <a:ext cx="95322" cy="62578"/>
            </a:xfrm>
            <a:custGeom>
              <a:avLst/>
              <a:gdLst/>
              <a:ahLst/>
              <a:cxnLst/>
              <a:rect l="l" t="t" r="r" b="b"/>
              <a:pathLst>
                <a:path w="1671" h="1097" extrusionOk="0">
                  <a:moveTo>
                    <a:pt x="11" y="1"/>
                  </a:moveTo>
                  <a:lnTo>
                    <a:pt x="11" y="1"/>
                  </a:lnTo>
                  <a:cubicBezTo>
                    <a:pt x="1" y="157"/>
                    <a:pt x="25" y="318"/>
                    <a:pt x="89" y="465"/>
                  </a:cubicBezTo>
                  <a:cubicBezTo>
                    <a:pt x="270" y="871"/>
                    <a:pt x="704" y="1096"/>
                    <a:pt x="1199" y="1096"/>
                  </a:cubicBezTo>
                  <a:cubicBezTo>
                    <a:pt x="1261" y="1096"/>
                    <a:pt x="1322" y="1093"/>
                    <a:pt x="1384" y="1086"/>
                  </a:cubicBezTo>
                  <a:cubicBezTo>
                    <a:pt x="1551" y="820"/>
                    <a:pt x="1656" y="526"/>
                    <a:pt x="1670" y="209"/>
                  </a:cubicBezTo>
                  <a:lnTo>
                    <a:pt x="1670" y="209"/>
                  </a:lnTo>
                  <a:cubicBezTo>
                    <a:pt x="1469" y="291"/>
                    <a:pt x="1253" y="335"/>
                    <a:pt x="1028" y="335"/>
                  </a:cubicBezTo>
                  <a:cubicBezTo>
                    <a:pt x="656" y="335"/>
                    <a:pt x="308" y="212"/>
                    <a:pt x="11" y="1"/>
                  </a:cubicBezTo>
                  <a:close/>
                </a:path>
              </a:pathLst>
            </a:custGeom>
            <a:solidFill>
              <a:srgbClr val="FF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3"/>
            <p:cNvSpPr/>
            <p:nvPr/>
          </p:nvSpPr>
          <p:spPr>
            <a:xfrm flipH="1">
              <a:off x="6645451" y="2267798"/>
              <a:ext cx="26925" cy="46606"/>
            </a:xfrm>
            <a:custGeom>
              <a:avLst/>
              <a:gdLst/>
              <a:ahLst/>
              <a:cxnLst/>
              <a:rect l="l" t="t" r="r" b="b"/>
              <a:pathLst>
                <a:path w="472" h="817" extrusionOk="0">
                  <a:moveTo>
                    <a:pt x="236" y="1"/>
                  </a:moveTo>
                  <a:cubicBezTo>
                    <a:pt x="106" y="1"/>
                    <a:pt x="0" y="182"/>
                    <a:pt x="0" y="407"/>
                  </a:cubicBezTo>
                  <a:cubicBezTo>
                    <a:pt x="0" y="636"/>
                    <a:pt x="106" y="817"/>
                    <a:pt x="236" y="817"/>
                  </a:cubicBezTo>
                  <a:cubicBezTo>
                    <a:pt x="365" y="817"/>
                    <a:pt x="472" y="636"/>
                    <a:pt x="472" y="407"/>
                  </a:cubicBezTo>
                  <a:cubicBezTo>
                    <a:pt x="472" y="182"/>
                    <a:pt x="365" y="1"/>
                    <a:pt x="236" y="1"/>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3"/>
            <p:cNvSpPr/>
            <p:nvPr/>
          </p:nvSpPr>
          <p:spPr>
            <a:xfrm flipH="1">
              <a:off x="6648417" y="2275556"/>
              <a:ext cx="6845" cy="11808"/>
            </a:xfrm>
            <a:custGeom>
              <a:avLst/>
              <a:gdLst/>
              <a:ahLst/>
              <a:cxnLst/>
              <a:rect l="l" t="t" r="r" b="b"/>
              <a:pathLst>
                <a:path w="120" h="207" extrusionOk="0">
                  <a:moveTo>
                    <a:pt x="51" y="1"/>
                  </a:moveTo>
                  <a:cubicBezTo>
                    <a:pt x="49" y="1"/>
                    <a:pt x="47" y="1"/>
                    <a:pt x="45" y="2"/>
                  </a:cubicBezTo>
                  <a:cubicBezTo>
                    <a:pt x="18" y="5"/>
                    <a:pt x="0" y="53"/>
                    <a:pt x="8" y="107"/>
                  </a:cubicBezTo>
                  <a:cubicBezTo>
                    <a:pt x="14" y="163"/>
                    <a:pt x="39" y="207"/>
                    <a:pt x="69" y="207"/>
                  </a:cubicBezTo>
                  <a:cubicBezTo>
                    <a:pt x="70" y="207"/>
                    <a:pt x="71" y="207"/>
                    <a:pt x="72" y="206"/>
                  </a:cubicBezTo>
                  <a:cubicBezTo>
                    <a:pt x="99" y="203"/>
                    <a:pt x="120" y="152"/>
                    <a:pt x="110" y="97"/>
                  </a:cubicBezTo>
                  <a:cubicBezTo>
                    <a:pt x="103" y="43"/>
                    <a:pt x="79" y="1"/>
                    <a:pt x="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3"/>
            <p:cNvSpPr/>
            <p:nvPr/>
          </p:nvSpPr>
          <p:spPr>
            <a:xfrm flipH="1">
              <a:off x="6888695" y="2291016"/>
              <a:ext cx="39361" cy="59042"/>
            </a:xfrm>
            <a:custGeom>
              <a:avLst/>
              <a:gdLst/>
              <a:ahLst/>
              <a:cxnLst/>
              <a:rect l="l" t="t" r="r" b="b"/>
              <a:pathLst>
                <a:path w="690" h="1035" extrusionOk="0">
                  <a:moveTo>
                    <a:pt x="345" y="0"/>
                  </a:moveTo>
                  <a:cubicBezTo>
                    <a:pt x="153" y="0"/>
                    <a:pt x="0" y="233"/>
                    <a:pt x="0" y="520"/>
                  </a:cubicBezTo>
                  <a:cubicBezTo>
                    <a:pt x="0" y="802"/>
                    <a:pt x="153" y="1035"/>
                    <a:pt x="345" y="1035"/>
                  </a:cubicBezTo>
                  <a:cubicBezTo>
                    <a:pt x="533" y="1035"/>
                    <a:pt x="689" y="802"/>
                    <a:pt x="689" y="520"/>
                  </a:cubicBezTo>
                  <a:cubicBezTo>
                    <a:pt x="689" y="233"/>
                    <a:pt x="533" y="0"/>
                    <a:pt x="345" y="0"/>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3"/>
            <p:cNvSpPr/>
            <p:nvPr/>
          </p:nvSpPr>
          <p:spPr>
            <a:xfrm flipH="1">
              <a:off x="6894342" y="2302653"/>
              <a:ext cx="7815" cy="13406"/>
            </a:xfrm>
            <a:custGeom>
              <a:avLst/>
              <a:gdLst/>
              <a:ahLst/>
              <a:cxnLst/>
              <a:rect l="l" t="t" r="r" b="b"/>
              <a:pathLst>
                <a:path w="137" h="235" extrusionOk="0">
                  <a:moveTo>
                    <a:pt x="58" y="1"/>
                  </a:moveTo>
                  <a:cubicBezTo>
                    <a:pt x="57" y="1"/>
                    <a:pt x="56" y="1"/>
                    <a:pt x="55" y="1"/>
                  </a:cubicBezTo>
                  <a:cubicBezTo>
                    <a:pt x="21" y="4"/>
                    <a:pt x="0" y="62"/>
                    <a:pt x="10" y="124"/>
                  </a:cubicBezTo>
                  <a:cubicBezTo>
                    <a:pt x="17" y="185"/>
                    <a:pt x="47" y="234"/>
                    <a:pt x="77" y="234"/>
                  </a:cubicBezTo>
                  <a:cubicBezTo>
                    <a:pt x="78" y="234"/>
                    <a:pt x="80" y="234"/>
                    <a:pt x="82" y="234"/>
                  </a:cubicBezTo>
                  <a:cubicBezTo>
                    <a:pt x="116" y="230"/>
                    <a:pt x="137" y="175"/>
                    <a:pt x="126" y="111"/>
                  </a:cubicBezTo>
                  <a:cubicBezTo>
                    <a:pt x="120" y="47"/>
                    <a:pt x="88" y="1"/>
                    <a:pt x="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3"/>
            <p:cNvSpPr/>
            <p:nvPr/>
          </p:nvSpPr>
          <p:spPr>
            <a:xfrm flipH="1">
              <a:off x="6968731" y="2186621"/>
              <a:ext cx="107701" cy="157444"/>
            </a:xfrm>
            <a:custGeom>
              <a:avLst/>
              <a:gdLst/>
              <a:ahLst/>
              <a:cxnLst/>
              <a:rect l="l" t="t" r="r" b="b"/>
              <a:pathLst>
                <a:path w="1888" h="2760" extrusionOk="0">
                  <a:moveTo>
                    <a:pt x="1888" y="1"/>
                  </a:moveTo>
                  <a:lnTo>
                    <a:pt x="1888" y="1"/>
                  </a:lnTo>
                  <a:cubicBezTo>
                    <a:pt x="799" y="274"/>
                    <a:pt x="0" y="1028"/>
                    <a:pt x="0" y="2216"/>
                  </a:cubicBezTo>
                  <a:cubicBezTo>
                    <a:pt x="0" y="2404"/>
                    <a:pt x="21" y="2585"/>
                    <a:pt x="58" y="2759"/>
                  </a:cubicBezTo>
                  <a:cubicBezTo>
                    <a:pt x="768" y="1879"/>
                    <a:pt x="1385" y="899"/>
                    <a:pt x="1888" y="1"/>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3"/>
            <p:cNvSpPr/>
            <p:nvPr/>
          </p:nvSpPr>
          <p:spPr>
            <a:xfrm flipH="1">
              <a:off x="6779627" y="2179833"/>
              <a:ext cx="293497" cy="260410"/>
            </a:xfrm>
            <a:custGeom>
              <a:avLst/>
              <a:gdLst/>
              <a:ahLst/>
              <a:cxnLst/>
              <a:rect l="l" t="t" r="r" b="b"/>
              <a:pathLst>
                <a:path w="5145" h="4565" extrusionOk="0">
                  <a:moveTo>
                    <a:pt x="2574" y="857"/>
                  </a:moveTo>
                  <a:cubicBezTo>
                    <a:pt x="2618" y="857"/>
                    <a:pt x="2649" y="867"/>
                    <a:pt x="2666" y="895"/>
                  </a:cubicBezTo>
                  <a:cubicBezTo>
                    <a:pt x="2789" y="1096"/>
                    <a:pt x="1953" y="1782"/>
                    <a:pt x="1550" y="1782"/>
                  </a:cubicBezTo>
                  <a:cubicBezTo>
                    <a:pt x="1482" y="1782"/>
                    <a:pt x="1427" y="1762"/>
                    <a:pt x="1393" y="1721"/>
                  </a:cubicBezTo>
                  <a:cubicBezTo>
                    <a:pt x="1250" y="1563"/>
                    <a:pt x="2243" y="857"/>
                    <a:pt x="2574" y="857"/>
                  </a:cubicBezTo>
                  <a:close/>
                  <a:moveTo>
                    <a:pt x="4097" y="632"/>
                  </a:moveTo>
                  <a:cubicBezTo>
                    <a:pt x="4138" y="632"/>
                    <a:pt x="4179" y="646"/>
                    <a:pt x="4219" y="676"/>
                  </a:cubicBezTo>
                  <a:cubicBezTo>
                    <a:pt x="4718" y="1027"/>
                    <a:pt x="4748" y="1690"/>
                    <a:pt x="4721" y="2247"/>
                  </a:cubicBezTo>
                  <a:cubicBezTo>
                    <a:pt x="4714" y="2400"/>
                    <a:pt x="4591" y="2475"/>
                    <a:pt x="4472" y="2475"/>
                  </a:cubicBezTo>
                  <a:cubicBezTo>
                    <a:pt x="4352" y="2475"/>
                    <a:pt x="4240" y="2400"/>
                    <a:pt x="4247" y="2247"/>
                  </a:cubicBezTo>
                  <a:cubicBezTo>
                    <a:pt x="4264" y="1902"/>
                    <a:pt x="4308" y="1318"/>
                    <a:pt x="3980" y="1086"/>
                  </a:cubicBezTo>
                  <a:cubicBezTo>
                    <a:pt x="3775" y="942"/>
                    <a:pt x="3902" y="632"/>
                    <a:pt x="4097" y="632"/>
                  </a:cubicBezTo>
                  <a:close/>
                  <a:moveTo>
                    <a:pt x="2888" y="1949"/>
                  </a:moveTo>
                  <a:cubicBezTo>
                    <a:pt x="3076" y="1949"/>
                    <a:pt x="3232" y="2182"/>
                    <a:pt x="3232" y="2469"/>
                  </a:cubicBezTo>
                  <a:cubicBezTo>
                    <a:pt x="3232" y="2751"/>
                    <a:pt x="3076" y="2984"/>
                    <a:pt x="2888" y="2984"/>
                  </a:cubicBezTo>
                  <a:cubicBezTo>
                    <a:pt x="2696" y="2984"/>
                    <a:pt x="2543" y="2751"/>
                    <a:pt x="2543" y="2469"/>
                  </a:cubicBezTo>
                  <a:cubicBezTo>
                    <a:pt x="2543" y="2182"/>
                    <a:pt x="2696" y="1949"/>
                    <a:pt x="2888" y="1949"/>
                  </a:cubicBezTo>
                  <a:close/>
                  <a:moveTo>
                    <a:pt x="4527" y="2656"/>
                  </a:moveTo>
                  <a:cubicBezTo>
                    <a:pt x="4834" y="2656"/>
                    <a:pt x="4830" y="3131"/>
                    <a:pt x="4527" y="3131"/>
                  </a:cubicBezTo>
                  <a:cubicBezTo>
                    <a:pt x="4219" y="3131"/>
                    <a:pt x="4219" y="2656"/>
                    <a:pt x="4527" y="2656"/>
                  </a:cubicBezTo>
                  <a:close/>
                  <a:moveTo>
                    <a:pt x="2909" y="0"/>
                  </a:moveTo>
                  <a:cubicBezTo>
                    <a:pt x="2792" y="0"/>
                    <a:pt x="2669" y="3"/>
                    <a:pt x="2543" y="11"/>
                  </a:cubicBezTo>
                  <a:cubicBezTo>
                    <a:pt x="2294" y="27"/>
                    <a:pt x="2055" y="62"/>
                    <a:pt x="1830" y="120"/>
                  </a:cubicBezTo>
                  <a:cubicBezTo>
                    <a:pt x="1327" y="1018"/>
                    <a:pt x="710" y="1998"/>
                    <a:pt x="0" y="2878"/>
                  </a:cubicBezTo>
                  <a:cubicBezTo>
                    <a:pt x="75" y="3240"/>
                    <a:pt x="229" y="3575"/>
                    <a:pt x="437" y="3861"/>
                  </a:cubicBezTo>
                  <a:cubicBezTo>
                    <a:pt x="765" y="3438"/>
                    <a:pt x="1352" y="3154"/>
                    <a:pt x="2021" y="3154"/>
                  </a:cubicBezTo>
                  <a:cubicBezTo>
                    <a:pt x="3018" y="3154"/>
                    <a:pt x="3830" y="3779"/>
                    <a:pt x="3878" y="4564"/>
                  </a:cubicBezTo>
                  <a:cubicBezTo>
                    <a:pt x="4168" y="4394"/>
                    <a:pt x="4420" y="4164"/>
                    <a:pt x="4622" y="3895"/>
                  </a:cubicBezTo>
                  <a:cubicBezTo>
                    <a:pt x="4199" y="3701"/>
                    <a:pt x="4059" y="3329"/>
                    <a:pt x="4059" y="3321"/>
                  </a:cubicBezTo>
                  <a:cubicBezTo>
                    <a:pt x="4042" y="3280"/>
                    <a:pt x="4065" y="3236"/>
                    <a:pt x="4106" y="3222"/>
                  </a:cubicBezTo>
                  <a:cubicBezTo>
                    <a:pt x="4113" y="3219"/>
                    <a:pt x="4124" y="3216"/>
                    <a:pt x="4133" y="3216"/>
                  </a:cubicBezTo>
                  <a:cubicBezTo>
                    <a:pt x="4165" y="3216"/>
                    <a:pt x="4195" y="3236"/>
                    <a:pt x="4206" y="3271"/>
                  </a:cubicBezTo>
                  <a:cubicBezTo>
                    <a:pt x="4215" y="3291"/>
                    <a:pt x="4335" y="3608"/>
                    <a:pt x="4714" y="3769"/>
                  </a:cubicBezTo>
                  <a:cubicBezTo>
                    <a:pt x="4984" y="3356"/>
                    <a:pt x="5144" y="2864"/>
                    <a:pt x="5144" y="2335"/>
                  </a:cubicBezTo>
                  <a:cubicBezTo>
                    <a:pt x="5144" y="980"/>
                    <a:pt x="4803" y="0"/>
                    <a:pt x="2909" y="0"/>
                  </a:cubicBezTo>
                  <a:close/>
                </a:path>
              </a:pathLst>
            </a:custGeom>
            <a:solidFill>
              <a:srgbClr val="D1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3"/>
            <p:cNvSpPr/>
            <p:nvPr/>
          </p:nvSpPr>
          <p:spPr>
            <a:xfrm flipH="1">
              <a:off x="6913967" y="2228721"/>
              <a:ext cx="87906" cy="52824"/>
            </a:xfrm>
            <a:custGeom>
              <a:avLst/>
              <a:gdLst/>
              <a:ahLst/>
              <a:cxnLst/>
              <a:rect l="l" t="t" r="r" b="b"/>
              <a:pathLst>
                <a:path w="1541" h="926" extrusionOk="0">
                  <a:moveTo>
                    <a:pt x="1325" y="0"/>
                  </a:moveTo>
                  <a:cubicBezTo>
                    <a:pt x="994" y="0"/>
                    <a:pt x="1" y="706"/>
                    <a:pt x="144" y="864"/>
                  </a:cubicBezTo>
                  <a:cubicBezTo>
                    <a:pt x="178" y="905"/>
                    <a:pt x="233" y="925"/>
                    <a:pt x="301" y="925"/>
                  </a:cubicBezTo>
                  <a:cubicBezTo>
                    <a:pt x="704" y="925"/>
                    <a:pt x="1540" y="239"/>
                    <a:pt x="1417" y="38"/>
                  </a:cubicBezTo>
                  <a:cubicBezTo>
                    <a:pt x="1400" y="10"/>
                    <a:pt x="1369" y="0"/>
                    <a:pt x="1325"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3"/>
            <p:cNvSpPr/>
            <p:nvPr/>
          </p:nvSpPr>
          <p:spPr>
            <a:xfrm flipH="1">
              <a:off x="6804153" y="2363236"/>
              <a:ext cx="38448" cy="38791"/>
            </a:xfrm>
            <a:custGeom>
              <a:avLst/>
              <a:gdLst/>
              <a:ahLst/>
              <a:cxnLst/>
              <a:rect l="l" t="t" r="r" b="b"/>
              <a:pathLst>
                <a:path w="674" h="680" extrusionOk="0">
                  <a:moveTo>
                    <a:pt x="92" y="1"/>
                  </a:moveTo>
                  <a:cubicBezTo>
                    <a:pt x="83" y="1"/>
                    <a:pt x="72" y="4"/>
                    <a:pt x="65" y="7"/>
                  </a:cubicBezTo>
                  <a:cubicBezTo>
                    <a:pt x="24" y="21"/>
                    <a:pt x="1" y="65"/>
                    <a:pt x="18" y="106"/>
                  </a:cubicBezTo>
                  <a:cubicBezTo>
                    <a:pt x="18" y="114"/>
                    <a:pt x="158" y="486"/>
                    <a:pt x="581" y="680"/>
                  </a:cubicBezTo>
                  <a:cubicBezTo>
                    <a:pt x="612" y="639"/>
                    <a:pt x="642" y="595"/>
                    <a:pt x="673" y="554"/>
                  </a:cubicBezTo>
                  <a:cubicBezTo>
                    <a:pt x="294" y="393"/>
                    <a:pt x="174" y="76"/>
                    <a:pt x="165" y="56"/>
                  </a:cubicBezTo>
                  <a:cubicBezTo>
                    <a:pt x="154" y="21"/>
                    <a:pt x="124" y="1"/>
                    <a:pt x="92"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3"/>
            <p:cNvSpPr/>
            <p:nvPr/>
          </p:nvSpPr>
          <p:spPr>
            <a:xfrm flipH="1">
              <a:off x="6851903" y="2359756"/>
              <a:ext cx="196349" cy="101711"/>
            </a:xfrm>
            <a:custGeom>
              <a:avLst/>
              <a:gdLst/>
              <a:ahLst/>
              <a:cxnLst/>
              <a:rect l="l" t="t" r="r" b="b"/>
              <a:pathLst>
                <a:path w="3442" h="1783" extrusionOk="0">
                  <a:moveTo>
                    <a:pt x="1585" y="0"/>
                  </a:moveTo>
                  <a:cubicBezTo>
                    <a:pt x="916" y="0"/>
                    <a:pt x="329" y="284"/>
                    <a:pt x="1" y="707"/>
                  </a:cubicBezTo>
                  <a:cubicBezTo>
                    <a:pt x="475" y="1359"/>
                    <a:pt x="1240" y="1782"/>
                    <a:pt x="2107" y="1782"/>
                  </a:cubicBezTo>
                  <a:cubicBezTo>
                    <a:pt x="2596" y="1782"/>
                    <a:pt x="3053" y="1645"/>
                    <a:pt x="3442" y="1410"/>
                  </a:cubicBezTo>
                  <a:cubicBezTo>
                    <a:pt x="3394" y="625"/>
                    <a:pt x="2582" y="0"/>
                    <a:pt x="1585" y="0"/>
                  </a:cubicBezTo>
                  <a:close/>
                </a:path>
              </a:pathLst>
            </a:custGeom>
            <a:solidFill>
              <a:srgbClr val="D1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3"/>
            <p:cNvSpPr/>
            <p:nvPr/>
          </p:nvSpPr>
          <p:spPr>
            <a:xfrm flipH="1">
              <a:off x="6888695" y="2291016"/>
              <a:ext cx="39361" cy="59042"/>
            </a:xfrm>
            <a:custGeom>
              <a:avLst/>
              <a:gdLst/>
              <a:ahLst/>
              <a:cxnLst/>
              <a:rect l="l" t="t" r="r" b="b"/>
              <a:pathLst>
                <a:path w="690" h="1035" extrusionOk="0">
                  <a:moveTo>
                    <a:pt x="512" y="205"/>
                  </a:moveTo>
                  <a:cubicBezTo>
                    <a:pt x="543" y="205"/>
                    <a:pt x="574" y="253"/>
                    <a:pt x="580" y="315"/>
                  </a:cubicBezTo>
                  <a:cubicBezTo>
                    <a:pt x="591" y="379"/>
                    <a:pt x="570" y="434"/>
                    <a:pt x="536" y="438"/>
                  </a:cubicBezTo>
                  <a:lnTo>
                    <a:pt x="533" y="438"/>
                  </a:lnTo>
                  <a:cubicBezTo>
                    <a:pt x="502" y="438"/>
                    <a:pt x="471" y="393"/>
                    <a:pt x="464" y="328"/>
                  </a:cubicBezTo>
                  <a:cubicBezTo>
                    <a:pt x="454" y="266"/>
                    <a:pt x="475" y="208"/>
                    <a:pt x="509" y="205"/>
                  </a:cubicBezTo>
                  <a:close/>
                  <a:moveTo>
                    <a:pt x="345" y="0"/>
                  </a:moveTo>
                  <a:cubicBezTo>
                    <a:pt x="153" y="0"/>
                    <a:pt x="0" y="233"/>
                    <a:pt x="0" y="520"/>
                  </a:cubicBezTo>
                  <a:cubicBezTo>
                    <a:pt x="0" y="802"/>
                    <a:pt x="153" y="1035"/>
                    <a:pt x="345" y="1035"/>
                  </a:cubicBezTo>
                  <a:cubicBezTo>
                    <a:pt x="533" y="1035"/>
                    <a:pt x="689" y="802"/>
                    <a:pt x="689" y="520"/>
                  </a:cubicBezTo>
                  <a:cubicBezTo>
                    <a:pt x="689" y="233"/>
                    <a:pt x="533" y="0"/>
                    <a:pt x="345" y="0"/>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3"/>
            <p:cNvSpPr/>
            <p:nvPr/>
          </p:nvSpPr>
          <p:spPr>
            <a:xfrm flipH="1">
              <a:off x="6894342" y="2302653"/>
              <a:ext cx="7815" cy="13349"/>
            </a:xfrm>
            <a:custGeom>
              <a:avLst/>
              <a:gdLst/>
              <a:ahLst/>
              <a:cxnLst/>
              <a:rect l="l" t="t" r="r" b="b"/>
              <a:pathLst>
                <a:path w="137" h="234" extrusionOk="0">
                  <a:moveTo>
                    <a:pt x="55" y="1"/>
                  </a:moveTo>
                  <a:cubicBezTo>
                    <a:pt x="21" y="4"/>
                    <a:pt x="0" y="62"/>
                    <a:pt x="10" y="124"/>
                  </a:cubicBezTo>
                  <a:cubicBezTo>
                    <a:pt x="17" y="189"/>
                    <a:pt x="48" y="234"/>
                    <a:pt x="79" y="234"/>
                  </a:cubicBezTo>
                  <a:lnTo>
                    <a:pt x="82" y="234"/>
                  </a:lnTo>
                  <a:cubicBezTo>
                    <a:pt x="116" y="230"/>
                    <a:pt x="137" y="175"/>
                    <a:pt x="126" y="111"/>
                  </a:cubicBezTo>
                  <a:cubicBezTo>
                    <a:pt x="120" y="49"/>
                    <a:pt x="89" y="1"/>
                    <a:pt x="58" y="1"/>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3"/>
            <p:cNvSpPr/>
            <p:nvPr/>
          </p:nvSpPr>
          <p:spPr>
            <a:xfrm flipH="1">
              <a:off x="7171644" y="2476244"/>
              <a:ext cx="107758" cy="68967"/>
            </a:xfrm>
            <a:custGeom>
              <a:avLst/>
              <a:gdLst/>
              <a:ahLst/>
              <a:cxnLst/>
              <a:rect l="l" t="t" r="r" b="b"/>
              <a:pathLst>
                <a:path w="1889" h="1209" extrusionOk="0">
                  <a:moveTo>
                    <a:pt x="977" y="0"/>
                  </a:moveTo>
                  <a:cubicBezTo>
                    <a:pt x="867" y="0"/>
                    <a:pt x="770" y="18"/>
                    <a:pt x="697" y="38"/>
                  </a:cubicBezTo>
                  <a:cubicBezTo>
                    <a:pt x="360" y="133"/>
                    <a:pt x="76" y="392"/>
                    <a:pt x="12" y="673"/>
                  </a:cubicBezTo>
                  <a:cubicBezTo>
                    <a:pt x="1" y="714"/>
                    <a:pt x="28" y="758"/>
                    <a:pt x="69" y="764"/>
                  </a:cubicBezTo>
                  <a:cubicBezTo>
                    <a:pt x="77" y="767"/>
                    <a:pt x="85" y="768"/>
                    <a:pt x="92" y="768"/>
                  </a:cubicBezTo>
                  <a:cubicBezTo>
                    <a:pt x="127" y="768"/>
                    <a:pt x="157" y="743"/>
                    <a:pt x="165" y="706"/>
                  </a:cubicBezTo>
                  <a:cubicBezTo>
                    <a:pt x="220" y="484"/>
                    <a:pt x="458" y="269"/>
                    <a:pt x="738" y="191"/>
                  </a:cubicBezTo>
                  <a:cubicBezTo>
                    <a:pt x="800" y="173"/>
                    <a:pt x="882" y="158"/>
                    <a:pt x="975" y="158"/>
                  </a:cubicBezTo>
                  <a:cubicBezTo>
                    <a:pt x="1118" y="158"/>
                    <a:pt x="1288" y="194"/>
                    <a:pt x="1462" y="314"/>
                  </a:cubicBezTo>
                  <a:cubicBezTo>
                    <a:pt x="1277" y="324"/>
                    <a:pt x="1028" y="365"/>
                    <a:pt x="878" y="505"/>
                  </a:cubicBezTo>
                  <a:cubicBezTo>
                    <a:pt x="790" y="591"/>
                    <a:pt x="749" y="700"/>
                    <a:pt x="755" y="829"/>
                  </a:cubicBezTo>
                  <a:cubicBezTo>
                    <a:pt x="762" y="983"/>
                    <a:pt x="817" y="1092"/>
                    <a:pt x="919" y="1157"/>
                  </a:cubicBezTo>
                  <a:cubicBezTo>
                    <a:pt x="984" y="1194"/>
                    <a:pt x="1059" y="1208"/>
                    <a:pt x="1131" y="1208"/>
                  </a:cubicBezTo>
                  <a:cubicBezTo>
                    <a:pt x="1291" y="1208"/>
                    <a:pt x="1441" y="1144"/>
                    <a:pt x="1466" y="1133"/>
                  </a:cubicBezTo>
                  <a:cubicBezTo>
                    <a:pt x="1503" y="1116"/>
                    <a:pt x="1523" y="1068"/>
                    <a:pt x="1503" y="1027"/>
                  </a:cubicBezTo>
                  <a:cubicBezTo>
                    <a:pt x="1491" y="1000"/>
                    <a:pt x="1462" y="982"/>
                    <a:pt x="1432" y="982"/>
                  </a:cubicBezTo>
                  <a:cubicBezTo>
                    <a:pt x="1421" y="982"/>
                    <a:pt x="1410" y="984"/>
                    <a:pt x="1400" y="990"/>
                  </a:cubicBezTo>
                  <a:cubicBezTo>
                    <a:pt x="1353" y="1011"/>
                    <a:pt x="1235" y="1051"/>
                    <a:pt x="1130" y="1051"/>
                  </a:cubicBezTo>
                  <a:cubicBezTo>
                    <a:pt x="1082" y="1051"/>
                    <a:pt x="1036" y="1043"/>
                    <a:pt x="1001" y="1021"/>
                  </a:cubicBezTo>
                  <a:cubicBezTo>
                    <a:pt x="946" y="986"/>
                    <a:pt x="916" y="922"/>
                    <a:pt x="913" y="822"/>
                  </a:cubicBezTo>
                  <a:cubicBezTo>
                    <a:pt x="909" y="737"/>
                    <a:pt x="933" y="673"/>
                    <a:pt x="987" y="621"/>
                  </a:cubicBezTo>
                  <a:cubicBezTo>
                    <a:pt x="1116" y="498"/>
                    <a:pt x="1380" y="469"/>
                    <a:pt x="1554" y="469"/>
                  </a:cubicBezTo>
                  <a:cubicBezTo>
                    <a:pt x="1603" y="469"/>
                    <a:pt x="1644" y="471"/>
                    <a:pt x="1674" y="474"/>
                  </a:cubicBezTo>
                  <a:lnTo>
                    <a:pt x="1888" y="495"/>
                  </a:lnTo>
                  <a:lnTo>
                    <a:pt x="1888" y="495"/>
                  </a:lnTo>
                  <a:lnTo>
                    <a:pt x="1735" y="341"/>
                  </a:lnTo>
                  <a:cubicBezTo>
                    <a:pt x="1471" y="71"/>
                    <a:pt x="1196" y="0"/>
                    <a:pt x="977" y="0"/>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3"/>
            <p:cNvSpPr/>
            <p:nvPr/>
          </p:nvSpPr>
          <p:spPr>
            <a:xfrm flipH="1">
              <a:off x="6528223" y="2152964"/>
              <a:ext cx="93154" cy="247518"/>
            </a:xfrm>
            <a:custGeom>
              <a:avLst/>
              <a:gdLst/>
              <a:ahLst/>
              <a:cxnLst/>
              <a:rect l="l" t="t" r="r" b="b"/>
              <a:pathLst>
                <a:path w="1633" h="4339" extrusionOk="0">
                  <a:moveTo>
                    <a:pt x="212" y="0"/>
                  </a:moveTo>
                  <a:lnTo>
                    <a:pt x="212" y="0"/>
                  </a:lnTo>
                  <a:cubicBezTo>
                    <a:pt x="263" y="669"/>
                    <a:pt x="202" y="1379"/>
                    <a:pt x="79" y="2079"/>
                  </a:cubicBezTo>
                  <a:lnTo>
                    <a:pt x="786" y="1475"/>
                  </a:lnTo>
                  <a:cubicBezTo>
                    <a:pt x="741" y="1290"/>
                    <a:pt x="656" y="1113"/>
                    <a:pt x="536" y="956"/>
                  </a:cubicBezTo>
                  <a:cubicBezTo>
                    <a:pt x="403" y="782"/>
                    <a:pt x="571" y="614"/>
                    <a:pt x="745" y="614"/>
                  </a:cubicBezTo>
                  <a:cubicBezTo>
                    <a:pt x="816" y="614"/>
                    <a:pt x="892" y="646"/>
                    <a:pt x="946" y="717"/>
                  </a:cubicBezTo>
                  <a:cubicBezTo>
                    <a:pt x="1045" y="846"/>
                    <a:pt x="1124" y="990"/>
                    <a:pt x="1178" y="1137"/>
                  </a:cubicBezTo>
                  <a:lnTo>
                    <a:pt x="1434" y="922"/>
                  </a:lnTo>
                  <a:cubicBezTo>
                    <a:pt x="1445" y="908"/>
                    <a:pt x="1462" y="905"/>
                    <a:pt x="1475" y="901"/>
                  </a:cubicBezTo>
                  <a:cubicBezTo>
                    <a:pt x="1298" y="400"/>
                    <a:pt x="929" y="68"/>
                    <a:pt x="212" y="0"/>
                  </a:cubicBezTo>
                  <a:close/>
                  <a:moveTo>
                    <a:pt x="697" y="2844"/>
                  </a:moveTo>
                  <a:cubicBezTo>
                    <a:pt x="1004" y="2844"/>
                    <a:pt x="1004" y="3318"/>
                    <a:pt x="697" y="3318"/>
                  </a:cubicBezTo>
                  <a:cubicBezTo>
                    <a:pt x="393" y="3318"/>
                    <a:pt x="393" y="2844"/>
                    <a:pt x="697" y="2844"/>
                  </a:cubicBezTo>
                  <a:close/>
                  <a:moveTo>
                    <a:pt x="1523" y="1051"/>
                  </a:moveTo>
                  <a:lnTo>
                    <a:pt x="1232" y="1301"/>
                  </a:lnTo>
                  <a:cubicBezTo>
                    <a:pt x="1339" y="1697"/>
                    <a:pt x="1301" y="2120"/>
                    <a:pt x="1130" y="2513"/>
                  </a:cubicBezTo>
                  <a:cubicBezTo>
                    <a:pt x="1089" y="2601"/>
                    <a:pt x="1024" y="2636"/>
                    <a:pt x="956" y="2636"/>
                  </a:cubicBezTo>
                  <a:cubicBezTo>
                    <a:pt x="802" y="2636"/>
                    <a:pt x="635" y="2461"/>
                    <a:pt x="720" y="2274"/>
                  </a:cubicBezTo>
                  <a:cubicBezTo>
                    <a:pt x="806" y="2069"/>
                    <a:pt x="837" y="1861"/>
                    <a:pt x="816" y="1656"/>
                  </a:cubicBezTo>
                  <a:lnTo>
                    <a:pt x="816" y="1656"/>
                  </a:lnTo>
                  <a:lnTo>
                    <a:pt x="35" y="2328"/>
                  </a:lnTo>
                  <a:cubicBezTo>
                    <a:pt x="24" y="2379"/>
                    <a:pt x="11" y="2434"/>
                    <a:pt x="0" y="2485"/>
                  </a:cubicBezTo>
                  <a:cubicBezTo>
                    <a:pt x="24" y="2584"/>
                    <a:pt x="49" y="2686"/>
                    <a:pt x="76" y="2789"/>
                  </a:cubicBezTo>
                  <a:cubicBezTo>
                    <a:pt x="147" y="3090"/>
                    <a:pt x="222" y="3414"/>
                    <a:pt x="267" y="3751"/>
                  </a:cubicBezTo>
                  <a:lnTo>
                    <a:pt x="267" y="3759"/>
                  </a:lnTo>
                  <a:lnTo>
                    <a:pt x="267" y="3762"/>
                  </a:lnTo>
                  <a:lnTo>
                    <a:pt x="267" y="3765"/>
                  </a:lnTo>
                  <a:lnTo>
                    <a:pt x="267" y="3769"/>
                  </a:lnTo>
                  <a:lnTo>
                    <a:pt x="267" y="3775"/>
                  </a:lnTo>
                  <a:cubicBezTo>
                    <a:pt x="267" y="3779"/>
                    <a:pt x="267" y="3779"/>
                    <a:pt x="270" y="3779"/>
                  </a:cubicBezTo>
                  <a:lnTo>
                    <a:pt x="270" y="3783"/>
                  </a:lnTo>
                  <a:lnTo>
                    <a:pt x="270" y="3786"/>
                  </a:lnTo>
                  <a:lnTo>
                    <a:pt x="270" y="3789"/>
                  </a:lnTo>
                  <a:lnTo>
                    <a:pt x="270" y="3792"/>
                  </a:lnTo>
                  <a:lnTo>
                    <a:pt x="270" y="3796"/>
                  </a:lnTo>
                  <a:lnTo>
                    <a:pt x="270" y="3803"/>
                  </a:lnTo>
                  <a:lnTo>
                    <a:pt x="270" y="3806"/>
                  </a:lnTo>
                  <a:lnTo>
                    <a:pt x="270" y="3810"/>
                  </a:lnTo>
                  <a:cubicBezTo>
                    <a:pt x="274" y="3810"/>
                    <a:pt x="274" y="3813"/>
                    <a:pt x="274" y="3813"/>
                  </a:cubicBezTo>
                  <a:lnTo>
                    <a:pt x="274" y="3816"/>
                  </a:lnTo>
                  <a:lnTo>
                    <a:pt x="274" y="3820"/>
                  </a:lnTo>
                  <a:lnTo>
                    <a:pt x="274" y="3827"/>
                  </a:lnTo>
                  <a:lnTo>
                    <a:pt x="274" y="3833"/>
                  </a:lnTo>
                  <a:cubicBezTo>
                    <a:pt x="290" y="3977"/>
                    <a:pt x="298" y="4123"/>
                    <a:pt x="298" y="4274"/>
                  </a:cubicBezTo>
                  <a:lnTo>
                    <a:pt x="298" y="4281"/>
                  </a:lnTo>
                  <a:lnTo>
                    <a:pt x="298" y="4284"/>
                  </a:lnTo>
                  <a:cubicBezTo>
                    <a:pt x="298" y="4301"/>
                    <a:pt x="298" y="4322"/>
                    <a:pt x="294" y="4339"/>
                  </a:cubicBezTo>
                  <a:cubicBezTo>
                    <a:pt x="1073" y="4021"/>
                    <a:pt x="1632" y="3140"/>
                    <a:pt x="1632" y="2106"/>
                  </a:cubicBezTo>
                  <a:cubicBezTo>
                    <a:pt x="1632" y="1714"/>
                    <a:pt x="1605" y="1355"/>
                    <a:pt x="1523" y="1051"/>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3"/>
            <p:cNvSpPr/>
            <p:nvPr/>
          </p:nvSpPr>
          <p:spPr>
            <a:xfrm flipH="1">
              <a:off x="6534441" y="2204363"/>
              <a:ext cx="84997" cy="81460"/>
            </a:xfrm>
            <a:custGeom>
              <a:avLst/>
              <a:gdLst/>
              <a:ahLst/>
              <a:cxnLst/>
              <a:rect l="l" t="t" r="r" b="b"/>
              <a:pathLst>
                <a:path w="1490" h="1428" extrusionOk="0">
                  <a:moveTo>
                    <a:pt x="1441" y="0"/>
                  </a:moveTo>
                  <a:cubicBezTo>
                    <a:pt x="1428" y="4"/>
                    <a:pt x="1411" y="7"/>
                    <a:pt x="1400" y="21"/>
                  </a:cubicBezTo>
                  <a:lnTo>
                    <a:pt x="1144" y="236"/>
                  </a:lnTo>
                  <a:cubicBezTo>
                    <a:pt x="1165" y="290"/>
                    <a:pt x="1185" y="345"/>
                    <a:pt x="1198" y="400"/>
                  </a:cubicBezTo>
                  <a:lnTo>
                    <a:pt x="1489" y="150"/>
                  </a:lnTo>
                  <a:cubicBezTo>
                    <a:pt x="1475" y="99"/>
                    <a:pt x="1458" y="48"/>
                    <a:pt x="1441" y="0"/>
                  </a:cubicBezTo>
                  <a:close/>
                  <a:moveTo>
                    <a:pt x="752" y="574"/>
                  </a:moveTo>
                  <a:lnTo>
                    <a:pt x="45" y="1178"/>
                  </a:lnTo>
                  <a:cubicBezTo>
                    <a:pt x="31" y="1260"/>
                    <a:pt x="15" y="1345"/>
                    <a:pt x="1" y="1427"/>
                  </a:cubicBezTo>
                  <a:lnTo>
                    <a:pt x="782" y="755"/>
                  </a:lnTo>
                  <a:cubicBezTo>
                    <a:pt x="779" y="693"/>
                    <a:pt x="765" y="632"/>
                    <a:pt x="752" y="574"/>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3"/>
            <p:cNvSpPr/>
            <p:nvPr/>
          </p:nvSpPr>
          <p:spPr>
            <a:xfrm flipH="1">
              <a:off x="6606318" y="2152394"/>
              <a:ext cx="22248" cy="142327"/>
            </a:xfrm>
            <a:custGeom>
              <a:avLst/>
              <a:gdLst/>
              <a:ahLst/>
              <a:cxnLst/>
              <a:rect l="l" t="t" r="r" b="b"/>
              <a:pathLst>
                <a:path w="390" h="2495" extrusionOk="0">
                  <a:moveTo>
                    <a:pt x="0" y="0"/>
                  </a:moveTo>
                  <a:cubicBezTo>
                    <a:pt x="93" y="451"/>
                    <a:pt x="106" y="987"/>
                    <a:pt x="24" y="1622"/>
                  </a:cubicBezTo>
                  <a:cubicBezTo>
                    <a:pt x="0" y="1877"/>
                    <a:pt x="52" y="2171"/>
                    <a:pt x="126" y="2495"/>
                  </a:cubicBezTo>
                  <a:cubicBezTo>
                    <a:pt x="137" y="2444"/>
                    <a:pt x="150" y="2389"/>
                    <a:pt x="161" y="2338"/>
                  </a:cubicBezTo>
                  <a:cubicBezTo>
                    <a:pt x="175" y="2256"/>
                    <a:pt x="191" y="2171"/>
                    <a:pt x="205" y="2089"/>
                  </a:cubicBezTo>
                  <a:cubicBezTo>
                    <a:pt x="328" y="1389"/>
                    <a:pt x="389" y="679"/>
                    <a:pt x="338" y="10"/>
                  </a:cubicBezTo>
                  <a:cubicBezTo>
                    <a:pt x="249" y="3"/>
                    <a:pt x="157" y="0"/>
                    <a:pt x="58"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3"/>
            <p:cNvSpPr/>
            <p:nvPr/>
          </p:nvSpPr>
          <p:spPr>
            <a:xfrm flipH="1">
              <a:off x="6622519" y="2152394"/>
              <a:ext cx="20080" cy="92527"/>
            </a:xfrm>
            <a:custGeom>
              <a:avLst/>
              <a:gdLst/>
              <a:ahLst/>
              <a:cxnLst/>
              <a:rect l="l" t="t" r="r" b="b"/>
              <a:pathLst>
                <a:path w="352" h="1622" extrusionOk="0">
                  <a:moveTo>
                    <a:pt x="246" y="0"/>
                  </a:moveTo>
                  <a:cubicBezTo>
                    <a:pt x="175" y="0"/>
                    <a:pt x="103" y="3"/>
                    <a:pt x="24" y="10"/>
                  </a:cubicBezTo>
                  <a:lnTo>
                    <a:pt x="0" y="10"/>
                  </a:lnTo>
                  <a:cubicBezTo>
                    <a:pt x="260" y="604"/>
                    <a:pt x="311" y="1191"/>
                    <a:pt x="270" y="1622"/>
                  </a:cubicBezTo>
                  <a:cubicBezTo>
                    <a:pt x="352" y="987"/>
                    <a:pt x="339" y="451"/>
                    <a:pt x="246"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3"/>
            <p:cNvSpPr/>
            <p:nvPr/>
          </p:nvSpPr>
          <p:spPr>
            <a:xfrm flipH="1">
              <a:off x="6617044" y="2152964"/>
              <a:ext cx="137136" cy="235653"/>
            </a:xfrm>
            <a:custGeom>
              <a:avLst/>
              <a:gdLst/>
              <a:ahLst/>
              <a:cxnLst/>
              <a:rect l="l" t="t" r="r" b="b"/>
              <a:pathLst>
                <a:path w="2404" h="4131" extrusionOk="0">
                  <a:moveTo>
                    <a:pt x="1652" y="1000"/>
                  </a:moveTo>
                  <a:cubicBezTo>
                    <a:pt x="1878" y="1000"/>
                    <a:pt x="2257" y="1229"/>
                    <a:pt x="2131" y="1390"/>
                  </a:cubicBezTo>
                  <a:cubicBezTo>
                    <a:pt x="2117" y="1407"/>
                    <a:pt x="2083" y="1413"/>
                    <a:pt x="2038" y="1413"/>
                  </a:cubicBezTo>
                  <a:cubicBezTo>
                    <a:pt x="1847" y="1413"/>
                    <a:pt x="1444" y="1256"/>
                    <a:pt x="1509" y="1076"/>
                  </a:cubicBezTo>
                  <a:cubicBezTo>
                    <a:pt x="1530" y="1021"/>
                    <a:pt x="1584" y="1000"/>
                    <a:pt x="1652" y="1000"/>
                  </a:cubicBezTo>
                  <a:close/>
                  <a:moveTo>
                    <a:pt x="1670" y="2014"/>
                  </a:moveTo>
                  <a:cubicBezTo>
                    <a:pt x="1799" y="2014"/>
                    <a:pt x="1906" y="2195"/>
                    <a:pt x="1906" y="2420"/>
                  </a:cubicBezTo>
                  <a:cubicBezTo>
                    <a:pt x="1906" y="2649"/>
                    <a:pt x="1799" y="2830"/>
                    <a:pt x="1670" y="2830"/>
                  </a:cubicBezTo>
                  <a:cubicBezTo>
                    <a:pt x="1540" y="2830"/>
                    <a:pt x="1434" y="2649"/>
                    <a:pt x="1434" y="2420"/>
                  </a:cubicBezTo>
                  <a:cubicBezTo>
                    <a:pt x="1434" y="2195"/>
                    <a:pt x="1540" y="2014"/>
                    <a:pt x="1670" y="2014"/>
                  </a:cubicBezTo>
                  <a:close/>
                  <a:moveTo>
                    <a:pt x="1956" y="0"/>
                  </a:moveTo>
                  <a:cubicBezTo>
                    <a:pt x="877" y="85"/>
                    <a:pt x="1" y="813"/>
                    <a:pt x="1" y="2106"/>
                  </a:cubicBezTo>
                  <a:cubicBezTo>
                    <a:pt x="1" y="2967"/>
                    <a:pt x="386" y="3718"/>
                    <a:pt x="963" y="4131"/>
                  </a:cubicBezTo>
                  <a:cubicBezTo>
                    <a:pt x="997" y="3656"/>
                    <a:pt x="1356" y="3175"/>
                    <a:pt x="1912" y="2929"/>
                  </a:cubicBezTo>
                  <a:cubicBezTo>
                    <a:pt x="2076" y="2858"/>
                    <a:pt x="2240" y="2813"/>
                    <a:pt x="2404" y="2789"/>
                  </a:cubicBezTo>
                  <a:cubicBezTo>
                    <a:pt x="2377" y="2686"/>
                    <a:pt x="2352" y="2584"/>
                    <a:pt x="2328" y="2485"/>
                  </a:cubicBezTo>
                  <a:cubicBezTo>
                    <a:pt x="2254" y="2161"/>
                    <a:pt x="2202" y="1867"/>
                    <a:pt x="2226" y="1612"/>
                  </a:cubicBezTo>
                  <a:cubicBezTo>
                    <a:pt x="2267" y="1181"/>
                    <a:pt x="2216" y="594"/>
                    <a:pt x="1956" y="0"/>
                  </a:cubicBezTo>
                  <a:close/>
                </a:path>
              </a:pathLst>
            </a:custGeom>
            <a:solidFill>
              <a:srgbClr val="D1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3"/>
            <p:cNvSpPr/>
            <p:nvPr/>
          </p:nvSpPr>
          <p:spPr>
            <a:xfrm flipH="1">
              <a:off x="6625371" y="2210010"/>
              <a:ext cx="46435" cy="23617"/>
            </a:xfrm>
            <a:custGeom>
              <a:avLst/>
              <a:gdLst/>
              <a:ahLst/>
              <a:cxnLst/>
              <a:rect l="l" t="t" r="r" b="b"/>
              <a:pathLst>
                <a:path w="814" h="414" extrusionOk="0">
                  <a:moveTo>
                    <a:pt x="208" y="0"/>
                  </a:moveTo>
                  <a:cubicBezTo>
                    <a:pt x="140" y="0"/>
                    <a:pt x="86" y="21"/>
                    <a:pt x="65" y="76"/>
                  </a:cubicBezTo>
                  <a:cubicBezTo>
                    <a:pt x="0" y="256"/>
                    <a:pt x="403" y="413"/>
                    <a:pt x="594" y="413"/>
                  </a:cubicBezTo>
                  <a:cubicBezTo>
                    <a:pt x="639" y="413"/>
                    <a:pt x="673" y="407"/>
                    <a:pt x="687" y="390"/>
                  </a:cubicBezTo>
                  <a:cubicBezTo>
                    <a:pt x="813" y="229"/>
                    <a:pt x="434" y="0"/>
                    <a:pt x="208"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3"/>
            <p:cNvSpPr/>
            <p:nvPr/>
          </p:nvSpPr>
          <p:spPr>
            <a:xfrm flipH="1">
              <a:off x="6604378" y="2312008"/>
              <a:ext cx="12721" cy="85339"/>
            </a:xfrm>
            <a:custGeom>
              <a:avLst/>
              <a:gdLst/>
              <a:ahLst/>
              <a:cxnLst/>
              <a:rect l="l" t="t" r="r" b="b"/>
              <a:pathLst>
                <a:path w="223" h="1496" extrusionOk="0">
                  <a:moveTo>
                    <a:pt x="223" y="1493"/>
                  </a:moveTo>
                  <a:lnTo>
                    <a:pt x="223" y="1496"/>
                  </a:lnTo>
                  <a:lnTo>
                    <a:pt x="223" y="1493"/>
                  </a:lnTo>
                  <a:close/>
                  <a:moveTo>
                    <a:pt x="223" y="1486"/>
                  </a:moveTo>
                  <a:lnTo>
                    <a:pt x="223" y="1493"/>
                  </a:lnTo>
                  <a:lnTo>
                    <a:pt x="223" y="1486"/>
                  </a:lnTo>
                  <a:close/>
                  <a:moveTo>
                    <a:pt x="199" y="1045"/>
                  </a:moveTo>
                  <a:lnTo>
                    <a:pt x="199" y="1045"/>
                  </a:lnTo>
                  <a:lnTo>
                    <a:pt x="199" y="1045"/>
                  </a:lnTo>
                  <a:close/>
                  <a:moveTo>
                    <a:pt x="199" y="1039"/>
                  </a:moveTo>
                  <a:lnTo>
                    <a:pt x="199" y="1039"/>
                  </a:lnTo>
                  <a:lnTo>
                    <a:pt x="199" y="1039"/>
                  </a:lnTo>
                  <a:close/>
                  <a:moveTo>
                    <a:pt x="199" y="1032"/>
                  </a:moveTo>
                  <a:lnTo>
                    <a:pt x="199" y="1032"/>
                  </a:lnTo>
                  <a:lnTo>
                    <a:pt x="199" y="1032"/>
                  </a:lnTo>
                  <a:close/>
                  <a:moveTo>
                    <a:pt x="199" y="1025"/>
                  </a:moveTo>
                  <a:lnTo>
                    <a:pt x="199" y="1028"/>
                  </a:lnTo>
                  <a:lnTo>
                    <a:pt x="199" y="1025"/>
                  </a:lnTo>
                  <a:close/>
                  <a:moveTo>
                    <a:pt x="195" y="1018"/>
                  </a:moveTo>
                  <a:lnTo>
                    <a:pt x="195" y="1022"/>
                  </a:lnTo>
                  <a:lnTo>
                    <a:pt x="195" y="1018"/>
                  </a:lnTo>
                  <a:close/>
                  <a:moveTo>
                    <a:pt x="195" y="1015"/>
                  </a:moveTo>
                  <a:lnTo>
                    <a:pt x="195" y="1015"/>
                  </a:lnTo>
                  <a:lnTo>
                    <a:pt x="195" y="1015"/>
                  </a:lnTo>
                  <a:close/>
                  <a:moveTo>
                    <a:pt x="195" y="1008"/>
                  </a:moveTo>
                  <a:lnTo>
                    <a:pt x="195" y="1008"/>
                  </a:lnTo>
                  <a:lnTo>
                    <a:pt x="195" y="1008"/>
                  </a:lnTo>
                  <a:close/>
                  <a:moveTo>
                    <a:pt x="195" y="1001"/>
                  </a:moveTo>
                  <a:lnTo>
                    <a:pt x="195" y="1004"/>
                  </a:lnTo>
                  <a:lnTo>
                    <a:pt x="195" y="1001"/>
                  </a:lnTo>
                  <a:close/>
                  <a:moveTo>
                    <a:pt x="195" y="995"/>
                  </a:moveTo>
                  <a:lnTo>
                    <a:pt x="195" y="998"/>
                  </a:lnTo>
                  <a:lnTo>
                    <a:pt x="195" y="995"/>
                  </a:lnTo>
                  <a:close/>
                  <a:moveTo>
                    <a:pt x="192" y="987"/>
                  </a:moveTo>
                  <a:cubicBezTo>
                    <a:pt x="192" y="991"/>
                    <a:pt x="192" y="991"/>
                    <a:pt x="195" y="991"/>
                  </a:cubicBezTo>
                  <a:cubicBezTo>
                    <a:pt x="192" y="991"/>
                    <a:pt x="192" y="991"/>
                    <a:pt x="192" y="987"/>
                  </a:cubicBezTo>
                  <a:close/>
                  <a:moveTo>
                    <a:pt x="192" y="981"/>
                  </a:moveTo>
                  <a:lnTo>
                    <a:pt x="192" y="987"/>
                  </a:lnTo>
                  <a:lnTo>
                    <a:pt x="192" y="981"/>
                  </a:lnTo>
                  <a:close/>
                  <a:moveTo>
                    <a:pt x="192" y="977"/>
                  </a:moveTo>
                  <a:lnTo>
                    <a:pt x="192" y="981"/>
                  </a:lnTo>
                  <a:lnTo>
                    <a:pt x="192" y="977"/>
                  </a:lnTo>
                  <a:close/>
                  <a:moveTo>
                    <a:pt x="192" y="971"/>
                  </a:moveTo>
                  <a:lnTo>
                    <a:pt x="192" y="974"/>
                  </a:lnTo>
                  <a:lnTo>
                    <a:pt x="192" y="971"/>
                  </a:lnTo>
                  <a:close/>
                  <a:moveTo>
                    <a:pt x="192" y="963"/>
                  </a:moveTo>
                  <a:lnTo>
                    <a:pt x="192" y="971"/>
                  </a:lnTo>
                  <a:lnTo>
                    <a:pt x="192" y="963"/>
                  </a:lnTo>
                  <a:close/>
                  <a:moveTo>
                    <a:pt x="1" y="1"/>
                  </a:moveTo>
                  <a:lnTo>
                    <a:pt x="1" y="1"/>
                  </a:lnTo>
                  <a:cubicBezTo>
                    <a:pt x="72" y="302"/>
                    <a:pt x="147" y="626"/>
                    <a:pt x="192" y="963"/>
                  </a:cubicBezTo>
                  <a:cubicBezTo>
                    <a:pt x="147" y="626"/>
                    <a:pt x="72" y="302"/>
                    <a:pt x="1" y="1"/>
                  </a:cubicBezTo>
                  <a:close/>
                </a:path>
              </a:pathLst>
            </a:custGeom>
            <a:solidFill>
              <a:srgbClr val="D2C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3"/>
            <p:cNvSpPr/>
            <p:nvPr/>
          </p:nvSpPr>
          <p:spPr>
            <a:xfrm flipH="1">
              <a:off x="6604379" y="2312008"/>
              <a:ext cx="94866" cy="95722"/>
            </a:xfrm>
            <a:custGeom>
              <a:avLst/>
              <a:gdLst/>
              <a:ahLst/>
              <a:cxnLst/>
              <a:rect l="l" t="t" r="r" b="b"/>
              <a:pathLst>
                <a:path w="1663" h="1678" extrusionOk="0">
                  <a:moveTo>
                    <a:pt x="1441" y="1"/>
                  </a:moveTo>
                  <a:cubicBezTo>
                    <a:pt x="1277" y="25"/>
                    <a:pt x="1113" y="70"/>
                    <a:pt x="949" y="141"/>
                  </a:cubicBezTo>
                  <a:cubicBezTo>
                    <a:pt x="393" y="387"/>
                    <a:pt x="34" y="868"/>
                    <a:pt x="0" y="1343"/>
                  </a:cubicBezTo>
                  <a:cubicBezTo>
                    <a:pt x="297" y="1554"/>
                    <a:pt x="645" y="1677"/>
                    <a:pt x="1017" y="1677"/>
                  </a:cubicBezTo>
                  <a:cubicBezTo>
                    <a:pt x="1242" y="1677"/>
                    <a:pt x="1458" y="1633"/>
                    <a:pt x="1659" y="1551"/>
                  </a:cubicBezTo>
                  <a:cubicBezTo>
                    <a:pt x="1663" y="1534"/>
                    <a:pt x="1663" y="1513"/>
                    <a:pt x="1663" y="1496"/>
                  </a:cubicBezTo>
                  <a:lnTo>
                    <a:pt x="1663" y="1493"/>
                  </a:lnTo>
                  <a:lnTo>
                    <a:pt x="1663" y="1486"/>
                  </a:lnTo>
                  <a:cubicBezTo>
                    <a:pt x="1663" y="1335"/>
                    <a:pt x="1655" y="1189"/>
                    <a:pt x="1639" y="1045"/>
                  </a:cubicBezTo>
                  <a:lnTo>
                    <a:pt x="1639" y="1039"/>
                  </a:lnTo>
                  <a:lnTo>
                    <a:pt x="1639" y="1032"/>
                  </a:lnTo>
                  <a:lnTo>
                    <a:pt x="1639" y="1028"/>
                  </a:lnTo>
                  <a:lnTo>
                    <a:pt x="1639" y="1025"/>
                  </a:lnTo>
                  <a:cubicBezTo>
                    <a:pt x="1639" y="1025"/>
                    <a:pt x="1639" y="1022"/>
                    <a:pt x="1635" y="1022"/>
                  </a:cubicBezTo>
                  <a:lnTo>
                    <a:pt x="1635" y="1018"/>
                  </a:lnTo>
                  <a:lnTo>
                    <a:pt x="1635" y="1015"/>
                  </a:lnTo>
                  <a:lnTo>
                    <a:pt x="1635" y="1008"/>
                  </a:lnTo>
                  <a:lnTo>
                    <a:pt x="1635" y="1004"/>
                  </a:lnTo>
                  <a:lnTo>
                    <a:pt x="1635" y="1001"/>
                  </a:lnTo>
                  <a:lnTo>
                    <a:pt x="1635" y="998"/>
                  </a:lnTo>
                  <a:lnTo>
                    <a:pt x="1635" y="995"/>
                  </a:lnTo>
                  <a:lnTo>
                    <a:pt x="1635" y="991"/>
                  </a:lnTo>
                  <a:cubicBezTo>
                    <a:pt x="1632" y="991"/>
                    <a:pt x="1632" y="991"/>
                    <a:pt x="1632" y="987"/>
                  </a:cubicBezTo>
                  <a:lnTo>
                    <a:pt x="1632" y="981"/>
                  </a:lnTo>
                  <a:lnTo>
                    <a:pt x="1632" y="977"/>
                  </a:lnTo>
                  <a:lnTo>
                    <a:pt x="1632" y="974"/>
                  </a:lnTo>
                  <a:lnTo>
                    <a:pt x="1632" y="971"/>
                  </a:lnTo>
                  <a:lnTo>
                    <a:pt x="1632" y="963"/>
                  </a:lnTo>
                  <a:cubicBezTo>
                    <a:pt x="1587" y="626"/>
                    <a:pt x="1512" y="302"/>
                    <a:pt x="1441" y="1"/>
                  </a:cubicBezTo>
                  <a:close/>
                </a:path>
              </a:pathLst>
            </a:custGeom>
            <a:solidFill>
              <a:srgbClr val="D1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3"/>
            <p:cNvSpPr/>
            <p:nvPr/>
          </p:nvSpPr>
          <p:spPr>
            <a:xfrm flipH="1">
              <a:off x="6645451" y="2267798"/>
              <a:ext cx="26925" cy="46606"/>
            </a:xfrm>
            <a:custGeom>
              <a:avLst/>
              <a:gdLst/>
              <a:ahLst/>
              <a:cxnLst/>
              <a:rect l="l" t="t" r="r" b="b"/>
              <a:pathLst>
                <a:path w="472" h="817" extrusionOk="0">
                  <a:moveTo>
                    <a:pt x="349" y="134"/>
                  </a:moveTo>
                  <a:cubicBezTo>
                    <a:pt x="379" y="134"/>
                    <a:pt x="403" y="179"/>
                    <a:pt x="410" y="233"/>
                  </a:cubicBezTo>
                  <a:cubicBezTo>
                    <a:pt x="420" y="288"/>
                    <a:pt x="399" y="339"/>
                    <a:pt x="372" y="342"/>
                  </a:cubicBezTo>
                  <a:lnTo>
                    <a:pt x="369" y="342"/>
                  </a:lnTo>
                  <a:cubicBezTo>
                    <a:pt x="341" y="342"/>
                    <a:pt x="314" y="298"/>
                    <a:pt x="308" y="243"/>
                  </a:cubicBezTo>
                  <a:cubicBezTo>
                    <a:pt x="300" y="189"/>
                    <a:pt x="318" y="141"/>
                    <a:pt x="345" y="138"/>
                  </a:cubicBezTo>
                  <a:lnTo>
                    <a:pt x="349" y="134"/>
                  </a:lnTo>
                  <a:close/>
                  <a:moveTo>
                    <a:pt x="236" y="1"/>
                  </a:moveTo>
                  <a:cubicBezTo>
                    <a:pt x="106" y="1"/>
                    <a:pt x="0" y="182"/>
                    <a:pt x="0" y="407"/>
                  </a:cubicBezTo>
                  <a:cubicBezTo>
                    <a:pt x="0" y="636"/>
                    <a:pt x="106" y="817"/>
                    <a:pt x="236" y="817"/>
                  </a:cubicBezTo>
                  <a:cubicBezTo>
                    <a:pt x="365" y="817"/>
                    <a:pt x="472" y="636"/>
                    <a:pt x="472" y="407"/>
                  </a:cubicBezTo>
                  <a:cubicBezTo>
                    <a:pt x="472" y="182"/>
                    <a:pt x="365" y="1"/>
                    <a:pt x="236" y="1"/>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3"/>
            <p:cNvSpPr/>
            <p:nvPr/>
          </p:nvSpPr>
          <p:spPr>
            <a:xfrm flipH="1">
              <a:off x="6648417" y="2275442"/>
              <a:ext cx="6845" cy="11922"/>
            </a:xfrm>
            <a:custGeom>
              <a:avLst/>
              <a:gdLst/>
              <a:ahLst/>
              <a:cxnLst/>
              <a:rect l="l" t="t" r="r" b="b"/>
              <a:pathLst>
                <a:path w="120" h="209" extrusionOk="0">
                  <a:moveTo>
                    <a:pt x="49" y="0"/>
                  </a:moveTo>
                  <a:lnTo>
                    <a:pt x="45" y="4"/>
                  </a:lnTo>
                  <a:cubicBezTo>
                    <a:pt x="18" y="7"/>
                    <a:pt x="0" y="55"/>
                    <a:pt x="8" y="109"/>
                  </a:cubicBezTo>
                  <a:cubicBezTo>
                    <a:pt x="14" y="164"/>
                    <a:pt x="41" y="208"/>
                    <a:pt x="69" y="208"/>
                  </a:cubicBezTo>
                  <a:lnTo>
                    <a:pt x="72" y="208"/>
                  </a:lnTo>
                  <a:cubicBezTo>
                    <a:pt x="99" y="205"/>
                    <a:pt x="120" y="154"/>
                    <a:pt x="110" y="99"/>
                  </a:cubicBezTo>
                  <a:cubicBezTo>
                    <a:pt x="103" y="45"/>
                    <a:pt x="79" y="0"/>
                    <a:pt x="49" y="0"/>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3"/>
            <p:cNvSpPr/>
            <p:nvPr/>
          </p:nvSpPr>
          <p:spPr>
            <a:xfrm flipH="1">
              <a:off x="6544994" y="2187991"/>
              <a:ext cx="53394" cy="115345"/>
            </a:xfrm>
            <a:custGeom>
              <a:avLst/>
              <a:gdLst/>
              <a:ahLst/>
              <a:cxnLst/>
              <a:rect l="l" t="t" r="r" b="b"/>
              <a:pathLst>
                <a:path w="936" h="2022" extrusionOk="0">
                  <a:moveTo>
                    <a:pt x="342" y="0"/>
                  </a:moveTo>
                  <a:cubicBezTo>
                    <a:pt x="168" y="0"/>
                    <a:pt x="0" y="168"/>
                    <a:pt x="133" y="342"/>
                  </a:cubicBezTo>
                  <a:cubicBezTo>
                    <a:pt x="253" y="499"/>
                    <a:pt x="338" y="676"/>
                    <a:pt x="383" y="861"/>
                  </a:cubicBezTo>
                  <a:lnTo>
                    <a:pt x="775" y="523"/>
                  </a:lnTo>
                  <a:cubicBezTo>
                    <a:pt x="721" y="376"/>
                    <a:pt x="642" y="232"/>
                    <a:pt x="543" y="103"/>
                  </a:cubicBezTo>
                  <a:cubicBezTo>
                    <a:pt x="489" y="32"/>
                    <a:pt x="413" y="0"/>
                    <a:pt x="342" y="0"/>
                  </a:cubicBezTo>
                  <a:close/>
                  <a:moveTo>
                    <a:pt x="829" y="687"/>
                  </a:moveTo>
                  <a:lnTo>
                    <a:pt x="413" y="1042"/>
                  </a:lnTo>
                  <a:cubicBezTo>
                    <a:pt x="434" y="1247"/>
                    <a:pt x="403" y="1455"/>
                    <a:pt x="317" y="1660"/>
                  </a:cubicBezTo>
                  <a:cubicBezTo>
                    <a:pt x="232" y="1847"/>
                    <a:pt x="399" y="2022"/>
                    <a:pt x="553" y="2022"/>
                  </a:cubicBezTo>
                  <a:cubicBezTo>
                    <a:pt x="621" y="2022"/>
                    <a:pt x="686" y="1987"/>
                    <a:pt x="727" y="1899"/>
                  </a:cubicBezTo>
                  <a:cubicBezTo>
                    <a:pt x="898" y="1506"/>
                    <a:pt x="936" y="1083"/>
                    <a:pt x="829" y="687"/>
                  </a:cubicBezTo>
                  <a:close/>
                </a:path>
              </a:pathLst>
            </a:custGeom>
            <a:solidFill>
              <a:srgbClr val="EC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3"/>
            <p:cNvSpPr/>
            <p:nvPr/>
          </p:nvSpPr>
          <p:spPr>
            <a:xfrm flipH="1">
              <a:off x="6551040" y="2217826"/>
              <a:ext cx="25556" cy="29606"/>
            </a:xfrm>
            <a:custGeom>
              <a:avLst/>
              <a:gdLst/>
              <a:ahLst/>
              <a:cxnLst/>
              <a:rect l="l" t="t" r="r" b="b"/>
              <a:pathLst>
                <a:path w="448" h="519" extrusionOk="0">
                  <a:moveTo>
                    <a:pt x="393" y="0"/>
                  </a:moveTo>
                  <a:lnTo>
                    <a:pt x="1" y="338"/>
                  </a:lnTo>
                  <a:cubicBezTo>
                    <a:pt x="14" y="396"/>
                    <a:pt x="28" y="457"/>
                    <a:pt x="31" y="519"/>
                  </a:cubicBezTo>
                  <a:lnTo>
                    <a:pt x="447" y="164"/>
                  </a:lnTo>
                  <a:cubicBezTo>
                    <a:pt x="434" y="109"/>
                    <a:pt x="414" y="54"/>
                    <a:pt x="393" y="0"/>
                  </a:cubicBezTo>
                  <a:close/>
                </a:path>
              </a:pathLst>
            </a:custGeom>
            <a:solidFill>
              <a:srgbClr val="9AA2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3"/>
            <p:cNvSpPr/>
            <p:nvPr/>
          </p:nvSpPr>
          <p:spPr>
            <a:xfrm flipH="1">
              <a:off x="6802271" y="2215829"/>
              <a:ext cx="55505" cy="105248"/>
            </a:xfrm>
            <a:custGeom>
              <a:avLst/>
              <a:gdLst/>
              <a:ahLst/>
              <a:cxnLst/>
              <a:rect l="l" t="t" r="r" b="b"/>
              <a:pathLst>
                <a:path w="973" h="1845" extrusionOk="0">
                  <a:moveTo>
                    <a:pt x="322" y="1"/>
                  </a:moveTo>
                  <a:cubicBezTo>
                    <a:pt x="127" y="1"/>
                    <a:pt x="0" y="311"/>
                    <a:pt x="205" y="455"/>
                  </a:cubicBezTo>
                  <a:cubicBezTo>
                    <a:pt x="533" y="687"/>
                    <a:pt x="489" y="1271"/>
                    <a:pt x="472" y="1616"/>
                  </a:cubicBezTo>
                  <a:cubicBezTo>
                    <a:pt x="465" y="1769"/>
                    <a:pt x="577" y="1844"/>
                    <a:pt x="697" y="1844"/>
                  </a:cubicBezTo>
                  <a:cubicBezTo>
                    <a:pt x="816" y="1844"/>
                    <a:pt x="939" y="1769"/>
                    <a:pt x="946" y="1616"/>
                  </a:cubicBezTo>
                  <a:cubicBezTo>
                    <a:pt x="973" y="1059"/>
                    <a:pt x="943" y="396"/>
                    <a:pt x="444" y="45"/>
                  </a:cubicBezTo>
                  <a:cubicBezTo>
                    <a:pt x="404" y="15"/>
                    <a:pt x="363" y="1"/>
                    <a:pt x="322" y="1"/>
                  </a:cubicBezTo>
                  <a:close/>
                </a:path>
              </a:pathLst>
            </a:custGeom>
            <a:solidFill>
              <a:srgbClr val="EBD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3"/>
            <p:cNvSpPr/>
            <p:nvPr/>
          </p:nvSpPr>
          <p:spPr>
            <a:xfrm flipH="1">
              <a:off x="6564104" y="2315146"/>
              <a:ext cx="34912" cy="27153"/>
            </a:xfrm>
            <a:custGeom>
              <a:avLst/>
              <a:gdLst/>
              <a:ahLst/>
              <a:cxnLst/>
              <a:rect l="l" t="t" r="r" b="b"/>
              <a:pathLst>
                <a:path w="612" h="476" extrusionOk="0">
                  <a:moveTo>
                    <a:pt x="305" y="1"/>
                  </a:moveTo>
                  <a:cubicBezTo>
                    <a:pt x="1" y="1"/>
                    <a:pt x="1" y="475"/>
                    <a:pt x="305" y="475"/>
                  </a:cubicBezTo>
                  <a:cubicBezTo>
                    <a:pt x="612" y="475"/>
                    <a:pt x="612" y="1"/>
                    <a:pt x="305" y="1"/>
                  </a:cubicBezTo>
                  <a:close/>
                </a:path>
              </a:pathLst>
            </a:custGeom>
            <a:solidFill>
              <a:srgbClr val="EC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3"/>
            <p:cNvSpPr/>
            <p:nvPr/>
          </p:nvSpPr>
          <p:spPr>
            <a:xfrm flipH="1">
              <a:off x="6797364" y="2331347"/>
              <a:ext cx="35083" cy="27096"/>
            </a:xfrm>
            <a:custGeom>
              <a:avLst/>
              <a:gdLst/>
              <a:ahLst/>
              <a:cxnLst/>
              <a:rect l="l" t="t" r="r" b="b"/>
              <a:pathLst>
                <a:path w="615" h="475" extrusionOk="0">
                  <a:moveTo>
                    <a:pt x="308" y="0"/>
                  </a:moveTo>
                  <a:cubicBezTo>
                    <a:pt x="0" y="0"/>
                    <a:pt x="0" y="475"/>
                    <a:pt x="308" y="475"/>
                  </a:cubicBezTo>
                  <a:cubicBezTo>
                    <a:pt x="611" y="475"/>
                    <a:pt x="615" y="0"/>
                    <a:pt x="308" y="0"/>
                  </a:cubicBezTo>
                  <a:close/>
                </a:path>
              </a:pathLst>
            </a:custGeom>
            <a:solidFill>
              <a:srgbClr val="EBD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3"/>
            <p:cNvSpPr/>
            <p:nvPr/>
          </p:nvSpPr>
          <p:spPr>
            <a:xfrm flipH="1">
              <a:off x="7071928" y="2320394"/>
              <a:ext cx="125670" cy="106788"/>
            </a:xfrm>
            <a:custGeom>
              <a:avLst/>
              <a:gdLst/>
              <a:ahLst/>
              <a:cxnLst/>
              <a:rect l="l" t="t" r="r" b="b"/>
              <a:pathLst>
                <a:path w="2203" h="1872" extrusionOk="0">
                  <a:moveTo>
                    <a:pt x="2100" y="0"/>
                  </a:moveTo>
                  <a:lnTo>
                    <a:pt x="1" y="1796"/>
                  </a:lnTo>
                  <a:lnTo>
                    <a:pt x="155" y="1872"/>
                  </a:lnTo>
                  <a:lnTo>
                    <a:pt x="2203" y="120"/>
                  </a:lnTo>
                  <a:lnTo>
                    <a:pt x="2100" y="0"/>
                  </a:ln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3"/>
            <p:cNvSpPr/>
            <p:nvPr/>
          </p:nvSpPr>
          <p:spPr>
            <a:xfrm flipH="1">
              <a:off x="6775121" y="2175269"/>
              <a:ext cx="305818" cy="290644"/>
            </a:xfrm>
            <a:custGeom>
              <a:avLst/>
              <a:gdLst/>
              <a:ahLst/>
              <a:cxnLst/>
              <a:rect l="l" t="t" r="r" b="b"/>
              <a:pathLst>
                <a:path w="5361" h="5095" extrusionOk="0">
                  <a:moveTo>
                    <a:pt x="3046" y="159"/>
                  </a:moveTo>
                  <a:cubicBezTo>
                    <a:pt x="3799" y="159"/>
                    <a:pt x="4332" y="316"/>
                    <a:pt x="4674" y="636"/>
                  </a:cubicBezTo>
                  <a:cubicBezTo>
                    <a:pt x="5042" y="985"/>
                    <a:pt x="5200" y="1517"/>
                    <a:pt x="5200" y="2415"/>
                  </a:cubicBezTo>
                  <a:cubicBezTo>
                    <a:pt x="5200" y="3805"/>
                    <a:pt x="4070" y="4934"/>
                    <a:pt x="2680" y="4934"/>
                  </a:cubicBezTo>
                  <a:cubicBezTo>
                    <a:pt x="1291" y="4934"/>
                    <a:pt x="158" y="3805"/>
                    <a:pt x="158" y="2415"/>
                  </a:cubicBezTo>
                  <a:cubicBezTo>
                    <a:pt x="158" y="1142"/>
                    <a:pt x="1151" y="261"/>
                    <a:pt x="2684" y="169"/>
                  </a:cubicBezTo>
                  <a:cubicBezTo>
                    <a:pt x="2810" y="162"/>
                    <a:pt x="2929" y="159"/>
                    <a:pt x="3046" y="159"/>
                  </a:cubicBezTo>
                  <a:close/>
                  <a:moveTo>
                    <a:pt x="3044" y="1"/>
                  </a:moveTo>
                  <a:cubicBezTo>
                    <a:pt x="2927" y="1"/>
                    <a:pt x="2804" y="5"/>
                    <a:pt x="2677" y="12"/>
                  </a:cubicBezTo>
                  <a:cubicBezTo>
                    <a:pt x="1052" y="107"/>
                    <a:pt x="0" y="1049"/>
                    <a:pt x="0" y="2415"/>
                  </a:cubicBezTo>
                  <a:cubicBezTo>
                    <a:pt x="0" y="3893"/>
                    <a:pt x="1202" y="5095"/>
                    <a:pt x="2680" y="5095"/>
                  </a:cubicBezTo>
                  <a:cubicBezTo>
                    <a:pt x="4158" y="5095"/>
                    <a:pt x="5360" y="3893"/>
                    <a:pt x="5360" y="2415"/>
                  </a:cubicBezTo>
                  <a:cubicBezTo>
                    <a:pt x="5360" y="1750"/>
                    <a:pt x="5291" y="1002"/>
                    <a:pt x="4783" y="524"/>
                  </a:cubicBezTo>
                  <a:cubicBezTo>
                    <a:pt x="4411" y="173"/>
                    <a:pt x="3840" y="1"/>
                    <a:pt x="3044"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3"/>
            <p:cNvSpPr/>
            <p:nvPr/>
          </p:nvSpPr>
          <p:spPr>
            <a:xfrm flipH="1">
              <a:off x="6523775" y="2147716"/>
              <a:ext cx="234854" cy="264461"/>
            </a:xfrm>
            <a:custGeom>
              <a:avLst/>
              <a:gdLst/>
              <a:ahLst/>
              <a:cxnLst/>
              <a:rect l="l" t="t" r="r" b="b"/>
              <a:pathLst>
                <a:path w="4117" h="4636" extrusionOk="0">
                  <a:moveTo>
                    <a:pt x="2338" y="160"/>
                  </a:moveTo>
                  <a:cubicBezTo>
                    <a:pt x="2857" y="160"/>
                    <a:pt x="3233" y="276"/>
                    <a:pt x="3489" y="516"/>
                  </a:cubicBezTo>
                  <a:cubicBezTo>
                    <a:pt x="3820" y="823"/>
                    <a:pt x="3960" y="1324"/>
                    <a:pt x="3960" y="2198"/>
                  </a:cubicBezTo>
                  <a:cubicBezTo>
                    <a:pt x="3960" y="3454"/>
                    <a:pt x="3106" y="4478"/>
                    <a:pt x="2058" y="4478"/>
                  </a:cubicBezTo>
                  <a:cubicBezTo>
                    <a:pt x="1010" y="4478"/>
                    <a:pt x="161" y="3454"/>
                    <a:pt x="161" y="2198"/>
                  </a:cubicBezTo>
                  <a:cubicBezTo>
                    <a:pt x="161" y="1048"/>
                    <a:pt x="908" y="249"/>
                    <a:pt x="2065" y="171"/>
                  </a:cubicBezTo>
                  <a:cubicBezTo>
                    <a:pt x="2161" y="164"/>
                    <a:pt x="2253" y="160"/>
                    <a:pt x="2338" y="160"/>
                  </a:cubicBezTo>
                  <a:close/>
                  <a:moveTo>
                    <a:pt x="2331" y="0"/>
                  </a:moveTo>
                  <a:cubicBezTo>
                    <a:pt x="2243" y="0"/>
                    <a:pt x="2151" y="4"/>
                    <a:pt x="2055" y="10"/>
                  </a:cubicBezTo>
                  <a:cubicBezTo>
                    <a:pt x="805" y="99"/>
                    <a:pt x="0" y="956"/>
                    <a:pt x="0" y="2198"/>
                  </a:cubicBezTo>
                  <a:cubicBezTo>
                    <a:pt x="0" y="3544"/>
                    <a:pt x="925" y="4636"/>
                    <a:pt x="2058" y="4636"/>
                  </a:cubicBezTo>
                  <a:cubicBezTo>
                    <a:pt x="3195" y="4636"/>
                    <a:pt x="4117" y="3544"/>
                    <a:pt x="4117" y="2198"/>
                  </a:cubicBezTo>
                  <a:cubicBezTo>
                    <a:pt x="4117" y="1550"/>
                    <a:pt x="4055" y="826"/>
                    <a:pt x="3598" y="399"/>
                  </a:cubicBezTo>
                  <a:cubicBezTo>
                    <a:pt x="3309" y="131"/>
                    <a:pt x="2892" y="0"/>
                    <a:pt x="2331" y="0"/>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3"/>
            <p:cNvSpPr/>
            <p:nvPr/>
          </p:nvSpPr>
          <p:spPr>
            <a:xfrm flipH="1">
              <a:off x="6701927" y="2253593"/>
              <a:ext cx="63320" cy="117513"/>
            </a:xfrm>
            <a:custGeom>
              <a:avLst/>
              <a:gdLst/>
              <a:ahLst/>
              <a:cxnLst/>
              <a:rect l="l" t="t" r="r" b="b"/>
              <a:pathLst>
                <a:path w="1110" h="2060" extrusionOk="0">
                  <a:moveTo>
                    <a:pt x="37" y="1"/>
                  </a:moveTo>
                  <a:cubicBezTo>
                    <a:pt x="37" y="1"/>
                    <a:pt x="0" y="1384"/>
                    <a:pt x="192" y="1384"/>
                  </a:cubicBezTo>
                  <a:cubicBezTo>
                    <a:pt x="193" y="1384"/>
                    <a:pt x="194" y="1384"/>
                    <a:pt x="195" y="1384"/>
                  </a:cubicBezTo>
                  <a:cubicBezTo>
                    <a:pt x="224" y="1382"/>
                    <a:pt x="257" y="1373"/>
                    <a:pt x="294" y="1359"/>
                  </a:cubicBezTo>
                  <a:lnTo>
                    <a:pt x="294" y="1359"/>
                  </a:lnTo>
                  <a:lnTo>
                    <a:pt x="427" y="2060"/>
                  </a:lnTo>
                  <a:cubicBezTo>
                    <a:pt x="427" y="2060"/>
                    <a:pt x="1109" y="1554"/>
                    <a:pt x="966" y="1308"/>
                  </a:cubicBezTo>
                  <a:cubicBezTo>
                    <a:pt x="918" y="1229"/>
                    <a:pt x="851" y="1200"/>
                    <a:pt x="773" y="1200"/>
                  </a:cubicBezTo>
                  <a:cubicBezTo>
                    <a:pt x="622" y="1200"/>
                    <a:pt x="435" y="1309"/>
                    <a:pt x="294" y="1359"/>
                  </a:cubicBezTo>
                  <a:lnTo>
                    <a:pt x="294" y="1359"/>
                  </a:lnTo>
                  <a:lnTo>
                    <a:pt x="37" y="1"/>
                  </a:ln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3"/>
            <p:cNvSpPr/>
            <p:nvPr/>
          </p:nvSpPr>
          <p:spPr>
            <a:xfrm flipH="1">
              <a:off x="6696508" y="2249087"/>
              <a:ext cx="72276" cy="126526"/>
            </a:xfrm>
            <a:custGeom>
              <a:avLst/>
              <a:gdLst/>
              <a:ahLst/>
              <a:cxnLst/>
              <a:rect l="l" t="t" r="r" b="b"/>
              <a:pathLst>
                <a:path w="1267" h="2218" extrusionOk="0">
                  <a:moveTo>
                    <a:pt x="97" y="1"/>
                  </a:moveTo>
                  <a:cubicBezTo>
                    <a:pt x="58" y="1"/>
                    <a:pt x="21" y="34"/>
                    <a:pt x="21" y="76"/>
                  </a:cubicBezTo>
                  <a:cubicBezTo>
                    <a:pt x="14" y="370"/>
                    <a:pt x="0" y="1343"/>
                    <a:pt x="167" y="1507"/>
                  </a:cubicBezTo>
                  <a:cubicBezTo>
                    <a:pt x="197" y="1533"/>
                    <a:pt x="229" y="1542"/>
                    <a:pt x="252" y="1542"/>
                  </a:cubicBezTo>
                  <a:cubicBezTo>
                    <a:pt x="256" y="1542"/>
                    <a:pt x="260" y="1542"/>
                    <a:pt x="263" y="1541"/>
                  </a:cubicBezTo>
                  <a:cubicBezTo>
                    <a:pt x="339" y="1537"/>
                    <a:pt x="427" y="1496"/>
                    <a:pt x="523" y="1455"/>
                  </a:cubicBezTo>
                  <a:cubicBezTo>
                    <a:pt x="663" y="1394"/>
                    <a:pt x="764" y="1357"/>
                    <a:pt x="836" y="1357"/>
                  </a:cubicBezTo>
                  <a:cubicBezTo>
                    <a:pt x="892" y="1357"/>
                    <a:pt x="931" y="1379"/>
                    <a:pt x="960" y="1428"/>
                  </a:cubicBezTo>
                  <a:cubicBezTo>
                    <a:pt x="1028" y="1548"/>
                    <a:pt x="703" y="1882"/>
                    <a:pt x="441" y="2077"/>
                  </a:cubicBezTo>
                  <a:cubicBezTo>
                    <a:pt x="407" y="2101"/>
                    <a:pt x="400" y="2152"/>
                    <a:pt x="424" y="2186"/>
                  </a:cubicBezTo>
                  <a:cubicBezTo>
                    <a:pt x="441" y="2207"/>
                    <a:pt x="465" y="2217"/>
                    <a:pt x="489" y="2217"/>
                  </a:cubicBezTo>
                  <a:cubicBezTo>
                    <a:pt x="506" y="2217"/>
                    <a:pt x="523" y="2213"/>
                    <a:pt x="536" y="2203"/>
                  </a:cubicBezTo>
                  <a:cubicBezTo>
                    <a:pt x="659" y="2111"/>
                    <a:pt x="1267" y="1640"/>
                    <a:pt x="1097" y="1346"/>
                  </a:cubicBezTo>
                  <a:cubicBezTo>
                    <a:pt x="1031" y="1236"/>
                    <a:pt x="938" y="1199"/>
                    <a:pt x="837" y="1199"/>
                  </a:cubicBezTo>
                  <a:cubicBezTo>
                    <a:pt x="708" y="1199"/>
                    <a:pt x="567" y="1261"/>
                    <a:pt x="457" y="1309"/>
                  </a:cubicBezTo>
                  <a:cubicBezTo>
                    <a:pt x="389" y="1340"/>
                    <a:pt x="318" y="1373"/>
                    <a:pt x="270" y="1381"/>
                  </a:cubicBezTo>
                  <a:cubicBezTo>
                    <a:pt x="195" y="1271"/>
                    <a:pt x="164" y="633"/>
                    <a:pt x="178" y="80"/>
                  </a:cubicBezTo>
                  <a:cubicBezTo>
                    <a:pt x="181" y="39"/>
                    <a:pt x="147" y="1"/>
                    <a:pt x="103" y="1"/>
                  </a:cubicBezTo>
                  <a:cubicBezTo>
                    <a:pt x="101" y="1"/>
                    <a:pt x="99" y="1"/>
                    <a:pt x="97" y="1"/>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3"/>
            <p:cNvSpPr/>
            <p:nvPr/>
          </p:nvSpPr>
          <p:spPr>
            <a:xfrm flipH="1">
              <a:off x="6749047" y="2247318"/>
              <a:ext cx="39247" cy="23674"/>
            </a:xfrm>
            <a:custGeom>
              <a:avLst/>
              <a:gdLst/>
              <a:ahLst/>
              <a:cxnLst/>
              <a:rect l="l" t="t" r="r" b="b"/>
              <a:pathLst>
                <a:path w="688" h="415" extrusionOk="0">
                  <a:moveTo>
                    <a:pt x="387" y="1"/>
                  </a:moveTo>
                  <a:cubicBezTo>
                    <a:pt x="361" y="1"/>
                    <a:pt x="334" y="5"/>
                    <a:pt x="308" y="12"/>
                  </a:cubicBezTo>
                  <a:cubicBezTo>
                    <a:pt x="114" y="60"/>
                    <a:pt x="21" y="295"/>
                    <a:pt x="15" y="306"/>
                  </a:cubicBezTo>
                  <a:cubicBezTo>
                    <a:pt x="1" y="347"/>
                    <a:pt x="21" y="391"/>
                    <a:pt x="62" y="408"/>
                  </a:cubicBezTo>
                  <a:cubicBezTo>
                    <a:pt x="70" y="411"/>
                    <a:pt x="79" y="415"/>
                    <a:pt x="90" y="415"/>
                  </a:cubicBezTo>
                  <a:cubicBezTo>
                    <a:pt x="120" y="415"/>
                    <a:pt x="151" y="394"/>
                    <a:pt x="165" y="364"/>
                  </a:cubicBezTo>
                  <a:cubicBezTo>
                    <a:pt x="182" y="316"/>
                    <a:pt x="254" y="189"/>
                    <a:pt x="349" y="162"/>
                  </a:cubicBezTo>
                  <a:cubicBezTo>
                    <a:pt x="360" y="160"/>
                    <a:pt x="371" y="159"/>
                    <a:pt x="382" y="159"/>
                  </a:cubicBezTo>
                  <a:cubicBezTo>
                    <a:pt x="433" y="159"/>
                    <a:pt x="490" y="184"/>
                    <a:pt x="550" y="234"/>
                  </a:cubicBezTo>
                  <a:cubicBezTo>
                    <a:pt x="564" y="247"/>
                    <a:pt x="581" y="253"/>
                    <a:pt x="599" y="253"/>
                  </a:cubicBezTo>
                  <a:cubicBezTo>
                    <a:pt x="621" y="253"/>
                    <a:pt x="644" y="243"/>
                    <a:pt x="660" y="224"/>
                  </a:cubicBezTo>
                  <a:cubicBezTo>
                    <a:pt x="687" y="193"/>
                    <a:pt x="684" y="142"/>
                    <a:pt x="650" y="114"/>
                  </a:cubicBezTo>
                  <a:cubicBezTo>
                    <a:pt x="561" y="39"/>
                    <a:pt x="474" y="1"/>
                    <a:pt x="387"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 name="Google Shape;294;p23"/>
          <p:cNvGrpSpPr/>
          <p:nvPr/>
        </p:nvGrpSpPr>
        <p:grpSpPr>
          <a:xfrm>
            <a:off x="4765797" y="2778327"/>
            <a:ext cx="1787677" cy="1971829"/>
            <a:chOff x="4765797" y="2778327"/>
            <a:chExt cx="1787677" cy="1971829"/>
          </a:xfrm>
        </p:grpSpPr>
        <p:sp>
          <p:nvSpPr>
            <p:cNvPr id="295" name="Google Shape;295;p23"/>
            <p:cNvSpPr/>
            <p:nvPr/>
          </p:nvSpPr>
          <p:spPr>
            <a:xfrm>
              <a:off x="5094539" y="2778327"/>
              <a:ext cx="1458935" cy="990590"/>
            </a:xfrm>
            <a:custGeom>
              <a:avLst/>
              <a:gdLst/>
              <a:ahLst/>
              <a:cxnLst/>
              <a:rect l="l" t="t" r="r" b="b"/>
              <a:pathLst>
                <a:path w="46474" h="31555" extrusionOk="0">
                  <a:moveTo>
                    <a:pt x="37567" y="1"/>
                  </a:moveTo>
                  <a:cubicBezTo>
                    <a:pt x="35652" y="1"/>
                    <a:pt x="24308" y="1663"/>
                    <a:pt x="23717" y="2161"/>
                  </a:cubicBezTo>
                  <a:cubicBezTo>
                    <a:pt x="23090" y="2686"/>
                    <a:pt x="26383" y="7735"/>
                    <a:pt x="19936" y="9429"/>
                  </a:cubicBezTo>
                  <a:cubicBezTo>
                    <a:pt x="19251" y="9609"/>
                    <a:pt x="18656" y="9689"/>
                    <a:pt x="18136" y="9689"/>
                  </a:cubicBezTo>
                  <a:cubicBezTo>
                    <a:pt x="13767" y="9689"/>
                    <a:pt x="14790" y="3995"/>
                    <a:pt x="13602" y="3716"/>
                  </a:cubicBezTo>
                  <a:cubicBezTo>
                    <a:pt x="13480" y="3687"/>
                    <a:pt x="13267" y="3674"/>
                    <a:pt x="12980" y="3674"/>
                  </a:cubicBezTo>
                  <a:cubicBezTo>
                    <a:pt x="10126" y="3674"/>
                    <a:pt x="0" y="5003"/>
                    <a:pt x="145" y="6095"/>
                  </a:cubicBezTo>
                  <a:cubicBezTo>
                    <a:pt x="1040" y="12927"/>
                    <a:pt x="3344" y="30634"/>
                    <a:pt x="4116" y="31442"/>
                  </a:cubicBezTo>
                  <a:cubicBezTo>
                    <a:pt x="4190" y="31520"/>
                    <a:pt x="4581" y="31555"/>
                    <a:pt x="5227" y="31555"/>
                  </a:cubicBezTo>
                  <a:cubicBezTo>
                    <a:pt x="11300" y="31555"/>
                    <a:pt x="39957" y="28456"/>
                    <a:pt x="41094" y="28140"/>
                  </a:cubicBezTo>
                  <a:cubicBezTo>
                    <a:pt x="42350" y="27791"/>
                    <a:pt x="40082" y="18822"/>
                    <a:pt x="40082" y="18822"/>
                  </a:cubicBezTo>
                  <a:lnTo>
                    <a:pt x="40082" y="18822"/>
                  </a:lnTo>
                  <a:cubicBezTo>
                    <a:pt x="40082" y="18822"/>
                    <a:pt x="40225" y="18833"/>
                    <a:pt x="40465" y="18833"/>
                  </a:cubicBezTo>
                  <a:cubicBezTo>
                    <a:pt x="41855" y="18833"/>
                    <a:pt x="46473" y="18469"/>
                    <a:pt x="45221" y="13539"/>
                  </a:cubicBezTo>
                  <a:cubicBezTo>
                    <a:pt x="44455" y="10512"/>
                    <a:pt x="42769" y="9791"/>
                    <a:pt x="41337" y="9791"/>
                  </a:cubicBezTo>
                  <a:cubicBezTo>
                    <a:pt x="40033" y="9791"/>
                    <a:pt x="38938" y="10389"/>
                    <a:pt x="38938" y="10389"/>
                  </a:cubicBezTo>
                  <a:cubicBezTo>
                    <a:pt x="38938" y="10389"/>
                    <a:pt x="38519" y="246"/>
                    <a:pt x="37810" y="20"/>
                  </a:cubicBezTo>
                  <a:cubicBezTo>
                    <a:pt x="37768" y="7"/>
                    <a:pt x="37686" y="1"/>
                    <a:pt x="37567" y="1"/>
                  </a:cubicBezTo>
                  <a:close/>
                </a:path>
              </a:pathLst>
            </a:custGeom>
            <a:solidFill>
              <a:srgbClr val="2AB0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3"/>
            <p:cNvSpPr txBox="1"/>
            <p:nvPr/>
          </p:nvSpPr>
          <p:spPr>
            <a:xfrm rot="-378820">
              <a:off x="5347240" y="2992648"/>
              <a:ext cx="930242" cy="67309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2400" dirty="0">
                  <a:solidFill>
                    <a:srgbClr val="F4E9DF"/>
                  </a:solidFill>
                  <a:latin typeface="Anton"/>
                  <a:ea typeface="Anton"/>
                  <a:cs typeface="Anton"/>
                  <a:sym typeface="Anton"/>
                </a:rPr>
                <a:t>GREEN</a:t>
              </a:r>
              <a:endParaRPr sz="2400" dirty="0">
                <a:solidFill>
                  <a:srgbClr val="F4E9DF"/>
                </a:solidFill>
                <a:latin typeface="Anton"/>
                <a:ea typeface="Anton"/>
                <a:cs typeface="Anton"/>
                <a:sym typeface="Anton"/>
              </a:endParaRPr>
            </a:p>
          </p:txBody>
        </p:sp>
        <p:sp>
          <p:nvSpPr>
            <p:cNvPr id="297" name="Google Shape;297;p23"/>
            <p:cNvSpPr/>
            <p:nvPr/>
          </p:nvSpPr>
          <p:spPr>
            <a:xfrm>
              <a:off x="5406052" y="4627308"/>
              <a:ext cx="195409" cy="101658"/>
            </a:xfrm>
            <a:custGeom>
              <a:avLst/>
              <a:gdLst/>
              <a:ahLst/>
              <a:cxnLst/>
              <a:rect l="l" t="t" r="r" b="b"/>
              <a:pathLst>
                <a:path w="8750" h="4552" extrusionOk="0">
                  <a:moveTo>
                    <a:pt x="1007" y="1"/>
                  </a:moveTo>
                  <a:lnTo>
                    <a:pt x="1007" y="1"/>
                  </a:lnTo>
                  <a:cubicBezTo>
                    <a:pt x="1007" y="1"/>
                    <a:pt x="1048" y="356"/>
                    <a:pt x="525" y="1476"/>
                  </a:cubicBezTo>
                  <a:cubicBezTo>
                    <a:pt x="0" y="2599"/>
                    <a:pt x="140" y="4551"/>
                    <a:pt x="140" y="4551"/>
                  </a:cubicBezTo>
                  <a:lnTo>
                    <a:pt x="8278" y="4551"/>
                  </a:lnTo>
                  <a:cubicBezTo>
                    <a:pt x="8053" y="3551"/>
                    <a:pt x="8749" y="2114"/>
                    <a:pt x="8749" y="2114"/>
                  </a:cubicBezTo>
                  <a:lnTo>
                    <a:pt x="8749" y="2114"/>
                  </a:lnTo>
                  <a:cubicBezTo>
                    <a:pt x="8749" y="2114"/>
                    <a:pt x="8675" y="2121"/>
                    <a:pt x="8538" y="2121"/>
                  </a:cubicBezTo>
                  <a:cubicBezTo>
                    <a:pt x="8155" y="2121"/>
                    <a:pt x="7282" y="2069"/>
                    <a:pt x="6178" y="1674"/>
                  </a:cubicBezTo>
                  <a:cubicBezTo>
                    <a:pt x="4683" y="1138"/>
                    <a:pt x="4232" y="66"/>
                    <a:pt x="4232" y="66"/>
                  </a:cubicBezTo>
                  <a:lnTo>
                    <a:pt x="1007" y="1"/>
                  </a:ln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3"/>
            <p:cNvSpPr/>
            <p:nvPr/>
          </p:nvSpPr>
          <p:spPr>
            <a:xfrm>
              <a:off x="5571910" y="4661409"/>
              <a:ext cx="113762" cy="67556"/>
            </a:xfrm>
            <a:custGeom>
              <a:avLst/>
              <a:gdLst/>
              <a:ahLst/>
              <a:cxnLst/>
              <a:rect l="l" t="t" r="r" b="b"/>
              <a:pathLst>
                <a:path w="5094" h="3025" extrusionOk="0">
                  <a:moveTo>
                    <a:pt x="2820" y="0"/>
                  </a:moveTo>
                  <a:cubicBezTo>
                    <a:pt x="1" y="0"/>
                    <a:pt x="226" y="2854"/>
                    <a:pt x="301" y="3024"/>
                  </a:cubicBezTo>
                  <a:lnTo>
                    <a:pt x="5094" y="3024"/>
                  </a:lnTo>
                  <a:cubicBezTo>
                    <a:pt x="5094" y="3024"/>
                    <a:pt x="5043" y="0"/>
                    <a:pt x="2820" y="0"/>
                  </a:cubicBezTo>
                  <a:close/>
                </a:path>
              </a:pathLst>
            </a:custGeom>
            <a:solidFill>
              <a:srgbClr val="DC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3"/>
            <p:cNvSpPr/>
            <p:nvPr/>
          </p:nvSpPr>
          <p:spPr>
            <a:xfrm>
              <a:off x="5401384" y="4728940"/>
              <a:ext cx="291551" cy="21216"/>
            </a:xfrm>
            <a:custGeom>
              <a:avLst/>
              <a:gdLst/>
              <a:ahLst/>
              <a:cxnLst/>
              <a:rect l="l" t="t" r="r" b="b"/>
              <a:pathLst>
                <a:path w="13055" h="950" extrusionOk="0">
                  <a:moveTo>
                    <a:pt x="25" y="0"/>
                  </a:moveTo>
                  <a:cubicBezTo>
                    <a:pt x="11" y="0"/>
                    <a:pt x="1" y="11"/>
                    <a:pt x="1" y="24"/>
                  </a:cubicBezTo>
                  <a:lnTo>
                    <a:pt x="1" y="925"/>
                  </a:lnTo>
                  <a:cubicBezTo>
                    <a:pt x="1" y="939"/>
                    <a:pt x="11" y="950"/>
                    <a:pt x="25" y="950"/>
                  </a:cubicBezTo>
                  <a:lnTo>
                    <a:pt x="13031" y="950"/>
                  </a:lnTo>
                  <a:cubicBezTo>
                    <a:pt x="13044" y="950"/>
                    <a:pt x="13054" y="939"/>
                    <a:pt x="13054" y="925"/>
                  </a:cubicBezTo>
                  <a:lnTo>
                    <a:pt x="13054" y="24"/>
                  </a:lnTo>
                  <a:cubicBezTo>
                    <a:pt x="13054" y="11"/>
                    <a:pt x="13044" y="0"/>
                    <a:pt x="13031" y="0"/>
                  </a:cubicBezTo>
                  <a:close/>
                </a:path>
              </a:pathLst>
            </a:custGeom>
            <a:solidFill>
              <a:srgbClr val="E1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3"/>
            <p:cNvSpPr/>
            <p:nvPr/>
          </p:nvSpPr>
          <p:spPr>
            <a:xfrm>
              <a:off x="5499488" y="4646223"/>
              <a:ext cx="25727" cy="28094"/>
            </a:xfrm>
            <a:custGeom>
              <a:avLst/>
              <a:gdLst/>
              <a:ahLst/>
              <a:cxnLst/>
              <a:rect l="l" t="t" r="r" b="b"/>
              <a:pathLst>
                <a:path w="1152" h="1258" extrusionOk="0">
                  <a:moveTo>
                    <a:pt x="890" y="1"/>
                  </a:moveTo>
                  <a:cubicBezTo>
                    <a:pt x="849" y="1"/>
                    <a:pt x="807" y="12"/>
                    <a:pt x="769" y="35"/>
                  </a:cubicBezTo>
                  <a:cubicBezTo>
                    <a:pt x="752" y="45"/>
                    <a:pt x="343" y="304"/>
                    <a:pt x="53" y="942"/>
                  </a:cubicBezTo>
                  <a:cubicBezTo>
                    <a:pt x="1" y="1055"/>
                    <a:pt x="53" y="1188"/>
                    <a:pt x="168" y="1240"/>
                  </a:cubicBezTo>
                  <a:cubicBezTo>
                    <a:pt x="199" y="1250"/>
                    <a:pt x="229" y="1257"/>
                    <a:pt x="261" y="1257"/>
                  </a:cubicBezTo>
                  <a:cubicBezTo>
                    <a:pt x="349" y="1257"/>
                    <a:pt x="431" y="1209"/>
                    <a:pt x="469" y="1123"/>
                  </a:cubicBezTo>
                  <a:cubicBezTo>
                    <a:pt x="697" y="622"/>
                    <a:pt x="1004" y="421"/>
                    <a:pt x="1015" y="414"/>
                  </a:cubicBezTo>
                  <a:cubicBezTo>
                    <a:pt x="1121" y="345"/>
                    <a:pt x="1151" y="209"/>
                    <a:pt x="1086" y="107"/>
                  </a:cubicBezTo>
                  <a:cubicBezTo>
                    <a:pt x="1042" y="38"/>
                    <a:pt x="967" y="1"/>
                    <a:pt x="890"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3"/>
            <p:cNvSpPr/>
            <p:nvPr/>
          </p:nvSpPr>
          <p:spPr>
            <a:xfrm>
              <a:off x="5538055" y="4660404"/>
              <a:ext cx="16816" cy="20077"/>
            </a:xfrm>
            <a:custGeom>
              <a:avLst/>
              <a:gdLst/>
              <a:ahLst/>
              <a:cxnLst/>
              <a:rect l="l" t="t" r="r" b="b"/>
              <a:pathLst>
                <a:path w="753" h="899" extrusionOk="0">
                  <a:moveTo>
                    <a:pt x="492" y="0"/>
                  </a:moveTo>
                  <a:cubicBezTo>
                    <a:pt x="460" y="0"/>
                    <a:pt x="428" y="7"/>
                    <a:pt x="397" y="21"/>
                  </a:cubicBezTo>
                  <a:cubicBezTo>
                    <a:pt x="360" y="38"/>
                    <a:pt x="46" y="195"/>
                    <a:pt x="12" y="660"/>
                  </a:cubicBezTo>
                  <a:cubicBezTo>
                    <a:pt x="1" y="783"/>
                    <a:pt x="97" y="888"/>
                    <a:pt x="223" y="898"/>
                  </a:cubicBezTo>
                  <a:lnTo>
                    <a:pt x="240" y="898"/>
                  </a:lnTo>
                  <a:cubicBezTo>
                    <a:pt x="360" y="898"/>
                    <a:pt x="459" y="806"/>
                    <a:pt x="469" y="690"/>
                  </a:cubicBezTo>
                  <a:cubicBezTo>
                    <a:pt x="483" y="496"/>
                    <a:pt x="578" y="434"/>
                    <a:pt x="595" y="424"/>
                  </a:cubicBezTo>
                  <a:cubicBezTo>
                    <a:pt x="705" y="369"/>
                    <a:pt x="752" y="239"/>
                    <a:pt x="697" y="130"/>
                  </a:cubicBezTo>
                  <a:cubicBezTo>
                    <a:pt x="660" y="48"/>
                    <a:pt x="577" y="0"/>
                    <a:pt x="492" y="0"/>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3"/>
            <p:cNvSpPr/>
            <p:nvPr/>
          </p:nvSpPr>
          <p:spPr>
            <a:xfrm rot="3420117">
              <a:off x="5011254" y="4459690"/>
              <a:ext cx="195409" cy="101657"/>
            </a:xfrm>
            <a:custGeom>
              <a:avLst/>
              <a:gdLst/>
              <a:ahLst/>
              <a:cxnLst/>
              <a:rect l="l" t="t" r="r" b="b"/>
              <a:pathLst>
                <a:path w="8750" h="4552" extrusionOk="0">
                  <a:moveTo>
                    <a:pt x="1007" y="1"/>
                  </a:moveTo>
                  <a:lnTo>
                    <a:pt x="1007" y="1"/>
                  </a:lnTo>
                  <a:cubicBezTo>
                    <a:pt x="1007" y="1"/>
                    <a:pt x="1048" y="356"/>
                    <a:pt x="525" y="1476"/>
                  </a:cubicBezTo>
                  <a:cubicBezTo>
                    <a:pt x="0" y="2599"/>
                    <a:pt x="140" y="4551"/>
                    <a:pt x="140" y="4551"/>
                  </a:cubicBezTo>
                  <a:lnTo>
                    <a:pt x="8278" y="4551"/>
                  </a:lnTo>
                  <a:cubicBezTo>
                    <a:pt x="8053" y="3551"/>
                    <a:pt x="8749" y="2114"/>
                    <a:pt x="8749" y="2114"/>
                  </a:cubicBezTo>
                  <a:lnTo>
                    <a:pt x="8749" y="2114"/>
                  </a:lnTo>
                  <a:cubicBezTo>
                    <a:pt x="8749" y="2114"/>
                    <a:pt x="8675" y="2121"/>
                    <a:pt x="8538" y="2121"/>
                  </a:cubicBezTo>
                  <a:cubicBezTo>
                    <a:pt x="8155" y="2121"/>
                    <a:pt x="7282" y="2069"/>
                    <a:pt x="6178" y="1674"/>
                  </a:cubicBezTo>
                  <a:cubicBezTo>
                    <a:pt x="4683" y="1138"/>
                    <a:pt x="4232" y="66"/>
                    <a:pt x="4232" y="66"/>
                  </a:cubicBezTo>
                  <a:lnTo>
                    <a:pt x="1007" y="1"/>
                  </a:ln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3"/>
            <p:cNvSpPr/>
            <p:nvPr/>
          </p:nvSpPr>
          <p:spPr>
            <a:xfrm rot="3420117">
              <a:off x="5105880" y="4590889"/>
              <a:ext cx="113762" cy="67556"/>
            </a:xfrm>
            <a:custGeom>
              <a:avLst/>
              <a:gdLst/>
              <a:ahLst/>
              <a:cxnLst/>
              <a:rect l="l" t="t" r="r" b="b"/>
              <a:pathLst>
                <a:path w="5094" h="3025" extrusionOk="0">
                  <a:moveTo>
                    <a:pt x="2820" y="0"/>
                  </a:moveTo>
                  <a:cubicBezTo>
                    <a:pt x="1" y="0"/>
                    <a:pt x="226" y="2854"/>
                    <a:pt x="301" y="3024"/>
                  </a:cubicBezTo>
                  <a:lnTo>
                    <a:pt x="5094" y="3024"/>
                  </a:lnTo>
                  <a:cubicBezTo>
                    <a:pt x="5094" y="3024"/>
                    <a:pt x="5043" y="0"/>
                    <a:pt x="2820" y="0"/>
                  </a:cubicBezTo>
                  <a:close/>
                </a:path>
              </a:pathLst>
            </a:custGeom>
            <a:solidFill>
              <a:srgbClr val="DC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3"/>
            <p:cNvSpPr/>
            <p:nvPr/>
          </p:nvSpPr>
          <p:spPr>
            <a:xfrm rot="3420117">
              <a:off x="4935318" y="4569762"/>
              <a:ext cx="291550" cy="21216"/>
            </a:xfrm>
            <a:custGeom>
              <a:avLst/>
              <a:gdLst/>
              <a:ahLst/>
              <a:cxnLst/>
              <a:rect l="l" t="t" r="r" b="b"/>
              <a:pathLst>
                <a:path w="13055" h="950" extrusionOk="0">
                  <a:moveTo>
                    <a:pt x="25" y="0"/>
                  </a:moveTo>
                  <a:cubicBezTo>
                    <a:pt x="11" y="0"/>
                    <a:pt x="1" y="11"/>
                    <a:pt x="1" y="24"/>
                  </a:cubicBezTo>
                  <a:lnTo>
                    <a:pt x="1" y="925"/>
                  </a:lnTo>
                  <a:cubicBezTo>
                    <a:pt x="1" y="939"/>
                    <a:pt x="11" y="950"/>
                    <a:pt x="25" y="950"/>
                  </a:cubicBezTo>
                  <a:lnTo>
                    <a:pt x="13031" y="950"/>
                  </a:lnTo>
                  <a:cubicBezTo>
                    <a:pt x="13044" y="950"/>
                    <a:pt x="13054" y="939"/>
                    <a:pt x="13054" y="925"/>
                  </a:cubicBezTo>
                  <a:lnTo>
                    <a:pt x="13054" y="24"/>
                  </a:lnTo>
                  <a:cubicBezTo>
                    <a:pt x="13054" y="11"/>
                    <a:pt x="13044" y="0"/>
                    <a:pt x="13031" y="0"/>
                  </a:cubicBezTo>
                  <a:close/>
                </a:path>
              </a:pathLst>
            </a:custGeom>
            <a:solidFill>
              <a:srgbClr val="E1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3"/>
            <p:cNvSpPr/>
            <p:nvPr/>
          </p:nvSpPr>
          <p:spPr>
            <a:xfrm rot="3420117">
              <a:off x="5115764" y="4493949"/>
              <a:ext cx="25727" cy="28094"/>
            </a:xfrm>
            <a:custGeom>
              <a:avLst/>
              <a:gdLst/>
              <a:ahLst/>
              <a:cxnLst/>
              <a:rect l="l" t="t" r="r" b="b"/>
              <a:pathLst>
                <a:path w="1152" h="1258" extrusionOk="0">
                  <a:moveTo>
                    <a:pt x="890" y="1"/>
                  </a:moveTo>
                  <a:cubicBezTo>
                    <a:pt x="849" y="1"/>
                    <a:pt x="807" y="12"/>
                    <a:pt x="769" y="35"/>
                  </a:cubicBezTo>
                  <a:cubicBezTo>
                    <a:pt x="752" y="45"/>
                    <a:pt x="343" y="304"/>
                    <a:pt x="53" y="942"/>
                  </a:cubicBezTo>
                  <a:cubicBezTo>
                    <a:pt x="1" y="1055"/>
                    <a:pt x="53" y="1188"/>
                    <a:pt x="168" y="1240"/>
                  </a:cubicBezTo>
                  <a:cubicBezTo>
                    <a:pt x="199" y="1250"/>
                    <a:pt x="229" y="1257"/>
                    <a:pt x="261" y="1257"/>
                  </a:cubicBezTo>
                  <a:cubicBezTo>
                    <a:pt x="349" y="1257"/>
                    <a:pt x="431" y="1209"/>
                    <a:pt x="469" y="1123"/>
                  </a:cubicBezTo>
                  <a:cubicBezTo>
                    <a:pt x="697" y="622"/>
                    <a:pt x="1004" y="421"/>
                    <a:pt x="1015" y="414"/>
                  </a:cubicBezTo>
                  <a:cubicBezTo>
                    <a:pt x="1121" y="345"/>
                    <a:pt x="1151" y="209"/>
                    <a:pt x="1086" y="107"/>
                  </a:cubicBezTo>
                  <a:cubicBezTo>
                    <a:pt x="1042" y="38"/>
                    <a:pt x="967" y="1"/>
                    <a:pt x="890"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3"/>
            <p:cNvSpPr/>
            <p:nvPr/>
          </p:nvSpPr>
          <p:spPr>
            <a:xfrm rot="3420117">
              <a:off x="5130268" y="4532106"/>
              <a:ext cx="16816" cy="20077"/>
            </a:xfrm>
            <a:custGeom>
              <a:avLst/>
              <a:gdLst/>
              <a:ahLst/>
              <a:cxnLst/>
              <a:rect l="l" t="t" r="r" b="b"/>
              <a:pathLst>
                <a:path w="753" h="899" extrusionOk="0">
                  <a:moveTo>
                    <a:pt x="492" y="0"/>
                  </a:moveTo>
                  <a:cubicBezTo>
                    <a:pt x="460" y="0"/>
                    <a:pt x="428" y="7"/>
                    <a:pt x="397" y="21"/>
                  </a:cubicBezTo>
                  <a:cubicBezTo>
                    <a:pt x="360" y="38"/>
                    <a:pt x="46" y="195"/>
                    <a:pt x="12" y="660"/>
                  </a:cubicBezTo>
                  <a:cubicBezTo>
                    <a:pt x="1" y="783"/>
                    <a:pt x="97" y="888"/>
                    <a:pt x="223" y="898"/>
                  </a:cubicBezTo>
                  <a:lnTo>
                    <a:pt x="240" y="898"/>
                  </a:lnTo>
                  <a:cubicBezTo>
                    <a:pt x="360" y="898"/>
                    <a:pt x="459" y="806"/>
                    <a:pt x="469" y="690"/>
                  </a:cubicBezTo>
                  <a:cubicBezTo>
                    <a:pt x="483" y="496"/>
                    <a:pt x="578" y="434"/>
                    <a:pt x="595" y="424"/>
                  </a:cubicBezTo>
                  <a:cubicBezTo>
                    <a:pt x="705" y="369"/>
                    <a:pt x="752" y="239"/>
                    <a:pt x="697" y="130"/>
                  </a:cubicBezTo>
                  <a:cubicBezTo>
                    <a:pt x="660" y="48"/>
                    <a:pt x="577" y="0"/>
                    <a:pt x="492" y="0"/>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3"/>
            <p:cNvSpPr/>
            <p:nvPr/>
          </p:nvSpPr>
          <p:spPr>
            <a:xfrm>
              <a:off x="5105903" y="4129492"/>
              <a:ext cx="623863" cy="526515"/>
            </a:xfrm>
            <a:custGeom>
              <a:avLst/>
              <a:gdLst/>
              <a:ahLst/>
              <a:cxnLst/>
              <a:rect l="l" t="t" r="r" b="b"/>
              <a:pathLst>
                <a:path w="19873" h="16772" extrusionOk="0">
                  <a:moveTo>
                    <a:pt x="19873" y="0"/>
                  </a:moveTo>
                  <a:lnTo>
                    <a:pt x="4861" y="2535"/>
                  </a:lnTo>
                  <a:cubicBezTo>
                    <a:pt x="4861" y="2535"/>
                    <a:pt x="4578" y="7010"/>
                    <a:pt x="1" y="9064"/>
                  </a:cubicBezTo>
                  <a:cubicBezTo>
                    <a:pt x="1" y="9064"/>
                    <a:pt x="54" y="10381"/>
                    <a:pt x="235" y="10815"/>
                  </a:cubicBezTo>
                  <a:cubicBezTo>
                    <a:pt x="464" y="11369"/>
                    <a:pt x="1096" y="11697"/>
                    <a:pt x="1096" y="11697"/>
                  </a:cubicBezTo>
                  <a:cubicBezTo>
                    <a:pt x="1096" y="11697"/>
                    <a:pt x="6198" y="11583"/>
                    <a:pt x="10177" y="5484"/>
                  </a:cubicBezTo>
                  <a:cubicBezTo>
                    <a:pt x="10324" y="5259"/>
                    <a:pt x="10530" y="5156"/>
                    <a:pt x="10759" y="5156"/>
                  </a:cubicBezTo>
                  <a:cubicBezTo>
                    <a:pt x="11733" y="5156"/>
                    <a:pt x="13124" y="7016"/>
                    <a:pt x="12157" y="9289"/>
                  </a:cubicBezTo>
                  <a:cubicBezTo>
                    <a:pt x="10968" y="12100"/>
                    <a:pt x="9558" y="15791"/>
                    <a:pt x="9558" y="15791"/>
                  </a:cubicBezTo>
                  <a:cubicBezTo>
                    <a:pt x="9558" y="15791"/>
                    <a:pt x="9886" y="16697"/>
                    <a:pt x="11025" y="16767"/>
                  </a:cubicBezTo>
                  <a:cubicBezTo>
                    <a:pt x="11084" y="16770"/>
                    <a:pt x="11142" y="16772"/>
                    <a:pt x="11201" y="16772"/>
                  </a:cubicBezTo>
                  <a:cubicBezTo>
                    <a:pt x="12285" y="16772"/>
                    <a:pt x="13351" y="16189"/>
                    <a:pt x="13351" y="16189"/>
                  </a:cubicBezTo>
                  <a:cubicBezTo>
                    <a:pt x="13351" y="16189"/>
                    <a:pt x="19491" y="4413"/>
                    <a:pt x="19873"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3"/>
            <p:cNvSpPr/>
            <p:nvPr/>
          </p:nvSpPr>
          <p:spPr>
            <a:xfrm>
              <a:off x="5189345" y="3769074"/>
              <a:ext cx="555396" cy="483664"/>
            </a:xfrm>
            <a:custGeom>
              <a:avLst/>
              <a:gdLst/>
              <a:ahLst/>
              <a:cxnLst/>
              <a:rect l="l" t="t" r="r" b="b"/>
              <a:pathLst>
                <a:path w="17692" h="15407" extrusionOk="0">
                  <a:moveTo>
                    <a:pt x="10291" y="0"/>
                  </a:moveTo>
                  <a:lnTo>
                    <a:pt x="3720" y="3237"/>
                  </a:lnTo>
                  <a:cubicBezTo>
                    <a:pt x="3720" y="3237"/>
                    <a:pt x="3122" y="8810"/>
                    <a:pt x="1564" y="10951"/>
                  </a:cubicBezTo>
                  <a:cubicBezTo>
                    <a:pt x="0" y="13088"/>
                    <a:pt x="1571" y="15394"/>
                    <a:pt x="4922" y="15394"/>
                  </a:cubicBezTo>
                  <a:cubicBezTo>
                    <a:pt x="5443" y="15394"/>
                    <a:pt x="6110" y="15407"/>
                    <a:pt x="6865" y="15407"/>
                  </a:cubicBezTo>
                  <a:cubicBezTo>
                    <a:pt x="10973" y="15407"/>
                    <a:pt x="17692" y="15023"/>
                    <a:pt x="17658" y="10086"/>
                  </a:cubicBezTo>
                  <a:cubicBezTo>
                    <a:pt x="17616" y="4242"/>
                    <a:pt x="13802" y="805"/>
                    <a:pt x="10291" y="0"/>
                  </a:cubicBez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9" name="Google Shape;309;p23"/>
            <p:cNvGrpSpPr/>
            <p:nvPr/>
          </p:nvGrpSpPr>
          <p:grpSpPr>
            <a:xfrm>
              <a:off x="4765797" y="2931428"/>
              <a:ext cx="787826" cy="817869"/>
              <a:chOff x="34550" y="3406650"/>
              <a:chExt cx="627400" cy="651325"/>
            </a:xfrm>
          </p:grpSpPr>
          <p:sp>
            <p:nvSpPr>
              <p:cNvPr id="310" name="Google Shape;310;p23"/>
              <p:cNvSpPr/>
              <p:nvPr/>
            </p:nvSpPr>
            <p:spPr>
              <a:xfrm>
                <a:off x="145950" y="3574125"/>
                <a:ext cx="269825" cy="209975"/>
              </a:xfrm>
              <a:custGeom>
                <a:avLst/>
                <a:gdLst/>
                <a:ahLst/>
                <a:cxnLst/>
                <a:rect l="l" t="t" r="r" b="b"/>
                <a:pathLst>
                  <a:path w="10793" h="8399" extrusionOk="0">
                    <a:moveTo>
                      <a:pt x="5972" y="1"/>
                    </a:moveTo>
                    <a:cubicBezTo>
                      <a:pt x="5006" y="1"/>
                      <a:pt x="4002" y="344"/>
                      <a:pt x="3056" y="995"/>
                    </a:cubicBezTo>
                    <a:cubicBezTo>
                      <a:pt x="1" y="3095"/>
                      <a:pt x="4820" y="8164"/>
                      <a:pt x="4820" y="8164"/>
                    </a:cubicBezTo>
                    <a:lnTo>
                      <a:pt x="4820" y="8398"/>
                    </a:lnTo>
                    <a:lnTo>
                      <a:pt x="10792" y="5560"/>
                    </a:lnTo>
                    <a:cubicBezTo>
                      <a:pt x="10095" y="1717"/>
                      <a:pt x="8130" y="1"/>
                      <a:pt x="5972"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3"/>
              <p:cNvSpPr/>
              <p:nvPr/>
            </p:nvSpPr>
            <p:spPr>
              <a:xfrm>
                <a:off x="34550" y="3886900"/>
                <a:ext cx="171100" cy="171075"/>
              </a:xfrm>
              <a:custGeom>
                <a:avLst/>
                <a:gdLst/>
                <a:ahLst/>
                <a:cxnLst/>
                <a:rect l="l" t="t" r="r" b="b"/>
                <a:pathLst>
                  <a:path w="6844" h="6843" extrusionOk="0">
                    <a:moveTo>
                      <a:pt x="4412" y="1"/>
                    </a:moveTo>
                    <a:cubicBezTo>
                      <a:pt x="2271" y="1"/>
                      <a:pt x="1" y="1041"/>
                      <a:pt x="635" y="4295"/>
                    </a:cubicBezTo>
                    <a:cubicBezTo>
                      <a:pt x="1036" y="6354"/>
                      <a:pt x="2731" y="6842"/>
                      <a:pt x="4249" y="6842"/>
                    </a:cubicBezTo>
                    <a:cubicBezTo>
                      <a:pt x="5619" y="6842"/>
                      <a:pt x="6844" y="6445"/>
                      <a:pt x="6844" y="6445"/>
                    </a:cubicBezTo>
                    <a:lnTo>
                      <a:pt x="5679" y="120"/>
                    </a:lnTo>
                    <a:cubicBezTo>
                      <a:pt x="5280" y="44"/>
                      <a:pt x="4849" y="1"/>
                      <a:pt x="4412"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3"/>
              <p:cNvSpPr/>
              <p:nvPr/>
            </p:nvSpPr>
            <p:spPr>
              <a:xfrm>
                <a:off x="59925" y="3727775"/>
                <a:ext cx="206550" cy="167450"/>
              </a:xfrm>
              <a:custGeom>
                <a:avLst/>
                <a:gdLst/>
                <a:ahLst/>
                <a:cxnLst/>
                <a:rect l="l" t="t" r="r" b="b"/>
                <a:pathLst>
                  <a:path w="8262" h="6698" extrusionOk="0">
                    <a:moveTo>
                      <a:pt x="3970" y="1"/>
                    </a:moveTo>
                    <a:cubicBezTo>
                      <a:pt x="3005" y="1"/>
                      <a:pt x="2115" y="366"/>
                      <a:pt x="1530" y="1297"/>
                    </a:cubicBezTo>
                    <a:cubicBezTo>
                      <a:pt x="1" y="3733"/>
                      <a:pt x="3298" y="6366"/>
                      <a:pt x="4591" y="6698"/>
                    </a:cubicBezTo>
                    <a:lnTo>
                      <a:pt x="8261" y="2018"/>
                    </a:lnTo>
                    <a:cubicBezTo>
                      <a:pt x="7286" y="956"/>
                      <a:pt x="5530" y="1"/>
                      <a:pt x="3970"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3"/>
              <p:cNvSpPr/>
              <p:nvPr/>
            </p:nvSpPr>
            <p:spPr>
              <a:xfrm>
                <a:off x="344200" y="3406650"/>
                <a:ext cx="317750" cy="327300"/>
              </a:xfrm>
              <a:custGeom>
                <a:avLst/>
                <a:gdLst/>
                <a:ahLst/>
                <a:cxnLst/>
                <a:rect l="l" t="t" r="r" b="b"/>
                <a:pathLst>
                  <a:path w="12710" h="13092" extrusionOk="0">
                    <a:moveTo>
                      <a:pt x="7434" y="1"/>
                    </a:moveTo>
                    <a:cubicBezTo>
                      <a:pt x="2432" y="1"/>
                      <a:pt x="1" y="6615"/>
                      <a:pt x="192" y="13091"/>
                    </a:cubicBezTo>
                    <a:cubicBezTo>
                      <a:pt x="192" y="13091"/>
                      <a:pt x="1345" y="12698"/>
                      <a:pt x="3945" y="11939"/>
                    </a:cubicBezTo>
                    <a:cubicBezTo>
                      <a:pt x="5992" y="11340"/>
                      <a:pt x="12710" y="147"/>
                      <a:pt x="7595" y="3"/>
                    </a:cubicBezTo>
                    <a:cubicBezTo>
                      <a:pt x="7541" y="2"/>
                      <a:pt x="7487" y="1"/>
                      <a:pt x="7434"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 name="Google Shape;314;p23"/>
            <p:cNvSpPr/>
            <p:nvPr/>
          </p:nvSpPr>
          <p:spPr>
            <a:xfrm>
              <a:off x="4895636" y="3295770"/>
              <a:ext cx="872837" cy="632841"/>
            </a:xfrm>
            <a:custGeom>
              <a:avLst/>
              <a:gdLst/>
              <a:ahLst/>
              <a:cxnLst/>
              <a:rect l="l" t="t" r="r" b="b"/>
              <a:pathLst>
                <a:path w="27804" h="20159" extrusionOk="0">
                  <a:moveTo>
                    <a:pt x="15316" y="1"/>
                  </a:moveTo>
                  <a:cubicBezTo>
                    <a:pt x="13311" y="1"/>
                    <a:pt x="11014" y="446"/>
                    <a:pt x="8442" y="1485"/>
                  </a:cubicBezTo>
                  <a:cubicBezTo>
                    <a:pt x="1" y="4894"/>
                    <a:pt x="33" y="11612"/>
                    <a:pt x="2708" y="14049"/>
                  </a:cubicBezTo>
                  <a:cubicBezTo>
                    <a:pt x="2708" y="14049"/>
                    <a:pt x="654" y="15291"/>
                    <a:pt x="1752" y="18208"/>
                  </a:cubicBezTo>
                  <a:cubicBezTo>
                    <a:pt x="2169" y="19310"/>
                    <a:pt x="3621" y="20159"/>
                    <a:pt x="5485" y="20159"/>
                  </a:cubicBezTo>
                  <a:cubicBezTo>
                    <a:pt x="6982" y="20159"/>
                    <a:pt x="8745" y="19611"/>
                    <a:pt x="10448" y="18208"/>
                  </a:cubicBezTo>
                  <a:cubicBezTo>
                    <a:pt x="10448" y="18208"/>
                    <a:pt x="10984" y="18378"/>
                    <a:pt x="11987" y="18378"/>
                  </a:cubicBezTo>
                  <a:cubicBezTo>
                    <a:pt x="13841" y="18378"/>
                    <a:pt x="17294" y="17796"/>
                    <a:pt x="21916" y="14479"/>
                  </a:cubicBezTo>
                  <a:cubicBezTo>
                    <a:pt x="27804" y="10250"/>
                    <a:pt x="24928" y="1"/>
                    <a:pt x="15316" y="1"/>
                  </a:cubicBezTo>
                  <a:close/>
                </a:path>
              </a:pathLst>
            </a:custGeom>
            <a:solidFill>
              <a:srgbClr val="F7B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3"/>
            <p:cNvSpPr/>
            <p:nvPr/>
          </p:nvSpPr>
          <p:spPr>
            <a:xfrm>
              <a:off x="4977539" y="3689400"/>
              <a:ext cx="219308" cy="51892"/>
            </a:xfrm>
            <a:custGeom>
              <a:avLst/>
              <a:gdLst/>
              <a:ahLst/>
              <a:cxnLst/>
              <a:rect l="l" t="t" r="r" b="b"/>
              <a:pathLst>
                <a:path w="6986" h="1653" extrusionOk="0">
                  <a:moveTo>
                    <a:pt x="4299" y="1"/>
                  </a:moveTo>
                  <a:cubicBezTo>
                    <a:pt x="4018" y="1"/>
                    <a:pt x="3737" y="20"/>
                    <a:pt x="3459" y="58"/>
                  </a:cubicBezTo>
                  <a:cubicBezTo>
                    <a:pt x="2847" y="147"/>
                    <a:pt x="2248" y="316"/>
                    <a:pt x="1670" y="537"/>
                  </a:cubicBezTo>
                  <a:cubicBezTo>
                    <a:pt x="1091" y="763"/>
                    <a:pt x="534" y="1025"/>
                    <a:pt x="1" y="1366"/>
                  </a:cubicBezTo>
                  <a:lnTo>
                    <a:pt x="201" y="1652"/>
                  </a:lnTo>
                  <a:cubicBezTo>
                    <a:pt x="682" y="1317"/>
                    <a:pt x="1223" y="1025"/>
                    <a:pt x="1768" y="783"/>
                  </a:cubicBezTo>
                  <a:cubicBezTo>
                    <a:pt x="2322" y="541"/>
                    <a:pt x="2897" y="348"/>
                    <a:pt x="3487" y="230"/>
                  </a:cubicBezTo>
                  <a:cubicBezTo>
                    <a:pt x="3841" y="166"/>
                    <a:pt x="4200" y="132"/>
                    <a:pt x="4560" y="132"/>
                  </a:cubicBezTo>
                  <a:cubicBezTo>
                    <a:pt x="4804" y="132"/>
                    <a:pt x="5048" y="147"/>
                    <a:pt x="5291" y="181"/>
                  </a:cubicBezTo>
                  <a:cubicBezTo>
                    <a:pt x="5895" y="267"/>
                    <a:pt x="6461" y="505"/>
                    <a:pt x="6986" y="816"/>
                  </a:cubicBezTo>
                  <a:cubicBezTo>
                    <a:pt x="6477" y="480"/>
                    <a:pt x="5915" y="209"/>
                    <a:pt x="5308" y="90"/>
                  </a:cubicBezTo>
                  <a:cubicBezTo>
                    <a:pt x="4976" y="29"/>
                    <a:pt x="4638" y="1"/>
                    <a:pt x="4299"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3"/>
            <p:cNvSpPr/>
            <p:nvPr/>
          </p:nvSpPr>
          <p:spPr>
            <a:xfrm>
              <a:off x="5021332" y="3773093"/>
              <a:ext cx="145002" cy="73804"/>
            </a:xfrm>
            <a:custGeom>
              <a:avLst/>
              <a:gdLst/>
              <a:ahLst/>
              <a:cxnLst/>
              <a:rect l="l" t="t" r="r" b="b"/>
              <a:pathLst>
                <a:path w="4619" h="2351" extrusionOk="0">
                  <a:moveTo>
                    <a:pt x="2164" y="1"/>
                  </a:moveTo>
                  <a:cubicBezTo>
                    <a:pt x="2075" y="1"/>
                    <a:pt x="1985" y="7"/>
                    <a:pt x="1895" y="20"/>
                  </a:cubicBezTo>
                  <a:cubicBezTo>
                    <a:pt x="1136" y="131"/>
                    <a:pt x="513" y="726"/>
                    <a:pt x="37" y="1780"/>
                  </a:cubicBezTo>
                  <a:cubicBezTo>
                    <a:pt x="0" y="1871"/>
                    <a:pt x="37" y="1973"/>
                    <a:pt x="127" y="2013"/>
                  </a:cubicBezTo>
                  <a:cubicBezTo>
                    <a:pt x="151" y="2023"/>
                    <a:pt x="175" y="2028"/>
                    <a:pt x="199" y="2028"/>
                  </a:cubicBezTo>
                  <a:cubicBezTo>
                    <a:pt x="267" y="2028"/>
                    <a:pt x="331" y="1990"/>
                    <a:pt x="361" y="1924"/>
                  </a:cubicBezTo>
                  <a:cubicBezTo>
                    <a:pt x="779" y="985"/>
                    <a:pt x="1313" y="463"/>
                    <a:pt x="1948" y="365"/>
                  </a:cubicBezTo>
                  <a:cubicBezTo>
                    <a:pt x="2020" y="354"/>
                    <a:pt x="2092" y="349"/>
                    <a:pt x="2163" y="349"/>
                  </a:cubicBezTo>
                  <a:cubicBezTo>
                    <a:pt x="2753" y="349"/>
                    <a:pt x="3322" y="690"/>
                    <a:pt x="3724" y="1000"/>
                  </a:cubicBezTo>
                  <a:cubicBezTo>
                    <a:pt x="3601" y="979"/>
                    <a:pt x="3471" y="965"/>
                    <a:pt x="3341" y="965"/>
                  </a:cubicBezTo>
                  <a:cubicBezTo>
                    <a:pt x="3121" y="965"/>
                    <a:pt x="2899" y="1005"/>
                    <a:pt x="2703" y="1116"/>
                  </a:cubicBezTo>
                  <a:cubicBezTo>
                    <a:pt x="2371" y="1305"/>
                    <a:pt x="2182" y="1657"/>
                    <a:pt x="2137" y="2157"/>
                  </a:cubicBezTo>
                  <a:cubicBezTo>
                    <a:pt x="2129" y="2256"/>
                    <a:pt x="2202" y="2342"/>
                    <a:pt x="2297" y="2350"/>
                  </a:cubicBezTo>
                  <a:lnTo>
                    <a:pt x="2314" y="2350"/>
                  </a:lnTo>
                  <a:cubicBezTo>
                    <a:pt x="2403" y="2350"/>
                    <a:pt x="2482" y="2280"/>
                    <a:pt x="2490" y="2186"/>
                  </a:cubicBezTo>
                  <a:cubicBezTo>
                    <a:pt x="2522" y="1809"/>
                    <a:pt x="2649" y="1551"/>
                    <a:pt x="2876" y="1423"/>
                  </a:cubicBezTo>
                  <a:cubicBezTo>
                    <a:pt x="3012" y="1346"/>
                    <a:pt x="3174" y="1317"/>
                    <a:pt x="3340" y="1317"/>
                  </a:cubicBezTo>
                  <a:cubicBezTo>
                    <a:pt x="3825" y="1317"/>
                    <a:pt x="4343" y="1564"/>
                    <a:pt x="4352" y="1567"/>
                  </a:cubicBezTo>
                  <a:cubicBezTo>
                    <a:pt x="4377" y="1579"/>
                    <a:pt x="4403" y="1585"/>
                    <a:pt x="4430" y="1585"/>
                  </a:cubicBezTo>
                  <a:cubicBezTo>
                    <a:pt x="4482" y="1585"/>
                    <a:pt x="4533" y="1561"/>
                    <a:pt x="4569" y="1517"/>
                  </a:cubicBezTo>
                  <a:cubicBezTo>
                    <a:pt x="4618" y="1452"/>
                    <a:pt x="4614" y="1358"/>
                    <a:pt x="4561" y="1296"/>
                  </a:cubicBezTo>
                  <a:cubicBezTo>
                    <a:pt x="4511" y="1239"/>
                    <a:pt x="3417" y="1"/>
                    <a:pt x="2164"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3"/>
            <p:cNvSpPr/>
            <p:nvPr/>
          </p:nvSpPr>
          <p:spPr>
            <a:xfrm>
              <a:off x="5326373" y="3588505"/>
              <a:ext cx="35160" cy="47403"/>
            </a:xfrm>
            <a:custGeom>
              <a:avLst/>
              <a:gdLst/>
              <a:ahLst/>
              <a:cxnLst/>
              <a:rect l="l" t="t" r="r" b="b"/>
              <a:pathLst>
                <a:path w="1120" h="1510" extrusionOk="0">
                  <a:moveTo>
                    <a:pt x="329" y="1"/>
                  </a:moveTo>
                  <a:cubicBezTo>
                    <a:pt x="297" y="1"/>
                    <a:pt x="266" y="6"/>
                    <a:pt x="237" y="19"/>
                  </a:cubicBezTo>
                  <a:cubicBezTo>
                    <a:pt x="29" y="109"/>
                    <a:pt x="0" y="516"/>
                    <a:pt x="176" y="921"/>
                  </a:cubicBezTo>
                  <a:cubicBezTo>
                    <a:pt x="328" y="1272"/>
                    <a:pt x="585" y="1509"/>
                    <a:pt x="786" y="1509"/>
                  </a:cubicBezTo>
                  <a:cubicBezTo>
                    <a:pt x="818" y="1509"/>
                    <a:pt x="849" y="1503"/>
                    <a:pt x="877" y="1491"/>
                  </a:cubicBezTo>
                  <a:cubicBezTo>
                    <a:pt x="1091" y="1397"/>
                    <a:pt x="1119" y="995"/>
                    <a:pt x="943" y="589"/>
                  </a:cubicBezTo>
                  <a:cubicBezTo>
                    <a:pt x="791" y="238"/>
                    <a:pt x="534" y="1"/>
                    <a:pt x="329" y="1"/>
                  </a:cubicBezTo>
                  <a:close/>
                </a:path>
              </a:pathLst>
            </a:custGeom>
            <a:solidFill>
              <a:srgbClr val="4232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3"/>
            <p:cNvSpPr/>
            <p:nvPr/>
          </p:nvSpPr>
          <p:spPr>
            <a:xfrm>
              <a:off x="5546780" y="3480106"/>
              <a:ext cx="35160" cy="47403"/>
            </a:xfrm>
            <a:custGeom>
              <a:avLst/>
              <a:gdLst/>
              <a:ahLst/>
              <a:cxnLst/>
              <a:rect l="l" t="t" r="r" b="b"/>
              <a:pathLst>
                <a:path w="1120" h="1510" extrusionOk="0">
                  <a:moveTo>
                    <a:pt x="333" y="0"/>
                  </a:moveTo>
                  <a:cubicBezTo>
                    <a:pt x="301" y="0"/>
                    <a:pt x="271" y="6"/>
                    <a:pt x="243" y="18"/>
                  </a:cubicBezTo>
                  <a:cubicBezTo>
                    <a:pt x="29" y="113"/>
                    <a:pt x="0" y="514"/>
                    <a:pt x="177" y="921"/>
                  </a:cubicBezTo>
                  <a:cubicBezTo>
                    <a:pt x="329" y="1271"/>
                    <a:pt x="585" y="1509"/>
                    <a:pt x="790" y="1509"/>
                  </a:cubicBezTo>
                  <a:cubicBezTo>
                    <a:pt x="822" y="1509"/>
                    <a:pt x="853" y="1503"/>
                    <a:pt x="882" y="1491"/>
                  </a:cubicBezTo>
                  <a:cubicBezTo>
                    <a:pt x="1091" y="1400"/>
                    <a:pt x="1120" y="995"/>
                    <a:pt x="943" y="588"/>
                  </a:cubicBezTo>
                  <a:cubicBezTo>
                    <a:pt x="791" y="238"/>
                    <a:pt x="535" y="0"/>
                    <a:pt x="333" y="0"/>
                  </a:cubicBezTo>
                  <a:close/>
                </a:path>
              </a:pathLst>
            </a:custGeom>
            <a:solidFill>
              <a:srgbClr val="4232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3"/>
            <p:cNvSpPr/>
            <p:nvPr/>
          </p:nvSpPr>
          <p:spPr>
            <a:xfrm>
              <a:off x="5258879" y="3646644"/>
              <a:ext cx="183897" cy="116435"/>
            </a:xfrm>
            <a:custGeom>
              <a:avLst/>
              <a:gdLst/>
              <a:ahLst/>
              <a:cxnLst/>
              <a:rect l="l" t="t" r="r" b="b"/>
              <a:pathLst>
                <a:path w="5858" h="3709" extrusionOk="0">
                  <a:moveTo>
                    <a:pt x="3803" y="0"/>
                  </a:moveTo>
                  <a:cubicBezTo>
                    <a:pt x="3347" y="0"/>
                    <a:pt x="2843" y="95"/>
                    <a:pt x="2334" y="283"/>
                  </a:cubicBezTo>
                  <a:cubicBezTo>
                    <a:pt x="899" y="829"/>
                    <a:pt x="0" y="1969"/>
                    <a:pt x="329" y="2838"/>
                  </a:cubicBezTo>
                  <a:cubicBezTo>
                    <a:pt x="542" y="3396"/>
                    <a:pt x="1215" y="3708"/>
                    <a:pt x="2056" y="3708"/>
                  </a:cubicBezTo>
                  <a:cubicBezTo>
                    <a:pt x="2510" y="3708"/>
                    <a:pt x="3015" y="3614"/>
                    <a:pt x="3519" y="3425"/>
                  </a:cubicBezTo>
                  <a:cubicBezTo>
                    <a:pt x="4959" y="2880"/>
                    <a:pt x="5857" y="1740"/>
                    <a:pt x="5529" y="870"/>
                  </a:cubicBezTo>
                  <a:cubicBezTo>
                    <a:pt x="5316" y="312"/>
                    <a:pt x="4643" y="0"/>
                    <a:pt x="3803" y="0"/>
                  </a:cubicBezTo>
                  <a:close/>
                </a:path>
              </a:pathLst>
            </a:custGeom>
            <a:solidFill>
              <a:srgbClr val="FF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3"/>
            <p:cNvSpPr/>
            <p:nvPr/>
          </p:nvSpPr>
          <p:spPr>
            <a:xfrm>
              <a:off x="5555789" y="3522141"/>
              <a:ext cx="116403" cy="96312"/>
            </a:xfrm>
            <a:custGeom>
              <a:avLst/>
              <a:gdLst/>
              <a:ahLst/>
              <a:cxnLst/>
              <a:rect l="l" t="t" r="r" b="b"/>
              <a:pathLst>
                <a:path w="3708" h="3068" extrusionOk="0">
                  <a:moveTo>
                    <a:pt x="2445" y="0"/>
                  </a:moveTo>
                  <a:cubicBezTo>
                    <a:pt x="1998" y="0"/>
                    <a:pt x="1481" y="201"/>
                    <a:pt x="1038" y="578"/>
                  </a:cubicBezTo>
                  <a:cubicBezTo>
                    <a:pt x="263" y="1239"/>
                    <a:pt x="1" y="2206"/>
                    <a:pt x="452" y="2732"/>
                  </a:cubicBezTo>
                  <a:cubicBezTo>
                    <a:pt x="645" y="2957"/>
                    <a:pt x="931" y="3068"/>
                    <a:pt x="1264" y="3068"/>
                  </a:cubicBezTo>
                  <a:cubicBezTo>
                    <a:pt x="1707" y="3068"/>
                    <a:pt x="2224" y="2867"/>
                    <a:pt x="2670" y="2490"/>
                  </a:cubicBezTo>
                  <a:cubicBezTo>
                    <a:pt x="3446" y="1825"/>
                    <a:pt x="3708" y="862"/>
                    <a:pt x="3257" y="336"/>
                  </a:cubicBezTo>
                  <a:cubicBezTo>
                    <a:pt x="3064" y="111"/>
                    <a:pt x="2773" y="0"/>
                    <a:pt x="2445" y="0"/>
                  </a:cubicBezTo>
                  <a:close/>
                </a:path>
              </a:pathLst>
            </a:custGeom>
            <a:solidFill>
              <a:srgbClr val="FF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3"/>
            <p:cNvSpPr/>
            <p:nvPr/>
          </p:nvSpPr>
          <p:spPr>
            <a:xfrm>
              <a:off x="5394306" y="3509270"/>
              <a:ext cx="552916" cy="418964"/>
            </a:xfrm>
            <a:custGeom>
              <a:avLst/>
              <a:gdLst/>
              <a:ahLst/>
              <a:cxnLst/>
              <a:rect l="l" t="t" r="r" b="b"/>
              <a:pathLst>
                <a:path w="17613" h="13346" extrusionOk="0">
                  <a:moveTo>
                    <a:pt x="15218" y="1"/>
                  </a:moveTo>
                  <a:cubicBezTo>
                    <a:pt x="14722" y="1"/>
                    <a:pt x="14055" y="1686"/>
                    <a:pt x="13667" y="1813"/>
                  </a:cubicBezTo>
                  <a:cubicBezTo>
                    <a:pt x="13648" y="1820"/>
                    <a:pt x="13628" y="1823"/>
                    <a:pt x="13609" y="1823"/>
                  </a:cubicBezTo>
                  <a:cubicBezTo>
                    <a:pt x="13309" y="1823"/>
                    <a:pt x="13072" y="1069"/>
                    <a:pt x="12639" y="1069"/>
                  </a:cubicBezTo>
                  <a:cubicBezTo>
                    <a:pt x="12537" y="1069"/>
                    <a:pt x="12424" y="1110"/>
                    <a:pt x="12297" y="1214"/>
                  </a:cubicBezTo>
                  <a:cubicBezTo>
                    <a:pt x="11596" y="1780"/>
                    <a:pt x="13286" y="2498"/>
                    <a:pt x="12466" y="3733"/>
                  </a:cubicBezTo>
                  <a:cubicBezTo>
                    <a:pt x="9086" y="8802"/>
                    <a:pt x="95" y="10705"/>
                    <a:pt x="26" y="12346"/>
                  </a:cubicBezTo>
                  <a:cubicBezTo>
                    <a:pt x="0" y="13001"/>
                    <a:pt x="839" y="13346"/>
                    <a:pt x="2133" y="13346"/>
                  </a:cubicBezTo>
                  <a:cubicBezTo>
                    <a:pt x="4730" y="13346"/>
                    <a:pt x="9162" y="11958"/>
                    <a:pt x="12129" y="8900"/>
                  </a:cubicBezTo>
                  <a:cubicBezTo>
                    <a:pt x="16575" y="4323"/>
                    <a:pt x="17613" y="2317"/>
                    <a:pt x="16842" y="1915"/>
                  </a:cubicBezTo>
                  <a:cubicBezTo>
                    <a:pt x="16660" y="1820"/>
                    <a:pt x="16508" y="1784"/>
                    <a:pt x="16381" y="1784"/>
                  </a:cubicBezTo>
                  <a:cubicBezTo>
                    <a:pt x="16273" y="1784"/>
                    <a:pt x="16184" y="1810"/>
                    <a:pt x="16112" y="1849"/>
                  </a:cubicBezTo>
                  <a:lnTo>
                    <a:pt x="16112" y="1849"/>
                  </a:lnTo>
                  <a:cubicBezTo>
                    <a:pt x="16279" y="1601"/>
                    <a:pt x="16396" y="1249"/>
                    <a:pt x="16009" y="976"/>
                  </a:cubicBezTo>
                  <a:cubicBezTo>
                    <a:pt x="15843" y="860"/>
                    <a:pt x="15697" y="816"/>
                    <a:pt x="15572" y="816"/>
                  </a:cubicBezTo>
                  <a:cubicBezTo>
                    <a:pt x="15356" y="816"/>
                    <a:pt x="15202" y="946"/>
                    <a:pt x="15109" y="1057"/>
                  </a:cubicBezTo>
                  <a:lnTo>
                    <a:pt x="15109" y="1057"/>
                  </a:lnTo>
                  <a:cubicBezTo>
                    <a:pt x="15301" y="754"/>
                    <a:pt x="15655" y="111"/>
                    <a:pt x="15271" y="8"/>
                  </a:cubicBezTo>
                  <a:cubicBezTo>
                    <a:pt x="15254" y="3"/>
                    <a:pt x="15236" y="1"/>
                    <a:pt x="15218" y="1"/>
                  </a:cubicBezTo>
                  <a:close/>
                </a:path>
              </a:pathLst>
            </a:custGeom>
            <a:solidFill>
              <a:srgbClr val="F7B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3"/>
            <p:cNvSpPr/>
            <p:nvPr/>
          </p:nvSpPr>
          <p:spPr>
            <a:xfrm>
              <a:off x="5664564" y="3787313"/>
              <a:ext cx="61058" cy="43353"/>
            </a:xfrm>
            <a:custGeom>
              <a:avLst/>
              <a:gdLst/>
              <a:ahLst/>
              <a:cxnLst/>
              <a:rect l="l" t="t" r="r" b="b"/>
              <a:pathLst>
                <a:path w="1945" h="1381" extrusionOk="0">
                  <a:moveTo>
                    <a:pt x="1364" y="1"/>
                  </a:moveTo>
                  <a:cubicBezTo>
                    <a:pt x="1227" y="1"/>
                    <a:pt x="1089" y="45"/>
                    <a:pt x="973" y="89"/>
                  </a:cubicBezTo>
                  <a:cubicBezTo>
                    <a:pt x="678" y="203"/>
                    <a:pt x="379" y="359"/>
                    <a:pt x="55" y="560"/>
                  </a:cubicBezTo>
                  <a:cubicBezTo>
                    <a:pt x="14" y="585"/>
                    <a:pt x="1" y="638"/>
                    <a:pt x="25" y="679"/>
                  </a:cubicBezTo>
                  <a:cubicBezTo>
                    <a:pt x="41" y="708"/>
                    <a:pt x="71" y="723"/>
                    <a:pt x="100" y="723"/>
                  </a:cubicBezTo>
                  <a:cubicBezTo>
                    <a:pt x="117" y="723"/>
                    <a:pt x="134" y="718"/>
                    <a:pt x="148" y="708"/>
                  </a:cubicBezTo>
                  <a:cubicBezTo>
                    <a:pt x="461" y="515"/>
                    <a:pt x="752" y="363"/>
                    <a:pt x="1039" y="252"/>
                  </a:cubicBezTo>
                  <a:cubicBezTo>
                    <a:pt x="1137" y="214"/>
                    <a:pt x="1252" y="177"/>
                    <a:pt x="1360" y="177"/>
                  </a:cubicBezTo>
                  <a:cubicBezTo>
                    <a:pt x="1416" y="177"/>
                    <a:pt x="1470" y="187"/>
                    <a:pt x="1519" y="212"/>
                  </a:cubicBezTo>
                  <a:cubicBezTo>
                    <a:pt x="1625" y="265"/>
                    <a:pt x="1687" y="388"/>
                    <a:pt x="1720" y="483"/>
                  </a:cubicBezTo>
                  <a:cubicBezTo>
                    <a:pt x="1748" y="564"/>
                    <a:pt x="1773" y="683"/>
                    <a:pt x="1732" y="778"/>
                  </a:cubicBezTo>
                  <a:cubicBezTo>
                    <a:pt x="1695" y="863"/>
                    <a:pt x="1609" y="921"/>
                    <a:pt x="1532" y="970"/>
                  </a:cubicBezTo>
                  <a:cubicBezTo>
                    <a:pt x="1400" y="1052"/>
                    <a:pt x="1256" y="1114"/>
                    <a:pt x="1108" y="1163"/>
                  </a:cubicBezTo>
                  <a:cubicBezTo>
                    <a:pt x="1041" y="1183"/>
                    <a:pt x="963" y="1203"/>
                    <a:pt x="887" y="1203"/>
                  </a:cubicBezTo>
                  <a:cubicBezTo>
                    <a:pt x="870" y="1203"/>
                    <a:pt x="854" y="1202"/>
                    <a:pt x="838" y="1200"/>
                  </a:cubicBezTo>
                  <a:cubicBezTo>
                    <a:pt x="756" y="1183"/>
                    <a:pt x="690" y="1130"/>
                    <a:pt x="674" y="1073"/>
                  </a:cubicBezTo>
                  <a:cubicBezTo>
                    <a:pt x="653" y="990"/>
                    <a:pt x="711" y="901"/>
                    <a:pt x="748" y="852"/>
                  </a:cubicBezTo>
                  <a:cubicBezTo>
                    <a:pt x="854" y="708"/>
                    <a:pt x="1019" y="597"/>
                    <a:pt x="1195" y="556"/>
                  </a:cubicBezTo>
                  <a:cubicBezTo>
                    <a:pt x="1212" y="551"/>
                    <a:pt x="1227" y="551"/>
                    <a:pt x="1240" y="551"/>
                  </a:cubicBezTo>
                  <a:cubicBezTo>
                    <a:pt x="1191" y="617"/>
                    <a:pt x="1129" y="674"/>
                    <a:pt x="1064" y="724"/>
                  </a:cubicBezTo>
                  <a:cubicBezTo>
                    <a:pt x="1023" y="753"/>
                    <a:pt x="1015" y="810"/>
                    <a:pt x="1043" y="847"/>
                  </a:cubicBezTo>
                  <a:cubicBezTo>
                    <a:pt x="1060" y="872"/>
                    <a:pt x="1087" y="884"/>
                    <a:pt x="1114" y="884"/>
                  </a:cubicBezTo>
                  <a:cubicBezTo>
                    <a:pt x="1132" y="884"/>
                    <a:pt x="1150" y="879"/>
                    <a:pt x="1166" y="867"/>
                  </a:cubicBezTo>
                  <a:cubicBezTo>
                    <a:pt x="1248" y="810"/>
                    <a:pt x="1322" y="736"/>
                    <a:pt x="1384" y="659"/>
                  </a:cubicBezTo>
                  <a:cubicBezTo>
                    <a:pt x="1396" y="638"/>
                    <a:pt x="1428" y="597"/>
                    <a:pt x="1428" y="540"/>
                  </a:cubicBezTo>
                  <a:cubicBezTo>
                    <a:pt x="1433" y="490"/>
                    <a:pt x="1412" y="449"/>
                    <a:pt x="1371" y="421"/>
                  </a:cubicBezTo>
                  <a:cubicBezTo>
                    <a:pt x="1332" y="386"/>
                    <a:pt x="1279" y="374"/>
                    <a:pt x="1230" y="374"/>
                  </a:cubicBezTo>
                  <a:cubicBezTo>
                    <a:pt x="1202" y="374"/>
                    <a:pt x="1176" y="378"/>
                    <a:pt x="1154" y="384"/>
                  </a:cubicBezTo>
                  <a:cubicBezTo>
                    <a:pt x="936" y="437"/>
                    <a:pt x="739" y="568"/>
                    <a:pt x="604" y="744"/>
                  </a:cubicBezTo>
                  <a:cubicBezTo>
                    <a:pt x="510" y="876"/>
                    <a:pt x="473" y="1003"/>
                    <a:pt x="506" y="1117"/>
                  </a:cubicBezTo>
                  <a:cubicBezTo>
                    <a:pt x="538" y="1245"/>
                    <a:pt x="657" y="1344"/>
                    <a:pt x="805" y="1372"/>
                  </a:cubicBezTo>
                  <a:cubicBezTo>
                    <a:pt x="838" y="1376"/>
                    <a:pt x="867" y="1380"/>
                    <a:pt x="896" y="1380"/>
                  </a:cubicBezTo>
                  <a:cubicBezTo>
                    <a:pt x="994" y="1380"/>
                    <a:pt x="1089" y="1356"/>
                    <a:pt x="1162" y="1331"/>
                  </a:cubicBezTo>
                  <a:cubicBezTo>
                    <a:pt x="1322" y="1278"/>
                    <a:pt x="1477" y="1208"/>
                    <a:pt x="1625" y="1117"/>
                  </a:cubicBezTo>
                  <a:cubicBezTo>
                    <a:pt x="1720" y="1060"/>
                    <a:pt x="1835" y="979"/>
                    <a:pt x="1892" y="852"/>
                  </a:cubicBezTo>
                  <a:cubicBezTo>
                    <a:pt x="1945" y="733"/>
                    <a:pt x="1941" y="589"/>
                    <a:pt x="1884" y="421"/>
                  </a:cubicBezTo>
                  <a:cubicBezTo>
                    <a:pt x="1822" y="244"/>
                    <a:pt x="1723" y="117"/>
                    <a:pt x="1600" y="55"/>
                  </a:cubicBezTo>
                  <a:cubicBezTo>
                    <a:pt x="1525" y="16"/>
                    <a:pt x="1444" y="1"/>
                    <a:pt x="1364"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3"/>
            <p:cNvSpPr/>
            <p:nvPr/>
          </p:nvSpPr>
          <p:spPr>
            <a:xfrm>
              <a:off x="5449494" y="3533191"/>
              <a:ext cx="39900" cy="29603"/>
            </a:xfrm>
            <a:custGeom>
              <a:avLst/>
              <a:gdLst/>
              <a:ahLst/>
              <a:cxnLst/>
              <a:rect l="l" t="t" r="r" b="b"/>
              <a:pathLst>
                <a:path w="1271" h="943" extrusionOk="0">
                  <a:moveTo>
                    <a:pt x="1093" y="1"/>
                  </a:moveTo>
                  <a:lnTo>
                    <a:pt x="7" y="686"/>
                  </a:lnTo>
                  <a:cubicBezTo>
                    <a:pt x="7" y="686"/>
                    <a:pt x="0" y="942"/>
                    <a:pt x="230" y="942"/>
                  </a:cubicBezTo>
                  <a:cubicBezTo>
                    <a:pt x="255" y="942"/>
                    <a:pt x="283" y="939"/>
                    <a:pt x="315" y="932"/>
                  </a:cubicBezTo>
                  <a:cubicBezTo>
                    <a:pt x="631" y="862"/>
                    <a:pt x="1271" y="186"/>
                    <a:pt x="1093"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3"/>
            <p:cNvSpPr/>
            <p:nvPr/>
          </p:nvSpPr>
          <p:spPr>
            <a:xfrm>
              <a:off x="5275492" y="3533463"/>
              <a:ext cx="61823" cy="44553"/>
            </a:xfrm>
            <a:custGeom>
              <a:avLst/>
              <a:gdLst/>
              <a:ahLst/>
              <a:cxnLst/>
              <a:rect l="l" t="t" r="r" b="b"/>
              <a:pathLst>
                <a:path w="5180" h="3733" extrusionOk="0">
                  <a:moveTo>
                    <a:pt x="3686" y="0"/>
                  </a:moveTo>
                  <a:cubicBezTo>
                    <a:pt x="2638" y="0"/>
                    <a:pt x="2201" y="1538"/>
                    <a:pt x="1346" y="2215"/>
                  </a:cubicBezTo>
                  <a:cubicBezTo>
                    <a:pt x="357" y="2997"/>
                    <a:pt x="278" y="2580"/>
                    <a:pt x="141" y="2839"/>
                  </a:cubicBezTo>
                  <a:cubicBezTo>
                    <a:pt x="1" y="3118"/>
                    <a:pt x="474" y="3733"/>
                    <a:pt x="1391" y="3733"/>
                  </a:cubicBezTo>
                  <a:cubicBezTo>
                    <a:pt x="1788" y="3733"/>
                    <a:pt x="2268" y="3618"/>
                    <a:pt x="2818" y="3310"/>
                  </a:cubicBezTo>
                  <a:cubicBezTo>
                    <a:pt x="4637" y="2294"/>
                    <a:pt x="5180" y="532"/>
                    <a:pt x="4234" y="126"/>
                  </a:cubicBezTo>
                  <a:cubicBezTo>
                    <a:pt x="4033" y="39"/>
                    <a:pt x="3852" y="0"/>
                    <a:pt x="3686" y="0"/>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3"/>
            <p:cNvSpPr/>
            <p:nvPr/>
          </p:nvSpPr>
          <p:spPr>
            <a:xfrm rot="-1398344">
              <a:off x="5463888" y="3388040"/>
              <a:ext cx="86086" cy="46445"/>
            </a:xfrm>
            <a:custGeom>
              <a:avLst/>
              <a:gdLst/>
              <a:ahLst/>
              <a:cxnLst/>
              <a:rect l="l" t="t" r="r" b="b"/>
              <a:pathLst>
                <a:path w="7212" h="3891" extrusionOk="0">
                  <a:moveTo>
                    <a:pt x="2191" y="1"/>
                  </a:moveTo>
                  <a:cubicBezTo>
                    <a:pt x="866" y="1"/>
                    <a:pt x="0" y="539"/>
                    <a:pt x="473" y="1840"/>
                  </a:cubicBezTo>
                  <a:cubicBezTo>
                    <a:pt x="815" y="2771"/>
                    <a:pt x="1907" y="2328"/>
                    <a:pt x="3678" y="2549"/>
                  </a:cubicBezTo>
                  <a:cubicBezTo>
                    <a:pt x="5411" y="2768"/>
                    <a:pt x="5883" y="3891"/>
                    <a:pt x="6227" y="3891"/>
                  </a:cubicBezTo>
                  <a:cubicBezTo>
                    <a:pt x="6265" y="3891"/>
                    <a:pt x="6301" y="3877"/>
                    <a:pt x="6337" y="3847"/>
                  </a:cubicBezTo>
                  <a:cubicBezTo>
                    <a:pt x="6700" y="3546"/>
                    <a:pt x="7212" y="1341"/>
                    <a:pt x="4754" y="488"/>
                  </a:cubicBezTo>
                  <a:cubicBezTo>
                    <a:pt x="3859" y="177"/>
                    <a:pt x="2950" y="1"/>
                    <a:pt x="2191" y="1"/>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3"/>
            <p:cNvSpPr/>
            <p:nvPr/>
          </p:nvSpPr>
          <p:spPr>
            <a:xfrm rot="1613050">
              <a:off x="5397019" y="4050100"/>
              <a:ext cx="124562" cy="215730"/>
            </a:xfrm>
            <a:custGeom>
              <a:avLst/>
              <a:gdLst/>
              <a:ahLst/>
              <a:cxnLst/>
              <a:rect l="l" t="t" r="r" b="b"/>
              <a:pathLst>
                <a:path w="6397" h="11079" extrusionOk="0">
                  <a:moveTo>
                    <a:pt x="4485" y="1"/>
                  </a:moveTo>
                  <a:cubicBezTo>
                    <a:pt x="4485" y="1"/>
                    <a:pt x="0" y="7030"/>
                    <a:pt x="3389" y="11078"/>
                  </a:cubicBezTo>
                  <a:lnTo>
                    <a:pt x="6397" y="9074"/>
                  </a:lnTo>
                  <a:cubicBezTo>
                    <a:pt x="6397" y="9074"/>
                    <a:pt x="2396" y="6398"/>
                    <a:pt x="4485"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3"/>
            <p:cNvSpPr/>
            <p:nvPr/>
          </p:nvSpPr>
          <p:spPr>
            <a:xfrm rot="484227" flipH="1">
              <a:off x="5464478" y="4245690"/>
              <a:ext cx="87682" cy="399396"/>
            </a:xfrm>
            <a:custGeom>
              <a:avLst/>
              <a:gdLst/>
              <a:ahLst/>
              <a:cxnLst/>
              <a:rect l="l" t="t" r="r" b="b"/>
              <a:pathLst>
                <a:path w="4452" h="20279" extrusionOk="0">
                  <a:moveTo>
                    <a:pt x="123" y="1"/>
                  </a:moveTo>
                  <a:cubicBezTo>
                    <a:pt x="120" y="1"/>
                    <a:pt x="116" y="1"/>
                    <a:pt x="113" y="1"/>
                  </a:cubicBezTo>
                  <a:cubicBezTo>
                    <a:pt x="51" y="5"/>
                    <a:pt x="0" y="56"/>
                    <a:pt x="4" y="118"/>
                  </a:cubicBezTo>
                  <a:cubicBezTo>
                    <a:pt x="21" y="384"/>
                    <a:pt x="37" y="685"/>
                    <a:pt x="58" y="1016"/>
                  </a:cubicBezTo>
                  <a:cubicBezTo>
                    <a:pt x="62" y="1074"/>
                    <a:pt x="113" y="1118"/>
                    <a:pt x="174" y="1118"/>
                  </a:cubicBezTo>
                  <a:lnTo>
                    <a:pt x="181" y="1118"/>
                  </a:lnTo>
                  <a:cubicBezTo>
                    <a:pt x="242" y="1115"/>
                    <a:pt x="290" y="1060"/>
                    <a:pt x="287" y="998"/>
                  </a:cubicBezTo>
                  <a:cubicBezTo>
                    <a:pt x="267" y="671"/>
                    <a:pt x="246" y="370"/>
                    <a:pt x="232" y="107"/>
                  </a:cubicBezTo>
                  <a:cubicBezTo>
                    <a:pt x="229" y="49"/>
                    <a:pt x="180" y="1"/>
                    <a:pt x="123" y="1"/>
                  </a:cubicBezTo>
                  <a:close/>
                  <a:moveTo>
                    <a:pt x="241" y="1786"/>
                  </a:moveTo>
                  <a:cubicBezTo>
                    <a:pt x="237" y="1786"/>
                    <a:pt x="233" y="1786"/>
                    <a:pt x="229" y="1787"/>
                  </a:cubicBezTo>
                  <a:cubicBezTo>
                    <a:pt x="168" y="1794"/>
                    <a:pt x="119" y="1845"/>
                    <a:pt x="123" y="1906"/>
                  </a:cubicBezTo>
                  <a:cubicBezTo>
                    <a:pt x="147" y="2190"/>
                    <a:pt x="174" y="2487"/>
                    <a:pt x="201" y="2801"/>
                  </a:cubicBezTo>
                  <a:cubicBezTo>
                    <a:pt x="209" y="2859"/>
                    <a:pt x="256" y="2903"/>
                    <a:pt x="314" y="2903"/>
                  </a:cubicBezTo>
                  <a:cubicBezTo>
                    <a:pt x="317" y="2903"/>
                    <a:pt x="321" y="2900"/>
                    <a:pt x="324" y="2900"/>
                  </a:cubicBezTo>
                  <a:cubicBezTo>
                    <a:pt x="390" y="2897"/>
                    <a:pt x="434" y="2842"/>
                    <a:pt x="431" y="2780"/>
                  </a:cubicBezTo>
                  <a:cubicBezTo>
                    <a:pt x="399" y="2470"/>
                    <a:pt x="376" y="2172"/>
                    <a:pt x="352" y="1889"/>
                  </a:cubicBezTo>
                  <a:cubicBezTo>
                    <a:pt x="349" y="1831"/>
                    <a:pt x="300" y="1786"/>
                    <a:pt x="241" y="1786"/>
                  </a:cubicBezTo>
                  <a:close/>
                  <a:moveTo>
                    <a:pt x="402" y="3568"/>
                  </a:moveTo>
                  <a:cubicBezTo>
                    <a:pt x="398" y="3568"/>
                    <a:pt x="394" y="3568"/>
                    <a:pt x="390" y="3568"/>
                  </a:cubicBezTo>
                  <a:cubicBezTo>
                    <a:pt x="328" y="3576"/>
                    <a:pt x="283" y="3630"/>
                    <a:pt x="290" y="3691"/>
                  </a:cubicBezTo>
                  <a:cubicBezTo>
                    <a:pt x="317" y="3978"/>
                    <a:pt x="352" y="4276"/>
                    <a:pt x="385" y="4583"/>
                  </a:cubicBezTo>
                  <a:cubicBezTo>
                    <a:pt x="393" y="4638"/>
                    <a:pt x="444" y="4682"/>
                    <a:pt x="499" y="4682"/>
                  </a:cubicBezTo>
                  <a:lnTo>
                    <a:pt x="512" y="4682"/>
                  </a:lnTo>
                  <a:cubicBezTo>
                    <a:pt x="577" y="4674"/>
                    <a:pt x="621" y="4617"/>
                    <a:pt x="615" y="4556"/>
                  </a:cubicBezTo>
                  <a:cubicBezTo>
                    <a:pt x="577" y="4252"/>
                    <a:pt x="546" y="3954"/>
                    <a:pt x="516" y="3668"/>
                  </a:cubicBezTo>
                  <a:cubicBezTo>
                    <a:pt x="509" y="3610"/>
                    <a:pt x="461" y="3568"/>
                    <a:pt x="402" y="3568"/>
                  </a:cubicBezTo>
                  <a:close/>
                  <a:moveTo>
                    <a:pt x="612" y="5346"/>
                  </a:moveTo>
                  <a:cubicBezTo>
                    <a:pt x="606" y="5346"/>
                    <a:pt x="600" y="5346"/>
                    <a:pt x="594" y="5347"/>
                  </a:cubicBezTo>
                  <a:cubicBezTo>
                    <a:pt x="533" y="5354"/>
                    <a:pt x="488" y="5409"/>
                    <a:pt x="495" y="5470"/>
                  </a:cubicBezTo>
                  <a:cubicBezTo>
                    <a:pt x="533" y="5760"/>
                    <a:pt x="570" y="6057"/>
                    <a:pt x="615" y="6358"/>
                  </a:cubicBezTo>
                  <a:cubicBezTo>
                    <a:pt x="621" y="6415"/>
                    <a:pt x="669" y="6456"/>
                    <a:pt x="727" y="6456"/>
                  </a:cubicBezTo>
                  <a:cubicBezTo>
                    <a:pt x="730" y="6456"/>
                    <a:pt x="738" y="6453"/>
                    <a:pt x="741" y="6453"/>
                  </a:cubicBezTo>
                  <a:cubicBezTo>
                    <a:pt x="806" y="6447"/>
                    <a:pt x="847" y="6388"/>
                    <a:pt x="840" y="6327"/>
                  </a:cubicBezTo>
                  <a:cubicBezTo>
                    <a:pt x="799" y="6026"/>
                    <a:pt x="758" y="5733"/>
                    <a:pt x="721" y="5443"/>
                  </a:cubicBezTo>
                  <a:cubicBezTo>
                    <a:pt x="714" y="5387"/>
                    <a:pt x="666" y="5346"/>
                    <a:pt x="612" y="5346"/>
                  </a:cubicBezTo>
                  <a:close/>
                  <a:moveTo>
                    <a:pt x="859" y="7118"/>
                  </a:moveTo>
                  <a:cubicBezTo>
                    <a:pt x="853" y="7118"/>
                    <a:pt x="846" y="7118"/>
                    <a:pt x="840" y="7119"/>
                  </a:cubicBezTo>
                  <a:cubicBezTo>
                    <a:pt x="775" y="7129"/>
                    <a:pt x="734" y="7184"/>
                    <a:pt x="741" y="7245"/>
                  </a:cubicBezTo>
                  <a:cubicBezTo>
                    <a:pt x="785" y="7535"/>
                    <a:pt x="833" y="7833"/>
                    <a:pt x="881" y="8129"/>
                  </a:cubicBezTo>
                  <a:cubicBezTo>
                    <a:pt x="891" y="8184"/>
                    <a:pt x="939" y="8225"/>
                    <a:pt x="993" y="8225"/>
                  </a:cubicBezTo>
                  <a:lnTo>
                    <a:pt x="1014" y="8225"/>
                  </a:lnTo>
                  <a:cubicBezTo>
                    <a:pt x="1075" y="8215"/>
                    <a:pt x="1116" y="8156"/>
                    <a:pt x="1106" y="8095"/>
                  </a:cubicBezTo>
                  <a:cubicBezTo>
                    <a:pt x="1058" y="7798"/>
                    <a:pt x="1011" y="7501"/>
                    <a:pt x="970" y="7211"/>
                  </a:cubicBezTo>
                  <a:cubicBezTo>
                    <a:pt x="960" y="7159"/>
                    <a:pt x="913" y="7118"/>
                    <a:pt x="859" y="7118"/>
                  </a:cubicBezTo>
                  <a:close/>
                  <a:moveTo>
                    <a:pt x="1146" y="8882"/>
                  </a:moveTo>
                  <a:cubicBezTo>
                    <a:pt x="1140" y="8882"/>
                    <a:pt x="1133" y="8883"/>
                    <a:pt x="1127" y="8884"/>
                  </a:cubicBezTo>
                  <a:cubicBezTo>
                    <a:pt x="1065" y="8894"/>
                    <a:pt x="1020" y="8952"/>
                    <a:pt x="1034" y="9013"/>
                  </a:cubicBezTo>
                  <a:cubicBezTo>
                    <a:pt x="1086" y="9303"/>
                    <a:pt x="1140" y="9597"/>
                    <a:pt x="1195" y="9894"/>
                  </a:cubicBezTo>
                  <a:cubicBezTo>
                    <a:pt x="1205" y="9949"/>
                    <a:pt x="1253" y="9987"/>
                    <a:pt x="1307" y="9987"/>
                  </a:cubicBezTo>
                  <a:cubicBezTo>
                    <a:pt x="1315" y="9987"/>
                    <a:pt x="1321" y="9987"/>
                    <a:pt x="1328" y="9983"/>
                  </a:cubicBezTo>
                  <a:cubicBezTo>
                    <a:pt x="1389" y="9973"/>
                    <a:pt x="1430" y="9915"/>
                    <a:pt x="1420" y="9853"/>
                  </a:cubicBezTo>
                  <a:cubicBezTo>
                    <a:pt x="1362" y="9560"/>
                    <a:pt x="1311" y="9266"/>
                    <a:pt x="1260" y="8976"/>
                  </a:cubicBezTo>
                  <a:cubicBezTo>
                    <a:pt x="1247" y="8921"/>
                    <a:pt x="1200" y="8882"/>
                    <a:pt x="1146" y="8882"/>
                  </a:cubicBezTo>
                  <a:close/>
                  <a:moveTo>
                    <a:pt x="1480" y="10640"/>
                  </a:moveTo>
                  <a:cubicBezTo>
                    <a:pt x="1473" y="10640"/>
                    <a:pt x="1465" y="10641"/>
                    <a:pt x="1458" y="10642"/>
                  </a:cubicBezTo>
                  <a:cubicBezTo>
                    <a:pt x="1396" y="10655"/>
                    <a:pt x="1356" y="10713"/>
                    <a:pt x="1369" y="10775"/>
                  </a:cubicBezTo>
                  <a:cubicBezTo>
                    <a:pt x="1427" y="11065"/>
                    <a:pt x="1492" y="11356"/>
                    <a:pt x="1557" y="11652"/>
                  </a:cubicBezTo>
                  <a:cubicBezTo>
                    <a:pt x="1567" y="11704"/>
                    <a:pt x="1614" y="11737"/>
                    <a:pt x="1666" y="11737"/>
                  </a:cubicBezTo>
                  <a:lnTo>
                    <a:pt x="1690" y="11737"/>
                  </a:lnTo>
                  <a:cubicBezTo>
                    <a:pt x="1751" y="11724"/>
                    <a:pt x="1792" y="11666"/>
                    <a:pt x="1778" y="11605"/>
                  </a:cubicBezTo>
                  <a:cubicBezTo>
                    <a:pt x="1714" y="11311"/>
                    <a:pt x="1652" y="11021"/>
                    <a:pt x="1594" y="10731"/>
                  </a:cubicBezTo>
                  <a:cubicBezTo>
                    <a:pt x="1582" y="10676"/>
                    <a:pt x="1535" y="10640"/>
                    <a:pt x="1480" y="10640"/>
                  </a:cubicBezTo>
                  <a:close/>
                  <a:moveTo>
                    <a:pt x="1865" y="12390"/>
                  </a:moveTo>
                  <a:cubicBezTo>
                    <a:pt x="1856" y="12390"/>
                    <a:pt x="1848" y="12391"/>
                    <a:pt x="1840" y="12393"/>
                  </a:cubicBezTo>
                  <a:cubicBezTo>
                    <a:pt x="1778" y="12407"/>
                    <a:pt x="1741" y="12465"/>
                    <a:pt x="1754" y="12526"/>
                  </a:cubicBezTo>
                  <a:cubicBezTo>
                    <a:pt x="1823" y="12816"/>
                    <a:pt x="1891" y="13106"/>
                    <a:pt x="1967" y="13396"/>
                  </a:cubicBezTo>
                  <a:cubicBezTo>
                    <a:pt x="1980" y="13448"/>
                    <a:pt x="2024" y="13482"/>
                    <a:pt x="2076" y="13482"/>
                  </a:cubicBezTo>
                  <a:cubicBezTo>
                    <a:pt x="2085" y="13482"/>
                    <a:pt x="2096" y="13482"/>
                    <a:pt x="2103" y="13478"/>
                  </a:cubicBezTo>
                  <a:cubicBezTo>
                    <a:pt x="2164" y="13465"/>
                    <a:pt x="2202" y="13404"/>
                    <a:pt x="2188" y="13346"/>
                  </a:cubicBezTo>
                  <a:cubicBezTo>
                    <a:pt x="2117" y="13052"/>
                    <a:pt x="2045" y="12765"/>
                    <a:pt x="1977" y="12475"/>
                  </a:cubicBezTo>
                  <a:cubicBezTo>
                    <a:pt x="1964" y="12425"/>
                    <a:pt x="1917" y="12390"/>
                    <a:pt x="1865" y="12390"/>
                  </a:cubicBezTo>
                  <a:close/>
                  <a:moveTo>
                    <a:pt x="2306" y="14126"/>
                  </a:moveTo>
                  <a:cubicBezTo>
                    <a:pt x="2295" y="14126"/>
                    <a:pt x="2285" y="14127"/>
                    <a:pt x="2274" y="14130"/>
                  </a:cubicBezTo>
                  <a:cubicBezTo>
                    <a:pt x="2212" y="14144"/>
                    <a:pt x="2175" y="14206"/>
                    <a:pt x="2192" y="14264"/>
                  </a:cubicBezTo>
                  <a:cubicBezTo>
                    <a:pt x="2270" y="14554"/>
                    <a:pt x="2348" y="14841"/>
                    <a:pt x="2430" y="15131"/>
                  </a:cubicBezTo>
                  <a:cubicBezTo>
                    <a:pt x="2444" y="15178"/>
                    <a:pt x="2492" y="15213"/>
                    <a:pt x="2543" y="15213"/>
                  </a:cubicBezTo>
                  <a:cubicBezTo>
                    <a:pt x="2553" y="15213"/>
                    <a:pt x="2564" y="15209"/>
                    <a:pt x="2574" y="15206"/>
                  </a:cubicBezTo>
                  <a:cubicBezTo>
                    <a:pt x="2632" y="15189"/>
                    <a:pt x="2670" y="15128"/>
                    <a:pt x="2652" y="15069"/>
                  </a:cubicBezTo>
                  <a:cubicBezTo>
                    <a:pt x="2570" y="14783"/>
                    <a:pt x="2489" y="14496"/>
                    <a:pt x="2413" y="14209"/>
                  </a:cubicBezTo>
                  <a:cubicBezTo>
                    <a:pt x="2400" y="14158"/>
                    <a:pt x="2355" y="14126"/>
                    <a:pt x="2306" y="14126"/>
                  </a:cubicBezTo>
                  <a:close/>
                  <a:moveTo>
                    <a:pt x="2795" y="15846"/>
                  </a:moveTo>
                  <a:cubicBezTo>
                    <a:pt x="2784" y="15846"/>
                    <a:pt x="2773" y="15848"/>
                    <a:pt x="2761" y="15851"/>
                  </a:cubicBezTo>
                  <a:cubicBezTo>
                    <a:pt x="2704" y="15868"/>
                    <a:pt x="2670" y="15930"/>
                    <a:pt x="2687" y="15988"/>
                  </a:cubicBezTo>
                  <a:cubicBezTo>
                    <a:pt x="2775" y="16275"/>
                    <a:pt x="2864" y="16561"/>
                    <a:pt x="2956" y="16845"/>
                  </a:cubicBezTo>
                  <a:cubicBezTo>
                    <a:pt x="2974" y="16892"/>
                    <a:pt x="3018" y="16923"/>
                    <a:pt x="3065" y="16923"/>
                  </a:cubicBezTo>
                  <a:cubicBezTo>
                    <a:pt x="3076" y="16923"/>
                    <a:pt x="3089" y="16919"/>
                    <a:pt x="3100" y="16916"/>
                  </a:cubicBezTo>
                  <a:cubicBezTo>
                    <a:pt x="3161" y="16899"/>
                    <a:pt x="3196" y="16834"/>
                    <a:pt x="3175" y="16776"/>
                  </a:cubicBezTo>
                  <a:cubicBezTo>
                    <a:pt x="3083" y="16492"/>
                    <a:pt x="2994" y="16210"/>
                    <a:pt x="2905" y="15926"/>
                  </a:cubicBezTo>
                  <a:cubicBezTo>
                    <a:pt x="2891" y="15876"/>
                    <a:pt x="2845" y="15846"/>
                    <a:pt x="2795" y="15846"/>
                  </a:cubicBezTo>
                  <a:close/>
                  <a:moveTo>
                    <a:pt x="3353" y="17548"/>
                  </a:moveTo>
                  <a:cubicBezTo>
                    <a:pt x="3340" y="17548"/>
                    <a:pt x="3327" y="17550"/>
                    <a:pt x="3314" y="17554"/>
                  </a:cubicBezTo>
                  <a:cubicBezTo>
                    <a:pt x="3257" y="17571"/>
                    <a:pt x="3223" y="17636"/>
                    <a:pt x="3243" y="17694"/>
                  </a:cubicBezTo>
                  <a:cubicBezTo>
                    <a:pt x="3342" y="17978"/>
                    <a:pt x="3445" y="18258"/>
                    <a:pt x="3550" y="18541"/>
                  </a:cubicBezTo>
                  <a:cubicBezTo>
                    <a:pt x="3568" y="18586"/>
                    <a:pt x="3612" y="18613"/>
                    <a:pt x="3656" y="18613"/>
                  </a:cubicBezTo>
                  <a:cubicBezTo>
                    <a:pt x="3670" y="18613"/>
                    <a:pt x="3683" y="18613"/>
                    <a:pt x="3697" y="18606"/>
                  </a:cubicBezTo>
                  <a:cubicBezTo>
                    <a:pt x="3755" y="18586"/>
                    <a:pt x="3785" y="18520"/>
                    <a:pt x="3765" y="18463"/>
                  </a:cubicBezTo>
                  <a:cubicBezTo>
                    <a:pt x="3659" y="18186"/>
                    <a:pt x="3560" y="17902"/>
                    <a:pt x="3462" y="17623"/>
                  </a:cubicBezTo>
                  <a:cubicBezTo>
                    <a:pt x="3446" y="17577"/>
                    <a:pt x="3401" y="17548"/>
                    <a:pt x="3353" y="17548"/>
                  </a:cubicBezTo>
                  <a:close/>
                  <a:moveTo>
                    <a:pt x="3979" y="19227"/>
                  </a:moveTo>
                  <a:cubicBezTo>
                    <a:pt x="3966" y="19227"/>
                    <a:pt x="3952" y="19229"/>
                    <a:pt x="3939" y="19234"/>
                  </a:cubicBezTo>
                  <a:cubicBezTo>
                    <a:pt x="3881" y="19257"/>
                    <a:pt x="3851" y="19323"/>
                    <a:pt x="3875" y="19380"/>
                  </a:cubicBezTo>
                  <a:cubicBezTo>
                    <a:pt x="3984" y="19657"/>
                    <a:pt x="4100" y="19937"/>
                    <a:pt x="4216" y="20210"/>
                  </a:cubicBezTo>
                  <a:cubicBezTo>
                    <a:pt x="4236" y="20255"/>
                    <a:pt x="4277" y="20278"/>
                    <a:pt x="4322" y="20278"/>
                  </a:cubicBezTo>
                  <a:cubicBezTo>
                    <a:pt x="4338" y="20278"/>
                    <a:pt x="4352" y="20278"/>
                    <a:pt x="4366" y="20272"/>
                  </a:cubicBezTo>
                  <a:cubicBezTo>
                    <a:pt x="4424" y="20248"/>
                    <a:pt x="4452" y="20183"/>
                    <a:pt x="4428" y="20125"/>
                  </a:cubicBezTo>
                  <a:cubicBezTo>
                    <a:pt x="4311" y="19851"/>
                    <a:pt x="4199" y="19575"/>
                    <a:pt x="4086" y="19298"/>
                  </a:cubicBezTo>
                  <a:cubicBezTo>
                    <a:pt x="4068" y="19254"/>
                    <a:pt x="4024" y="19227"/>
                    <a:pt x="3979" y="19227"/>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3"/>
            <p:cNvSpPr/>
            <p:nvPr/>
          </p:nvSpPr>
          <p:spPr>
            <a:xfrm rot="1837076" flipH="1">
              <a:off x="5196376" y="4233672"/>
              <a:ext cx="49650" cy="226202"/>
            </a:xfrm>
            <a:custGeom>
              <a:avLst/>
              <a:gdLst/>
              <a:ahLst/>
              <a:cxnLst/>
              <a:rect l="l" t="t" r="r" b="b"/>
              <a:pathLst>
                <a:path w="4452" h="20279" extrusionOk="0">
                  <a:moveTo>
                    <a:pt x="123" y="1"/>
                  </a:moveTo>
                  <a:cubicBezTo>
                    <a:pt x="120" y="1"/>
                    <a:pt x="116" y="1"/>
                    <a:pt x="113" y="1"/>
                  </a:cubicBezTo>
                  <a:cubicBezTo>
                    <a:pt x="51" y="5"/>
                    <a:pt x="0" y="56"/>
                    <a:pt x="4" y="118"/>
                  </a:cubicBezTo>
                  <a:cubicBezTo>
                    <a:pt x="21" y="384"/>
                    <a:pt x="37" y="685"/>
                    <a:pt x="58" y="1016"/>
                  </a:cubicBezTo>
                  <a:cubicBezTo>
                    <a:pt x="62" y="1074"/>
                    <a:pt x="113" y="1118"/>
                    <a:pt x="174" y="1118"/>
                  </a:cubicBezTo>
                  <a:lnTo>
                    <a:pt x="181" y="1118"/>
                  </a:lnTo>
                  <a:cubicBezTo>
                    <a:pt x="242" y="1115"/>
                    <a:pt x="290" y="1060"/>
                    <a:pt x="287" y="998"/>
                  </a:cubicBezTo>
                  <a:cubicBezTo>
                    <a:pt x="267" y="671"/>
                    <a:pt x="246" y="370"/>
                    <a:pt x="232" y="107"/>
                  </a:cubicBezTo>
                  <a:cubicBezTo>
                    <a:pt x="229" y="49"/>
                    <a:pt x="180" y="1"/>
                    <a:pt x="123" y="1"/>
                  </a:cubicBezTo>
                  <a:close/>
                  <a:moveTo>
                    <a:pt x="241" y="1786"/>
                  </a:moveTo>
                  <a:cubicBezTo>
                    <a:pt x="237" y="1786"/>
                    <a:pt x="233" y="1786"/>
                    <a:pt x="229" y="1787"/>
                  </a:cubicBezTo>
                  <a:cubicBezTo>
                    <a:pt x="168" y="1794"/>
                    <a:pt x="119" y="1845"/>
                    <a:pt x="123" y="1906"/>
                  </a:cubicBezTo>
                  <a:cubicBezTo>
                    <a:pt x="147" y="2190"/>
                    <a:pt x="174" y="2487"/>
                    <a:pt x="201" y="2801"/>
                  </a:cubicBezTo>
                  <a:cubicBezTo>
                    <a:pt x="209" y="2859"/>
                    <a:pt x="256" y="2903"/>
                    <a:pt x="314" y="2903"/>
                  </a:cubicBezTo>
                  <a:cubicBezTo>
                    <a:pt x="317" y="2903"/>
                    <a:pt x="321" y="2900"/>
                    <a:pt x="324" y="2900"/>
                  </a:cubicBezTo>
                  <a:cubicBezTo>
                    <a:pt x="390" y="2897"/>
                    <a:pt x="434" y="2842"/>
                    <a:pt x="431" y="2780"/>
                  </a:cubicBezTo>
                  <a:cubicBezTo>
                    <a:pt x="399" y="2470"/>
                    <a:pt x="376" y="2172"/>
                    <a:pt x="352" y="1889"/>
                  </a:cubicBezTo>
                  <a:cubicBezTo>
                    <a:pt x="349" y="1831"/>
                    <a:pt x="300" y="1786"/>
                    <a:pt x="241" y="1786"/>
                  </a:cubicBezTo>
                  <a:close/>
                  <a:moveTo>
                    <a:pt x="402" y="3568"/>
                  </a:moveTo>
                  <a:cubicBezTo>
                    <a:pt x="398" y="3568"/>
                    <a:pt x="394" y="3568"/>
                    <a:pt x="390" y="3568"/>
                  </a:cubicBezTo>
                  <a:cubicBezTo>
                    <a:pt x="328" y="3576"/>
                    <a:pt x="283" y="3630"/>
                    <a:pt x="290" y="3691"/>
                  </a:cubicBezTo>
                  <a:cubicBezTo>
                    <a:pt x="317" y="3978"/>
                    <a:pt x="352" y="4276"/>
                    <a:pt x="385" y="4583"/>
                  </a:cubicBezTo>
                  <a:cubicBezTo>
                    <a:pt x="393" y="4638"/>
                    <a:pt x="444" y="4682"/>
                    <a:pt x="499" y="4682"/>
                  </a:cubicBezTo>
                  <a:lnTo>
                    <a:pt x="512" y="4682"/>
                  </a:lnTo>
                  <a:cubicBezTo>
                    <a:pt x="577" y="4674"/>
                    <a:pt x="621" y="4617"/>
                    <a:pt x="615" y="4556"/>
                  </a:cubicBezTo>
                  <a:cubicBezTo>
                    <a:pt x="577" y="4252"/>
                    <a:pt x="546" y="3954"/>
                    <a:pt x="516" y="3668"/>
                  </a:cubicBezTo>
                  <a:cubicBezTo>
                    <a:pt x="509" y="3610"/>
                    <a:pt x="461" y="3568"/>
                    <a:pt x="402" y="3568"/>
                  </a:cubicBezTo>
                  <a:close/>
                  <a:moveTo>
                    <a:pt x="612" y="5346"/>
                  </a:moveTo>
                  <a:cubicBezTo>
                    <a:pt x="606" y="5346"/>
                    <a:pt x="600" y="5346"/>
                    <a:pt x="594" y="5347"/>
                  </a:cubicBezTo>
                  <a:cubicBezTo>
                    <a:pt x="533" y="5354"/>
                    <a:pt x="488" y="5409"/>
                    <a:pt x="495" y="5470"/>
                  </a:cubicBezTo>
                  <a:cubicBezTo>
                    <a:pt x="533" y="5760"/>
                    <a:pt x="570" y="6057"/>
                    <a:pt x="615" y="6358"/>
                  </a:cubicBezTo>
                  <a:cubicBezTo>
                    <a:pt x="621" y="6415"/>
                    <a:pt x="669" y="6456"/>
                    <a:pt x="727" y="6456"/>
                  </a:cubicBezTo>
                  <a:cubicBezTo>
                    <a:pt x="730" y="6456"/>
                    <a:pt x="738" y="6453"/>
                    <a:pt x="741" y="6453"/>
                  </a:cubicBezTo>
                  <a:cubicBezTo>
                    <a:pt x="806" y="6447"/>
                    <a:pt x="847" y="6388"/>
                    <a:pt x="840" y="6327"/>
                  </a:cubicBezTo>
                  <a:cubicBezTo>
                    <a:pt x="799" y="6026"/>
                    <a:pt x="758" y="5733"/>
                    <a:pt x="721" y="5443"/>
                  </a:cubicBezTo>
                  <a:cubicBezTo>
                    <a:pt x="714" y="5387"/>
                    <a:pt x="666" y="5346"/>
                    <a:pt x="612" y="5346"/>
                  </a:cubicBezTo>
                  <a:close/>
                  <a:moveTo>
                    <a:pt x="859" y="7118"/>
                  </a:moveTo>
                  <a:cubicBezTo>
                    <a:pt x="853" y="7118"/>
                    <a:pt x="846" y="7118"/>
                    <a:pt x="840" y="7119"/>
                  </a:cubicBezTo>
                  <a:cubicBezTo>
                    <a:pt x="775" y="7129"/>
                    <a:pt x="734" y="7184"/>
                    <a:pt x="741" y="7245"/>
                  </a:cubicBezTo>
                  <a:cubicBezTo>
                    <a:pt x="785" y="7535"/>
                    <a:pt x="833" y="7833"/>
                    <a:pt x="881" y="8129"/>
                  </a:cubicBezTo>
                  <a:cubicBezTo>
                    <a:pt x="891" y="8184"/>
                    <a:pt x="939" y="8225"/>
                    <a:pt x="993" y="8225"/>
                  </a:cubicBezTo>
                  <a:lnTo>
                    <a:pt x="1014" y="8225"/>
                  </a:lnTo>
                  <a:cubicBezTo>
                    <a:pt x="1075" y="8215"/>
                    <a:pt x="1116" y="8156"/>
                    <a:pt x="1106" y="8095"/>
                  </a:cubicBezTo>
                  <a:cubicBezTo>
                    <a:pt x="1058" y="7798"/>
                    <a:pt x="1011" y="7501"/>
                    <a:pt x="970" y="7211"/>
                  </a:cubicBezTo>
                  <a:cubicBezTo>
                    <a:pt x="960" y="7159"/>
                    <a:pt x="913" y="7118"/>
                    <a:pt x="859" y="7118"/>
                  </a:cubicBezTo>
                  <a:close/>
                  <a:moveTo>
                    <a:pt x="1146" y="8882"/>
                  </a:moveTo>
                  <a:cubicBezTo>
                    <a:pt x="1140" y="8882"/>
                    <a:pt x="1133" y="8883"/>
                    <a:pt x="1127" y="8884"/>
                  </a:cubicBezTo>
                  <a:cubicBezTo>
                    <a:pt x="1065" y="8894"/>
                    <a:pt x="1020" y="8952"/>
                    <a:pt x="1034" y="9013"/>
                  </a:cubicBezTo>
                  <a:cubicBezTo>
                    <a:pt x="1086" y="9303"/>
                    <a:pt x="1140" y="9597"/>
                    <a:pt x="1195" y="9894"/>
                  </a:cubicBezTo>
                  <a:cubicBezTo>
                    <a:pt x="1205" y="9949"/>
                    <a:pt x="1253" y="9987"/>
                    <a:pt x="1307" y="9987"/>
                  </a:cubicBezTo>
                  <a:cubicBezTo>
                    <a:pt x="1315" y="9987"/>
                    <a:pt x="1321" y="9987"/>
                    <a:pt x="1328" y="9983"/>
                  </a:cubicBezTo>
                  <a:cubicBezTo>
                    <a:pt x="1389" y="9973"/>
                    <a:pt x="1430" y="9915"/>
                    <a:pt x="1420" y="9853"/>
                  </a:cubicBezTo>
                  <a:cubicBezTo>
                    <a:pt x="1362" y="9560"/>
                    <a:pt x="1311" y="9266"/>
                    <a:pt x="1260" y="8976"/>
                  </a:cubicBezTo>
                  <a:cubicBezTo>
                    <a:pt x="1247" y="8921"/>
                    <a:pt x="1200" y="8882"/>
                    <a:pt x="1146" y="8882"/>
                  </a:cubicBezTo>
                  <a:close/>
                  <a:moveTo>
                    <a:pt x="1480" y="10640"/>
                  </a:moveTo>
                  <a:cubicBezTo>
                    <a:pt x="1473" y="10640"/>
                    <a:pt x="1465" y="10641"/>
                    <a:pt x="1458" y="10642"/>
                  </a:cubicBezTo>
                  <a:cubicBezTo>
                    <a:pt x="1396" y="10655"/>
                    <a:pt x="1356" y="10713"/>
                    <a:pt x="1369" y="10775"/>
                  </a:cubicBezTo>
                  <a:cubicBezTo>
                    <a:pt x="1427" y="11065"/>
                    <a:pt x="1492" y="11356"/>
                    <a:pt x="1557" y="11652"/>
                  </a:cubicBezTo>
                  <a:cubicBezTo>
                    <a:pt x="1567" y="11704"/>
                    <a:pt x="1614" y="11737"/>
                    <a:pt x="1666" y="11737"/>
                  </a:cubicBezTo>
                  <a:lnTo>
                    <a:pt x="1690" y="11737"/>
                  </a:lnTo>
                  <a:cubicBezTo>
                    <a:pt x="1751" y="11724"/>
                    <a:pt x="1792" y="11666"/>
                    <a:pt x="1778" y="11605"/>
                  </a:cubicBezTo>
                  <a:cubicBezTo>
                    <a:pt x="1714" y="11311"/>
                    <a:pt x="1652" y="11021"/>
                    <a:pt x="1594" y="10731"/>
                  </a:cubicBezTo>
                  <a:cubicBezTo>
                    <a:pt x="1582" y="10676"/>
                    <a:pt x="1535" y="10640"/>
                    <a:pt x="1480" y="10640"/>
                  </a:cubicBezTo>
                  <a:close/>
                  <a:moveTo>
                    <a:pt x="1865" y="12390"/>
                  </a:moveTo>
                  <a:cubicBezTo>
                    <a:pt x="1856" y="12390"/>
                    <a:pt x="1848" y="12391"/>
                    <a:pt x="1840" y="12393"/>
                  </a:cubicBezTo>
                  <a:cubicBezTo>
                    <a:pt x="1778" y="12407"/>
                    <a:pt x="1741" y="12465"/>
                    <a:pt x="1754" y="12526"/>
                  </a:cubicBezTo>
                  <a:cubicBezTo>
                    <a:pt x="1823" y="12816"/>
                    <a:pt x="1891" y="13106"/>
                    <a:pt x="1967" y="13396"/>
                  </a:cubicBezTo>
                  <a:cubicBezTo>
                    <a:pt x="1980" y="13448"/>
                    <a:pt x="2024" y="13482"/>
                    <a:pt x="2076" y="13482"/>
                  </a:cubicBezTo>
                  <a:cubicBezTo>
                    <a:pt x="2085" y="13482"/>
                    <a:pt x="2096" y="13482"/>
                    <a:pt x="2103" y="13478"/>
                  </a:cubicBezTo>
                  <a:cubicBezTo>
                    <a:pt x="2164" y="13465"/>
                    <a:pt x="2202" y="13404"/>
                    <a:pt x="2188" y="13346"/>
                  </a:cubicBezTo>
                  <a:cubicBezTo>
                    <a:pt x="2117" y="13052"/>
                    <a:pt x="2045" y="12765"/>
                    <a:pt x="1977" y="12475"/>
                  </a:cubicBezTo>
                  <a:cubicBezTo>
                    <a:pt x="1964" y="12425"/>
                    <a:pt x="1917" y="12390"/>
                    <a:pt x="1865" y="12390"/>
                  </a:cubicBezTo>
                  <a:close/>
                  <a:moveTo>
                    <a:pt x="2306" y="14126"/>
                  </a:moveTo>
                  <a:cubicBezTo>
                    <a:pt x="2295" y="14126"/>
                    <a:pt x="2285" y="14127"/>
                    <a:pt x="2274" y="14130"/>
                  </a:cubicBezTo>
                  <a:cubicBezTo>
                    <a:pt x="2212" y="14144"/>
                    <a:pt x="2175" y="14206"/>
                    <a:pt x="2192" y="14264"/>
                  </a:cubicBezTo>
                  <a:cubicBezTo>
                    <a:pt x="2270" y="14554"/>
                    <a:pt x="2348" y="14841"/>
                    <a:pt x="2430" y="15131"/>
                  </a:cubicBezTo>
                  <a:cubicBezTo>
                    <a:pt x="2444" y="15178"/>
                    <a:pt x="2492" y="15213"/>
                    <a:pt x="2543" y="15213"/>
                  </a:cubicBezTo>
                  <a:cubicBezTo>
                    <a:pt x="2553" y="15213"/>
                    <a:pt x="2564" y="15209"/>
                    <a:pt x="2574" y="15206"/>
                  </a:cubicBezTo>
                  <a:cubicBezTo>
                    <a:pt x="2632" y="15189"/>
                    <a:pt x="2670" y="15128"/>
                    <a:pt x="2652" y="15069"/>
                  </a:cubicBezTo>
                  <a:cubicBezTo>
                    <a:pt x="2570" y="14783"/>
                    <a:pt x="2489" y="14496"/>
                    <a:pt x="2413" y="14209"/>
                  </a:cubicBezTo>
                  <a:cubicBezTo>
                    <a:pt x="2400" y="14158"/>
                    <a:pt x="2355" y="14126"/>
                    <a:pt x="2306" y="14126"/>
                  </a:cubicBezTo>
                  <a:close/>
                  <a:moveTo>
                    <a:pt x="2795" y="15846"/>
                  </a:moveTo>
                  <a:cubicBezTo>
                    <a:pt x="2784" y="15846"/>
                    <a:pt x="2773" y="15848"/>
                    <a:pt x="2761" y="15851"/>
                  </a:cubicBezTo>
                  <a:cubicBezTo>
                    <a:pt x="2704" y="15868"/>
                    <a:pt x="2670" y="15930"/>
                    <a:pt x="2687" y="15988"/>
                  </a:cubicBezTo>
                  <a:cubicBezTo>
                    <a:pt x="2775" y="16275"/>
                    <a:pt x="2864" y="16561"/>
                    <a:pt x="2956" y="16845"/>
                  </a:cubicBezTo>
                  <a:cubicBezTo>
                    <a:pt x="2974" y="16892"/>
                    <a:pt x="3018" y="16923"/>
                    <a:pt x="3065" y="16923"/>
                  </a:cubicBezTo>
                  <a:cubicBezTo>
                    <a:pt x="3076" y="16923"/>
                    <a:pt x="3089" y="16919"/>
                    <a:pt x="3100" y="16916"/>
                  </a:cubicBezTo>
                  <a:cubicBezTo>
                    <a:pt x="3161" y="16899"/>
                    <a:pt x="3196" y="16834"/>
                    <a:pt x="3175" y="16776"/>
                  </a:cubicBezTo>
                  <a:cubicBezTo>
                    <a:pt x="3083" y="16492"/>
                    <a:pt x="2994" y="16210"/>
                    <a:pt x="2905" y="15926"/>
                  </a:cubicBezTo>
                  <a:cubicBezTo>
                    <a:pt x="2891" y="15876"/>
                    <a:pt x="2845" y="15846"/>
                    <a:pt x="2795" y="15846"/>
                  </a:cubicBezTo>
                  <a:close/>
                  <a:moveTo>
                    <a:pt x="3353" y="17548"/>
                  </a:moveTo>
                  <a:cubicBezTo>
                    <a:pt x="3340" y="17548"/>
                    <a:pt x="3327" y="17550"/>
                    <a:pt x="3314" y="17554"/>
                  </a:cubicBezTo>
                  <a:cubicBezTo>
                    <a:pt x="3257" y="17571"/>
                    <a:pt x="3223" y="17636"/>
                    <a:pt x="3243" y="17694"/>
                  </a:cubicBezTo>
                  <a:cubicBezTo>
                    <a:pt x="3342" y="17978"/>
                    <a:pt x="3445" y="18258"/>
                    <a:pt x="3550" y="18541"/>
                  </a:cubicBezTo>
                  <a:cubicBezTo>
                    <a:pt x="3568" y="18586"/>
                    <a:pt x="3612" y="18613"/>
                    <a:pt x="3656" y="18613"/>
                  </a:cubicBezTo>
                  <a:cubicBezTo>
                    <a:pt x="3670" y="18613"/>
                    <a:pt x="3683" y="18613"/>
                    <a:pt x="3697" y="18606"/>
                  </a:cubicBezTo>
                  <a:cubicBezTo>
                    <a:pt x="3755" y="18586"/>
                    <a:pt x="3785" y="18520"/>
                    <a:pt x="3765" y="18463"/>
                  </a:cubicBezTo>
                  <a:cubicBezTo>
                    <a:pt x="3659" y="18186"/>
                    <a:pt x="3560" y="17902"/>
                    <a:pt x="3462" y="17623"/>
                  </a:cubicBezTo>
                  <a:cubicBezTo>
                    <a:pt x="3446" y="17577"/>
                    <a:pt x="3401" y="17548"/>
                    <a:pt x="3353" y="17548"/>
                  </a:cubicBezTo>
                  <a:close/>
                  <a:moveTo>
                    <a:pt x="3979" y="19227"/>
                  </a:moveTo>
                  <a:cubicBezTo>
                    <a:pt x="3966" y="19227"/>
                    <a:pt x="3952" y="19229"/>
                    <a:pt x="3939" y="19234"/>
                  </a:cubicBezTo>
                  <a:cubicBezTo>
                    <a:pt x="3881" y="19257"/>
                    <a:pt x="3851" y="19323"/>
                    <a:pt x="3875" y="19380"/>
                  </a:cubicBezTo>
                  <a:cubicBezTo>
                    <a:pt x="3984" y="19657"/>
                    <a:pt x="4100" y="19937"/>
                    <a:pt x="4216" y="20210"/>
                  </a:cubicBezTo>
                  <a:cubicBezTo>
                    <a:pt x="4236" y="20255"/>
                    <a:pt x="4277" y="20278"/>
                    <a:pt x="4322" y="20278"/>
                  </a:cubicBezTo>
                  <a:cubicBezTo>
                    <a:pt x="4338" y="20278"/>
                    <a:pt x="4352" y="20278"/>
                    <a:pt x="4366" y="20272"/>
                  </a:cubicBezTo>
                  <a:cubicBezTo>
                    <a:pt x="4424" y="20248"/>
                    <a:pt x="4452" y="20183"/>
                    <a:pt x="4428" y="20125"/>
                  </a:cubicBezTo>
                  <a:cubicBezTo>
                    <a:pt x="4311" y="19851"/>
                    <a:pt x="4199" y="19575"/>
                    <a:pt x="4086" y="19298"/>
                  </a:cubicBezTo>
                  <a:cubicBezTo>
                    <a:pt x="4068" y="19254"/>
                    <a:pt x="4024" y="19227"/>
                    <a:pt x="3979" y="19227"/>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3"/>
            <p:cNvSpPr/>
            <p:nvPr/>
          </p:nvSpPr>
          <p:spPr>
            <a:xfrm flipH="1">
              <a:off x="5479510" y="3620364"/>
              <a:ext cx="29258" cy="15696"/>
            </a:xfrm>
            <a:custGeom>
              <a:avLst/>
              <a:gdLst/>
              <a:ahLst/>
              <a:cxnLst/>
              <a:rect l="l" t="t" r="r" b="b"/>
              <a:pathLst>
                <a:path w="932" h="500" extrusionOk="0">
                  <a:moveTo>
                    <a:pt x="128" y="0"/>
                  </a:moveTo>
                  <a:cubicBezTo>
                    <a:pt x="95" y="0"/>
                    <a:pt x="63" y="13"/>
                    <a:pt x="41" y="39"/>
                  </a:cubicBezTo>
                  <a:cubicBezTo>
                    <a:pt x="0" y="87"/>
                    <a:pt x="7" y="155"/>
                    <a:pt x="55" y="196"/>
                  </a:cubicBezTo>
                  <a:cubicBezTo>
                    <a:pt x="92" y="230"/>
                    <a:pt x="420" y="499"/>
                    <a:pt x="741" y="499"/>
                  </a:cubicBezTo>
                  <a:cubicBezTo>
                    <a:pt x="768" y="499"/>
                    <a:pt x="799" y="496"/>
                    <a:pt x="826" y="493"/>
                  </a:cubicBezTo>
                  <a:cubicBezTo>
                    <a:pt x="887" y="482"/>
                    <a:pt x="932" y="424"/>
                    <a:pt x="919" y="363"/>
                  </a:cubicBezTo>
                  <a:cubicBezTo>
                    <a:pt x="909" y="308"/>
                    <a:pt x="862" y="269"/>
                    <a:pt x="808" y="269"/>
                  </a:cubicBezTo>
                  <a:cubicBezTo>
                    <a:pt x="801" y="269"/>
                    <a:pt x="795" y="270"/>
                    <a:pt x="788" y="271"/>
                  </a:cubicBezTo>
                  <a:cubicBezTo>
                    <a:pt x="772" y="274"/>
                    <a:pt x="756" y="275"/>
                    <a:pt x="739" y="275"/>
                  </a:cubicBezTo>
                  <a:cubicBezTo>
                    <a:pt x="540" y="275"/>
                    <a:pt x="290" y="101"/>
                    <a:pt x="205" y="28"/>
                  </a:cubicBezTo>
                  <a:cubicBezTo>
                    <a:pt x="183" y="10"/>
                    <a:pt x="155" y="0"/>
                    <a:pt x="128" y="0"/>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3"/>
            <p:cNvSpPr/>
            <p:nvPr/>
          </p:nvSpPr>
          <p:spPr>
            <a:xfrm rot="-1943700">
              <a:off x="5385487" y="3839034"/>
              <a:ext cx="173027" cy="181771"/>
            </a:xfrm>
            <a:prstGeom prst="rect">
              <a:avLst/>
            </a:pr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 name="Google Shape;331;p23"/>
          <p:cNvGrpSpPr/>
          <p:nvPr/>
        </p:nvGrpSpPr>
        <p:grpSpPr>
          <a:xfrm>
            <a:off x="4138073" y="3540977"/>
            <a:ext cx="856417" cy="1215324"/>
            <a:chOff x="4598640" y="4070171"/>
            <a:chExt cx="483633" cy="686430"/>
          </a:xfrm>
        </p:grpSpPr>
        <p:sp>
          <p:nvSpPr>
            <p:cNvPr id="332" name="Google Shape;332;p23"/>
            <p:cNvSpPr/>
            <p:nvPr/>
          </p:nvSpPr>
          <p:spPr>
            <a:xfrm flipH="1">
              <a:off x="4635663" y="4378790"/>
              <a:ext cx="117684" cy="107131"/>
            </a:xfrm>
            <a:custGeom>
              <a:avLst/>
              <a:gdLst/>
              <a:ahLst/>
              <a:cxnLst/>
              <a:rect l="l" t="t" r="r" b="b"/>
              <a:pathLst>
                <a:path w="2063" h="1878" extrusionOk="0">
                  <a:moveTo>
                    <a:pt x="1032" y="1"/>
                  </a:moveTo>
                  <a:cubicBezTo>
                    <a:pt x="369" y="1"/>
                    <a:pt x="123" y="885"/>
                    <a:pt x="35" y="1438"/>
                  </a:cubicBezTo>
                  <a:cubicBezTo>
                    <a:pt x="0" y="1669"/>
                    <a:pt x="178" y="1878"/>
                    <a:pt x="413" y="1878"/>
                  </a:cubicBezTo>
                  <a:lnTo>
                    <a:pt x="1650" y="1878"/>
                  </a:lnTo>
                  <a:cubicBezTo>
                    <a:pt x="1881" y="1878"/>
                    <a:pt x="2062" y="1669"/>
                    <a:pt x="2025" y="1438"/>
                  </a:cubicBezTo>
                  <a:cubicBezTo>
                    <a:pt x="1936" y="885"/>
                    <a:pt x="1691" y="1"/>
                    <a:pt x="1032" y="1"/>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3"/>
            <p:cNvSpPr/>
            <p:nvPr/>
          </p:nvSpPr>
          <p:spPr>
            <a:xfrm flipH="1">
              <a:off x="4734579" y="4308909"/>
              <a:ext cx="63548" cy="232401"/>
            </a:xfrm>
            <a:custGeom>
              <a:avLst/>
              <a:gdLst/>
              <a:ahLst/>
              <a:cxnLst/>
              <a:rect l="l" t="t" r="r" b="b"/>
              <a:pathLst>
                <a:path w="1114" h="4074" extrusionOk="0">
                  <a:moveTo>
                    <a:pt x="274" y="0"/>
                  </a:moveTo>
                  <a:cubicBezTo>
                    <a:pt x="194" y="0"/>
                    <a:pt x="114" y="49"/>
                    <a:pt x="106" y="153"/>
                  </a:cubicBezTo>
                  <a:cubicBezTo>
                    <a:pt x="1" y="1516"/>
                    <a:pt x="301" y="2700"/>
                    <a:pt x="758" y="3977"/>
                  </a:cubicBezTo>
                  <a:cubicBezTo>
                    <a:pt x="782" y="4045"/>
                    <a:pt x="832" y="4074"/>
                    <a:pt x="886" y="4074"/>
                  </a:cubicBezTo>
                  <a:cubicBezTo>
                    <a:pt x="993" y="4074"/>
                    <a:pt x="1113" y="3960"/>
                    <a:pt x="1066" y="3823"/>
                  </a:cubicBezTo>
                  <a:cubicBezTo>
                    <a:pt x="629" y="2601"/>
                    <a:pt x="349" y="1489"/>
                    <a:pt x="448" y="181"/>
                  </a:cubicBezTo>
                  <a:cubicBezTo>
                    <a:pt x="457" y="63"/>
                    <a:pt x="365" y="0"/>
                    <a:pt x="274"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3"/>
            <p:cNvSpPr/>
            <p:nvPr/>
          </p:nvSpPr>
          <p:spPr>
            <a:xfrm flipH="1">
              <a:off x="4675026" y="4070171"/>
              <a:ext cx="236052" cy="251397"/>
            </a:xfrm>
            <a:custGeom>
              <a:avLst/>
              <a:gdLst/>
              <a:ahLst/>
              <a:cxnLst/>
              <a:rect l="l" t="t" r="r" b="b"/>
              <a:pathLst>
                <a:path w="4138" h="4407" extrusionOk="0">
                  <a:moveTo>
                    <a:pt x="2018" y="0"/>
                  </a:moveTo>
                  <a:cubicBezTo>
                    <a:pt x="188" y="0"/>
                    <a:pt x="0" y="2765"/>
                    <a:pt x="0" y="3915"/>
                  </a:cubicBezTo>
                  <a:cubicBezTo>
                    <a:pt x="0" y="4185"/>
                    <a:pt x="222" y="4404"/>
                    <a:pt x="492" y="4404"/>
                  </a:cubicBezTo>
                  <a:cubicBezTo>
                    <a:pt x="728" y="4402"/>
                    <a:pt x="1034" y="4402"/>
                    <a:pt x="1368" y="4402"/>
                  </a:cubicBezTo>
                  <a:cubicBezTo>
                    <a:pt x="2149" y="4402"/>
                    <a:pt x="3085" y="4405"/>
                    <a:pt x="3643" y="4407"/>
                  </a:cubicBezTo>
                  <a:cubicBezTo>
                    <a:pt x="3920" y="4407"/>
                    <a:pt x="4138" y="4182"/>
                    <a:pt x="4131" y="3905"/>
                  </a:cubicBezTo>
                  <a:cubicBezTo>
                    <a:pt x="4104" y="2745"/>
                    <a:pt x="3841" y="0"/>
                    <a:pt x="2018"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3"/>
            <p:cNvSpPr/>
            <p:nvPr/>
          </p:nvSpPr>
          <p:spPr>
            <a:xfrm flipH="1">
              <a:off x="4639369" y="4222313"/>
              <a:ext cx="38220" cy="362863"/>
            </a:xfrm>
            <a:custGeom>
              <a:avLst/>
              <a:gdLst/>
              <a:ahLst/>
              <a:cxnLst/>
              <a:rect l="l" t="t" r="r" b="b"/>
              <a:pathLst>
                <a:path w="670" h="6361" extrusionOk="0">
                  <a:moveTo>
                    <a:pt x="278" y="0"/>
                  </a:moveTo>
                  <a:cubicBezTo>
                    <a:pt x="178" y="0"/>
                    <a:pt x="68" y="85"/>
                    <a:pt x="93" y="214"/>
                  </a:cubicBezTo>
                  <a:cubicBezTo>
                    <a:pt x="284" y="1241"/>
                    <a:pt x="325" y="2265"/>
                    <a:pt x="229" y="3303"/>
                  </a:cubicBezTo>
                  <a:cubicBezTo>
                    <a:pt x="141" y="4269"/>
                    <a:pt x="0" y="5225"/>
                    <a:pt x="96" y="6198"/>
                  </a:cubicBezTo>
                  <a:cubicBezTo>
                    <a:pt x="107" y="6306"/>
                    <a:pt x="199" y="6360"/>
                    <a:pt x="285" y="6360"/>
                  </a:cubicBezTo>
                  <a:cubicBezTo>
                    <a:pt x="370" y="6360"/>
                    <a:pt x="449" y="6307"/>
                    <a:pt x="437" y="6198"/>
                  </a:cubicBezTo>
                  <a:cubicBezTo>
                    <a:pt x="335" y="5150"/>
                    <a:pt x="509" y="4129"/>
                    <a:pt x="591" y="3089"/>
                  </a:cubicBezTo>
                  <a:cubicBezTo>
                    <a:pt x="670" y="2091"/>
                    <a:pt x="608" y="1105"/>
                    <a:pt x="424" y="125"/>
                  </a:cubicBezTo>
                  <a:cubicBezTo>
                    <a:pt x="408" y="38"/>
                    <a:pt x="345" y="0"/>
                    <a:pt x="27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3"/>
            <p:cNvSpPr/>
            <p:nvPr/>
          </p:nvSpPr>
          <p:spPr>
            <a:xfrm flipH="1">
              <a:off x="4598640" y="4103372"/>
              <a:ext cx="132687" cy="142099"/>
            </a:xfrm>
            <a:custGeom>
              <a:avLst/>
              <a:gdLst/>
              <a:ahLst/>
              <a:cxnLst/>
              <a:rect l="l" t="t" r="r" b="b"/>
              <a:pathLst>
                <a:path w="2326" h="2491" extrusionOk="0">
                  <a:moveTo>
                    <a:pt x="1079" y="1"/>
                  </a:moveTo>
                  <a:cubicBezTo>
                    <a:pt x="151" y="1"/>
                    <a:pt x="17" y="1527"/>
                    <a:pt x="4" y="2166"/>
                  </a:cubicBezTo>
                  <a:cubicBezTo>
                    <a:pt x="0" y="2319"/>
                    <a:pt x="117" y="2445"/>
                    <a:pt x="270" y="2453"/>
                  </a:cubicBezTo>
                  <a:lnTo>
                    <a:pt x="1110" y="2490"/>
                  </a:lnTo>
                  <a:cubicBezTo>
                    <a:pt x="1557" y="2480"/>
                    <a:pt x="1847" y="2480"/>
                    <a:pt x="2035" y="2480"/>
                  </a:cubicBezTo>
                  <a:cubicBezTo>
                    <a:pt x="2036" y="2480"/>
                    <a:pt x="2038" y="2480"/>
                    <a:pt x="2040" y="2480"/>
                  </a:cubicBezTo>
                  <a:cubicBezTo>
                    <a:pt x="2198" y="2480"/>
                    <a:pt x="2325" y="2341"/>
                    <a:pt x="2315" y="2183"/>
                  </a:cubicBezTo>
                  <a:cubicBezTo>
                    <a:pt x="2264" y="1524"/>
                    <a:pt x="2048" y="36"/>
                    <a:pt x="1110" y="1"/>
                  </a:cubicBezTo>
                  <a:cubicBezTo>
                    <a:pt x="1099" y="1"/>
                    <a:pt x="1089" y="1"/>
                    <a:pt x="1079"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3"/>
            <p:cNvSpPr/>
            <p:nvPr/>
          </p:nvSpPr>
          <p:spPr>
            <a:xfrm flipH="1">
              <a:off x="4782497" y="4318207"/>
              <a:ext cx="20593" cy="247290"/>
            </a:xfrm>
            <a:custGeom>
              <a:avLst/>
              <a:gdLst/>
              <a:ahLst/>
              <a:cxnLst/>
              <a:rect l="l" t="t" r="r" b="b"/>
              <a:pathLst>
                <a:path w="361" h="4335" extrusionOk="0">
                  <a:moveTo>
                    <a:pt x="172" y="1"/>
                  </a:moveTo>
                  <a:cubicBezTo>
                    <a:pt x="86" y="1"/>
                    <a:pt x="1" y="55"/>
                    <a:pt x="2" y="165"/>
                  </a:cubicBezTo>
                  <a:cubicBezTo>
                    <a:pt x="6" y="1499"/>
                    <a:pt x="12" y="2834"/>
                    <a:pt x="15" y="4168"/>
                  </a:cubicBezTo>
                  <a:cubicBezTo>
                    <a:pt x="18" y="4279"/>
                    <a:pt x="104" y="4335"/>
                    <a:pt x="189" y="4335"/>
                  </a:cubicBezTo>
                  <a:cubicBezTo>
                    <a:pt x="275" y="4335"/>
                    <a:pt x="360" y="4279"/>
                    <a:pt x="360" y="4168"/>
                  </a:cubicBezTo>
                  <a:cubicBezTo>
                    <a:pt x="354" y="2834"/>
                    <a:pt x="351" y="1499"/>
                    <a:pt x="343" y="165"/>
                  </a:cubicBezTo>
                  <a:cubicBezTo>
                    <a:pt x="343" y="55"/>
                    <a:pt x="257" y="1"/>
                    <a:pt x="172"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3"/>
            <p:cNvSpPr/>
            <p:nvPr/>
          </p:nvSpPr>
          <p:spPr>
            <a:xfrm flipH="1">
              <a:off x="4722715" y="4179186"/>
              <a:ext cx="146492" cy="172789"/>
            </a:xfrm>
            <a:custGeom>
              <a:avLst/>
              <a:gdLst/>
              <a:ahLst/>
              <a:cxnLst/>
              <a:rect l="l" t="t" r="r" b="b"/>
              <a:pathLst>
                <a:path w="2568" h="3029" extrusionOk="0">
                  <a:moveTo>
                    <a:pt x="1284" y="0"/>
                  </a:moveTo>
                  <a:cubicBezTo>
                    <a:pt x="232" y="0"/>
                    <a:pt x="41" y="1789"/>
                    <a:pt x="7" y="2619"/>
                  </a:cubicBezTo>
                  <a:cubicBezTo>
                    <a:pt x="0" y="2841"/>
                    <a:pt x="178" y="3029"/>
                    <a:pt x="404" y="3029"/>
                  </a:cubicBezTo>
                  <a:lnTo>
                    <a:pt x="2162" y="3029"/>
                  </a:lnTo>
                  <a:cubicBezTo>
                    <a:pt x="2387" y="3029"/>
                    <a:pt x="2567" y="2841"/>
                    <a:pt x="2557" y="2619"/>
                  </a:cubicBezTo>
                  <a:cubicBezTo>
                    <a:pt x="2523" y="1789"/>
                    <a:pt x="2332" y="0"/>
                    <a:pt x="1284"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3"/>
            <p:cNvSpPr/>
            <p:nvPr/>
          </p:nvSpPr>
          <p:spPr>
            <a:xfrm flipH="1">
              <a:off x="4675366" y="4456715"/>
              <a:ext cx="54877" cy="88363"/>
            </a:xfrm>
            <a:custGeom>
              <a:avLst/>
              <a:gdLst/>
              <a:ahLst/>
              <a:cxnLst/>
              <a:rect l="l" t="t" r="r" b="b"/>
              <a:pathLst>
                <a:path w="962" h="1549" extrusionOk="0">
                  <a:moveTo>
                    <a:pt x="713" y="0"/>
                  </a:moveTo>
                  <a:cubicBezTo>
                    <a:pt x="611" y="0"/>
                    <a:pt x="502" y="85"/>
                    <a:pt x="531" y="215"/>
                  </a:cubicBezTo>
                  <a:cubicBezTo>
                    <a:pt x="572" y="399"/>
                    <a:pt x="432" y="642"/>
                    <a:pt x="357" y="798"/>
                  </a:cubicBezTo>
                  <a:cubicBezTo>
                    <a:pt x="279" y="970"/>
                    <a:pt x="183" y="1133"/>
                    <a:pt x="84" y="1294"/>
                  </a:cubicBezTo>
                  <a:cubicBezTo>
                    <a:pt x="0" y="1425"/>
                    <a:pt x="119" y="1548"/>
                    <a:pt x="238" y="1548"/>
                  </a:cubicBezTo>
                  <a:cubicBezTo>
                    <a:pt x="290" y="1548"/>
                    <a:pt x="342" y="1525"/>
                    <a:pt x="377" y="1468"/>
                  </a:cubicBezTo>
                  <a:cubicBezTo>
                    <a:pt x="606" y="1110"/>
                    <a:pt x="961" y="570"/>
                    <a:pt x="862" y="122"/>
                  </a:cubicBezTo>
                  <a:cubicBezTo>
                    <a:pt x="843" y="37"/>
                    <a:pt x="779" y="0"/>
                    <a:pt x="713"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3"/>
            <p:cNvSpPr/>
            <p:nvPr/>
          </p:nvSpPr>
          <p:spPr>
            <a:xfrm flipH="1">
              <a:off x="4749016" y="4489573"/>
              <a:ext cx="333257" cy="267028"/>
            </a:xfrm>
            <a:custGeom>
              <a:avLst/>
              <a:gdLst/>
              <a:ahLst/>
              <a:cxnLst/>
              <a:rect l="l" t="t" r="r" b="b"/>
              <a:pathLst>
                <a:path w="5842" h="4681" extrusionOk="0">
                  <a:moveTo>
                    <a:pt x="279" y="0"/>
                  </a:moveTo>
                  <a:cubicBezTo>
                    <a:pt x="77" y="0"/>
                    <a:pt x="1" y="111"/>
                    <a:pt x="104" y="359"/>
                  </a:cubicBezTo>
                  <a:cubicBezTo>
                    <a:pt x="687" y="1766"/>
                    <a:pt x="5739" y="4630"/>
                    <a:pt x="5774" y="4681"/>
                  </a:cubicBezTo>
                  <a:lnTo>
                    <a:pt x="5842" y="4548"/>
                  </a:lnTo>
                  <a:cubicBezTo>
                    <a:pt x="4872" y="2401"/>
                    <a:pt x="1218" y="0"/>
                    <a:pt x="279"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3"/>
            <p:cNvSpPr/>
            <p:nvPr/>
          </p:nvSpPr>
          <p:spPr>
            <a:xfrm flipH="1">
              <a:off x="4768297" y="4503207"/>
              <a:ext cx="299886" cy="228522"/>
            </a:xfrm>
            <a:custGeom>
              <a:avLst/>
              <a:gdLst/>
              <a:ahLst/>
              <a:cxnLst/>
              <a:rect l="l" t="t" r="r" b="b"/>
              <a:pathLst>
                <a:path w="5257" h="4006" extrusionOk="0">
                  <a:moveTo>
                    <a:pt x="0" y="0"/>
                  </a:moveTo>
                  <a:cubicBezTo>
                    <a:pt x="211" y="178"/>
                    <a:pt x="427" y="349"/>
                    <a:pt x="641" y="526"/>
                  </a:cubicBezTo>
                  <a:lnTo>
                    <a:pt x="1167" y="943"/>
                  </a:lnTo>
                  <a:cubicBezTo>
                    <a:pt x="1106" y="953"/>
                    <a:pt x="1048" y="960"/>
                    <a:pt x="986" y="974"/>
                  </a:cubicBezTo>
                  <a:cubicBezTo>
                    <a:pt x="904" y="994"/>
                    <a:pt x="823" y="1015"/>
                    <a:pt x="741" y="1045"/>
                  </a:cubicBezTo>
                  <a:cubicBezTo>
                    <a:pt x="826" y="1059"/>
                    <a:pt x="911" y="1062"/>
                    <a:pt x="996" y="1062"/>
                  </a:cubicBezTo>
                  <a:cubicBezTo>
                    <a:pt x="1082" y="1062"/>
                    <a:pt x="1164" y="1056"/>
                    <a:pt x="1249" y="1045"/>
                  </a:cubicBezTo>
                  <a:lnTo>
                    <a:pt x="1294" y="1042"/>
                  </a:lnTo>
                  <a:cubicBezTo>
                    <a:pt x="1498" y="1206"/>
                    <a:pt x="1707" y="1366"/>
                    <a:pt x="1911" y="1524"/>
                  </a:cubicBezTo>
                  <a:cubicBezTo>
                    <a:pt x="1881" y="1537"/>
                    <a:pt x="1850" y="1547"/>
                    <a:pt x="1820" y="1560"/>
                  </a:cubicBezTo>
                  <a:cubicBezTo>
                    <a:pt x="1744" y="1588"/>
                    <a:pt x="1672" y="1622"/>
                    <a:pt x="1604" y="1670"/>
                  </a:cubicBezTo>
                  <a:cubicBezTo>
                    <a:pt x="1614" y="1671"/>
                    <a:pt x="1624" y="1671"/>
                    <a:pt x="1634" y="1671"/>
                  </a:cubicBezTo>
                  <a:cubicBezTo>
                    <a:pt x="1706" y="1671"/>
                    <a:pt x="1774" y="1661"/>
                    <a:pt x="1843" y="1650"/>
                  </a:cubicBezTo>
                  <a:cubicBezTo>
                    <a:pt x="1905" y="1639"/>
                    <a:pt x="1963" y="1622"/>
                    <a:pt x="2020" y="1609"/>
                  </a:cubicBezTo>
                  <a:cubicBezTo>
                    <a:pt x="2212" y="1755"/>
                    <a:pt x="2403" y="1902"/>
                    <a:pt x="2594" y="2049"/>
                  </a:cubicBezTo>
                  <a:cubicBezTo>
                    <a:pt x="2625" y="2072"/>
                    <a:pt x="2659" y="2097"/>
                    <a:pt x="2690" y="2124"/>
                  </a:cubicBezTo>
                  <a:cubicBezTo>
                    <a:pt x="2598" y="2162"/>
                    <a:pt x="2509" y="2203"/>
                    <a:pt x="2423" y="2261"/>
                  </a:cubicBezTo>
                  <a:cubicBezTo>
                    <a:pt x="2553" y="2257"/>
                    <a:pt x="2672" y="2230"/>
                    <a:pt x="2792" y="2199"/>
                  </a:cubicBezTo>
                  <a:cubicBezTo>
                    <a:pt x="3035" y="2384"/>
                    <a:pt x="3280" y="2564"/>
                    <a:pt x="3523" y="2745"/>
                  </a:cubicBezTo>
                  <a:cubicBezTo>
                    <a:pt x="3403" y="2779"/>
                    <a:pt x="3284" y="2817"/>
                    <a:pt x="3167" y="2875"/>
                  </a:cubicBezTo>
                  <a:cubicBezTo>
                    <a:pt x="3196" y="2877"/>
                    <a:pt x="3223" y="2878"/>
                    <a:pt x="3251" y="2878"/>
                  </a:cubicBezTo>
                  <a:cubicBezTo>
                    <a:pt x="3384" y="2878"/>
                    <a:pt x="3512" y="2859"/>
                    <a:pt x="3638" y="2834"/>
                  </a:cubicBezTo>
                  <a:cubicBezTo>
                    <a:pt x="3731" y="2902"/>
                    <a:pt x="3823" y="2970"/>
                    <a:pt x="3915" y="3039"/>
                  </a:cubicBezTo>
                  <a:cubicBezTo>
                    <a:pt x="4041" y="3131"/>
                    <a:pt x="4164" y="3223"/>
                    <a:pt x="4291" y="3312"/>
                  </a:cubicBezTo>
                  <a:cubicBezTo>
                    <a:pt x="4232" y="3332"/>
                    <a:pt x="4178" y="3356"/>
                    <a:pt x="4123" y="3387"/>
                  </a:cubicBezTo>
                  <a:cubicBezTo>
                    <a:pt x="4170" y="3394"/>
                    <a:pt x="4215" y="3396"/>
                    <a:pt x="4259" y="3396"/>
                  </a:cubicBezTo>
                  <a:cubicBezTo>
                    <a:pt x="4304" y="3396"/>
                    <a:pt x="4347" y="3394"/>
                    <a:pt x="4390" y="3391"/>
                  </a:cubicBezTo>
                  <a:lnTo>
                    <a:pt x="4393" y="3391"/>
                  </a:lnTo>
                  <a:cubicBezTo>
                    <a:pt x="4680" y="3599"/>
                    <a:pt x="4966" y="3804"/>
                    <a:pt x="5256" y="4005"/>
                  </a:cubicBezTo>
                  <a:lnTo>
                    <a:pt x="4615" y="3482"/>
                  </a:lnTo>
                  <a:lnTo>
                    <a:pt x="4434" y="3336"/>
                  </a:lnTo>
                  <a:lnTo>
                    <a:pt x="4431" y="3329"/>
                  </a:lnTo>
                  <a:cubicBezTo>
                    <a:pt x="4424" y="3244"/>
                    <a:pt x="4410" y="3158"/>
                    <a:pt x="4386" y="3076"/>
                  </a:cubicBezTo>
                  <a:cubicBezTo>
                    <a:pt x="4363" y="2991"/>
                    <a:pt x="4335" y="2909"/>
                    <a:pt x="4291" y="2827"/>
                  </a:cubicBezTo>
                  <a:cubicBezTo>
                    <a:pt x="4273" y="2920"/>
                    <a:pt x="4277" y="3008"/>
                    <a:pt x="4284" y="3093"/>
                  </a:cubicBezTo>
                  <a:cubicBezTo>
                    <a:pt x="4291" y="3142"/>
                    <a:pt x="4298" y="3189"/>
                    <a:pt x="4304" y="3237"/>
                  </a:cubicBezTo>
                  <a:lnTo>
                    <a:pt x="3966" y="2970"/>
                  </a:lnTo>
                  <a:cubicBezTo>
                    <a:pt x="3878" y="2899"/>
                    <a:pt x="3786" y="2830"/>
                    <a:pt x="3697" y="2759"/>
                  </a:cubicBezTo>
                  <a:cubicBezTo>
                    <a:pt x="3687" y="2677"/>
                    <a:pt x="3676" y="2595"/>
                    <a:pt x="3659" y="2513"/>
                  </a:cubicBezTo>
                  <a:cubicBezTo>
                    <a:pt x="3638" y="2431"/>
                    <a:pt x="3618" y="2346"/>
                    <a:pt x="3584" y="2264"/>
                  </a:cubicBezTo>
                  <a:cubicBezTo>
                    <a:pt x="3570" y="2353"/>
                    <a:pt x="3567" y="2438"/>
                    <a:pt x="3567" y="2523"/>
                  </a:cubicBezTo>
                  <a:cubicBezTo>
                    <a:pt x="3567" y="2571"/>
                    <a:pt x="3570" y="2616"/>
                    <a:pt x="3574" y="2663"/>
                  </a:cubicBezTo>
                  <a:cubicBezTo>
                    <a:pt x="3335" y="2479"/>
                    <a:pt x="3096" y="2294"/>
                    <a:pt x="2857" y="2110"/>
                  </a:cubicBezTo>
                  <a:cubicBezTo>
                    <a:pt x="2857" y="2028"/>
                    <a:pt x="2854" y="1943"/>
                    <a:pt x="2844" y="1861"/>
                  </a:cubicBezTo>
                  <a:cubicBezTo>
                    <a:pt x="2830" y="1769"/>
                    <a:pt x="2816" y="1680"/>
                    <a:pt x="2786" y="1588"/>
                  </a:cubicBezTo>
                  <a:cubicBezTo>
                    <a:pt x="2762" y="1680"/>
                    <a:pt x="2751" y="1773"/>
                    <a:pt x="2748" y="1864"/>
                  </a:cubicBezTo>
                  <a:cubicBezTo>
                    <a:pt x="2745" y="1916"/>
                    <a:pt x="2745" y="1970"/>
                    <a:pt x="2745" y="2022"/>
                  </a:cubicBezTo>
                  <a:cubicBezTo>
                    <a:pt x="2717" y="2001"/>
                    <a:pt x="2690" y="1981"/>
                    <a:pt x="2663" y="1960"/>
                  </a:cubicBezTo>
                  <a:cubicBezTo>
                    <a:pt x="2478" y="1820"/>
                    <a:pt x="2297" y="1683"/>
                    <a:pt x="2116" y="1547"/>
                  </a:cubicBezTo>
                  <a:lnTo>
                    <a:pt x="2116" y="1540"/>
                  </a:lnTo>
                  <a:cubicBezTo>
                    <a:pt x="2113" y="1404"/>
                    <a:pt x="2106" y="1267"/>
                    <a:pt x="2065" y="1130"/>
                  </a:cubicBezTo>
                  <a:cubicBezTo>
                    <a:pt x="2028" y="1243"/>
                    <a:pt x="2014" y="1352"/>
                    <a:pt x="2007" y="1465"/>
                  </a:cubicBezTo>
                  <a:cubicBezTo>
                    <a:pt x="1785" y="1298"/>
                    <a:pt x="1563" y="1130"/>
                    <a:pt x="1341" y="966"/>
                  </a:cubicBezTo>
                  <a:lnTo>
                    <a:pt x="1297" y="936"/>
                  </a:lnTo>
                  <a:cubicBezTo>
                    <a:pt x="1297" y="861"/>
                    <a:pt x="1294" y="789"/>
                    <a:pt x="1283" y="714"/>
                  </a:cubicBezTo>
                  <a:cubicBezTo>
                    <a:pt x="1273" y="622"/>
                    <a:pt x="1259" y="530"/>
                    <a:pt x="1232" y="438"/>
                  </a:cubicBezTo>
                  <a:cubicBezTo>
                    <a:pt x="1212" y="530"/>
                    <a:pt x="1198" y="622"/>
                    <a:pt x="1191" y="714"/>
                  </a:cubicBezTo>
                  <a:cubicBezTo>
                    <a:pt x="1188" y="762"/>
                    <a:pt x="1188" y="810"/>
                    <a:pt x="1185" y="854"/>
                  </a:cubicBezTo>
                  <a:lnTo>
                    <a:pt x="676" y="479"/>
                  </a:lnTo>
                  <a:cubicBezTo>
                    <a:pt x="451" y="322"/>
                    <a:pt x="229" y="158"/>
                    <a:pt x="0"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3"/>
            <p:cNvSpPr/>
            <p:nvPr/>
          </p:nvSpPr>
          <p:spPr>
            <a:xfrm flipH="1">
              <a:off x="4817924" y="4245417"/>
              <a:ext cx="125100" cy="272048"/>
            </a:xfrm>
            <a:custGeom>
              <a:avLst/>
              <a:gdLst/>
              <a:ahLst/>
              <a:cxnLst/>
              <a:rect l="l" t="t" r="r" b="b"/>
              <a:pathLst>
                <a:path w="2193" h="4769" extrusionOk="0">
                  <a:moveTo>
                    <a:pt x="711" y="0"/>
                  </a:moveTo>
                  <a:lnTo>
                    <a:pt x="711" y="0"/>
                  </a:lnTo>
                  <a:cubicBezTo>
                    <a:pt x="714" y="191"/>
                    <a:pt x="724" y="379"/>
                    <a:pt x="732" y="570"/>
                  </a:cubicBezTo>
                  <a:cubicBezTo>
                    <a:pt x="752" y="762"/>
                    <a:pt x="765" y="952"/>
                    <a:pt x="789" y="1140"/>
                  </a:cubicBezTo>
                  <a:cubicBezTo>
                    <a:pt x="820" y="1386"/>
                    <a:pt x="861" y="1628"/>
                    <a:pt x="909" y="1871"/>
                  </a:cubicBezTo>
                  <a:cubicBezTo>
                    <a:pt x="612" y="1686"/>
                    <a:pt x="311" y="1509"/>
                    <a:pt x="1" y="1348"/>
                  </a:cubicBezTo>
                  <a:lnTo>
                    <a:pt x="1" y="1348"/>
                  </a:lnTo>
                  <a:cubicBezTo>
                    <a:pt x="305" y="1587"/>
                    <a:pt x="622" y="1813"/>
                    <a:pt x="943" y="2028"/>
                  </a:cubicBezTo>
                  <a:cubicBezTo>
                    <a:pt x="960" y="2110"/>
                    <a:pt x="981" y="2188"/>
                    <a:pt x="998" y="2266"/>
                  </a:cubicBezTo>
                  <a:cubicBezTo>
                    <a:pt x="1069" y="2547"/>
                    <a:pt x="1151" y="2827"/>
                    <a:pt x="1250" y="3100"/>
                  </a:cubicBezTo>
                  <a:cubicBezTo>
                    <a:pt x="1219" y="3089"/>
                    <a:pt x="1192" y="3076"/>
                    <a:pt x="1165" y="3065"/>
                  </a:cubicBezTo>
                  <a:cubicBezTo>
                    <a:pt x="1072" y="3032"/>
                    <a:pt x="981" y="2997"/>
                    <a:pt x="888" y="2970"/>
                  </a:cubicBezTo>
                  <a:cubicBezTo>
                    <a:pt x="704" y="2909"/>
                    <a:pt x="513" y="2857"/>
                    <a:pt x="322" y="2813"/>
                  </a:cubicBezTo>
                  <a:lnTo>
                    <a:pt x="322" y="2813"/>
                  </a:lnTo>
                  <a:cubicBezTo>
                    <a:pt x="499" y="2901"/>
                    <a:pt x="673" y="2983"/>
                    <a:pt x="855" y="3059"/>
                  </a:cubicBezTo>
                  <a:lnTo>
                    <a:pt x="1117" y="3175"/>
                  </a:lnTo>
                  <a:cubicBezTo>
                    <a:pt x="1162" y="3196"/>
                    <a:pt x="1206" y="3212"/>
                    <a:pt x="1247" y="3232"/>
                  </a:cubicBezTo>
                  <a:cubicBezTo>
                    <a:pt x="1253" y="3236"/>
                    <a:pt x="1266" y="3244"/>
                    <a:pt x="1268" y="3244"/>
                  </a:cubicBezTo>
                  <a:cubicBezTo>
                    <a:pt x="1268" y="3244"/>
                    <a:pt x="1268" y="3244"/>
                    <a:pt x="1267" y="3243"/>
                  </a:cubicBezTo>
                  <a:cubicBezTo>
                    <a:pt x="1264" y="3243"/>
                    <a:pt x="1264" y="3240"/>
                    <a:pt x="1260" y="3237"/>
                  </a:cubicBezTo>
                  <a:lnTo>
                    <a:pt x="1260" y="3229"/>
                  </a:lnTo>
                  <a:cubicBezTo>
                    <a:pt x="1260" y="3232"/>
                    <a:pt x="1271" y="3250"/>
                    <a:pt x="1281" y="3257"/>
                  </a:cubicBezTo>
                  <a:cubicBezTo>
                    <a:pt x="1294" y="3267"/>
                    <a:pt x="1305" y="3267"/>
                    <a:pt x="1312" y="3270"/>
                  </a:cubicBezTo>
                  <a:cubicBezTo>
                    <a:pt x="1326" y="3298"/>
                    <a:pt x="1335" y="3328"/>
                    <a:pt x="1346" y="3359"/>
                  </a:cubicBezTo>
                  <a:cubicBezTo>
                    <a:pt x="1431" y="3560"/>
                    <a:pt x="1520" y="3758"/>
                    <a:pt x="1619" y="3949"/>
                  </a:cubicBezTo>
                  <a:cubicBezTo>
                    <a:pt x="1493" y="3929"/>
                    <a:pt x="1362" y="3916"/>
                    <a:pt x="1233" y="3905"/>
                  </a:cubicBezTo>
                  <a:cubicBezTo>
                    <a:pt x="1104" y="3894"/>
                    <a:pt x="975" y="3887"/>
                    <a:pt x="844" y="3887"/>
                  </a:cubicBezTo>
                  <a:cubicBezTo>
                    <a:pt x="819" y="3887"/>
                    <a:pt x="794" y="3887"/>
                    <a:pt x="768" y="3888"/>
                  </a:cubicBezTo>
                  <a:cubicBezTo>
                    <a:pt x="919" y="3939"/>
                    <a:pt x="1069" y="3974"/>
                    <a:pt x="1219" y="4004"/>
                  </a:cubicBezTo>
                  <a:cubicBezTo>
                    <a:pt x="1370" y="4035"/>
                    <a:pt x="1520" y="4059"/>
                    <a:pt x="1674" y="4080"/>
                  </a:cubicBezTo>
                  <a:lnTo>
                    <a:pt x="1694" y="4083"/>
                  </a:lnTo>
                  <a:cubicBezTo>
                    <a:pt x="1752" y="4182"/>
                    <a:pt x="2076" y="4677"/>
                    <a:pt x="2141" y="4769"/>
                  </a:cubicBezTo>
                  <a:cubicBezTo>
                    <a:pt x="2192" y="4656"/>
                    <a:pt x="1776" y="4168"/>
                    <a:pt x="1728" y="4066"/>
                  </a:cubicBezTo>
                  <a:lnTo>
                    <a:pt x="1738" y="4042"/>
                  </a:lnTo>
                  <a:cubicBezTo>
                    <a:pt x="1789" y="3916"/>
                    <a:pt x="1841" y="3785"/>
                    <a:pt x="1888" y="3656"/>
                  </a:cubicBezTo>
                  <a:cubicBezTo>
                    <a:pt x="1912" y="3591"/>
                    <a:pt x="1933" y="3523"/>
                    <a:pt x="1953" y="3458"/>
                  </a:cubicBezTo>
                  <a:cubicBezTo>
                    <a:pt x="1977" y="3393"/>
                    <a:pt x="1994" y="3325"/>
                    <a:pt x="2022" y="3260"/>
                  </a:cubicBezTo>
                  <a:lnTo>
                    <a:pt x="2022" y="3260"/>
                  </a:lnTo>
                  <a:cubicBezTo>
                    <a:pt x="1970" y="3311"/>
                    <a:pt x="1940" y="3376"/>
                    <a:pt x="1902" y="3434"/>
                  </a:cubicBezTo>
                  <a:cubicBezTo>
                    <a:pt x="1868" y="3495"/>
                    <a:pt x="1830" y="3554"/>
                    <a:pt x="1800" y="3618"/>
                  </a:cubicBezTo>
                  <a:cubicBezTo>
                    <a:pt x="1752" y="3714"/>
                    <a:pt x="1704" y="3810"/>
                    <a:pt x="1663" y="3908"/>
                  </a:cubicBezTo>
                  <a:cubicBezTo>
                    <a:pt x="1653" y="3892"/>
                    <a:pt x="1646" y="3875"/>
                    <a:pt x="1639" y="3858"/>
                  </a:cubicBezTo>
                  <a:cubicBezTo>
                    <a:pt x="1564" y="3683"/>
                    <a:pt x="1499" y="3503"/>
                    <a:pt x="1438" y="3325"/>
                  </a:cubicBezTo>
                  <a:cubicBezTo>
                    <a:pt x="1424" y="3287"/>
                    <a:pt x="1414" y="3250"/>
                    <a:pt x="1400" y="3209"/>
                  </a:cubicBezTo>
                  <a:cubicBezTo>
                    <a:pt x="1411" y="3199"/>
                    <a:pt x="1421" y="3185"/>
                    <a:pt x="1428" y="3171"/>
                  </a:cubicBezTo>
                  <a:cubicBezTo>
                    <a:pt x="1537" y="3007"/>
                    <a:pt x="1633" y="2837"/>
                    <a:pt x="1725" y="2666"/>
                  </a:cubicBezTo>
                  <a:cubicBezTo>
                    <a:pt x="1817" y="2495"/>
                    <a:pt x="1902" y="2318"/>
                    <a:pt x="1977" y="2137"/>
                  </a:cubicBezTo>
                  <a:lnTo>
                    <a:pt x="1977" y="2137"/>
                  </a:lnTo>
                  <a:cubicBezTo>
                    <a:pt x="1858" y="2294"/>
                    <a:pt x="1745" y="2454"/>
                    <a:pt x="1639" y="2615"/>
                  </a:cubicBezTo>
                  <a:lnTo>
                    <a:pt x="1353" y="3059"/>
                  </a:lnTo>
                  <a:cubicBezTo>
                    <a:pt x="1267" y="2786"/>
                    <a:pt x="1189" y="2512"/>
                    <a:pt x="1121" y="2236"/>
                  </a:cubicBezTo>
                  <a:cubicBezTo>
                    <a:pt x="1100" y="2158"/>
                    <a:pt x="1083" y="2082"/>
                    <a:pt x="1066" y="2004"/>
                  </a:cubicBezTo>
                  <a:cubicBezTo>
                    <a:pt x="1247" y="1768"/>
                    <a:pt x="1424" y="1529"/>
                    <a:pt x="1598" y="1283"/>
                  </a:cubicBezTo>
                  <a:cubicBezTo>
                    <a:pt x="1776" y="1034"/>
                    <a:pt x="1950" y="779"/>
                    <a:pt x="2110" y="512"/>
                  </a:cubicBezTo>
                  <a:lnTo>
                    <a:pt x="2110" y="512"/>
                  </a:lnTo>
                  <a:cubicBezTo>
                    <a:pt x="1902" y="741"/>
                    <a:pt x="1704" y="976"/>
                    <a:pt x="1513" y="1219"/>
                  </a:cubicBezTo>
                  <a:cubicBezTo>
                    <a:pt x="1346" y="1423"/>
                    <a:pt x="1189" y="1635"/>
                    <a:pt x="1031" y="1847"/>
                  </a:cubicBezTo>
                  <a:cubicBezTo>
                    <a:pt x="1018" y="1792"/>
                    <a:pt x="1004" y="1737"/>
                    <a:pt x="994" y="1683"/>
                  </a:cubicBezTo>
                  <a:cubicBezTo>
                    <a:pt x="950" y="1499"/>
                    <a:pt x="926" y="1311"/>
                    <a:pt x="885" y="1127"/>
                  </a:cubicBezTo>
                  <a:cubicBezTo>
                    <a:pt x="817" y="754"/>
                    <a:pt x="768" y="376"/>
                    <a:pt x="711"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3"/>
            <p:cNvSpPr/>
            <p:nvPr/>
          </p:nvSpPr>
          <p:spPr>
            <a:xfrm flipH="1">
              <a:off x="4871090" y="4206968"/>
              <a:ext cx="55733" cy="49059"/>
            </a:xfrm>
            <a:custGeom>
              <a:avLst/>
              <a:gdLst/>
              <a:ahLst/>
              <a:cxnLst/>
              <a:rect l="l" t="t" r="r" b="b"/>
              <a:pathLst>
                <a:path w="977" h="860" extrusionOk="0">
                  <a:moveTo>
                    <a:pt x="487" y="1"/>
                  </a:moveTo>
                  <a:cubicBezTo>
                    <a:pt x="425" y="1"/>
                    <a:pt x="363" y="14"/>
                    <a:pt x="304" y="43"/>
                  </a:cubicBezTo>
                  <a:cubicBezTo>
                    <a:pt x="89" y="145"/>
                    <a:pt x="0" y="401"/>
                    <a:pt x="103" y="616"/>
                  </a:cubicBezTo>
                  <a:cubicBezTo>
                    <a:pt x="177" y="769"/>
                    <a:pt x="331" y="860"/>
                    <a:pt x="490" y="860"/>
                  </a:cubicBezTo>
                  <a:cubicBezTo>
                    <a:pt x="552" y="860"/>
                    <a:pt x="614" y="846"/>
                    <a:pt x="673" y="818"/>
                  </a:cubicBezTo>
                  <a:cubicBezTo>
                    <a:pt x="888" y="715"/>
                    <a:pt x="976" y="459"/>
                    <a:pt x="874" y="244"/>
                  </a:cubicBezTo>
                  <a:cubicBezTo>
                    <a:pt x="800" y="91"/>
                    <a:pt x="646" y="1"/>
                    <a:pt x="487"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3"/>
            <p:cNvSpPr/>
            <p:nvPr/>
          </p:nvSpPr>
          <p:spPr>
            <a:xfrm flipH="1">
              <a:off x="4799440" y="4256598"/>
              <a:ext cx="55733" cy="48945"/>
            </a:xfrm>
            <a:custGeom>
              <a:avLst/>
              <a:gdLst/>
              <a:ahLst/>
              <a:cxnLst/>
              <a:rect l="l" t="t" r="r" b="b"/>
              <a:pathLst>
                <a:path w="977" h="858" extrusionOk="0">
                  <a:moveTo>
                    <a:pt x="490" y="0"/>
                  </a:moveTo>
                  <a:cubicBezTo>
                    <a:pt x="428" y="0"/>
                    <a:pt x="364" y="14"/>
                    <a:pt x="304" y="43"/>
                  </a:cubicBezTo>
                  <a:cubicBezTo>
                    <a:pt x="93" y="145"/>
                    <a:pt x="0" y="402"/>
                    <a:pt x="103" y="613"/>
                  </a:cubicBezTo>
                  <a:cubicBezTo>
                    <a:pt x="176" y="768"/>
                    <a:pt x="329" y="857"/>
                    <a:pt x="489" y="857"/>
                  </a:cubicBezTo>
                  <a:cubicBezTo>
                    <a:pt x="552" y="857"/>
                    <a:pt x="616" y="843"/>
                    <a:pt x="676" y="815"/>
                  </a:cubicBezTo>
                  <a:cubicBezTo>
                    <a:pt x="887" y="712"/>
                    <a:pt x="977" y="456"/>
                    <a:pt x="878" y="244"/>
                  </a:cubicBezTo>
                  <a:cubicBezTo>
                    <a:pt x="804" y="90"/>
                    <a:pt x="651" y="0"/>
                    <a:pt x="490"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3"/>
            <p:cNvSpPr/>
            <p:nvPr/>
          </p:nvSpPr>
          <p:spPr>
            <a:xfrm flipH="1">
              <a:off x="4800410" y="4336234"/>
              <a:ext cx="51112" cy="44894"/>
            </a:xfrm>
            <a:custGeom>
              <a:avLst/>
              <a:gdLst/>
              <a:ahLst/>
              <a:cxnLst/>
              <a:rect l="l" t="t" r="r" b="b"/>
              <a:pathLst>
                <a:path w="896" h="787" extrusionOk="0">
                  <a:moveTo>
                    <a:pt x="449" y="1"/>
                  </a:moveTo>
                  <a:cubicBezTo>
                    <a:pt x="393" y="1"/>
                    <a:pt x="335" y="13"/>
                    <a:pt x="281" y="40"/>
                  </a:cubicBezTo>
                  <a:cubicBezTo>
                    <a:pt x="83" y="132"/>
                    <a:pt x="1" y="367"/>
                    <a:pt x="97" y="562"/>
                  </a:cubicBezTo>
                  <a:cubicBezTo>
                    <a:pt x="163" y="704"/>
                    <a:pt x="303" y="786"/>
                    <a:pt x="448" y="786"/>
                  </a:cubicBezTo>
                  <a:cubicBezTo>
                    <a:pt x="506" y="786"/>
                    <a:pt x="564" y="773"/>
                    <a:pt x="619" y="747"/>
                  </a:cubicBezTo>
                  <a:cubicBezTo>
                    <a:pt x="814" y="654"/>
                    <a:pt x="896" y="419"/>
                    <a:pt x="803" y="224"/>
                  </a:cubicBezTo>
                  <a:cubicBezTo>
                    <a:pt x="737" y="84"/>
                    <a:pt x="596" y="1"/>
                    <a:pt x="449"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3"/>
            <p:cNvSpPr/>
            <p:nvPr/>
          </p:nvSpPr>
          <p:spPr>
            <a:xfrm flipH="1">
              <a:off x="4898928" y="4383525"/>
              <a:ext cx="51283" cy="44894"/>
            </a:xfrm>
            <a:custGeom>
              <a:avLst/>
              <a:gdLst/>
              <a:ahLst/>
              <a:cxnLst/>
              <a:rect l="l" t="t" r="r" b="b"/>
              <a:pathLst>
                <a:path w="899" h="787" extrusionOk="0">
                  <a:moveTo>
                    <a:pt x="451" y="0"/>
                  </a:moveTo>
                  <a:cubicBezTo>
                    <a:pt x="394" y="0"/>
                    <a:pt x="335" y="13"/>
                    <a:pt x="280" y="40"/>
                  </a:cubicBezTo>
                  <a:cubicBezTo>
                    <a:pt x="83" y="132"/>
                    <a:pt x="1" y="368"/>
                    <a:pt x="96" y="562"/>
                  </a:cubicBezTo>
                  <a:cubicBezTo>
                    <a:pt x="162" y="703"/>
                    <a:pt x="303" y="786"/>
                    <a:pt x="449" y="786"/>
                  </a:cubicBezTo>
                  <a:cubicBezTo>
                    <a:pt x="506" y="786"/>
                    <a:pt x="564" y="774"/>
                    <a:pt x="618" y="747"/>
                  </a:cubicBezTo>
                  <a:cubicBezTo>
                    <a:pt x="813" y="655"/>
                    <a:pt x="899" y="419"/>
                    <a:pt x="803" y="225"/>
                  </a:cubicBezTo>
                  <a:cubicBezTo>
                    <a:pt x="736" y="83"/>
                    <a:pt x="597" y="0"/>
                    <a:pt x="451"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3"/>
            <p:cNvSpPr/>
            <p:nvPr/>
          </p:nvSpPr>
          <p:spPr>
            <a:xfrm flipH="1">
              <a:off x="4877137" y="4452893"/>
              <a:ext cx="35140" cy="30975"/>
            </a:xfrm>
            <a:custGeom>
              <a:avLst/>
              <a:gdLst/>
              <a:ahLst/>
              <a:cxnLst/>
              <a:rect l="l" t="t" r="r" b="b"/>
              <a:pathLst>
                <a:path w="616" h="543" extrusionOk="0">
                  <a:moveTo>
                    <a:pt x="306" y="1"/>
                  </a:moveTo>
                  <a:cubicBezTo>
                    <a:pt x="272" y="1"/>
                    <a:pt x="236" y="8"/>
                    <a:pt x="202" y="22"/>
                  </a:cubicBezTo>
                  <a:cubicBezTo>
                    <a:pt x="62" y="84"/>
                    <a:pt x="1" y="241"/>
                    <a:pt x="59" y="378"/>
                  </a:cubicBezTo>
                  <a:cubicBezTo>
                    <a:pt x="105" y="482"/>
                    <a:pt x="205" y="543"/>
                    <a:pt x="309" y="543"/>
                  </a:cubicBezTo>
                  <a:cubicBezTo>
                    <a:pt x="344" y="543"/>
                    <a:pt x="379" y="536"/>
                    <a:pt x="414" y="521"/>
                  </a:cubicBezTo>
                  <a:cubicBezTo>
                    <a:pt x="554" y="460"/>
                    <a:pt x="615" y="302"/>
                    <a:pt x="557" y="166"/>
                  </a:cubicBezTo>
                  <a:cubicBezTo>
                    <a:pt x="511" y="63"/>
                    <a:pt x="411" y="1"/>
                    <a:pt x="306"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3"/>
            <p:cNvSpPr/>
            <p:nvPr/>
          </p:nvSpPr>
          <p:spPr>
            <a:xfrm flipH="1">
              <a:off x="4809594" y="4411534"/>
              <a:ext cx="35083" cy="30861"/>
            </a:xfrm>
            <a:custGeom>
              <a:avLst/>
              <a:gdLst/>
              <a:ahLst/>
              <a:cxnLst/>
              <a:rect l="l" t="t" r="r" b="b"/>
              <a:pathLst>
                <a:path w="615" h="541" extrusionOk="0">
                  <a:moveTo>
                    <a:pt x="310" y="1"/>
                  </a:moveTo>
                  <a:cubicBezTo>
                    <a:pt x="274" y="1"/>
                    <a:pt x="237" y="8"/>
                    <a:pt x="202" y="24"/>
                  </a:cubicBezTo>
                  <a:cubicBezTo>
                    <a:pt x="65" y="82"/>
                    <a:pt x="1" y="243"/>
                    <a:pt x="62" y="379"/>
                  </a:cubicBezTo>
                  <a:cubicBezTo>
                    <a:pt x="105" y="480"/>
                    <a:pt x="205" y="541"/>
                    <a:pt x="310" y="541"/>
                  </a:cubicBezTo>
                  <a:cubicBezTo>
                    <a:pt x="346" y="541"/>
                    <a:pt x="382" y="534"/>
                    <a:pt x="417" y="519"/>
                  </a:cubicBezTo>
                  <a:cubicBezTo>
                    <a:pt x="554" y="461"/>
                    <a:pt x="615" y="300"/>
                    <a:pt x="557" y="164"/>
                  </a:cubicBezTo>
                  <a:cubicBezTo>
                    <a:pt x="514" y="62"/>
                    <a:pt x="415" y="1"/>
                    <a:pt x="310"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3"/>
            <p:cNvSpPr/>
            <p:nvPr/>
          </p:nvSpPr>
          <p:spPr>
            <a:xfrm flipH="1">
              <a:off x="4918039" y="4291624"/>
              <a:ext cx="55733" cy="48945"/>
            </a:xfrm>
            <a:custGeom>
              <a:avLst/>
              <a:gdLst/>
              <a:ahLst/>
              <a:cxnLst/>
              <a:rect l="l" t="t" r="r" b="b"/>
              <a:pathLst>
                <a:path w="977" h="858" extrusionOk="0">
                  <a:moveTo>
                    <a:pt x="489" y="1"/>
                  </a:moveTo>
                  <a:cubicBezTo>
                    <a:pt x="426" y="1"/>
                    <a:pt x="363" y="15"/>
                    <a:pt x="304" y="43"/>
                  </a:cubicBezTo>
                  <a:cubicBezTo>
                    <a:pt x="89" y="146"/>
                    <a:pt x="1" y="402"/>
                    <a:pt x="103" y="613"/>
                  </a:cubicBezTo>
                  <a:cubicBezTo>
                    <a:pt x="177" y="768"/>
                    <a:pt x="329" y="858"/>
                    <a:pt x="488" y="858"/>
                  </a:cubicBezTo>
                  <a:cubicBezTo>
                    <a:pt x="550" y="858"/>
                    <a:pt x="613" y="844"/>
                    <a:pt x="673" y="815"/>
                  </a:cubicBezTo>
                  <a:cubicBezTo>
                    <a:pt x="888" y="713"/>
                    <a:pt x="976" y="456"/>
                    <a:pt x="874" y="245"/>
                  </a:cubicBezTo>
                  <a:cubicBezTo>
                    <a:pt x="800" y="90"/>
                    <a:pt x="648" y="1"/>
                    <a:pt x="489"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3"/>
            <p:cNvSpPr/>
            <p:nvPr/>
          </p:nvSpPr>
          <p:spPr>
            <a:xfrm flipH="1">
              <a:off x="4812446" y="4416612"/>
              <a:ext cx="16828" cy="14775"/>
            </a:xfrm>
            <a:custGeom>
              <a:avLst/>
              <a:gdLst/>
              <a:ahLst/>
              <a:cxnLst/>
              <a:rect l="l" t="t" r="r" b="b"/>
              <a:pathLst>
                <a:path w="295" h="259" extrusionOk="0">
                  <a:moveTo>
                    <a:pt x="148" y="1"/>
                  </a:moveTo>
                  <a:cubicBezTo>
                    <a:pt x="130" y="1"/>
                    <a:pt x="111" y="5"/>
                    <a:pt x="93" y="13"/>
                  </a:cubicBezTo>
                  <a:cubicBezTo>
                    <a:pt x="28" y="44"/>
                    <a:pt x="0" y="122"/>
                    <a:pt x="31" y="184"/>
                  </a:cubicBezTo>
                  <a:cubicBezTo>
                    <a:pt x="53" y="231"/>
                    <a:pt x="100" y="258"/>
                    <a:pt x="148" y="258"/>
                  </a:cubicBezTo>
                  <a:cubicBezTo>
                    <a:pt x="166" y="258"/>
                    <a:pt x="185" y="254"/>
                    <a:pt x="202" y="245"/>
                  </a:cubicBezTo>
                  <a:cubicBezTo>
                    <a:pt x="266" y="215"/>
                    <a:pt x="294" y="140"/>
                    <a:pt x="263" y="75"/>
                  </a:cubicBezTo>
                  <a:cubicBezTo>
                    <a:pt x="241" y="28"/>
                    <a:pt x="196" y="1"/>
                    <a:pt x="148"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3"/>
            <p:cNvSpPr/>
            <p:nvPr/>
          </p:nvSpPr>
          <p:spPr>
            <a:xfrm flipH="1">
              <a:off x="4895391" y="4457399"/>
              <a:ext cx="11751" cy="10325"/>
            </a:xfrm>
            <a:custGeom>
              <a:avLst/>
              <a:gdLst/>
              <a:ahLst/>
              <a:cxnLst/>
              <a:rect l="l" t="t" r="r" b="b"/>
              <a:pathLst>
                <a:path w="206" h="181" extrusionOk="0">
                  <a:moveTo>
                    <a:pt x="99" y="0"/>
                  </a:moveTo>
                  <a:cubicBezTo>
                    <a:pt x="87" y="0"/>
                    <a:pt x="74" y="3"/>
                    <a:pt x="62" y="8"/>
                  </a:cubicBezTo>
                  <a:cubicBezTo>
                    <a:pt x="17" y="33"/>
                    <a:pt x="0" y="83"/>
                    <a:pt x="21" y="131"/>
                  </a:cubicBezTo>
                  <a:cubicBezTo>
                    <a:pt x="35" y="163"/>
                    <a:pt x="67" y="181"/>
                    <a:pt x="100" y="181"/>
                  </a:cubicBezTo>
                  <a:cubicBezTo>
                    <a:pt x="113" y="181"/>
                    <a:pt x="127" y="178"/>
                    <a:pt x="139" y="172"/>
                  </a:cubicBezTo>
                  <a:cubicBezTo>
                    <a:pt x="185" y="151"/>
                    <a:pt x="205" y="97"/>
                    <a:pt x="185" y="53"/>
                  </a:cubicBezTo>
                  <a:cubicBezTo>
                    <a:pt x="166" y="20"/>
                    <a:pt x="134" y="0"/>
                    <a:pt x="99"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3"/>
            <p:cNvSpPr/>
            <p:nvPr/>
          </p:nvSpPr>
          <p:spPr>
            <a:xfrm flipH="1">
              <a:off x="4924427" y="4390656"/>
              <a:ext cx="19395" cy="16999"/>
            </a:xfrm>
            <a:custGeom>
              <a:avLst/>
              <a:gdLst/>
              <a:ahLst/>
              <a:cxnLst/>
              <a:rect l="l" t="t" r="r" b="b"/>
              <a:pathLst>
                <a:path w="340" h="298" extrusionOk="0">
                  <a:moveTo>
                    <a:pt x="168" y="0"/>
                  </a:moveTo>
                  <a:cubicBezTo>
                    <a:pt x="146" y="0"/>
                    <a:pt x="124" y="5"/>
                    <a:pt x="103" y="15"/>
                  </a:cubicBezTo>
                  <a:cubicBezTo>
                    <a:pt x="32" y="51"/>
                    <a:pt x="1" y="141"/>
                    <a:pt x="35" y="212"/>
                  </a:cubicBezTo>
                  <a:cubicBezTo>
                    <a:pt x="60" y="267"/>
                    <a:pt x="114" y="298"/>
                    <a:pt x="170" y="298"/>
                  </a:cubicBezTo>
                  <a:cubicBezTo>
                    <a:pt x="191" y="298"/>
                    <a:pt x="213" y="293"/>
                    <a:pt x="234" y="284"/>
                  </a:cubicBezTo>
                  <a:cubicBezTo>
                    <a:pt x="308" y="246"/>
                    <a:pt x="339" y="158"/>
                    <a:pt x="302" y="86"/>
                  </a:cubicBezTo>
                  <a:cubicBezTo>
                    <a:pt x="277" y="31"/>
                    <a:pt x="224" y="0"/>
                    <a:pt x="168"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3"/>
            <p:cNvSpPr/>
            <p:nvPr/>
          </p:nvSpPr>
          <p:spPr>
            <a:xfrm flipH="1">
              <a:off x="4944108" y="4297842"/>
              <a:ext cx="22647" cy="19966"/>
            </a:xfrm>
            <a:custGeom>
              <a:avLst/>
              <a:gdLst/>
              <a:ahLst/>
              <a:cxnLst/>
              <a:rect l="l" t="t" r="r" b="b"/>
              <a:pathLst>
                <a:path w="397" h="350" extrusionOk="0">
                  <a:moveTo>
                    <a:pt x="200" y="1"/>
                  </a:moveTo>
                  <a:cubicBezTo>
                    <a:pt x="174" y="1"/>
                    <a:pt x="148" y="7"/>
                    <a:pt x="124" y="19"/>
                  </a:cubicBezTo>
                  <a:cubicBezTo>
                    <a:pt x="34" y="60"/>
                    <a:pt x="1" y="163"/>
                    <a:pt x="42" y="252"/>
                  </a:cubicBezTo>
                  <a:cubicBezTo>
                    <a:pt x="71" y="313"/>
                    <a:pt x="131" y="349"/>
                    <a:pt x="196" y="349"/>
                  </a:cubicBezTo>
                  <a:cubicBezTo>
                    <a:pt x="221" y="349"/>
                    <a:pt x="248" y="343"/>
                    <a:pt x="273" y="331"/>
                  </a:cubicBezTo>
                  <a:cubicBezTo>
                    <a:pt x="359" y="290"/>
                    <a:pt x="396" y="187"/>
                    <a:pt x="355" y="98"/>
                  </a:cubicBezTo>
                  <a:cubicBezTo>
                    <a:pt x="326" y="37"/>
                    <a:pt x="264" y="1"/>
                    <a:pt x="200"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3"/>
            <p:cNvSpPr/>
            <p:nvPr/>
          </p:nvSpPr>
          <p:spPr>
            <a:xfrm flipH="1">
              <a:off x="4884724" y="4212900"/>
              <a:ext cx="22076" cy="19281"/>
            </a:xfrm>
            <a:custGeom>
              <a:avLst/>
              <a:gdLst/>
              <a:ahLst/>
              <a:cxnLst/>
              <a:rect l="l" t="t" r="r" b="b"/>
              <a:pathLst>
                <a:path w="387" h="338" extrusionOk="0">
                  <a:moveTo>
                    <a:pt x="196" y="0"/>
                  </a:moveTo>
                  <a:cubicBezTo>
                    <a:pt x="171" y="0"/>
                    <a:pt x="145" y="6"/>
                    <a:pt x="120" y="17"/>
                  </a:cubicBezTo>
                  <a:cubicBezTo>
                    <a:pt x="38" y="58"/>
                    <a:pt x="1" y="157"/>
                    <a:pt x="42" y="243"/>
                  </a:cubicBezTo>
                  <a:cubicBezTo>
                    <a:pt x="71" y="302"/>
                    <a:pt x="131" y="337"/>
                    <a:pt x="194" y="337"/>
                  </a:cubicBezTo>
                  <a:cubicBezTo>
                    <a:pt x="218" y="337"/>
                    <a:pt x="243" y="332"/>
                    <a:pt x="267" y="321"/>
                  </a:cubicBezTo>
                  <a:cubicBezTo>
                    <a:pt x="352" y="280"/>
                    <a:pt x="387" y="181"/>
                    <a:pt x="346" y="95"/>
                  </a:cubicBezTo>
                  <a:cubicBezTo>
                    <a:pt x="316" y="35"/>
                    <a:pt x="258" y="0"/>
                    <a:pt x="196"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3"/>
            <p:cNvSpPr/>
            <p:nvPr/>
          </p:nvSpPr>
          <p:spPr>
            <a:xfrm flipH="1">
              <a:off x="4805087" y="4267094"/>
              <a:ext cx="16999" cy="14889"/>
            </a:xfrm>
            <a:custGeom>
              <a:avLst/>
              <a:gdLst/>
              <a:ahLst/>
              <a:cxnLst/>
              <a:rect l="l" t="t" r="r" b="b"/>
              <a:pathLst>
                <a:path w="298" h="261" extrusionOk="0">
                  <a:moveTo>
                    <a:pt x="148" y="0"/>
                  </a:moveTo>
                  <a:cubicBezTo>
                    <a:pt x="130" y="0"/>
                    <a:pt x="111" y="4"/>
                    <a:pt x="93" y="13"/>
                  </a:cubicBezTo>
                  <a:cubicBezTo>
                    <a:pt x="28" y="43"/>
                    <a:pt x="0" y="122"/>
                    <a:pt x="31" y="187"/>
                  </a:cubicBezTo>
                  <a:cubicBezTo>
                    <a:pt x="53" y="233"/>
                    <a:pt x="100" y="261"/>
                    <a:pt x="149" y="261"/>
                  </a:cubicBezTo>
                  <a:cubicBezTo>
                    <a:pt x="168" y="261"/>
                    <a:pt x="187" y="257"/>
                    <a:pt x="205" y="248"/>
                  </a:cubicBezTo>
                  <a:cubicBezTo>
                    <a:pt x="271" y="218"/>
                    <a:pt x="298" y="139"/>
                    <a:pt x="267" y="74"/>
                  </a:cubicBezTo>
                  <a:cubicBezTo>
                    <a:pt x="242" y="28"/>
                    <a:pt x="196" y="0"/>
                    <a:pt x="148"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3"/>
            <p:cNvSpPr/>
            <p:nvPr/>
          </p:nvSpPr>
          <p:spPr>
            <a:xfrm flipH="1">
              <a:off x="4807255" y="4344163"/>
              <a:ext cx="17570" cy="15630"/>
            </a:xfrm>
            <a:custGeom>
              <a:avLst/>
              <a:gdLst/>
              <a:ahLst/>
              <a:cxnLst/>
              <a:rect l="l" t="t" r="r" b="b"/>
              <a:pathLst>
                <a:path w="308" h="274" extrusionOk="0">
                  <a:moveTo>
                    <a:pt x="153" y="1"/>
                  </a:moveTo>
                  <a:cubicBezTo>
                    <a:pt x="134" y="1"/>
                    <a:pt x="114" y="5"/>
                    <a:pt x="97" y="14"/>
                  </a:cubicBezTo>
                  <a:cubicBezTo>
                    <a:pt x="28" y="47"/>
                    <a:pt x="1" y="129"/>
                    <a:pt x="32" y="195"/>
                  </a:cubicBezTo>
                  <a:cubicBezTo>
                    <a:pt x="54" y="244"/>
                    <a:pt x="102" y="273"/>
                    <a:pt x="153" y="273"/>
                  </a:cubicBezTo>
                  <a:cubicBezTo>
                    <a:pt x="173" y="273"/>
                    <a:pt x="193" y="269"/>
                    <a:pt x="212" y="259"/>
                  </a:cubicBezTo>
                  <a:cubicBezTo>
                    <a:pt x="281" y="228"/>
                    <a:pt x="308" y="146"/>
                    <a:pt x="278" y="78"/>
                  </a:cubicBezTo>
                  <a:cubicBezTo>
                    <a:pt x="253" y="29"/>
                    <a:pt x="203" y="1"/>
                    <a:pt x="153"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3"/>
            <p:cNvSpPr/>
            <p:nvPr/>
          </p:nvSpPr>
          <p:spPr>
            <a:xfrm flipH="1">
              <a:off x="4630987" y="4519580"/>
              <a:ext cx="240730" cy="158357"/>
            </a:xfrm>
            <a:custGeom>
              <a:avLst/>
              <a:gdLst/>
              <a:ahLst/>
              <a:cxnLst/>
              <a:rect l="l" t="t" r="r" b="b"/>
              <a:pathLst>
                <a:path w="4220" h="2776" extrusionOk="0">
                  <a:moveTo>
                    <a:pt x="2045" y="0"/>
                  </a:moveTo>
                  <a:cubicBezTo>
                    <a:pt x="226" y="0"/>
                    <a:pt x="0" y="1530"/>
                    <a:pt x="7" y="2318"/>
                  </a:cubicBezTo>
                  <a:cubicBezTo>
                    <a:pt x="7" y="2571"/>
                    <a:pt x="212" y="2776"/>
                    <a:pt x="468" y="2776"/>
                  </a:cubicBezTo>
                  <a:lnTo>
                    <a:pt x="1929" y="2776"/>
                  </a:lnTo>
                  <a:cubicBezTo>
                    <a:pt x="2215" y="2763"/>
                    <a:pt x="2572" y="2759"/>
                    <a:pt x="2918" y="2759"/>
                  </a:cubicBezTo>
                  <a:cubicBezTo>
                    <a:pt x="3218" y="2759"/>
                    <a:pt x="3509" y="2762"/>
                    <a:pt x="3738" y="2765"/>
                  </a:cubicBezTo>
                  <a:cubicBezTo>
                    <a:pt x="3742" y="2765"/>
                    <a:pt x="3746" y="2765"/>
                    <a:pt x="3751" y="2765"/>
                  </a:cubicBezTo>
                  <a:cubicBezTo>
                    <a:pt x="4011" y="2765"/>
                    <a:pt x="4219" y="2546"/>
                    <a:pt x="4205" y="2284"/>
                  </a:cubicBezTo>
                  <a:cubicBezTo>
                    <a:pt x="4161" y="1486"/>
                    <a:pt x="3834" y="0"/>
                    <a:pt x="2045"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3"/>
            <p:cNvSpPr/>
            <p:nvPr/>
          </p:nvSpPr>
          <p:spPr>
            <a:xfrm flipH="1">
              <a:off x="4698584" y="4676912"/>
              <a:ext cx="102225" cy="79178"/>
            </a:xfrm>
            <a:custGeom>
              <a:avLst/>
              <a:gdLst/>
              <a:ahLst/>
              <a:cxnLst/>
              <a:rect l="l" t="t" r="r" b="b"/>
              <a:pathLst>
                <a:path w="1792" h="1388" extrusionOk="0">
                  <a:moveTo>
                    <a:pt x="1546" y="1"/>
                  </a:moveTo>
                  <a:lnTo>
                    <a:pt x="259" y="18"/>
                  </a:lnTo>
                  <a:cubicBezTo>
                    <a:pt x="259" y="18"/>
                    <a:pt x="0" y="1387"/>
                    <a:pt x="871" y="1387"/>
                  </a:cubicBezTo>
                  <a:cubicBezTo>
                    <a:pt x="879" y="1387"/>
                    <a:pt x="886" y="1387"/>
                    <a:pt x="894" y="1387"/>
                  </a:cubicBezTo>
                  <a:cubicBezTo>
                    <a:pt x="1792" y="1366"/>
                    <a:pt x="1546" y="1"/>
                    <a:pt x="1546"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3"/>
            <p:cNvSpPr/>
            <p:nvPr/>
          </p:nvSpPr>
          <p:spPr>
            <a:xfrm flipH="1">
              <a:off x="4749354" y="4603894"/>
              <a:ext cx="36109" cy="36052"/>
            </a:xfrm>
            <a:custGeom>
              <a:avLst/>
              <a:gdLst/>
              <a:ahLst/>
              <a:cxnLst/>
              <a:rect l="l" t="t" r="r" b="b"/>
              <a:pathLst>
                <a:path w="633" h="632" extrusionOk="0">
                  <a:moveTo>
                    <a:pt x="318" y="0"/>
                  </a:moveTo>
                  <a:cubicBezTo>
                    <a:pt x="144" y="0"/>
                    <a:pt x="1" y="144"/>
                    <a:pt x="1" y="318"/>
                  </a:cubicBezTo>
                  <a:cubicBezTo>
                    <a:pt x="1" y="488"/>
                    <a:pt x="144" y="632"/>
                    <a:pt x="318" y="632"/>
                  </a:cubicBezTo>
                  <a:cubicBezTo>
                    <a:pt x="489" y="632"/>
                    <a:pt x="632" y="488"/>
                    <a:pt x="632" y="318"/>
                  </a:cubicBezTo>
                  <a:cubicBezTo>
                    <a:pt x="632" y="144"/>
                    <a:pt x="489" y="0"/>
                    <a:pt x="31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3"/>
            <p:cNvSpPr/>
            <p:nvPr/>
          </p:nvSpPr>
          <p:spPr>
            <a:xfrm flipH="1">
              <a:off x="4820091" y="4582216"/>
              <a:ext cx="37992" cy="35311"/>
            </a:xfrm>
            <a:custGeom>
              <a:avLst/>
              <a:gdLst/>
              <a:ahLst/>
              <a:cxnLst/>
              <a:rect l="l" t="t" r="r" b="b"/>
              <a:pathLst>
                <a:path w="666" h="619" extrusionOk="0">
                  <a:moveTo>
                    <a:pt x="353" y="1"/>
                  </a:moveTo>
                  <a:cubicBezTo>
                    <a:pt x="238" y="1"/>
                    <a:pt x="123" y="73"/>
                    <a:pt x="68" y="193"/>
                  </a:cubicBezTo>
                  <a:cubicBezTo>
                    <a:pt x="0" y="353"/>
                    <a:pt x="62" y="534"/>
                    <a:pt x="205" y="596"/>
                  </a:cubicBezTo>
                  <a:cubicBezTo>
                    <a:pt x="241" y="611"/>
                    <a:pt x="278" y="619"/>
                    <a:pt x="315" y="619"/>
                  </a:cubicBezTo>
                  <a:cubicBezTo>
                    <a:pt x="430" y="619"/>
                    <a:pt x="542" y="547"/>
                    <a:pt x="594" y="429"/>
                  </a:cubicBezTo>
                  <a:cubicBezTo>
                    <a:pt x="666" y="268"/>
                    <a:pt x="604" y="87"/>
                    <a:pt x="458" y="22"/>
                  </a:cubicBezTo>
                  <a:cubicBezTo>
                    <a:pt x="424" y="8"/>
                    <a:pt x="388" y="1"/>
                    <a:pt x="353"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3"/>
            <p:cNvSpPr/>
            <p:nvPr/>
          </p:nvSpPr>
          <p:spPr>
            <a:xfrm flipH="1">
              <a:off x="4735606" y="4537891"/>
              <a:ext cx="36623" cy="28066"/>
            </a:xfrm>
            <a:custGeom>
              <a:avLst/>
              <a:gdLst/>
              <a:ahLst/>
              <a:cxnLst/>
              <a:rect l="l" t="t" r="r" b="b"/>
              <a:pathLst>
                <a:path w="642" h="492" extrusionOk="0">
                  <a:moveTo>
                    <a:pt x="322" y="0"/>
                  </a:moveTo>
                  <a:cubicBezTo>
                    <a:pt x="144" y="0"/>
                    <a:pt x="0" y="109"/>
                    <a:pt x="0" y="246"/>
                  </a:cubicBezTo>
                  <a:cubicBezTo>
                    <a:pt x="0" y="383"/>
                    <a:pt x="144" y="492"/>
                    <a:pt x="322" y="492"/>
                  </a:cubicBezTo>
                  <a:cubicBezTo>
                    <a:pt x="499" y="492"/>
                    <a:pt x="642" y="383"/>
                    <a:pt x="642" y="246"/>
                  </a:cubicBezTo>
                  <a:cubicBezTo>
                    <a:pt x="642" y="109"/>
                    <a:pt x="499" y="0"/>
                    <a:pt x="322"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3"/>
            <p:cNvSpPr/>
            <p:nvPr/>
          </p:nvSpPr>
          <p:spPr>
            <a:xfrm flipH="1">
              <a:off x="4663728" y="4577025"/>
              <a:ext cx="31603" cy="29492"/>
            </a:xfrm>
            <a:custGeom>
              <a:avLst/>
              <a:gdLst/>
              <a:ahLst/>
              <a:cxnLst/>
              <a:rect l="l" t="t" r="r" b="b"/>
              <a:pathLst>
                <a:path w="554" h="517" extrusionOk="0">
                  <a:moveTo>
                    <a:pt x="277" y="0"/>
                  </a:moveTo>
                  <a:cubicBezTo>
                    <a:pt x="124" y="0"/>
                    <a:pt x="1" y="116"/>
                    <a:pt x="1" y="257"/>
                  </a:cubicBezTo>
                  <a:cubicBezTo>
                    <a:pt x="1" y="400"/>
                    <a:pt x="124" y="516"/>
                    <a:pt x="277" y="516"/>
                  </a:cubicBezTo>
                  <a:cubicBezTo>
                    <a:pt x="431" y="516"/>
                    <a:pt x="554" y="400"/>
                    <a:pt x="554" y="257"/>
                  </a:cubicBezTo>
                  <a:cubicBezTo>
                    <a:pt x="554" y="116"/>
                    <a:pt x="431" y="0"/>
                    <a:pt x="277"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extBox 1">
            <a:extLst>
              <a:ext uri="{FF2B5EF4-FFF2-40B4-BE49-F238E27FC236}">
                <a16:creationId xmlns:a16="http://schemas.microsoft.com/office/drawing/2014/main" id="{D9B54930-2A82-46D9-A36B-E322722223F8}"/>
              </a:ext>
            </a:extLst>
          </p:cNvPr>
          <p:cNvSpPr txBox="1"/>
          <p:nvPr/>
        </p:nvSpPr>
        <p:spPr>
          <a:xfrm>
            <a:off x="1520456" y="3404569"/>
            <a:ext cx="2606664" cy="369332"/>
          </a:xfrm>
          <a:prstGeom prst="rect">
            <a:avLst/>
          </a:prstGeom>
          <a:noFill/>
        </p:spPr>
        <p:txBody>
          <a:bodyPr wrap="square" rtlCol="0">
            <a:spAutoFit/>
          </a:bodyPr>
          <a:lstStyle/>
          <a:p>
            <a:r>
              <a:rPr lang="en-US" sz="1800" dirty="0" err="1"/>
              <a:t>Tiết</a:t>
            </a:r>
            <a:r>
              <a:rPr lang="en-US" sz="1800" dirty="0"/>
              <a:t> 2</a:t>
            </a:r>
          </a:p>
        </p:txBody>
      </p:sp>
    </p:spTree>
    <p:extLst>
      <p:ext uri="{BB962C8B-B14F-4D97-AF65-F5344CB8AC3E}">
        <p14:creationId xmlns:p14="http://schemas.microsoft.com/office/powerpoint/2010/main" val="1915310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iterate type="lt">
                                    <p:tmPct val="0"/>
                                  </p:iterate>
                                  <p:childTnLst>
                                    <p:set>
                                      <p:cBhvr>
                                        <p:cTn id="6" dur="1" fill="hold">
                                          <p:stCondLst>
                                            <p:cond delay="0"/>
                                          </p:stCondLst>
                                        </p:cTn>
                                        <p:tgtEl>
                                          <p:spTgt spid="183"/>
                                        </p:tgtEl>
                                        <p:attrNameLst>
                                          <p:attrName>style.visibility</p:attrName>
                                        </p:attrNameLst>
                                      </p:cBhvr>
                                      <p:to>
                                        <p:strVal val="visible"/>
                                      </p:to>
                                    </p:set>
                                    <p:animEffect transition="in" filter="barn(inVertical)">
                                      <p:cBhvr>
                                        <p:cTn id="7" dur="500"/>
                                        <p:tgtEl>
                                          <p:spTgt spid="183"/>
                                        </p:tgtEl>
                                      </p:cBhvr>
                                    </p:animEffect>
                                  </p:childTnLst>
                                </p:cTn>
                              </p:par>
                            </p:childTnLst>
                          </p:cTn>
                        </p:par>
                      </p:childTnLst>
                    </p:cTn>
                  </p:par>
                  <p:par>
                    <p:cTn id="8" fill="hold">
                      <p:stCondLst>
                        <p:cond delay="indefinite"/>
                      </p:stCondLst>
                      <p:childTnLst>
                        <p:par>
                          <p:cTn id="9" fill="hold">
                            <p:stCondLst>
                              <p:cond delay="0"/>
                            </p:stCondLst>
                            <p:childTnLst>
                              <p:par>
                                <p:cTn id="10" presetID="34" presetClass="emph" presetSubtype="0" fill="hold" grpId="1" nodeType="clickEffect">
                                  <p:stCondLst>
                                    <p:cond delay="0"/>
                                  </p:stCondLst>
                                  <p:iterate type="lt">
                                    <p:tmPct val="10000"/>
                                  </p:iterate>
                                  <p:childTnLst>
                                    <p:animMotion origin="layout" path="M 0.0 0.0 L 0.0 -0.07213" pathEditMode="relative" ptsTypes="">
                                      <p:cBhvr>
                                        <p:cTn id="11" dur="250" accel="50000" decel="50000" autoRev="1" fill="hold">
                                          <p:stCondLst>
                                            <p:cond delay="0"/>
                                          </p:stCondLst>
                                        </p:cTn>
                                        <p:tgtEl>
                                          <p:spTgt spid="183"/>
                                        </p:tgtEl>
                                        <p:attrNameLst>
                                          <p:attrName>ppt_x</p:attrName>
                                          <p:attrName>ppt_y</p:attrName>
                                        </p:attrNameLst>
                                      </p:cBhvr>
                                    </p:animMotion>
                                    <p:animRot by="1500000">
                                      <p:cBhvr>
                                        <p:cTn id="12" dur="125" fill="hold">
                                          <p:stCondLst>
                                            <p:cond delay="0"/>
                                          </p:stCondLst>
                                        </p:cTn>
                                        <p:tgtEl>
                                          <p:spTgt spid="183"/>
                                        </p:tgtEl>
                                        <p:attrNameLst>
                                          <p:attrName>r</p:attrName>
                                        </p:attrNameLst>
                                      </p:cBhvr>
                                    </p:animRot>
                                    <p:animRot by="-1500000">
                                      <p:cBhvr>
                                        <p:cTn id="13" dur="125" fill="hold">
                                          <p:stCondLst>
                                            <p:cond delay="125"/>
                                          </p:stCondLst>
                                        </p:cTn>
                                        <p:tgtEl>
                                          <p:spTgt spid="183"/>
                                        </p:tgtEl>
                                        <p:attrNameLst>
                                          <p:attrName>r</p:attrName>
                                        </p:attrNameLst>
                                      </p:cBhvr>
                                    </p:animRot>
                                    <p:animRot by="-1500000">
                                      <p:cBhvr>
                                        <p:cTn id="14" dur="125" fill="hold">
                                          <p:stCondLst>
                                            <p:cond delay="250"/>
                                          </p:stCondLst>
                                        </p:cTn>
                                        <p:tgtEl>
                                          <p:spTgt spid="183"/>
                                        </p:tgtEl>
                                        <p:attrNameLst>
                                          <p:attrName>r</p:attrName>
                                        </p:attrNameLst>
                                      </p:cBhvr>
                                    </p:animRot>
                                    <p:animRot by="1500000">
                                      <p:cBhvr>
                                        <p:cTn id="15" dur="125" fill="hold">
                                          <p:stCondLst>
                                            <p:cond delay="375"/>
                                          </p:stCondLst>
                                        </p:cTn>
                                        <p:tgtEl>
                                          <p:spTgt spid="18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p:bldP spid="183" grpId="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A5DDDA">
            <a:alpha val="71900"/>
          </a:srgbClr>
        </a:solidFill>
        <a:effectLst/>
      </p:bgPr>
    </p:bg>
    <p:spTree>
      <p:nvGrpSpPr>
        <p:cNvPr id="1" name="Shape 637"/>
        <p:cNvGrpSpPr/>
        <p:nvPr/>
      </p:nvGrpSpPr>
      <p:grpSpPr>
        <a:xfrm>
          <a:off x="0" y="0"/>
          <a:ext cx="0" cy="0"/>
          <a:chOff x="0" y="0"/>
          <a:chExt cx="0" cy="0"/>
        </a:xfrm>
      </p:grpSpPr>
      <p:sp>
        <p:nvSpPr>
          <p:cNvPr id="638" name="Google Shape;638;p28"/>
          <p:cNvSpPr txBox="1">
            <a:spLocks noGrp="1"/>
          </p:cNvSpPr>
          <p:nvPr>
            <p:ph type="ctrTitle"/>
          </p:nvPr>
        </p:nvSpPr>
        <p:spPr>
          <a:xfrm>
            <a:off x="532475" y="2283175"/>
            <a:ext cx="5118600" cy="94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5400" b="1" dirty="0">
                <a:solidFill>
                  <a:srgbClr val="00B050"/>
                </a:solidFill>
                <a:latin typeface="Times New Roman" panose="02020603050405020304" pitchFamily="18" charset="0"/>
                <a:cs typeface="Times New Roman" panose="02020603050405020304" pitchFamily="18" charset="0"/>
              </a:rPr>
              <a:t>TÍNH CHẤT HOÁ HỌC</a:t>
            </a:r>
          </a:p>
        </p:txBody>
      </p:sp>
      <p:grpSp>
        <p:nvGrpSpPr>
          <p:cNvPr id="639" name="Google Shape;639;p28"/>
          <p:cNvGrpSpPr/>
          <p:nvPr/>
        </p:nvGrpSpPr>
        <p:grpSpPr>
          <a:xfrm>
            <a:off x="4559636" y="717339"/>
            <a:ext cx="4151178" cy="4066813"/>
            <a:chOff x="4559636" y="717339"/>
            <a:chExt cx="4151178" cy="4066813"/>
          </a:xfrm>
        </p:grpSpPr>
        <p:sp>
          <p:nvSpPr>
            <p:cNvPr id="640" name="Google Shape;640;p28"/>
            <p:cNvSpPr/>
            <p:nvPr/>
          </p:nvSpPr>
          <p:spPr>
            <a:xfrm flipH="1">
              <a:off x="6016542" y="717339"/>
              <a:ext cx="2694273" cy="3983228"/>
            </a:xfrm>
            <a:custGeom>
              <a:avLst/>
              <a:gdLst/>
              <a:ahLst/>
              <a:cxnLst/>
              <a:rect l="l" t="t" r="r" b="b"/>
              <a:pathLst>
                <a:path w="39964" h="59083" extrusionOk="0">
                  <a:moveTo>
                    <a:pt x="24766" y="0"/>
                  </a:moveTo>
                  <a:cubicBezTo>
                    <a:pt x="24741" y="0"/>
                    <a:pt x="24716" y="0"/>
                    <a:pt x="24691" y="0"/>
                  </a:cubicBezTo>
                  <a:cubicBezTo>
                    <a:pt x="22227" y="17"/>
                    <a:pt x="19851" y="902"/>
                    <a:pt x="17591" y="1885"/>
                  </a:cubicBezTo>
                  <a:cubicBezTo>
                    <a:pt x="15966" y="2591"/>
                    <a:pt x="14365" y="3355"/>
                    <a:pt x="12795" y="4175"/>
                  </a:cubicBezTo>
                  <a:cubicBezTo>
                    <a:pt x="10811" y="5213"/>
                    <a:pt x="8832" y="6370"/>
                    <a:pt x="7367" y="8066"/>
                  </a:cubicBezTo>
                  <a:cubicBezTo>
                    <a:pt x="4397" y="11511"/>
                    <a:pt x="4114" y="16723"/>
                    <a:pt x="5797" y="20949"/>
                  </a:cubicBezTo>
                  <a:cubicBezTo>
                    <a:pt x="6179" y="21908"/>
                    <a:pt x="6664" y="22902"/>
                    <a:pt x="6510" y="23926"/>
                  </a:cubicBezTo>
                  <a:cubicBezTo>
                    <a:pt x="6203" y="26005"/>
                    <a:pt x="3677" y="26790"/>
                    <a:pt x="2155" y="28241"/>
                  </a:cubicBezTo>
                  <a:cubicBezTo>
                    <a:pt x="369" y="29941"/>
                    <a:pt x="0" y="32767"/>
                    <a:pt x="748" y="35119"/>
                  </a:cubicBezTo>
                  <a:cubicBezTo>
                    <a:pt x="1492" y="37471"/>
                    <a:pt x="3179" y="39410"/>
                    <a:pt x="5032" y="41038"/>
                  </a:cubicBezTo>
                  <a:cubicBezTo>
                    <a:pt x="5469" y="41424"/>
                    <a:pt x="5927" y="41807"/>
                    <a:pt x="6231" y="42302"/>
                  </a:cubicBezTo>
                  <a:cubicBezTo>
                    <a:pt x="6862" y="43340"/>
                    <a:pt x="6708" y="44646"/>
                    <a:pt x="6776" y="45859"/>
                  </a:cubicBezTo>
                  <a:cubicBezTo>
                    <a:pt x="6916" y="48327"/>
                    <a:pt x="8067" y="50652"/>
                    <a:pt x="9603" y="52590"/>
                  </a:cubicBezTo>
                  <a:cubicBezTo>
                    <a:pt x="11136" y="54529"/>
                    <a:pt x="13812" y="57496"/>
                    <a:pt x="15706" y="59083"/>
                  </a:cubicBezTo>
                  <a:lnTo>
                    <a:pt x="29965" y="58834"/>
                  </a:lnTo>
                  <a:cubicBezTo>
                    <a:pt x="32194" y="57748"/>
                    <a:pt x="32085" y="54945"/>
                    <a:pt x="33788" y="53140"/>
                  </a:cubicBezTo>
                  <a:cubicBezTo>
                    <a:pt x="35297" y="51536"/>
                    <a:pt x="37527" y="50614"/>
                    <a:pt x="38656" y="48722"/>
                  </a:cubicBezTo>
                  <a:cubicBezTo>
                    <a:pt x="39554" y="47221"/>
                    <a:pt x="39953" y="45204"/>
                    <a:pt x="39957" y="43455"/>
                  </a:cubicBezTo>
                  <a:cubicBezTo>
                    <a:pt x="39964" y="40748"/>
                    <a:pt x="39537" y="38051"/>
                    <a:pt x="38086" y="35761"/>
                  </a:cubicBezTo>
                  <a:cubicBezTo>
                    <a:pt x="37492" y="34826"/>
                    <a:pt x="36676" y="34003"/>
                    <a:pt x="36325" y="32951"/>
                  </a:cubicBezTo>
                  <a:cubicBezTo>
                    <a:pt x="35877" y="31604"/>
                    <a:pt x="36273" y="30139"/>
                    <a:pt x="36629" y="28763"/>
                  </a:cubicBezTo>
                  <a:cubicBezTo>
                    <a:pt x="38022" y="23394"/>
                    <a:pt x="38803" y="17853"/>
                    <a:pt x="38745" y="12306"/>
                  </a:cubicBezTo>
                  <a:cubicBezTo>
                    <a:pt x="38715" y="9548"/>
                    <a:pt x="38400" y="6588"/>
                    <a:pt x="36615" y="4486"/>
                  </a:cubicBezTo>
                  <a:cubicBezTo>
                    <a:pt x="35075" y="2673"/>
                    <a:pt x="32713" y="1816"/>
                    <a:pt x="30443" y="1110"/>
                  </a:cubicBezTo>
                  <a:cubicBezTo>
                    <a:pt x="28596" y="533"/>
                    <a:pt x="26703" y="0"/>
                    <a:pt x="24766"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8"/>
            <p:cNvSpPr/>
            <p:nvPr/>
          </p:nvSpPr>
          <p:spPr>
            <a:xfrm flipH="1">
              <a:off x="6043441" y="746531"/>
              <a:ext cx="2611417" cy="3898821"/>
            </a:xfrm>
            <a:custGeom>
              <a:avLst/>
              <a:gdLst/>
              <a:ahLst/>
              <a:cxnLst/>
              <a:rect l="l" t="t" r="r" b="b"/>
              <a:pathLst>
                <a:path w="38735" h="57831" extrusionOk="0">
                  <a:moveTo>
                    <a:pt x="24090" y="1"/>
                  </a:moveTo>
                  <a:cubicBezTo>
                    <a:pt x="21731" y="18"/>
                    <a:pt x="19403" y="891"/>
                    <a:pt x="17232" y="1837"/>
                  </a:cubicBezTo>
                  <a:cubicBezTo>
                    <a:pt x="15631" y="2533"/>
                    <a:pt x="14030" y="3298"/>
                    <a:pt x="12480" y="4107"/>
                  </a:cubicBezTo>
                  <a:cubicBezTo>
                    <a:pt x="10279" y="5254"/>
                    <a:pt x="8548" y="6330"/>
                    <a:pt x="7237" y="7852"/>
                  </a:cubicBezTo>
                  <a:cubicBezTo>
                    <a:pt x="5909" y="9388"/>
                    <a:pt x="5086" y="11395"/>
                    <a:pt x="4854" y="13655"/>
                  </a:cubicBezTo>
                  <a:cubicBezTo>
                    <a:pt x="4636" y="15775"/>
                    <a:pt x="4963" y="18062"/>
                    <a:pt x="5773" y="20093"/>
                  </a:cubicBezTo>
                  <a:cubicBezTo>
                    <a:pt x="5817" y="20206"/>
                    <a:pt x="5864" y="20319"/>
                    <a:pt x="5909" y="20434"/>
                  </a:cubicBezTo>
                  <a:cubicBezTo>
                    <a:pt x="6271" y="21319"/>
                    <a:pt x="6680" y="22323"/>
                    <a:pt x="6523" y="23394"/>
                  </a:cubicBezTo>
                  <a:cubicBezTo>
                    <a:pt x="6274" y="25070"/>
                    <a:pt x="4909" y="25981"/>
                    <a:pt x="3588" y="26865"/>
                  </a:cubicBezTo>
                  <a:cubicBezTo>
                    <a:pt x="2997" y="27262"/>
                    <a:pt x="2437" y="27634"/>
                    <a:pt x="1980" y="28067"/>
                  </a:cubicBezTo>
                  <a:cubicBezTo>
                    <a:pt x="502" y="29481"/>
                    <a:pt x="0" y="31986"/>
                    <a:pt x="737" y="34308"/>
                  </a:cubicBezTo>
                  <a:cubicBezTo>
                    <a:pt x="1338" y="36205"/>
                    <a:pt x="2680" y="38048"/>
                    <a:pt x="4837" y="39947"/>
                  </a:cubicBezTo>
                  <a:lnTo>
                    <a:pt x="4939" y="40035"/>
                  </a:lnTo>
                  <a:cubicBezTo>
                    <a:pt x="5376" y="40418"/>
                    <a:pt x="5827" y="40813"/>
                    <a:pt x="6159" y="41357"/>
                  </a:cubicBezTo>
                  <a:cubicBezTo>
                    <a:pt x="6739" y="42309"/>
                    <a:pt x="6756" y="43378"/>
                    <a:pt x="6773" y="44412"/>
                  </a:cubicBezTo>
                  <a:cubicBezTo>
                    <a:pt x="6776" y="44685"/>
                    <a:pt x="6783" y="44944"/>
                    <a:pt x="6797" y="45201"/>
                  </a:cubicBezTo>
                  <a:cubicBezTo>
                    <a:pt x="6947" y="47853"/>
                    <a:pt x="8343" y="50133"/>
                    <a:pt x="9486" y="51580"/>
                  </a:cubicBezTo>
                  <a:cubicBezTo>
                    <a:pt x="10985" y="53475"/>
                    <a:pt x="13501" y="56261"/>
                    <a:pt x="15327" y="57831"/>
                  </a:cubicBezTo>
                  <a:lnTo>
                    <a:pt x="29204" y="57588"/>
                  </a:lnTo>
                  <a:cubicBezTo>
                    <a:pt x="30197" y="57046"/>
                    <a:pt x="30620" y="56042"/>
                    <a:pt x="31108" y="54884"/>
                  </a:cubicBezTo>
                  <a:cubicBezTo>
                    <a:pt x="31515" y="53922"/>
                    <a:pt x="31934" y="52932"/>
                    <a:pt x="32727" y="52089"/>
                  </a:cubicBezTo>
                  <a:cubicBezTo>
                    <a:pt x="33379" y="51396"/>
                    <a:pt x="34140" y="50833"/>
                    <a:pt x="34880" y="50290"/>
                  </a:cubicBezTo>
                  <a:cubicBezTo>
                    <a:pt x="35922" y="49522"/>
                    <a:pt x="36905" y="48795"/>
                    <a:pt x="37516" y="47777"/>
                  </a:cubicBezTo>
                  <a:cubicBezTo>
                    <a:pt x="38270" y="46515"/>
                    <a:pt x="38724" y="44668"/>
                    <a:pt x="38728" y="42831"/>
                  </a:cubicBezTo>
                  <a:cubicBezTo>
                    <a:pt x="38734" y="39776"/>
                    <a:pt x="38154" y="37369"/>
                    <a:pt x="36952" y="35475"/>
                  </a:cubicBezTo>
                  <a:cubicBezTo>
                    <a:pt x="36771" y="35188"/>
                    <a:pt x="36566" y="34911"/>
                    <a:pt x="36352" y="34618"/>
                  </a:cubicBezTo>
                  <a:cubicBezTo>
                    <a:pt x="35881" y="33987"/>
                    <a:pt x="35396" y="33328"/>
                    <a:pt x="35126" y="32526"/>
                  </a:cubicBezTo>
                  <a:cubicBezTo>
                    <a:pt x="34631" y="31027"/>
                    <a:pt x="35038" y="29454"/>
                    <a:pt x="35399" y="28064"/>
                  </a:cubicBezTo>
                  <a:lnTo>
                    <a:pt x="35419" y="27985"/>
                  </a:lnTo>
                  <a:cubicBezTo>
                    <a:pt x="36864" y="22411"/>
                    <a:pt x="37570" y="16929"/>
                    <a:pt x="37512" y="11688"/>
                  </a:cubicBezTo>
                  <a:cubicBezTo>
                    <a:pt x="37485" y="9142"/>
                    <a:pt x="37229" y="6268"/>
                    <a:pt x="35533" y="4268"/>
                  </a:cubicBezTo>
                  <a:cubicBezTo>
                    <a:pt x="34091" y="2571"/>
                    <a:pt x="31838" y="1762"/>
                    <a:pt x="29651" y="1083"/>
                  </a:cubicBezTo>
                  <a:cubicBezTo>
                    <a:pt x="27896" y="537"/>
                    <a:pt x="26029" y="1"/>
                    <a:pt x="24155" y="1"/>
                  </a:cubicBezTo>
                  <a:close/>
                </a:path>
              </a:pathLst>
            </a:cu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8"/>
            <p:cNvSpPr/>
            <p:nvPr/>
          </p:nvSpPr>
          <p:spPr>
            <a:xfrm flipH="1">
              <a:off x="4559636" y="4611169"/>
              <a:ext cx="4062473" cy="172983"/>
            </a:xfrm>
            <a:custGeom>
              <a:avLst/>
              <a:gdLst/>
              <a:ahLst/>
              <a:cxnLst/>
              <a:rect l="l" t="t" r="r" b="b"/>
              <a:pathLst>
                <a:path w="73786" h="3142" extrusionOk="0">
                  <a:moveTo>
                    <a:pt x="36891" y="1"/>
                  </a:moveTo>
                  <a:cubicBezTo>
                    <a:pt x="16515" y="1"/>
                    <a:pt x="0" y="704"/>
                    <a:pt x="0" y="1570"/>
                  </a:cubicBezTo>
                  <a:cubicBezTo>
                    <a:pt x="0" y="2438"/>
                    <a:pt x="16515" y="3141"/>
                    <a:pt x="36891" y="3141"/>
                  </a:cubicBezTo>
                  <a:cubicBezTo>
                    <a:pt x="57267" y="3141"/>
                    <a:pt x="73786" y="2438"/>
                    <a:pt x="73786" y="1570"/>
                  </a:cubicBezTo>
                  <a:cubicBezTo>
                    <a:pt x="73786" y="704"/>
                    <a:pt x="57267" y="1"/>
                    <a:pt x="36891"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 name="Google Shape;643;p28"/>
            <p:cNvGrpSpPr/>
            <p:nvPr/>
          </p:nvGrpSpPr>
          <p:grpSpPr>
            <a:xfrm>
              <a:off x="6848238" y="1414670"/>
              <a:ext cx="1804167" cy="3285908"/>
              <a:chOff x="6257575" y="810650"/>
              <a:chExt cx="2253237" cy="4103794"/>
            </a:xfrm>
          </p:grpSpPr>
          <p:sp>
            <p:nvSpPr>
              <p:cNvPr id="644" name="Google Shape;644;p28"/>
              <p:cNvSpPr/>
              <p:nvPr/>
            </p:nvSpPr>
            <p:spPr>
              <a:xfrm flipH="1">
                <a:off x="6983264" y="4357505"/>
                <a:ext cx="371544" cy="261628"/>
              </a:xfrm>
              <a:custGeom>
                <a:avLst/>
                <a:gdLst/>
                <a:ahLst/>
                <a:cxnLst/>
                <a:rect l="l" t="t" r="r" b="b"/>
                <a:pathLst>
                  <a:path w="5858" h="4125" extrusionOk="0">
                    <a:moveTo>
                      <a:pt x="5857" y="1"/>
                    </a:moveTo>
                    <a:lnTo>
                      <a:pt x="150" y="311"/>
                    </a:lnTo>
                    <a:cubicBezTo>
                      <a:pt x="150" y="311"/>
                      <a:pt x="0" y="4125"/>
                      <a:pt x="36" y="4125"/>
                    </a:cubicBezTo>
                    <a:cubicBezTo>
                      <a:pt x="36" y="4125"/>
                      <a:pt x="36" y="4125"/>
                      <a:pt x="37" y="4125"/>
                    </a:cubicBezTo>
                    <a:cubicBezTo>
                      <a:pt x="74" y="4114"/>
                      <a:pt x="4519" y="3708"/>
                      <a:pt x="4519" y="3708"/>
                    </a:cubicBezTo>
                    <a:cubicBezTo>
                      <a:pt x="4556" y="3629"/>
                      <a:pt x="5857" y="1"/>
                      <a:pt x="5857"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8"/>
              <p:cNvSpPr/>
              <p:nvPr/>
            </p:nvSpPr>
            <p:spPr>
              <a:xfrm flipH="1">
                <a:off x="6923963" y="4592689"/>
                <a:ext cx="498901" cy="321755"/>
              </a:xfrm>
              <a:custGeom>
                <a:avLst/>
                <a:gdLst/>
                <a:ahLst/>
                <a:cxnLst/>
                <a:rect l="l" t="t" r="r" b="b"/>
                <a:pathLst>
                  <a:path w="7866" h="5073" extrusionOk="0">
                    <a:moveTo>
                      <a:pt x="5311" y="1"/>
                    </a:moveTo>
                    <a:cubicBezTo>
                      <a:pt x="3741" y="1"/>
                      <a:pt x="1059" y="299"/>
                      <a:pt x="864" y="522"/>
                    </a:cubicBezTo>
                    <a:cubicBezTo>
                      <a:pt x="864" y="522"/>
                      <a:pt x="0" y="5073"/>
                      <a:pt x="1110" y="5073"/>
                    </a:cubicBezTo>
                    <a:lnTo>
                      <a:pt x="7466" y="5073"/>
                    </a:lnTo>
                    <a:cubicBezTo>
                      <a:pt x="7865" y="5073"/>
                      <a:pt x="6513" y="3669"/>
                      <a:pt x="5080" y="3546"/>
                    </a:cubicBezTo>
                    <a:cubicBezTo>
                      <a:pt x="5080" y="3546"/>
                      <a:pt x="6316" y="679"/>
                      <a:pt x="6431" y="201"/>
                    </a:cubicBezTo>
                    <a:cubicBezTo>
                      <a:pt x="6468" y="57"/>
                      <a:pt x="5995" y="1"/>
                      <a:pt x="5311"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8"/>
              <p:cNvSpPr/>
              <p:nvPr/>
            </p:nvSpPr>
            <p:spPr>
              <a:xfrm flipH="1">
                <a:off x="7247239" y="4605184"/>
                <a:ext cx="127357" cy="309260"/>
              </a:xfrm>
              <a:custGeom>
                <a:avLst/>
                <a:gdLst/>
                <a:ahLst/>
                <a:cxnLst/>
                <a:rect l="l" t="t" r="r" b="b"/>
                <a:pathLst>
                  <a:path w="2008" h="4876" extrusionOk="0">
                    <a:moveTo>
                      <a:pt x="1629" y="1"/>
                    </a:moveTo>
                    <a:lnTo>
                      <a:pt x="1629" y="1"/>
                    </a:lnTo>
                    <a:cubicBezTo>
                      <a:pt x="824" y="100"/>
                      <a:pt x="195" y="220"/>
                      <a:pt x="103" y="325"/>
                    </a:cubicBezTo>
                    <a:cubicBezTo>
                      <a:pt x="103" y="325"/>
                      <a:pt x="58" y="571"/>
                      <a:pt x="0" y="946"/>
                    </a:cubicBezTo>
                    <a:cubicBezTo>
                      <a:pt x="158" y="1974"/>
                      <a:pt x="397" y="3974"/>
                      <a:pt x="0" y="4650"/>
                    </a:cubicBezTo>
                    <a:cubicBezTo>
                      <a:pt x="82" y="4794"/>
                      <a:pt x="199" y="4876"/>
                      <a:pt x="349" y="4876"/>
                    </a:cubicBezTo>
                    <a:lnTo>
                      <a:pt x="1933" y="4876"/>
                    </a:lnTo>
                    <a:cubicBezTo>
                      <a:pt x="2008" y="4876"/>
                      <a:pt x="988" y="4275"/>
                      <a:pt x="885" y="3616"/>
                    </a:cubicBezTo>
                    <a:cubicBezTo>
                      <a:pt x="799" y="3059"/>
                      <a:pt x="1434" y="704"/>
                      <a:pt x="1629" y="1"/>
                    </a:cubicBezTo>
                    <a:close/>
                  </a:path>
                </a:pathLst>
              </a:custGeom>
              <a:solidFill>
                <a:srgbClr val="BE4A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8"/>
              <p:cNvSpPr/>
              <p:nvPr/>
            </p:nvSpPr>
            <p:spPr>
              <a:xfrm flipH="1">
                <a:off x="7015957" y="4816488"/>
                <a:ext cx="235941" cy="33806"/>
              </a:xfrm>
              <a:custGeom>
                <a:avLst/>
                <a:gdLst/>
                <a:ahLst/>
                <a:cxnLst/>
                <a:rect l="l" t="t" r="r" b="b"/>
                <a:pathLst>
                  <a:path w="3720" h="533" extrusionOk="0">
                    <a:moveTo>
                      <a:pt x="2402" y="0"/>
                    </a:moveTo>
                    <a:cubicBezTo>
                      <a:pt x="2402" y="0"/>
                      <a:pt x="1021" y="149"/>
                      <a:pt x="342" y="408"/>
                    </a:cubicBezTo>
                    <a:lnTo>
                      <a:pt x="342" y="408"/>
                    </a:lnTo>
                    <a:cubicBezTo>
                      <a:pt x="588" y="386"/>
                      <a:pt x="1465" y="314"/>
                      <a:pt x="2308" y="314"/>
                    </a:cubicBezTo>
                    <a:cubicBezTo>
                      <a:pt x="2853" y="314"/>
                      <a:pt x="3384" y="345"/>
                      <a:pt x="3720" y="438"/>
                    </a:cubicBezTo>
                    <a:cubicBezTo>
                      <a:pt x="3720" y="438"/>
                      <a:pt x="3153" y="79"/>
                      <a:pt x="2402" y="0"/>
                    </a:cubicBezTo>
                    <a:close/>
                    <a:moveTo>
                      <a:pt x="342" y="408"/>
                    </a:moveTo>
                    <a:lnTo>
                      <a:pt x="342" y="408"/>
                    </a:lnTo>
                    <a:cubicBezTo>
                      <a:pt x="299" y="412"/>
                      <a:pt x="275" y="414"/>
                      <a:pt x="275" y="414"/>
                    </a:cubicBezTo>
                    <a:cubicBezTo>
                      <a:pt x="275" y="414"/>
                      <a:pt x="0" y="532"/>
                      <a:pt x="16" y="532"/>
                    </a:cubicBezTo>
                    <a:cubicBezTo>
                      <a:pt x="23" y="532"/>
                      <a:pt x="103" y="503"/>
                      <a:pt x="326" y="414"/>
                    </a:cubicBezTo>
                    <a:cubicBezTo>
                      <a:pt x="332" y="412"/>
                      <a:pt x="337" y="410"/>
                      <a:pt x="342" y="40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8"/>
              <p:cNvSpPr/>
              <p:nvPr/>
            </p:nvSpPr>
            <p:spPr>
              <a:xfrm flipH="1">
                <a:off x="7394455" y="4357505"/>
                <a:ext cx="371607" cy="261628"/>
              </a:xfrm>
              <a:custGeom>
                <a:avLst/>
                <a:gdLst/>
                <a:ahLst/>
                <a:cxnLst/>
                <a:rect l="l" t="t" r="r" b="b"/>
                <a:pathLst>
                  <a:path w="5859" h="4125" extrusionOk="0">
                    <a:moveTo>
                      <a:pt x="1" y="1"/>
                    </a:moveTo>
                    <a:cubicBezTo>
                      <a:pt x="1" y="1"/>
                      <a:pt x="1302" y="3629"/>
                      <a:pt x="1339" y="3708"/>
                    </a:cubicBezTo>
                    <a:cubicBezTo>
                      <a:pt x="1339" y="3708"/>
                      <a:pt x="5787" y="4114"/>
                      <a:pt x="5824" y="4125"/>
                    </a:cubicBezTo>
                    <a:cubicBezTo>
                      <a:pt x="5824" y="4125"/>
                      <a:pt x="5824" y="4125"/>
                      <a:pt x="5824" y="4125"/>
                    </a:cubicBezTo>
                    <a:cubicBezTo>
                      <a:pt x="5858" y="4125"/>
                      <a:pt x="5709" y="311"/>
                      <a:pt x="5709" y="311"/>
                    </a:cubicBezTo>
                    <a:lnTo>
                      <a:pt x="1" y="1"/>
                    </a:ln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8"/>
              <p:cNvSpPr/>
              <p:nvPr/>
            </p:nvSpPr>
            <p:spPr>
              <a:xfrm flipH="1">
                <a:off x="7326465" y="4592689"/>
                <a:ext cx="498901" cy="321755"/>
              </a:xfrm>
              <a:custGeom>
                <a:avLst/>
                <a:gdLst/>
                <a:ahLst/>
                <a:cxnLst/>
                <a:rect l="l" t="t" r="r" b="b"/>
                <a:pathLst>
                  <a:path w="7866" h="5073" extrusionOk="0">
                    <a:moveTo>
                      <a:pt x="2555" y="1"/>
                    </a:moveTo>
                    <a:cubicBezTo>
                      <a:pt x="1871" y="1"/>
                      <a:pt x="1398" y="57"/>
                      <a:pt x="1434" y="201"/>
                    </a:cubicBezTo>
                    <a:cubicBezTo>
                      <a:pt x="1554" y="679"/>
                      <a:pt x="2786" y="3546"/>
                      <a:pt x="2786" y="3546"/>
                    </a:cubicBezTo>
                    <a:cubicBezTo>
                      <a:pt x="1356" y="3669"/>
                      <a:pt x="0" y="5073"/>
                      <a:pt x="400" y="5073"/>
                    </a:cubicBezTo>
                    <a:lnTo>
                      <a:pt x="6759" y="5073"/>
                    </a:lnTo>
                    <a:cubicBezTo>
                      <a:pt x="7865" y="5073"/>
                      <a:pt x="7002" y="522"/>
                      <a:pt x="7002" y="522"/>
                    </a:cubicBezTo>
                    <a:cubicBezTo>
                      <a:pt x="6809" y="299"/>
                      <a:pt x="4126" y="1"/>
                      <a:pt x="2555"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8"/>
              <p:cNvSpPr/>
              <p:nvPr/>
            </p:nvSpPr>
            <p:spPr>
              <a:xfrm flipH="1">
                <a:off x="7562913" y="4592626"/>
                <a:ext cx="241713" cy="321818"/>
              </a:xfrm>
              <a:custGeom>
                <a:avLst/>
                <a:gdLst/>
                <a:ahLst/>
                <a:cxnLst/>
                <a:rect l="l" t="t" r="r" b="b"/>
                <a:pathLst>
                  <a:path w="3811" h="5074" extrusionOk="0">
                    <a:moveTo>
                      <a:pt x="2230" y="1"/>
                    </a:moveTo>
                    <a:cubicBezTo>
                      <a:pt x="1568" y="1"/>
                      <a:pt x="1104" y="56"/>
                      <a:pt x="1104" y="188"/>
                    </a:cubicBezTo>
                    <a:cubicBezTo>
                      <a:pt x="1104" y="192"/>
                      <a:pt x="1104" y="199"/>
                      <a:pt x="1107" y="202"/>
                    </a:cubicBezTo>
                    <a:cubicBezTo>
                      <a:pt x="1227" y="680"/>
                      <a:pt x="2459" y="3547"/>
                      <a:pt x="2459" y="3547"/>
                    </a:cubicBezTo>
                    <a:cubicBezTo>
                      <a:pt x="1199" y="3657"/>
                      <a:pt x="1" y="4756"/>
                      <a:pt x="1" y="5019"/>
                    </a:cubicBezTo>
                    <a:cubicBezTo>
                      <a:pt x="1" y="5053"/>
                      <a:pt x="25" y="5074"/>
                      <a:pt x="73" y="5074"/>
                    </a:cubicBezTo>
                    <a:lnTo>
                      <a:pt x="1831" y="5074"/>
                    </a:lnTo>
                    <a:cubicBezTo>
                      <a:pt x="2189" y="4367"/>
                      <a:pt x="3810" y="4070"/>
                      <a:pt x="3500" y="3701"/>
                    </a:cubicBezTo>
                    <a:cubicBezTo>
                      <a:pt x="3189" y="3336"/>
                      <a:pt x="3101" y="831"/>
                      <a:pt x="3029" y="21"/>
                    </a:cubicBezTo>
                    <a:cubicBezTo>
                      <a:pt x="2745" y="8"/>
                      <a:pt x="2476" y="1"/>
                      <a:pt x="2230" y="1"/>
                    </a:cubicBezTo>
                    <a:close/>
                  </a:path>
                </a:pathLst>
              </a:custGeom>
              <a:solidFill>
                <a:srgbClr val="BD49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8"/>
              <p:cNvSpPr/>
              <p:nvPr/>
            </p:nvSpPr>
            <p:spPr>
              <a:xfrm flipH="1">
                <a:off x="7497426" y="4816488"/>
                <a:ext cx="235941" cy="33806"/>
              </a:xfrm>
              <a:custGeom>
                <a:avLst/>
                <a:gdLst/>
                <a:ahLst/>
                <a:cxnLst/>
                <a:rect l="l" t="t" r="r" b="b"/>
                <a:pathLst>
                  <a:path w="3720" h="533" extrusionOk="0">
                    <a:moveTo>
                      <a:pt x="1318" y="0"/>
                    </a:moveTo>
                    <a:cubicBezTo>
                      <a:pt x="567" y="79"/>
                      <a:pt x="0" y="438"/>
                      <a:pt x="0" y="438"/>
                    </a:cubicBezTo>
                    <a:cubicBezTo>
                      <a:pt x="336" y="345"/>
                      <a:pt x="866" y="314"/>
                      <a:pt x="1412" y="314"/>
                    </a:cubicBezTo>
                    <a:cubicBezTo>
                      <a:pt x="2255" y="314"/>
                      <a:pt x="3134" y="386"/>
                      <a:pt x="3378" y="408"/>
                    </a:cubicBezTo>
                    <a:lnTo>
                      <a:pt x="3378" y="408"/>
                    </a:lnTo>
                    <a:cubicBezTo>
                      <a:pt x="2703" y="149"/>
                      <a:pt x="1318" y="0"/>
                      <a:pt x="1318" y="0"/>
                    </a:cubicBezTo>
                    <a:close/>
                    <a:moveTo>
                      <a:pt x="3378" y="408"/>
                    </a:moveTo>
                    <a:cubicBezTo>
                      <a:pt x="3383" y="410"/>
                      <a:pt x="3389" y="412"/>
                      <a:pt x="3394" y="414"/>
                    </a:cubicBezTo>
                    <a:cubicBezTo>
                      <a:pt x="3617" y="503"/>
                      <a:pt x="3696" y="532"/>
                      <a:pt x="3704" y="532"/>
                    </a:cubicBezTo>
                    <a:cubicBezTo>
                      <a:pt x="3719" y="532"/>
                      <a:pt x="3445" y="414"/>
                      <a:pt x="3445" y="414"/>
                    </a:cubicBezTo>
                    <a:cubicBezTo>
                      <a:pt x="3445" y="414"/>
                      <a:pt x="3421" y="412"/>
                      <a:pt x="3378" y="40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8"/>
              <p:cNvSpPr/>
              <p:nvPr/>
            </p:nvSpPr>
            <p:spPr>
              <a:xfrm flipH="1">
                <a:off x="7680885" y="2916209"/>
                <a:ext cx="195349" cy="270698"/>
              </a:xfrm>
              <a:custGeom>
                <a:avLst/>
                <a:gdLst/>
                <a:ahLst/>
                <a:cxnLst/>
                <a:rect l="l" t="t" r="r" b="b"/>
                <a:pathLst>
                  <a:path w="3080" h="4268" extrusionOk="0">
                    <a:moveTo>
                      <a:pt x="3080" y="0"/>
                    </a:moveTo>
                    <a:lnTo>
                      <a:pt x="3080" y="0"/>
                    </a:lnTo>
                    <a:cubicBezTo>
                      <a:pt x="1199" y="505"/>
                      <a:pt x="0" y="1891"/>
                      <a:pt x="0" y="1891"/>
                    </a:cubicBezTo>
                    <a:lnTo>
                      <a:pt x="2847" y="4267"/>
                    </a:lnTo>
                    <a:lnTo>
                      <a:pt x="3080" y="0"/>
                    </a:lnTo>
                    <a:close/>
                  </a:path>
                </a:pathLst>
              </a:custGeom>
              <a:solidFill>
                <a:srgbClr val="252A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8"/>
              <p:cNvSpPr/>
              <p:nvPr/>
            </p:nvSpPr>
            <p:spPr>
              <a:xfrm flipH="1">
                <a:off x="7005335" y="2789293"/>
                <a:ext cx="281988" cy="178288"/>
              </a:xfrm>
              <a:custGeom>
                <a:avLst/>
                <a:gdLst/>
                <a:ahLst/>
                <a:cxnLst/>
                <a:rect l="l" t="t" r="r" b="b"/>
                <a:pathLst>
                  <a:path w="4446" h="2811" extrusionOk="0">
                    <a:moveTo>
                      <a:pt x="1" y="1"/>
                    </a:moveTo>
                    <a:cubicBezTo>
                      <a:pt x="1" y="1"/>
                      <a:pt x="1656" y="2725"/>
                      <a:pt x="4445" y="2810"/>
                    </a:cubicBezTo>
                    <a:lnTo>
                      <a:pt x="4277" y="954"/>
                    </a:lnTo>
                    <a:lnTo>
                      <a:pt x="1" y="1"/>
                    </a:ln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8"/>
              <p:cNvSpPr/>
              <p:nvPr/>
            </p:nvSpPr>
            <p:spPr>
              <a:xfrm flipH="1">
                <a:off x="6781695" y="2927435"/>
                <a:ext cx="286554" cy="1430107"/>
              </a:xfrm>
              <a:custGeom>
                <a:avLst/>
                <a:gdLst/>
                <a:ahLst/>
                <a:cxnLst/>
                <a:rect l="l" t="t" r="r" b="b"/>
                <a:pathLst>
                  <a:path w="4518" h="22548" extrusionOk="0">
                    <a:moveTo>
                      <a:pt x="1" y="0"/>
                    </a:moveTo>
                    <a:lnTo>
                      <a:pt x="1520" y="22548"/>
                    </a:lnTo>
                    <a:lnTo>
                      <a:pt x="4517" y="22452"/>
                    </a:lnTo>
                    <a:lnTo>
                      <a:pt x="1946" y="325"/>
                    </a:lnTo>
                    <a:lnTo>
                      <a:pt x="991" y="632"/>
                    </a:lnTo>
                    <a:lnTo>
                      <a:pt x="1" y="0"/>
                    </a:ln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8"/>
              <p:cNvSpPr/>
              <p:nvPr/>
            </p:nvSpPr>
            <p:spPr>
              <a:xfrm flipH="1">
                <a:off x="7206272" y="2736903"/>
                <a:ext cx="474673" cy="179366"/>
              </a:xfrm>
              <a:custGeom>
                <a:avLst/>
                <a:gdLst/>
                <a:ahLst/>
                <a:cxnLst/>
                <a:rect l="l" t="t" r="r" b="b"/>
                <a:pathLst>
                  <a:path w="7484" h="2828" extrusionOk="0">
                    <a:moveTo>
                      <a:pt x="5511" y="1"/>
                    </a:moveTo>
                    <a:cubicBezTo>
                      <a:pt x="3641" y="1"/>
                      <a:pt x="1" y="2827"/>
                      <a:pt x="1" y="2827"/>
                    </a:cubicBezTo>
                    <a:cubicBezTo>
                      <a:pt x="1" y="2827"/>
                      <a:pt x="3560" y="1059"/>
                      <a:pt x="4984" y="1059"/>
                    </a:cubicBezTo>
                    <a:cubicBezTo>
                      <a:pt x="5022" y="1059"/>
                      <a:pt x="5059" y="1060"/>
                      <a:pt x="5093" y="1063"/>
                    </a:cubicBezTo>
                    <a:cubicBezTo>
                      <a:pt x="6439" y="1161"/>
                      <a:pt x="7012" y="1837"/>
                      <a:pt x="7012" y="1837"/>
                    </a:cubicBezTo>
                    <a:cubicBezTo>
                      <a:pt x="7012" y="1837"/>
                      <a:pt x="7483" y="178"/>
                      <a:pt x="5667" y="8"/>
                    </a:cubicBezTo>
                    <a:cubicBezTo>
                      <a:pt x="5616" y="3"/>
                      <a:pt x="5565" y="1"/>
                      <a:pt x="5511"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8"/>
              <p:cNvSpPr/>
              <p:nvPr/>
            </p:nvSpPr>
            <p:spPr>
              <a:xfrm flipH="1">
                <a:off x="7841350" y="3418354"/>
                <a:ext cx="16047" cy="24863"/>
              </a:xfrm>
              <a:custGeom>
                <a:avLst/>
                <a:gdLst/>
                <a:ahLst/>
                <a:cxnLst/>
                <a:rect l="l" t="t" r="r" b="b"/>
                <a:pathLst>
                  <a:path w="253" h="392" extrusionOk="0">
                    <a:moveTo>
                      <a:pt x="146" y="1"/>
                    </a:moveTo>
                    <a:cubicBezTo>
                      <a:pt x="98" y="1"/>
                      <a:pt x="57" y="33"/>
                      <a:pt x="48" y="81"/>
                    </a:cubicBezTo>
                    <a:lnTo>
                      <a:pt x="10" y="273"/>
                    </a:lnTo>
                    <a:cubicBezTo>
                      <a:pt x="1" y="327"/>
                      <a:pt x="34" y="379"/>
                      <a:pt x="86" y="388"/>
                    </a:cubicBezTo>
                    <a:cubicBezTo>
                      <a:pt x="92" y="392"/>
                      <a:pt x="100" y="392"/>
                      <a:pt x="106" y="392"/>
                    </a:cubicBezTo>
                    <a:cubicBezTo>
                      <a:pt x="154" y="392"/>
                      <a:pt x="195" y="358"/>
                      <a:pt x="202" y="314"/>
                    </a:cubicBezTo>
                    <a:lnTo>
                      <a:pt x="243" y="119"/>
                    </a:lnTo>
                    <a:cubicBezTo>
                      <a:pt x="253" y="68"/>
                      <a:pt x="218" y="13"/>
                      <a:pt x="164" y="3"/>
                    </a:cubicBezTo>
                    <a:cubicBezTo>
                      <a:pt x="158" y="1"/>
                      <a:pt x="152" y="1"/>
                      <a:pt x="146" y="1"/>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8"/>
              <p:cNvSpPr/>
              <p:nvPr/>
            </p:nvSpPr>
            <p:spPr>
              <a:xfrm flipH="1">
                <a:off x="7848710" y="3454570"/>
                <a:ext cx="199472" cy="943701"/>
              </a:xfrm>
              <a:custGeom>
                <a:avLst/>
                <a:gdLst/>
                <a:ahLst/>
                <a:cxnLst/>
                <a:rect l="l" t="t" r="r" b="b"/>
                <a:pathLst>
                  <a:path w="3145" h="14879" extrusionOk="0">
                    <a:moveTo>
                      <a:pt x="3041" y="0"/>
                    </a:moveTo>
                    <a:cubicBezTo>
                      <a:pt x="2994" y="0"/>
                      <a:pt x="2952" y="32"/>
                      <a:pt x="2944" y="80"/>
                    </a:cubicBezTo>
                    <a:lnTo>
                      <a:pt x="2868" y="456"/>
                    </a:lnTo>
                    <a:cubicBezTo>
                      <a:pt x="2858" y="510"/>
                      <a:pt x="2892" y="562"/>
                      <a:pt x="2944" y="572"/>
                    </a:cubicBezTo>
                    <a:lnTo>
                      <a:pt x="2964" y="572"/>
                    </a:lnTo>
                    <a:cubicBezTo>
                      <a:pt x="3012" y="572"/>
                      <a:pt x="3053" y="542"/>
                      <a:pt x="3059" y="493"/>
                    </a:cubicBezTo>
                    <a:lnTo>
                      <a:pt x="3135" y="118"/>
                    </a:lnTo>
                    <a:cubicBezTo>
                      <a:pt x="3145" y="63"/>
                      <a:pt x="3111" y="12"/>
                      <a:pt x="3059" y="2"/>
                    </a:cubicBezTo>
                    <a:cubicBezTo>
                      <a:pt x="3053" y="1"/>
                      <a:pt x="3047" y="0"/>
                      <a:pt x="3041" y="0"/>
                    </a:cubicBezTo>
                    <a:close/>
                    <a:moveTo>
                      <a:pt x="2886" y="753"/>
                    </a:moveTo>
                    <a:cubicBezTo>
                      <a:pt x="2841" y="753"/>
                      <a:pt x="2802" y="787"/>
                      <a:pt x="2793" y="832"/>
                    </a:cubicBezTo>
                    <a:lnTo>
                      <a:pt x="2718" y="1210"/>
                    </a:lnTo>
                    <a:cubicBezTo>
                      <a:pt x="2708" y="1262"/>
                      <a:pt x="2742" y="1313"/>
                      <a:pt x="2793" y="1323"/>
                    </a:cubicBezTo>
                    <a:cubicBezTo>
                      <a:pt x="2800" y="1326"/>
                      <a:pt x="2807" y="1326"/>
                      <a:pt x="2814" y="1326"/>
                    </a:cubicBezTo>
                    <a:cubicBezTo>
                      <a:pt x="2858" y="1326"/>
                      <a:pt x="2903" y="1295"/>
                      <a:pt x="2909" y="1248"/>
                    </a:cubicBezTo>
                    <a:lnTo>
                      <a:pt x="2985" y="873"/>
                    </a:lnTo>
                    <a:cubicBezTo>
                      <a:pt x="2995" y="818"/>
                      <a:pt x="2960" y="767"/>
                      <a:pt x="2909" y="756"/>
                    </a:cubicBezTo>
                    <a:cubicBezTo>
                      <a:pt x="2902" y="754"/>
                      <a:pt x="2894" y="753"/>
                      <a:pt x="2886" y="753"/>
                    </a:cubicBezTo>
                    <a:close/>
                    <a:moveTo>
                      <a:pt x="2740" y="1506"/>
                    </a:moveTo>
                    <a:cubicBezTo>
                      <a:pt x="2693" y="1506"/>
                      <a:pt x="2652" y="1538"/>
                      <a:pt x="2643" y="1586"/>
                    </a:cubicBezTo>
                    <a:lnTo>
                      <a:pt x="2568" y="1961"/>
                    </a:lnTo>
                    <a:cubicBezTo>
                      <a:pt x="2558" y="2016"/>
                      <a:pt x="2592" y="2067"/>
                      <a:pt x="2643" y="2078"/>
                    </a:cubicBezTo>
                    <a:cubicBezTo>
                      <a:pt x="2650" y="2078"/>
                      <a:pt x="2657" y="2081"/>
                      <a:pt x="2664" y="2081"/>
                    </a:cubicBezTo>
                    <a:cubicBezTo>
                      <a:pt x="2708" y="2081"/>
                      <a:pt x="2749" y="2047"/>
                      <a:pt x="2759" y="1999"/>
                    </a:cubicBezTo>
                    <a:lnTo>
                      <a:pt x="2834" y="1623"/>
                    </a:lnTo>
                    <a:cubicBezTo>
                      <a:pt x="2845" y="1572"/>
                      <a:pt x="2810" y="1517"/>
                      <a:pt x="2759" y="1508"/>
                    </a:cubicBezTo>
                    <a:cubicBezTo>
                      <a:pt x="2753" y="1506"/>
                      <a:pt x="2746" y="1506"/>
                      <a:pt x="2740" y="1506"/>
                    </a:cubicBezTo>
                    <a:close/>
                    <a:moveTo>
                      <a:pt x="2586" y="2259"/>
                    </a:moveTo>
                    <a:cubicBezTo>
                      <a:pt x="2541" y="2259"/>
                      <a:pt x="2502" y="2293"/>
                      <a:pt x="2493" y="2337"/>
                    </a:cubicBezTo>
                    <a:lnTo>
                      <a:pt x="2418" y="2716"/>
                    </a:lnTo>
                    <a:cubicBezTo>
                      <a:pt x="2407" y="2767"/>
                      <a:pt x="2442" y="2818"/>
                      <a:pt x="2493" y="2831"/>
                    </a:cubicBezTo>
                    <a:lnTo>
                      <a:pt x="2514" y="2831"/>
                    </a:lnTo>
                    <a:cubicBezTo>
                      <a:pt x="2558" y="2831"/>
                      <a:pt x="2599" y="2801"/>
                      <a:pt x="2609" y="2754"/>
                    </a:cubicBezTo>
                    <a:lnTo>
                      <a:pt x="2684" y="2378"/>
                    </a:lnTo>
                    <a:cubicBezTo>
                      <a:pt x="2694" y="2324"/>
                      <a:pt x="2660" y="2272"/>
                      <a:pt x="2609" y="2262"/>
                    </a:cubicBezTo>
                    <a:cubicBezTo>
                      <a:pt x="2601" y="2260"/>
                      <a:pt x="2593" y="2259"/>
                      <a:pt x="2586" y="2259"/>
                    </a:cubicBezTo>
                    <a:close/>
                    <a:moveTo>
                      <a:pt x="2438" y="3011"/>
                    </a:moveTo>
                    <a:cubicBezTo>
                      <a:pt x="2393" y="3011"/>
                      <a:pt x="2352" y="3043"/>
                      <a:pt x="2342" y="3091"/>
                    </a:cubicBezTo>
                    <a:lnTo>
                      <a:pt x="2268" y="3466"/>
                    </a:lnTo>
                    <a:cubicBezTo>
                      <a:pt x="2257" y="3521"/>
                      <a:pt x="2292" y="3573"/>
                      <a:pt x="2342" y="3583"/>
                    </a:cubicBezTo>
                    <a:cubicBezTo>
                      <a:pt x="2350" y="3586"/>
                      <a:pt x="2356" y="3586"/>
                      <a:pt x="2363" y="3586"/>
                    </a:cubicBezTo>
                    <a:cubicBezTo>
                      <a:pt x="2407" y="3586"/>
                      <a:pt x="2448" y="3552"/>
                      <a:pt x="2459" y="3507"/>
                    </a:cubicBezTo>
                    <a:lnTo>
                      <a:pt x="2534" y="3129"/>
                    </a:lnTo>
                    <a:cubicBezTo>
                      <a:pt x="2544" y="3077"/>
                      <a:pt x="2510" y="3026"/>
                      <a:pt x="2456" y="3013"/>
                    </a:cubicBezTo>
                    <a:cubicBezTo>
                      <a:pt x="2449" y="3011"/>
                      <a:pt x="2443" y="3011"/>
                      <a:pt x="2438" y="3011"/>
                    </a:cubicBezTo>
                    <a:close/>
                    <a:moveTo>
                      <a:pt x="2287" y="3765"/>
                    </a:moveTo>
                    <a:cubicBezTo>
                      <a:pt x="2242" y="3765"/>
                      <a:pt x="2201" y="3797"/>
                      <a:pt x="2193" y="3846"/>
                    </a:cubicBezTo>
                    <a:lnTo>
                      <a:pt x="2117" y="4221"/>
                    </a:lnTo>
                    <a:cubicBezTo>
                      <a:pt x="2104" y="4276"/>
                      <a:pt x="2141" y="4327"/>
                      <a:pt x="2193" y="4337"/>
                    </a:cubicBezTo>
                    <a:lnTo>
                      <a:pt x="2213" y="4337"/>
                    </a:lnTo>
                    <a:cubicBezTo>
                      <a:pt x="2257" y="4337"/>
                      <a:pt x="2298" y="4306"/>
                      <a:pt x="2309" y="4259"/>
                    </a:cubicBezTo>
                    <a:lnTo>
                      <a:pt x="2383" y="3883"/>
                    </a:lnTo>
                    <a:cubicBezTo>
                      <a:pt x="2394" y="3829"/>
                      <a:pt x="2360" y="3778"/>
                      <a:pt x="2305" y="3767"/>
                    </a:cubicBezTo>
                    <a:cubicBezTo>
                      <a:pt x="2299" y="3766"/>
                      <a:pt x="2293" y="3765"/>
                      <a:pt x="2287" y="3765"/>
                    </a:cubicBezTo>
                    <a:close/>
                    <a:moveTo>
                      <a:pt x="2133" y="4519"/>
                    </a:moveTo>
                    <a:cubicBezTo>
                      <a:pt x="2090" y="4519"/>
                      <a:pt x="2051" y="4553"/>
                      <a:pt x="2043" y="4597"/>
                    </a:cubicBezTo>
                    <a:lnTo>
                      <a:pt x="1967" y="4972"/>
                    </a:lnTo>
                    <a:cubicBezTo>
                      <a:pt x="1953" y="5027"/>
                      <a:pt x="1991" y="5078"/>
                      <a:pt x="2043" y="5089"/>
                    </a:cubicBezTo>
                    <a:cubicBezTo>
                      <a:pt x="2049" y="5092"/>
                      <a:pt x="2056" y="5092"/>
                      <a:pt x="2063" y="5092"/>
                    </a:cubicBezTo>
                    <a:cubicBezTo>
                      <a:pt x="2107" y="5092"/>
                      <a:pt x="2148" y="5057"/>
                      <a:pt x="2158" y="5013"/>
                    </a:cubicBezTo>
                    <a:lnTo>
                      <a:pt x="2233" y="4634"/>
                    </a:lnTo>
                    <a:cubicBezTo>
                      <a:pt x="2243" y="4583"/>
                      <a:pt x="2210" y="4531"/>
                      <a:pt x="2155" y="4522"/>
                    </a:cubicBezTo>
                    <a:cubicBezTo>
                      <a:pt x="2148" y="4520"/>
                      <a:pt x="2140" y="4519"/>
                      <a:pt x="2133" y="4519"/>
                    </a:cubicBezTo>
                    <a:close/>
                    <a:moveTo>
                      <a:pt x="1986" y="5271"/>
                    </a:moveTo>
                    <a:cubicBezTo>
                      <a:pt x="1941" y="5271"/>
                      <a:pt x="1901" y="5303"/>
                      <a:pt x="1889" y="5351"/>
                    </a:cubicBezTo>
                    <a:lnTo>
                      <a:pt x="1813" y="5727"/>
                    </a:lnTo>
                    <a:cubicBezTo>
                      <a:pt x="1803" y="5781"/>
                      <a:pt x="1838" y="5832"/>
                      <a:pt x="1892" y="5842"/>
                    </a:cubicBezTo>
                    <a:lnTo>
                      <a:pt x="1912" y="5842"/>
                    </a:lnTo>
                    <a:cubicBezTo>
                      <a:pt x="1957" y="5842"/>
                      <a:pt x="1998" y="5812"/>
                      <a:pt x="2008" y="5764"/>
                    </a:cubicBezTo>
                    <a:lnTo>
                      <a:pt x="2084" y="5388"/>
                    </a:lnTo>
                    <a:cubicBezTo>
                      <a:pt x="2093" y="5334"/>
                      <a:pt x="2059" y="5283"/>
                      <a:pt x="2005" y="5273"/>
                    </a:cubicBezTo>
                    <a:cubicBezTo>
                      <a:pt x="1999" y="5272"/>
                      <a:pt x="1992" y="5271"/>
                      <a:pt x="1986" y="5271"/>
                    </a:cubicBezTo>
                    <a:close/>
                    <a:moveTo>
                      <a:pt x="1834" y="6024"/>
                    </a:moveTo>
                    <a:cubicBezTo>
                      <a:pt x="1790" y="6024"/>
                      <a:pt x="1750" y="6058"/>
                      <a:pt x="1739" y="6102"/>
                    </a:cubicBezTo>
                    <a:lnTo>
                      <a:pt x="1663" y="6481"/>
                    </a:lnTo>
                    <a:cubicBezTo>
                      <a:pt x="1653" y="6532"/>
                      <a:pt x="1687" y="6584"/>
                      <a:pt x="1742" y="6594"/>
                    </a:cubicBezTo>
                    <a:cubicBezTo>
                      <a:pt x="1748" y="6597"/>
                      <a:pt x="1756" y="6597"/>
                      <a:pt x="1762" y="6597"/>
                    </a:cubicBezTo>
                    <a:cubicBezTo>
                      <a:pt x="1807" y="6597"/>
                      <a:pt x="1848" y="6567"/>
                      <a:pt x="1858" y="6518"/>
                    </a:cubicBezTo>
                    <a:lnTo>
                      <a:pt x="1933" y="6143"/>
                    </a:lnTo>
                    <a:cubicBezTo>
                      <a:pt x="1943" y="6088"/>
                      <a:pt x="1909" y="6037"/>
                      <a:pt x="1854" y="6027"/>
                    </a:cubicBezTo>
                    <a:cubicBezTo>
                      <a:pt x="1847" y="6025"/>
                      <a:pt x="1840" y="6024"/>
                      <a:pt x="1834" y="6024"/>
                    </a:cubicBezTo>
                    <a:close/>
                    <a:moveTo>
                      <a:pt x="1686" y="6776"/>
                    </a:moveTo>
                    <a:cubicBezTo>
                      <a:pt x="1641" y="6776"/>
                      <a:pt x="1597" y="6808"/>
                      <a:pt x="1588" y="6857"/>
                    </a:cubicBezTo>
                    <a:lnTo>
                      <a:pt x="1513" y="7232"/>
                    </a:lnTo>
                    <a:cubicBezTo>
                      <a:pt x="1503" y="7287"/>
                      <a:pt x="1537" y="7337"/>
                      <a:pt x="1592" y="7348"/>
                    </a:cubicBezTo>
                    <a:cubicBezTo>
                      <a:pt x="1599" y="7348"/>
                      <a:pt x="1605" y="7351"/>
                      <a:pt x="1612" y="7351"/>
                    </a:cubicBezTo>
                    <a:cubicBezTo>
                      <a:pt x="1657" y="7351"/>
                      <a:pt x="1698" y="7317"/>
                      <a:pt x="1708" y="7269"/>
                    </a:cubicBezTo>
                    <a:lnTo>
                      <a:pt x="1783" y="6894"/>
                    </a:lnTo>
                    <a:cubicBezTo>
                      <a:pt x="1793" y="6843"/>
                      <a:pt x="1759" y="6789"/>
                      <a:pt x="1704" y="6778"/>
                    </a:cubicBezTo>
                    <a:cubicBezTo>
                      <a:pt x="1698" y="6777"/>
                      <a:pt x="1692" y="6776"/>
                      <a:pt x="1686" y="6776"/>
                    </a:cubicBezTo>
                    <a:close/>
                    <a:moveTo>
                      <a:pt x="1534" y="7531"/>
                    </a:moveTo>
                    <a:cubicBezTo>
                      <a:pt x="1488" y="7531"/>
                      <a:pt x="1447" y="7563"/>
                      <a:pt x="1438" y="7608"/>
                    </a:cubicBezTo>
                    <a:lnTo>
                      <a:pt x="1363" y="7986"/>
                    </a:lnTo>
                    <a:cubicBezTo>
                      <a:pt x="1353" y="8038"/>
                      <a:pt x="1387" y="8092"/>
                      <a:pt x="1441" y="8103"/>
                    </a:cubicBezTo>
                    <a:lnTo>
                      <a:pt x="1462" y="8103"/>
                    </a:lnTo>
                    <a:cubicBezTo>
                      <a:pt x="1506" y="8103"/>
                      <a:pt x="1547" y="8072"/>
                      <a:pt x="1558" y="8024"/>
                    </a:cubicBezTo>
                    <a:lnTo>
                      <a:pt x="1633" y="7649"/>
                    </a:lnTo>
                    <a:cubicBezTo>
                      <a:pt x="1643" y="7594"/>
                      <a:pt x="1608" y="7542"/>
                      <a:pt x="1554" y="7532"/>
                    </a:cubicBezTo>
                    <a:cubicBezTo>
                      <a:pt x="1548" y="7531"/>
                      <a:pt x="1541" y="7531"/>
                      <a:pt x="1534" y="7531"/>
                    </a:cubicBezTo>
                    <a:close/>
                    <a:moveTo>
                      <a:pt x="1384" y="8282"/>
                    </a:moveTo>
                    <a:cubicBezTo>
                      <a:pt x="1337" y="8282"/>
                      <a:pt x="1297" y="8314"/>
                      <a:pt x="1288" y="8362"/>
                    </a:cubicBezTo>
                    <a:lnTo>
                      <a:pt x="1213" y="8738"/>
                    </a:lnTo>
                    <a:cubicBezTo>
                      <a:pt x="1203" y="8792"/>
                      <a:pt x="1236" y="8843"/>
                      <a:pt x="1291" y="8853"/>
                    </a:cubicBezTo>
                    <a:cubicBezTo>
                      <a:pt x="1298" y="8857"/>
                      <a:pt x="1305" y="8857"/>
                      <a:pt x="1312" y="8857"/>
                    </a:cubicBezTo>
                    <a:cubicBezTo>
                      <a:pt x="1356" y="8857"/>
                      <a:pt x="1397" y="8823"/>
                      <a:pt x="1408" y="8779"/>
                    </a:cubicBezTo>
                    <a:lnTo>
                      <a:pt x="1482" y="8399"/>
                    </a:lnTo>
                    <a:cubicBezTo>
                      <a:pt x="1493" y="8348"/>
                      <a:pt x="1458" y="8297"/>
                      <a:pt x="1404" y="8284"/>
                    </a:cubicBezTo>
                    <a:cubicBezTo>
                      <a:pt x="1397" y="8282"/>
                      <a:pt x="1390" y="8282"/>
                      <a:pt x="1384" y="8282"/>
                    </a:cubicBezTo>
                    <a:close/>
                    <a:moveTo>
                      <a:pt x="1235" y="9036"/>
                    </a:moveTo>
                    <a:cubicBezTo>
                      <a:pt x="1188" y="9036"/>
                      <a:pt x="1147" y="9068"/>
                      <a:pt x="1137" y="9116"/>
                    </a:cubicBezTo>
                    <a:lnTo>
                      <a:pt x="1063" y="9492"/>
                    </a:lnTo>
                    <a:cubicBezTo>
                      <a:pt x="1052" y="9546"/>
                      <a:pt x="1087" y="9598"/>
                      <a:pt x="1141" y="9608"/>
                    </a:cubicBezTo>
                    <a:lnTo>
                      <a:pt x="1158" y="9608"/>
                    </a:lnTo>
                    <a:cubicBezTo>
                      <a:pt x="1206" y="9608"/>
                      <a:pt x="1247" y="9577"/>
                      <a:pt x="1257" y="9529"/>
                    </a:cubicBezTo>
                    <a:lnTo>
                      <a:pt x="1332" y="9154"/>
                    </a:lnTo>
                    <a:cubicBezTo>
                      <a:pt x="1342" y="9099"/>
                      <a:pt x="1309" y="9048"/>
                      <a:pt x="1254" y="9037"/>
                    </a:cubicBezTo>
                    <a:cubicBezTo>
                      <a:pt x="1247" y="9036"/>
                      <a:pt x="1241" y="9036"/>
                      <a:pt x="1235" y="9036"/>
                    </a:cubicBezTo>
                    <a:close/>
                    <a:moveTo>
                      <a:pt x="1081" y="9789"/>
                    </a:moveTo>
                    <a:cubicBezTo>
                      <a:pt x="1036" y="9789"/>
                      <a:pt x="997" y="9823"/>
                      <a:pt x="987" y="9867"/>
                    </a:cubicBezTo>
                    <a:lnTo>
                      <a:pt x="912" y="10246"/>
                    </a:lnTo>
                    <a:cubicBezTo>
                      <a:pt x="902" y="10297"/>
                      <a:pt x="937" y="10348"/>
                      <a:pt x="991" y="10359"/>
                    </a:cubicBezTo>
                    <a:cubicBezTo>
                      <a:pt x="998" y="10362"/>
                      <a:pt x="1005" y="10362"/>
                      <a:pt x="1008" y="10362"/>
                    </a:cubicBezTo>
                    <a:cubicBezTo>
                      <a:pt x="1055" y="10362"/>
                      <a:pt x="1096" y="10332"/>
                      <a:pt x="1107" y="10284"/>
                    </a:cubicBezTo>
                    <a:lnTo>
                      <a:pt x="1182" y="9905"/>
                    </a:lnTo>
                    <a:cubicBezTo>
                      <a:pt x="1192" y="9853"/>
                      <a:pt x="1158" y="9803"/>
                      <a:pt x="1104" y="9792"/>
                    </a:cubicBezTo>
                    <a:cubicBezTo>
                      <a:pt x="1096" y="9790"/>
                      <a:pt x="1089" y="9789"/>
                      <a:pt x="1081" y="9789"/>
                    </a:cubicBezTo>
                    <a:close/>
                    <a:moveTo>
                      <a:pt x="933" y="10541"/>
                    </a:moveTo>
                    <a:cubicBezTo>
                      <a:pt x="887" y="10541"/>
                      <a:pt x="846" y="10574"/>
                      <a:pt x="837" y="10622"/>
                    </a:cubicBezTo>
                    <a:lnTo>
                      <a:pt x="762" y="10997"/>
                    </a:lnTo>
                    <a:cubicBezTo>
                      <a:pt x="752" y="11052"/>
                      <a:pt x="786" y="11103"/>
                      <a:pt x="841" y="11113"/>
                    </a:cubicBezTo>
                    <a:cubicBezTo>
                      <a:pt x="847" y="11113"/>
                      <a:pt x="851" y="11117"/>
                      <a:pt x="858" y="11117"/>
                    </a:cubicBezTo>
                    <a:cubicBezTo>
                      <a:pt x="905" y="11117"/>
                      <a:pt x="946" y="11082"/>
                      <a:pt x="957" y="11035"/>
                    </a:cubicBezTo>
                    <a:lnTo>
                      <a:pt x="1032" y="10660"/>
                    </a:lnTo>
                    <a:cubicBezTo>
                      <a:pt x="1042" y="10608"/>
                      <a:pt x="1008" y="10553"/>
                      <a:pt x="953" y="10543"/>
                    </a:cubicBezTo>
                    <a:cubicBezTo>
                      <a:pt x="946" y="10542"/>
                      <a:pt x="940" y="10541"/>
                      <a:pt x="933" y="10541"/>
                    </a:cubicBezTo>
                    <a:close/>
                    <a:moveTo>
                      <a:pt x="780" y="11295"/>
                    </a:moveTo>
                    <a:cubicBezTo>
                      <a:pt x="734" y="11295"/>
                      <a:pt x="696" y="11329"/>
                      <a:pt x="687" y="11372"/>
                    </a:cubicBezTo>
                    <a:lnTo>
                      <a:pt x="612" y="11752"/>
                    </a:lnTo>
                    <a:cubicBezTo>
                      <a:pt x="602" y="11802"/>
                      <a:pt x="636" y="11854"/>
                      <a:pt x="691" y="11868"/>
                    </a:cubicBezTo>
                    <a:lnTo>
                      <a:pt x="707" y="11868"/>
                    </a:lnTo>
                    <a:cubicBezTo>
                      <a:pt x="756" y="11868"/>
                      <a:pt x="796" y="11837"/>
                      <a:pt x="803" y="11789"/>
                    </a:cubicBezTo>
                    <a:lnTo>
                      <a:pt x="882" y="11413"/>
                    </a:lnTo>
                    <a:cubicBezTo>
                      <a:pt x="892" y="11359"/>
                      <a:pt x="858" y="11308"/>
                      <a:pt x="803" y="11298"/>
                    </a:cubicBezTo>
                    <a:cubicBezTo>
                      <a:pt x="795" y="11296"/>
                      <a:pt x="787" y="11295"/>
                      <a:pt x="780" y="11295"/>
                    </a:cubicBezTo>
                    <a:close/>
                    <a:moveTo>
                      <a:pt x="634" y="12047"/>
                    </a:moveTo>
                    <a:cubicBezTo>
                      <a:pt x="587" y="12047"/>
                      <a:pt x="546" y="12079"/>
                      <a:pt x="537" y="12127"/>
                    </a:cubicBezTo>
                    <a:lnTo>
                      <a:pt x="461" y="12503"/>
                    </a:lnTo>
                    <a:cubicBezTo>
                      <a:pt x="452" y="12557"/>
                      <a:pt x="486" y="12609"/>
                      <a:pt x="540" y="12618"/>
                    </a:cubicBezTo>
                    <a:cubicBezTo>
                      <a:pt x="543" y="12622"/>
                      <a:pt x="551" y="12622"/>
                      <a:pt x="557" y="12622"/>
                    </a:cubicBezTo>
                    <a:cubicBezTo>
                      <a:pt x="605" y="12622"/>
                      <a:pt x="646" y="12588"/>
                      <a:pt x="653" y="12544"/>
                    </a:cubicBezTo>
                    <a:lnTo>
                      <a:pt x="728" y="12165"/>
                    </a:lnTo>
                    <a:cubicBezTo>
                      <a:pt x="742" y="12114"/>
                      <a:pt x="704" y="12059"/>
                      <a:pt x="653" y="12048"/>
                    </a:cubicBezTo>
                    <a:cubicBezTo>
                      <a:pt x="647" y="12047"/>
                      <a:pt x="641" y="12047"/>
                      <a:pt x="634" y="12047"/>
                    </a:cubicBezTo>
                    <a:close/>
                    <a:moveTo>
                      <a:pt x="484" y="12801"/>
                    </a:moveTo>
                    <a:cubicBezTo>
                      <a:pt x="437" y="12801"/>
                      <a:pt x="396" y="12833"/>
                      <a:pt x="387" y="12881"/>
                    </a:cubicBezTo>
                    <a:lnTo>
                      <a:pt x="311" y="13257"/>
                    </a:lnTo>
                    <a:cubicBezTo>
                      <a:pt x="302" y="13308"/>
                      <a:pt x="335" y="13363"/>
                      <a:pt x="387" y="13373"/>
                    </a:cubicBezTo>
                    <a:lnTo>
                      <a:pt x="407" y="13373"/>
                    </a:lnTo>
                    <a:cubicBezTo>
                      <a:pt x="455" y="13373"/>
                      <a:pt x="496" y="13343"/>
                      <a:pt x="502" y="13294"/>
                    </a:cubicBezTo>
                    <a:lnTo>
                      <a:pt x="578" y="12919"/>
                    </a:lnTo>
                    <a:cubicBezTo>
                      <a:pt x="592" y="12864"/>
                      <a:pt x="554" y="12813"/>
                      <a:pt x="502" y="12803"/>
                    </a:cubicBezTo>
                    <a:cubicBezTo>
                      <a:pt x="496" y="12802"/>
                      <a:pt x="490" y="12801"/>
                      <a:pt x="484" y="12801"/>
                    </a:cubicBezTo>
                    <a:close/>
                    <a:moveTo>
                      <a:pt x="329" y="13554"/>
                    </a:moveTo>
                    <a:cubicBezTo>
                      <a:pt x="284" y="13554"/>
                      <a:pt x="245" y="13588"/>
                      <a:pt x="236" y="13633"/>
                    </a:cubicBezTo>
                    <a:lnTo>
                      <a:pt x="162" y="14008"/>
                    </a:lnTo>
                    <a:cubicBezTo>
                      <a:pt x="151" y="14063"/>
                      <a:pt x="185" y="14114"/>
                      <a:pt x="236" y="14124"/>
                    </a:cubicBezTo>
                    <a:cubicBezTo>
                      <a:pt x="243" y="14128"/>
                      <a:pt x="250" y="14128"/>
                      <a:pt x="257" y="14128"/>
                    </a:cubicBezTo>
                    <a:cubicBezTo>
                      <a:pt x="305" y="14128"/>
                      <a:pt x="346" y="14093"/>
                      <a:pt x="352" y="14049"/>
                    </a:cubicBezTo>
                    <a:lnTo>
                      <a:pt x="428" y="13670"/>
                    </a:lnTo>
                    <a:cubicBezTo>
                      <a:pt x="438" y="13619"/>
                      <a:pt x="404" y="13568"/>
                      <a:pt x="352" y="13557"/>
                    </a:cubicBezTo>
                    <a:cubicBezTo>
                      <a:pt x="345" y="13555"/>
                      <a:pt x="337" y="13554"/>
                      <a:pt x="329" y="13554"/>
                    </a:cubicBezTo>
                    <a:close/>
                    <a:moveTo>
                      <a:pt x="183" y="14307"/>
                    </a:moveTo>
                    <a:cubicBezTo>
                      <a:pt x="136" y="14307"/>
                      <a:pt x="96" y="14339"/>
                      <a:pt x="86" y="14387"/>
                    </a:cubicBezTo>
                    <a:lnTo>
                      <a:pt x="11" y="14762"/>
                    </a:lnTo>
                    <a:cubicBezTo>
                      <a:pt x="1" y="14817"/>
                      <a:pt x="35" y="14868"/>
                      <a:pt x="86" y="14879"/>
                    </a:cubicBezTo>
                    <a:lnTo>
                      <a:pt x="107" y="14879"/>
                    </a:lnTo>
                    <a:cubicBezTo>
                      <a:pt x="154" y="14879"/>
                      <a:pt x="195" y="14848"/>
                      <a:pt x="203" y="14800"/>
                    </a:cubicBezTo>
                    <a:lnTo>
                      <a:pt x="277" y="14424"/>
                    </a:lnTo>
                    <a:cubicBezTo>
                      <a:pt x="288" y="14370"/>
                      <a:pt x="253" y="14318"/>
                      <a:pt x="203" y="14309"/>
                    </a:cubicBezTo>
                    <a:cubicBezTo>
                      <a:pt x="196" y="14307"/>
                      <a:pt x="189" y="14307"/>
                      <a:pt x="183" y="14307"/>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8"/>
              <p:cNvSpPr/>
              <p:nvPr/>
            </p:nvSpPr>
            <p:spPr>
              <a:xfrm flipH="1">
                <a:off x="8039429" y="4409768"/>
                <a:ext cx="16110" cy="24672"/>
              </a:xfrm>
              <a:custGeom>
                <a:avLst/>
                <a:gdLst/>
                <a:ahLst/>
                <a:cxnLst/>
                <a:rect l="l" t="t" r="r" b="b"/>
                <a:pathLst>
                  <a:path w="254" h="389" extrusionOk="0">
                    <a:moveTo>
                      <a:pt x="145" y="0"/>
                    </a:moveTo>
                    <a:cubicBezTo>
                      <a:pt x="100" y="0"/>
                      <a:pt x="61" y="34"/>
                      <a:pt x="52" y="78"/>
                    </a:cubicBezTo>
                    <a:lnTo>
                      <a:pt x="15" y="273"/>
                    </a:lnTo>
                    <a:cubicBezTo>
                      <a:pt x="1" y="323"/>
                      <a:pt x="38" y="378"/>
                      <a:pt x="90" y="388"/>
                    </a:cubicBezTo>
                    <a:lnTo>
                      <a:pt x="110" y="388"/>
                    </a:lnTo>
                    <a:cubicBezTo>
                      <a:pt x="155" y="388"/>
                      <a:pt x="196" y="358"/>
                      <a:pt x="205" y="310"/>
                    </a:cubicBezTo>
                    <a:lnTo>
                      <a:pt x="243" y="119"/>
                    </a:lnTo>
                    <a:cubicBezTo>
                      <a:pt x="254" y="65"/>
                      <a:pt x="219" y="13"/>
                      <a:pt x="168" y="3"/>
                    </a:cubicBezTo>
                    <a:cubicBezTo>
                      <a:pt x="160" y="1"/>
                      <a:pt x="152" y="0"/>
                      <a:pt x="145" y="0"/>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8"/>
              <p:cNvSpPr/>
              <p:nvPr/>
            </p:nvSpPr>
            <p:spPr>
              <a:xfrm flipH="1">
                <a:off x="6734966" y="2736908"/>
                <a:ext cx="1466703" cy="1745948"/>
              </a:xfrm>
              <a:custGeom>
                <a:avLst/>
                <a:gdLst/>
                <a:ahLst/>
                <a:cxnLst/>
                <a:rect l="l" t="t" r="r" b="b"/>
                <a:pathLst>
                  <a:path w="23125" h="26673" extrusionOk="0">
                    <a:moveTo>
                      <a:pt x="18017" y="0"/>
                    </a:moveTo>
                    <a:cubicBezTo>
                      <a:pt x="15812" y="0"/>
                      <a:pt x="9147" y="562"/>
                      <a:pt x="5776" y="3740"/>
                    </a:cubicBezTo>
                    <a:cubicBezTo>
                      <a:pt x="5776" y="3740"/>
                      <a:pt x="3018" y="15169"/>
                      <a:pt x="2410" y="17579"/>
                    </a:cubicBezTo>
                    <a:cubicBezTo>
                      <a:pt x="1799" y="19985"/>
                      <a:pt x="0" y="25034"/>
                      <a:pt x="0" y="25034"/>
                    </a:cubicBezTo>
                    <a:cubicBezTo>
                      <a:pt x="0" y="25034"/>
                      <a:pt x="1390" y="26424"/>
                      <a:pt x="2291" y="26673"/>
                    </a:cubicBezTo>
                    <a:lnTo>
                      <a:pt x="6681" y="6086"/>
                    </a:lnTo>
                    <a:lnTo>
                      <a:pt x="6766" y="3420"/>
                    </a:lnTo>
                    <a:lnTo>
                      <a:pt x="9193" y="2361"/>
                    </a:lnTo>
                    <a:lnTo>
                      <a:pt x="7937" y="26652"/>
                    </a:lnTo>
                    <a:cubicBezTo>
                      <a:pt x="10374" y="26571"/>
                      <a:pt x="12675" y="26468"/>
                      <a:pt x="12675" y="26468"/>
                    </a:cubicBezTo>
                    <a:lnTo>
                      <a:pt x="13419" y="26229"/>
                    </a:lnTo>
                    <a:cubicBezTo>
                      <a:pt x="13419" y="26229"/>
                      <a:pt x="21267" y="25556"/>
                      <a:pt x="22195" y="25208"/>
                    </a:cubicBezTo>
                    <a:cubicBezTo>
                      <a:pt x="23124" y="24860"/>
                      <a:pt x="18802" y="228"/>
                      <a:pt x="18744" y="53"/>
                    </a:cubicBezTo>
                    <a:cubicBezTo>
                      <a:pt x="18734" y="24"/>
                      <a:pt x="18470" y="0"/>
                      <a:pt x="18017" y="0"/>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8"/>
              <p:cNvSpPr/>
              <p:nvPr/>
            </p:nvSpPr>
            <p:spPr>
              <a:xfrm flipH="1">
                <a:off x="7605821" y="2878659"/>
                <a:ext cx="462965" cy="1611539"/>
              </a:xfrm>
              <a:custGeom>
                <a:avLst/>
                <a:gdLst/>
                <a:ahLst/>
                <a:cxnLst/>
                <a:rect l="l" t="t" r="r" b="b"/>
                <a:pathLst>
                  <a:path w="6904" h="24384" extrusionOk="0">
                    <a:moveTo>
                      <a:pt x="6903" y="0"/>
                    </a:moveTo>
                    <a:lnTo>
                      <a:pt x="4476" y="1059"/>
                    </a:lnTo>
                    <a:lnTo>
                      <a:pt x="4391" y="3725"/>
                    </a:lnTo>
                    <a:lnTo>
                      <a:pt x="1" y="24312"/>
                    </a:lnTo>
                    <a:cubicBezTo>
                      <a:pt x="21" y="24319"/>
                      <a:pt x="42" y="24322"/>
                      <a:pt x="62" y="24326"/>
                    </a:cubicBezTo>
                    <a:cubicBezTo>
                      <a:pt x="238" y="24367"/>
                      <a:pt x="739" y="24383"/>
                      <a:pt x="1431" y="24383"/>
                    </a:cubicBezTo>
                    <a:cubicBezTo>
                      <a:pt x="2531" y="24383"/>
                      <a:pt x="4115" y="24342"/>
                      <a:pt x="5647" y="24291"/>
                    </a:cubicBezTo>
                    <a:lnTo>
                      <a:pt x="6903" y="0"/>
                    </a:lnTo>
                    <a:close/>
                  </a:path>
                </a:pathLst>
              </a:custGeom>
              <a:solidFill>
                <a:srgbClr val="3022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8"/>
              <p:cNvSpPr/>
              <p:nvPr/>
            </p:nvSpPr>
            <p:spPr>
              <a:xfrm flipH="1">
                <a:off x="7036804" y="1968431"/>
                <a:ext cx="882876" cy="460022"/>
              </a:xfrm>
              <a:custGeom>
                <a:avLst/>
                <a:gdLst/>
                <a:ahLst/>
                <a:cxnLst/>
                <a:rect l="l" t="t" r="r" b="b"/>
                <a:pathLst>
                  <a:path w="13920" h="7253" extrusionOk="0">
                    <a:moveTo>
                      <a:pt x="6417" y="0"/>
                    </a:moveTo>
                    <a:cubicBezTo>
                      <a:pt x="6093" y="0"/>
                      <a:pt x="5758" y="16"/>
                      <a:pt x="5410" y="50"/>
                    </a:cubicBezTo>
                    <a:cubicBezTo>
                      <a:pt x="3765" y="214"/>
                      <a:pt x="955" y="3610"/>
                      <a:pt x="450" y="4552"/>
                    </a:cubicBezTo>
                    <a:cubicBezTo>
                      <a:pt x="1" y="5392"/>
                      <a:pt x="6285" y="7253"/>
                      <a:pt x="9304" y="7253"/>
                    </a:cubicBezTo>
                    <a:cubicBezTo>
                      <a:pt x="9660" y="7253"/>
                      <a:pt x="9971" y="7227"/>
                      <a:pt x="10220" y="7170"/>
                    </a:cubicBezTo>
                    <a:cubicBezTo>
                      <a:pt x="12578" y="6631"/>
                      <a:pt x="13920" y="4484"/>
                      <a:pt x="13920" y="4484"/>
                    </a:cubicBezTo>
                    <a:cubicBezTo>
                      <a:pt x="13920" y="4484"/>
                      <a:pt x="11837" y="0"/>
                      <a:pt x="6417" y="0"/>
                    </a:cubicBez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8"/>
              <p:cNvSpPr/>
              <p:nvPr/>
            </p:nvSpPr>
            <p:spPr>
              <a:xfrm flipH="1">
                <a:off x="7539765" y="1960313"/>
                <a:ext cx="374588" cy="285920"/>
              </a:xfrm>
              <a:custGeom>
                <a:avLst/>
                <a:gdLst/>
                <a:ahLst/>
                <a:cxnLst/>
                <a:rect l="l" t="t" r="r" b="b"/>
                <a:pathLst>
                  <a:path w="5906" h="4508" extrusionOk="0">
                    <a:moveTo>
                      <a:pt x="4651" y="1"/>
                    </a:moveTo>
                    <a:cubicBezTo>
                      <a:pt x="4384" y="1"/>
                      <a:pt x="4064" y="55"/>
                      <a:pt x="3681" y="191"/>
                    </a:cubicBezTo>
                    <a:cubicBezTo>
                      <a:pt x="1868" y="837"/>
                      <a:pt x="1" y="4434"/>
                      <a:pt x="1" y="4500"/>
                    </a:cubicBezTo>
                    <a:cubicBezTo>
                      <a:pt x="1" y="4505"/>
                      <a:pt x="24" y="4508"/>
                      <a:pt x="68" y="4508"/>
                    </a:cubicBezTo>
                    <a:cubicBezTo>
                      <a:pt x="506" y="4508"/>
                      <a:pt x="2947" y="4250"/>
                      <a:pt x="2947" y="4250"/>
                    </a:cubicBezTo>
                    <a:cubicBezTo>
                      <a:pt x="3127" y="2177"/>
                      <a:pt x="5860" y="747"/>
                      <a:pt x="5905" y="747"/>
                    </a:cubicBezTo>
                    <a:cubicBezTo>
                      <a:pt x="5906" y="747"/>
                      <a:pt x="5906" y="747"/>
                      <a:pt x="5906" y="747"/>
                    </a:cubicBezTo>
                    <a:cubicBezTo>
                      <a:pt x="5906" y="747"/>
                      <a:pt x="5647" y="1"/>
                      <a:pt x="4651"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8"/>
              <p:cNvSpPr/>
              <p:nvPr/>
            </p:nvSpPr>
            <p:spPr>
              <a:xfrm flipH="1">
                <a:off x="7041110" y="2164672"/>
                <a:ext cx="423552" cy="165222"/>
              </a:xfrm>
              <a:custGeom>
                <a:avLst/>
                <a:gdLst/>
                <a:ahLst/>
                <a:cxnLst/>
                <a:rect l="l" t="t" r="r" b="b"/>
                <a:pathLst>
                  <a:path w="6678" h="2605" extrusionOk="0">
                    <a:moveTo>
                      <a:pt x="5824" y="0"/>
                    </a:moveTo>
                    <a:cubicBezTo>
                      <a:pt x="4336" y="2130"/>
                      <a:pt x="1" y="2267"/>
                      <a:pt x="1" y="2267"/>
                    </a:cubicBezTo>
                    <a:cubicBezTo>
                      <a:pt x="803" y="2507"/>
                      <a:pt x="1564" y="2605"/>
                      <a:pt x="2264" y="2605"/>
                    </a:cubicBezTo>
                    <a:cubicBezTo>
                      <a:pt x="4360" y="2605"/>
                      <a:pt x="5947" y="1745"/>
                      <a:pt x="6678" y="1257"/>
                    </a:cubicBezTo>
                    <a:cubicBezTo>
                      <a:pt x="6558" y="1032"/>
                      <a:pt x="6282" y="557"/>
                      <a:pt x="5824" y="0"/>
                    </a:cubicBezTo>
                    <a:close/>
                  </a:path>
                </a:pathLst>
              </a:custGeom>
              <a:solidFill>
                <a:srgbClr val="007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8"/>
              <p:cNvSpPr/>
              <p:nvPr/>
            </p:nvSpPr>
            <p:spPr>
              <a:xfrm flipH="1">
                <a:off x="6912920" y="2270340"/>
                <a:ext cx="119746" cy="502580"/>
              </a:xfrm>
              <a:custGeom>
                <a:avLst/>
                <a:gdLst/>
                <a:ahLst/>
                <a:cxnLst/>
                <a:rect l="l" t="t" r="r" b="b"/>
                <a:pathLst>
                  <a:path w="1888" h="7924" extrusionOk="0">
                    <a:moveTo>
                      <a:pt x="0" y="1"/>
                    </a:moveTo>
                    <a:cubicBezTo>
                      <a:pt x="492" y="2202"/>
                      <a:pt x="1215" y="5609"/>
                      <a:pt x="1536" y="7923"/>
                    </a:cubicBezTo>
                    <a:cubicBezTo>
                      <a:pt x="1888" y="6544"/>
                      <a:pt x="1594" y="4571"/>
                      <a:pt x="1157" y="3048"/>
                    </a:cubicBezTo>
                    <a:cubicBezTo>
                      <a:pt x="785" y="1755"/>
                      <a:pt x="352" y="724"/>
                      <a:pt x="0" y="1"/>
                    </a:cubicBezTo>
                    <a:close/>
                  </a:path>
                </a:pathLst>
              </a:custGeom>
              <a:solidFill>
                <a:srgbClr val="FF79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8"/>
              <p:cNvSpPr/>
              <p:nvPr/>
            </p:nvSpPr>
            <p:spPr>
              <a:xfrm flipH="1">
                <a:off x="7080507" y="2194165"/>
                <a:ext cx="983024" cy="1201206"/>
              </a:xfrm>
              <a:custGeom>
                <a:avLst/>
                <a:gdLst/>
                <a:ahLst/>
                <a:cxnLst/>
                <a:rect l="l" t="t" r="r" b="b"/>
                <a:pathLst>
                  <a:path w="15499" h="18939" extrusionOk="0">
                    <a:moveTo>
                      <a:pt x="4929" y="0"/>
                    </a:moveTo>
                    <a:cubicBezTo>
                      <a:pt x="4622" y="0"/>
                      <a:pt x="4330" y="21"/>
                      <a:pt x="4059" y="55"/>
                    </a:cubicBezTo>
                    <a:cubicBezTo>
                      <a:pt x="3288" y="1645"/>
                      <a:pt x="0" y="8667"/>
                      <a:pt x="581" y="11651"/>
                    </a:cubicBezTo>
                    <a:cubicBezTo>
                      <a:pt x="1113" y="14388"/>
                      <a:pt x="2906" y="17764"/>
                      <a:pt x="3561" y="18939"/>
                    </a:cubicBezTo>
                    <a:cubicBezTo>
                      <a:pt x="3667" y="18864"/>
                      <a:pt x="3772" y="18785"/>
                      <a:pt x="3889" y="18703"/>
                    </a:cubicBezTo>
                    <a:cubicBezTo>
                      <a:pt x="5050" y="17860"/>
                      <a:pt x="5800" y="15651"/>
                      <a:pt x="5800" y="15651"/>
                    </a:cubicBezTo>
                    <a:cubicBezTo>
                      <a:pt x="4752" y="14515"/>
                      <a:pt x="4615" y="12193"/>
                      <a:pt x="4615" y="12193"/>
                    </a:cubicBezTo>
                    <a:cubicBezTo>
                      <a:pt x="4615" y="12193"/>
                      <a:pt x="8576" y="9804"/>
                      <a:pt x="10764" y="9326"/>
                    </a:cubicBezTo>
                    <a:cubicBezTo>
                      <a:pt x="11033" y="9267"/>
                      <a:pt x="11266" y="9240"/>
                      <a:pt x="11474" y="9240"/>
                    </a:cubicBezTo>
                    <a:cubicBezTo>
                      <a:pt x="12921" y="9240"/>
                      <a:pt x="13113" y="10513"/>
                      <a:pt x="15499" y="10770"/>
                    </a:cubicBezTo>
                    <a:cubicBezTo>
                      <a:pt x="15403" y="8643"/>
                      <a:pt x="15335" y="2713"/>
                      <a:pt x="15311" y="269"/>
                    </a:cubicBezTo>
                    <a:cubicBezTo>
                      <a:pt x="14815" y="693"/>
                      <a:pt x="13679" y="1492"/>
                      <a:pt x="11877" y="1837"/>
                    </a:cubicBezTo>
                    <a:cubicBezTo>
                      <a:pt x="11601" y="1889"/>
                      <a:pt x="11337" y="1913"/>
                      <a:pt x="11083" y="1913"/>
                    </a:cubicBezTo>
                    <a:cubicBezTo>
                      <a:pt x="9029" y="1913"/>
                      <a:pt x="7617" y="368"/>
                      <a:pt x="5937" y="82"/>
                    </a:cubicBezTo>
                    <a:cubicBezTo>
                      <a:pt x="5591" y="24"/>
                      <a:pt x="5252" y="0"/>
                      <a:pt x="4929" y="0"/>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8"/>
              <p:cNvSpPr/>
              <p:nvPr/>
            </p:nvSpPr>
            <p:spPr>
              <a:xfrm flipH="1">
                <a:off x="6938515" y="2195212"/>
                <a:ext cx="157294" cy="684546"/>
              </a:xfrm>
              <a:custGeom>
                <a:avLst/>
                <a:gdLst/>
                <a:ahLst/>
                <a:cxnLst/>
                <a:rect l="l" t="t" r="r" b="b"/>
                <a:pathLst>
                  <a:path w="2480" h="10793" extrusionOk="0">
                    <a:moveTo>
                      <a:pt x="288" y="1"/>
                    </a:moveTo>
                    <a:cubicBezTo>
                      <a:pt x="288" y="1"/>
                      <a:pt x="192" y="107"/>
                      <a:pt x="1" y="270"/>
                    </a:cubicBezTo>
                    <a:cubicBezTo>
                      <a:pt x="25" y="2714"/>
                      <a:pt x="93" y="8644"/>
                      <a:pt x="189" y="10771"/>
                    </a:cubicBezTo>
                    <a:cubicBezTo>
                      <a:pt x="233" y="10774"/>
                      <a:pt x="277" y="10778"/>
                      <a:pt x="325" y="10781"/>
                    </a:cubicBezTo>
                    <a:cubicBezTo>
                      <a:pt x="410" y="10788"/>
                      <a:pt x="492" y="10792"/>
                      <a:pt x="572" y="10792"/>
                    </a:cubicBezTo>
                    <a:cubicBezTo>
                      <a:pt x="1654" y="10792"/>
                      <a:pt x="2231" y="10111"/>
                      <a:pt x="2479" y="9125"/>
                    </a:cubicBezTo>
                    <a:cubicBezTo>
                      <a:pt x="2158" y="6811"/>
                      <a:pt x="1435" y="3404"/>
                      <a:pt x="943" y="1203"/>
                    </a:cubicBezTo>
                    <a:cubicBezTo>
                      <a:pt x="567" y="420"/>
                      <a:pt x="288" y="1"/>
                      <a:pt x="288" y="1"/>
                    </a:cubicBezTo>
                    <a:close/>
                  </a:path>
                </a:pathLst>
              </a:custGeom>
              <a:solidFill>
                <a:srgbClr val="FFA9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8"/>
              <p:cNvSpPr/>
              <p:nvPr/>
            </p:nvSpPr>
            <p:spPr>
              <a:xfrm flipH="1">
                <a:off x="7794812" y="2197590"/>
                <a:ext cx="373320" cy="1246492"/>
              </a:xfrm>
              <a:custGeom>
                <a:avLst/>
                <a:gdLst/>
                <a:ahLst/>
                <a:cxnLst/>
                <a:rect l="l" t="t" r="r" b="b"/>
                <a:pathLst>
                  <a:path w="5886" h="19653" extrusionOk="0">
                    <a:moveTo>
                      <a:pt x="5885" y="1"/>
                    </a:moveTo>
                    <a:cubicBezTo>
                      <a:pt x="4875" y="124"/>
                      <a:pt x="4165" y="417"/>
                      <a:pt x="4165" y="417"/>
                    </a:cubicBezTo>
                    <a:cubicBezTo>
                      <a:pt x="4165" y="417"/>
                      <a:pt x="2096" y="2782"/>
                      <a:pt x="1048" y="8361"/>
                    </a:cubicBezTo>
                    <a:cubicBezTo>
                      <a:pt x="0" y="13938"/>
                      <a:pt x="3120" y="19287"/>
                      <a:pt x="3550" y="19561"/>
                    </a:cubicBezTo>
                    <a:cubicBezTo>
                      <a:pt x="3649" y="19623"/>
                      <a:pt x="3754" y="19653"/>
                      <a:pt x="3872" y="19653"/>
                    </a:cubicBezTo>
                    <a:cubicBezTo>
                      <a:pt x="4222" y="19653"/>
                      <a:pt x="4679" y="19385"/>
                      <a:pt x="5387" y="18885"/>
                    </a:cubicBezTo>
                    <a:cubicBezTo>
                      <a:pt x="4732" y="17710"/>
                      <a:pt x="2939" y="14334"/>
                      <a:pt x="2407" y="11597"/>
                    </a:cubicBezTo>
                    <a:cubicBezTo>
                      <a:pt x="1826" y="8613"/>
                      <a:pt x="5114" y="1591"/>
                      <a:pt x="5885" y="1"/>
                    </a:cubicBezTo>
                    <a:close/>
                  </a:path>
                </a:pathLst>
              </a:custGeom>
              <a:solidFill>
                <a:srgbClr val="FFA9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8"/>
              <p:cNvSpPr/>
              <p:nvPr/>
            </p:nvSpPr>
            <p:spPr>
              <a:xfrm flipH="1">
                <a:off x="7216654" y="3194851"/>
                <a:ext cx="177160" cy="1272747"/>
              </a:xfrm>
              <a:custGeom>
                <a:avLst/>
                <a:gdLst/>
                <a:ahLst/>
                <a:cxnLst/>
                <a:rect l="l" t="t" r="r" b="b"/>
                <a:pathLst>
                  <a:path w="2793" h="17865" extrusionOk="0">
                    <a:moveTo>
                      <a:pt x="2792" y="1"/>
                    </a:moveTo>
                    <a:cubicBezTo>
                      <a:pt x="2792" y="1"/>
                      <a:pt x="1406" y="1120"/>
                      <a:pt x="836" y="1800"/>
                    </a:cubicBezTo>
                    <a:cubicBezTo>
                      <a:pt x="262" y="2479"/>
                      <a:pt x="0" y="17864"/>
                      <a:pt x="0" y="17864"/>
                    </a:cubicBezTo>
                    <a:lnTo>
                      <a:pt x="744" y="17625"/>
                    </a:lnTo>
                    <a:cubicBezTo>
                      <a:pt x="744" y="17625"/>
                      <a:pt x="1191" y="3817"/>
                      <a:pt x="1341" y="2854"/>
                    </a:cubicBezTo>
                    <a:cubicBezTo>
                      <a:pt x="1488" y="1888"/>
                      <a:pt x="2792" y="1"/>
                      <a:pt x="2792" y="1"/>
                    </a:cubicBezTo>
                    <a:close/>
                  </a:path>
                </a:pathLst>
              </a:custGeom>
              <a:solidFill>
                <a:srgbClr val="3022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8"/>
              <p:cNvSpPr/>
              <p:nvPr/>
            </p:nvSpPr>
            <p:spPr>
              <a:xfrm flipH="1">
                <a:off x="6632322" y="3508355"/>
                <a:ext cx="44398" cy="34503"/>
              </a:xfrm>
              <a:custGeom>
                <a:avLst/>
                <a:gdLst/>
                <a:ahLst/>
                <a:cxnLst/>
                <a:rect l="l" t="t" r="r" b="b"/>
                <a:pathLst>
                  <a:path w="700" h="544" extrusionOk="0">
                    <a:moveTo>
                      <a:pt x="348" y="1"/>
                    </a:moveTo>
                    <a:cubicBezTo>
                      <a:pt x="0" y="1"/>
                      <a:pt x="0" y="543"/>
                      <a:pt x="348" y="543"/>
                    </a:cubicBezTo>
                    <a:cubicBezTo>
                      <a:pt x="700" y="543"/>
                      <a:pt x="700" y="1"/>
                      <a:pt x="348" y="1"/>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8"/>
              <p:cNvSpPr/>
              <p:nvPr/>
            </p:nvSpPr>
            <p:spPr>
              <a:xfrm flipH="1">
                <a:off x="6547022" y="2021519"/>
                <a:ext cx="532199" cy="434842"/>
              </a:xfrm>
              <a:custGeom>
                <a:avLst/>
                <a:gdLst/>
                <a:ahLst/>
                <a:cxnLst/>
                <a:rect l="l" t="t" r="r" b="b"/>
                <a:pathLst>
                  <a:path w="8391" h="6856" extrusionOk="0">
                    <a:moveTo>
                      <a:pt x="4454" y="0"/>
                    </a:moveTo>
                    <a:cubicBezTo>
                      <a:pt x="4286" y="0"/>
                      <a:pt x="4114" y="9"/>
                      <a:pt x="3936" y="28"/>
                    </a:cubicBezTo>
                    <a:cubicBezTo>
                      <a:pt x="744" y="370"/>
                      <a:pt x="0" y="2125"/>
                      <a:pt x="48" y="2633"/>
                    </a:cubicBezTo>
                    <a:lnTo>
                      <a:pt x="433" y="6856"/>
                    </a:lnTo>
                    <a:lnTo>
                      <a:pt x="8390" y="6436"/>
                    </a:lnTo>
                    <a:lnTo>
                      <a:pt x="7988" y="2032"/>
                    </a:lnTo>
                    <a:cubicBezTo>
                      <a:pt x="7915" y="1515"/>
                      <a:pt x="6635" y="0"/>
                      <a:pt x="4454"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8"/>
              <p:cNvSpPr/>
              <p:nvPr/>
            </p:nvSpPr>
            <p:spPr>
              <a:xfrm flipH="1">
                <a:off x="6520818" y="2868322"/>
                <a:ext cx="11099" cy="52452"/>
              </a:xfrm>
              <a:custGeom>
                <a:avLst/>
                <a:gdLst/>
                <a:ahLst/>
                <a:cxnLst/>
                <a:rect l="l" t="t" r="r" b="b"/>
                <a:pathLst>
                  <a:path w="175" h="827" extrusionOk="0">
                    <a:moveTo>
                      <a:pt x="0" y="1"/>
                    </a:moveTo>
                    <a:lnTo>
                      <a:pt x="65" y="827"/>
                    </a:lnTo>
                    <a:lnTo>
                      <a:pt x="175" y="827"/>
                    </a:lnTo>
                    <a:lnTo>
                      <a:pt x="175" y="4"/>
                    </a:lnTo>
                    <a:lnTo>
                      <a:pt x="0" y="1"/>
                    </a:lnTo>
                    <a:close/>
                  </a:path>
                </a:pathLst>
              </a:custGeom>
              <a:solidFill>
                <a:srgbClr val="4D31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8"/>
              <p:cNvSpPr/>
              <p:nvPr/>
            </p:nvSpPr>
            <p:spPr>
              <a:xfrm flipH="1">
                <a:off x="6520818" y="2818596"/>
                <a:ext cx="15032" cy="46554"/>
              </a:xfrm>
              <a:custGeom>
                <a:avLst/>
                <a:gdLst/>
                <a:ahLst/>
                <a:cxnLst/>
                <a:rect l="l" t="t" r="r" b="b"/>
                <a:pathLst>
                  <a:path w="237" h="734" extrusionOk="0">
                    <a:moveTo>
                      <a:pt x="237" y="0"/>
                    </a:moveTo>
                    <a:cubicBezTo>
                      <a:pt x="209" y="7"/>
                      <a:pt x="179" y="7"/>
                      <a:pt x="151" y="7"/>
                    </a:cubicBezTo>
                    <a:lnTo>
                      <a:pt x="1" y="7"/>
                    </a:lnTo>
                    <a:lnTo>
                      <a:pt x="59" y="733"/>
                    </a:lnTo>
                    <a:lnTo>
                      <a:pt x="237" y="733"/>
                    </a:lnTo>
                    <a:lnTo>
                      <a:pt x="237" y="0"/>
                    </a:lnTo>
                    <a:close/>
                  </a:path>
                </a:pathLst>
              </a:custGeom>
              <a:solidFill>
                <a:srgbClr val="4D31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8"/>
              <p:cNvSpPr/>
              <p:nvPr/>
            </p:nvSpPr>
            <p:spPr>
              <a:xfrm flipH="1">
                <a:off x="6520818" y="2865087"/>
                <a:ext cx="11290" cy="3552"/>
              </a:xfrm>
              <a:custGeom>
                <a:avLst/>
                <a:gdLst/>
                <a:ahLst/>
                <a:cxnLst/>
                <a:rect l="l" t="t" r="r" b="b"/>
                <a:pathLst>
                  <a:path w="178" h="56" extrusionOk="0">
                    <a:moveTo>
                      <a:pt x="0" y="0"/>
                    </a:moveTo>
                    <a:lnTo>
                      <a:pt x="3" y="52"/>
                    </a:lnTo>
                    <a:lnTo>
                      <a:pt x="178" y="55"/>
                    </a:lnTo>
                    <a:lnTo>
                      <a:pt x="178" y="0"/>
                    </a:lnTo>
                    <a:close/>
                  </a:path>
                </a:pathLst>
              </a:custGeom>
              <a:solidFill>
                <a:srgbClr val="4D2C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8"/>
              <p:cNvSpPr/>
              <p:nvPr/>
            </p:nvSpPr>
            <p:spPr>
              <a:xfrm flipH="1">
                <a:off x="6520819" y="2763351"/>
                <a:ext cx="19345" cy="49598"/>
              </a:xfrm>
              <a:custGeom>
                <a:avLst/>
                <a:gdLst/>
                <a:ahLst/>
                <a:cxnLst/>
                <a:rect l="l" t="t" r="r" b="b"/>
                <a:pathLst>
                  <a:path w="305" h="782" extrusionOk="0">
                    <a:moveTo>
                      <a:pt x="1" y="0"/>
                    </a:moveTo>
                    <a:lnTo>
                      <a:pt x="62" y="778"/>
                    </a:lnTo>
                    <a:lnTo>
                      <a:pt x="305" y="782"/>
                    </a:lnTo>
                    <a:lnTo>
                      <a:pt x="305" y="27"/>
                    </a:lnTo>
                    <a:cubicBezTo>
                      <a:pt x="250" y="11"/>
                      <a:pt x="192" y="3"/>
                      <a:pt x="134" y="0"/>
                    </a:cubicBezTo>
                    <a:close/>
                  </a:path>
                </a:pathLst>
              </a:custGeom>
              <a:solidFill>
                <a:srgbClr val="4D31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8"/>
              <p:cNvSpPr/>
              <p:nvPr/>
            </p:nvSpPr>
            <p:spPr>
              <a:xfrm flipH="1">
                <a:off x="6520818" y="2812697"/>
                <a:ext cx="15412" cy="6342"/>
              </a:xfrm>
              <a:custGeom>
                <a:avLst/>
                <a:gdLst/>
                <a:ahLst/>
                <a:cxnLst/>
                <a:rect l="l" t="t" r="r" b="b"/>
                <a:pathLst>
                  <a:path w="243" h="100" extrusionOk="0">
                    <a:moveTo>
                      <a:pt x="0" y="0"/>
                    </a:moveTo>
                    <a:lnTo>
                      <a:pt x="7" y="100"/>
                    </a:lnTo>
                    <a:lnTo>
                      <a:pt x="157" y="100"/>
                    </a:lnTo>
                    <a:cubicBezTo>
                      <a:pt x="185" y="100"/>
                      <a:pt x="215" y="100"/>
                      <a:pt x="243" y="93"/>
                    </a:cubicBezTo>
                    <a:lnTo>
                      <a:pt x="243" y="4"/>
                    </a:lnTo>
                    <a:lnTo>
                      <a:pt x="0" y="0"/>
                    </a:lnTo>
                    <a:close/>
                  </a:path>
                </a:pathLst>
              </a:custGeom>
              <a:solidFill>
                <a:srgbClr val="4D2C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8"/>
              <p:cNvSpPr/>
              <p:nvPr/>
            </p:nvSpPr>
            <p:spPr>
              <a:xfrm flipH="1">
                <a:off x="6404377" y="2257084"/>
                <a:ext cx="509049" cy="2251588"/>
              </a:xfrm>
              <a:custGeom>
                <a:avLst/>
                <a:gdLst/>
                <a:ahLst/>
                <a:cxnLst/>
                <a:rect l="l" t="t" r="r" b="b"/>
                <a:pathLst>
                  <a:path w="8026" h="35500" extrusionOk="0">
                    <a:moveTo>
                      <a:pt x="2186" y="0"/>
                    </a:moveTo>
                    <a:cubicBezTo>
                      <a:pt x="2017" y="0"/>
                      <a:pt x="1843" y="9"/>
                      <a:pt x="1663" y="29"/>
                    </a:cubicBezTo>
                    <a:cubicBezTo>
                      <a:pt x="1011" y="97"/>
                      <a:pt x="462" y="226"/>
                      <a:pt x="0" y="390"/>
                    </a:cubicBezTo>
                    <a:lnTo>
                      <a:pt x="2773" y="35500"/>
                    </a:lnTo>
                    <a:lnTo>
                      <a:pt x="8026" y="35103"/>
                    </a:lnTo>
                    <a:lnTo>
                      <a:pt x="5366" y="1408"/>
                    </a:lnTo>
                    <a:cubicBezTo>
                      <a:pt x="4843" y="776"/>
                      <a:pt x="3744" y="0"/>
                      <a:pt x="2186" y="0"/>
                    </a:cubicBezTo>
                    <a:close/>
                  </a:path>
                </a:pathLst>
              </a:custGeom>
              <a:solidFill>
                <a:srgbClr val="66B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8"/>
              <p:cNvSpPr/>
              <p:nvPr/>
            </p:nvSpPr>
            <p:spPr>
              <a:xfrm flipH="1">
                <a:off x="6737551" y="2281820"/>
                <a:ext cx="319408" cy="2236365"/>
              </a:xfrm>
              <a:custGeom>
                <a:avLst/>
                <a:gdLst/>
                <a:ahLst/>
                <a:cxnLst/>
                <a:rect l="l" t="t" r="r" b="b"/>
                <a:pathLst>
                  <a:path w="5036" h="35260" extrusionOk="0">
                    <a:moveTo>
                      <a:pt x="2263" y="0"/>
                    </a:moveTo>
                    <a:cubicBezTo>
                      <a:pt x="465" y="642"/>
                      <a:pt x="0" y="1837"/>
                      <a:pt x="38" y="2240"/>
                    </a:cubicBezTo>
                    <a:lnTo>
                      <a:pt x="38" y="2243"/>
                    </a:lnTo>
                    <a:lnTo>
                      <a:pt x="3025" y="35260"/>
                    </a:lnTo>
                    <a:lnTo>
                      <a:pt x="5036" y="35110"/>
                    </a:lnTo>
                    <a:lnTo>
                      <a:pt x="2263" y="0"/>
                    </a:ln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8"/>
              <p:cNvSpPr/>
              <p:nvPr/>
            </p:nvSpPr>
            <p:spPr>
              <a:xfrm flipH="1">
                <a:off x="6361496" y="2346324"/>
                <a:ext cx="211586" cy="2137232"/>
              </a:xfrm>
              <a:custGeom>
                <a:avLst/>
                <a:gdLst/>
                <a:ahLst/>
                <a:cxnLst/>
                <a:rect l="l" t="t" r="r" b="b"/>
                <a:pathLst>
                  <a:path w="3336" h="33697" extrusionOk="0">
                    <a:moveTo>
                      <a:pt x="0" y="1"/>
                    </a:moveTo>
                    <a:lnTo>
                      <a:pt x="2660" y="33696"/>
                    </a:lnTo>
                    <a:lnTo>
                      <a:pt x="3336" y="33645"/>
                    </a:lnTo>
                    <a:lnTo>
                      <a:pt x="349" y="626"/>
                    </a:lnTo>
                    <a:cubicBezTo>
                      <a:pt x="328" y="478"/>
                      <a:pt x="209" y="250"/>
                      <a:pt x="0"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8"/>
              <p:cNvSpPr/>
              <p:nvPr/>
            </p:nvSpPr>
            <p:spPr>
              <a:xfrm flipH="1">
                <a:off x="6466022" y="4725694"/>
                <a:ext cx="226998" cy="184123"/>
              </a:xfrm>
              <a:custGeom>
                <a:avLst/>
                <a:gdLst/>
                <a:ahLst/>
                <a:cxnLst/>
                <a:rect l="l" t="t" r="r" b="b"/>
                <a:pathLst>
                  <a:path w="3579" h="2903" extrusionOk="0">
                    <a:moveTo>
                      <a:pt x="2101" y="0"/>
                    </a:moveTo>
                    <a:cubicBezTo>
                      <a:pt x="1525" y="0"/>
                      <a:pt x="818" y="184"/>
                      <a:pt x="1" y="743"/>
                    </a:cubicBezTo>
                    <a:cubicBezTo>
                      <a:pt x="924" y="1923"/>
                      <a:pt x="1803" y="2902"/>
                      <a:pt x="2113" y="2902"/>
                    </a:cubicBezTo>
                    <a:cubicBezTo>
                      <a:pt x="2122" y="2902"/>
                      <a:pt x="2130" y="2902"/>
                      <a:pt x="2137" y="2900"/>
                    </a:cubicBezTo>
                    <a:cubicBezTo>
                      <a:pt x="2383" y="2853"/>
                      <a:pt x="2977" y="1761"/>
                      <a:pt x="3578" y="466"/>
                    </a:cubicBezTo>
                    <a:cubicBezTo>
                      <a:pt x="3302" y="268"/>
                      <a:pt x="2797" y="0"/>
                      <a:pt x="2101" y="0"/>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8"/>
              <p:cNvSpPr/>
              <p:nvPr/>
            </p:nvSpPr>
            <p:spPr>
              <a:xfrm flipH="1">
                <a:off x="6358393" y="4351416"/>
                <a:ext cx="509556" cy="421459"/>
              </a:xfrm>
              <a:custGeom>
                <a:avLst/>
                <a:gdLst/>
                <a:ahLst/>
                <a:cxnLst/>
                <a:rect l="l" t="t" r="r" b="b"/>
                <a:pathLst>
                  <a:path w="8034" h="6645" extrusionOk="0">
                    <a:moveTo>
                      <a:pt x="4450" y="1"/>
                    </a:moveTo>
                    <a:cubicBezTo>
                      <a:pt x="4283" y="1"/>
                      <a:pt x="4110" y="10"/>
                      <a:pt x="3933" y="29"/>
                    </a:cubicBezTo>
                    <a:cubicBezTo>
                      <a:pt x="742" y="370"/>
                      <a:pt x="0" y="2124"/>
                      <a:pt x="45" y="2630"/>
                    </a:cubicBezTo>
                    <a:cubicBezTo>
                      <a:pt x="72" y="2923"/>
                      <a:pt x="1462" y="4985"/>
                      <a:pt x="2759" y="6644"/>
                    </a:cubicBezTo>
                    <a:cubicBezTo>
                      <a:pt x="3576" y="6085"/>
                      <a:pt x="4283" y="5901"/>
                      <a:pt x="4859" y="5901"/>
                    </a:cubicBezTo>
                    <a:cubicBezTo>
                      <a:pt x="5555" y="5901"/>
                      <a:pt x="6060" y="6169"/>
                      <a:pt x="6336" y="6367"/>
                    </a:cubicBezTo>
                    <a:cubicBezTo>
                      <a:pt x="7176" y="4558"/>
                      <a:pt x="8033" y="2357"/>
                      <a:pt x="7985" y="2032"/>
                    </a:cubicBezTo>
                    <a:cubicBezTo>
                      <a:pt x="7912" y="1516"/>
                      <a:pt x="6632" y="1"/>
                      <a:pt x="4450" y="1"/>
                    </a:cubicBezTo>
                    <a:close/>
                  </a:path>
                </a:pathLst>
              </a:custGeom>
              <a:solidFill>
                <a:srgbClr val="FDDF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8"/>
              <p:cNvSpPr/>
              <p:nvPr/>
            </p:nvSpPr>
            <p:spPr>
              <a:xfrm flipH="1">
                <a:off x="6652494" y="4385856"/>
                <a:ext cx="212854" cy="387019"/>
              </a:xfrm>
              <a:custGeom>
                <a:avLst/>
                <a:gdLst/>
                <a:ahLst/>
                <a:cxnLst/>
                <a:rect l="l" t="t" r="r" b="b"/>
                <a:pathLst>
                  <a:path w="3356" h="6102" extrusionOk="0">
                    <a:moveTo>
                      <a:pt x="1854" y="1"/>
                    </a:moveTo>
                    <a:lnTo>
                      <a:pt x="1854" y="1"/>
                    </a:lnTo>
                    <a:cubicBezTo>
                      <a:pt x="424" y="636"/>
                      <a:pt x="0" y="1636"/>
                      <a:pt x="0" y="2042"/>
                    </a:cubicBezTo>
                    <a:cubicBezTo>
                      <a:pt x="0" y="2060"/>
                      <a:pt x="4" y="2073"/>
                      <a:pt x="4" y="2087"/>
                    </a:cubicBezTo>
                    <a:cubicBezTo>
                      <a:pt x="31" y="2380"/>
                      <a:pt x="1421" y="4442"/>
                      <a:pt x="2718" y="6101"/>
                    </a:cubicBezTo>
                    <a:cubicBezTo>
                      <a:pt x="2940" y="5951"/>
                      <a:pt x="3154" y="5828"/>
                      <a:pt x="3356" y="5726"/>
                    </a:cubicBezTo>
                    <a:cubicBezTo>
                      <a:pt x="2458" y="3927"/>
                      <a:pt x="1602" y="1704"/>
                      <a:pt x="1854" y="1"/>
                    </a:cubicBezTo>
                    <a:close/>
                  </a:path>
                </a:pathLst>
              </a:custGeom>
              <a:solidFill>
                <a:srgbClr val="FBC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8"/>
              <p:cNvSpPr/>
              <p:nvPr/>
            </p:nvSpPr>
            <p:spPr>
              <a:xfrm flipH="1">
                <a:off x="6257575" y="810650"/>
                <a:ext cx="2253237" cy="1137781"/>
              </a:xfrm>
              <a:custGeom>
                <a:avLst/>
                <a:gdLst/>
                <a:ahLst/>
                <a:cxnLst/>
                <a:rect l="l" t="t" r="r" b="b"/>
                <a:pathLst>
                  <a:path w="35526" h="17939" extrusionOk="0">
                    <a:moveTo>
                      <a:pt x="16263" y="0"/>
                    </a:moveTo>
                    <a:cubicBezTo>
                      <a:pt x="15165" y="0"/>
                      <a:pt x="13956" y="211"/>
                      <a:pt x="12723" y="826"/>
                    </a:cubicBezTo>
                    <a:cubicBezTo>
                      <a:pt x="8305" y="3021"/>
                      <a:pt x="9917" y="6851"/>
                      <a:pt x="9364" y="7257"/>
                    </a:cubicBezTo>
                    <a:cubicBezTo>
                      <a:pt x="9278" y="7319"/>
                      <a:pt x="9106" y="7338"/>
                      <a:pt x="8869" y="7338"/>
                    </a:cubicBezTo>
                    <a:cubicBezTo>
                      <a:pt x="8702" y="7338"/>
                      <a:pt x="8503" y="7328"/>
                      <a:pt x="8278" y="7318"/>
                    </a:cubicBezTo>
                    <a:cubicBezTo>
                      <a:pt x="8056" y="7310"/>
                      <a:pt x="7809" y="7301"/>
                      <a:pt x="7546" y="7301"/>
                    </a:cubicBezTo>
                    <a:cubicBezTo>
                      <a:pt x="6476" y="7301"/>
                      <a:pt x="5134" y="7447"/>
                      <a:pt x="4021" y="8343"/>
                    </a:cubicBezTo>
                    <a:cubicBezTo>
                      <a:pt x="1963" y="9998"/>
                      <a:pt x="4352" y="12672"/>
                      <a:pt x="4185" y="12954"/>
                    </a:cubicBezTo>
                    <a:cubicBezTo>
                      <a:pt x="4021" y="13238"/>
                      <a:pt x="1795" y="12815"/>
                      <a:pt x="898" y="14743"/>
                    </a:cubicBezTo>
                    <a:cubicBezTo>
                      <a:pt x="0" y="16675"/>
                      <a:pt x="2034" y="17939"/>
                      <a:pt x="3383" y="17939"/>
                    </a:cubicBezTo>
                    <a:lnTo>
                      <a:pt x="7166" y="17939"/>
                    </a:lnTo>
                    <a:cubicBezTo>
                      <a:pt x="7608" y="17939"/>
                      <a:pt x="7820" y="16691"/>
                      <a:pt x="8005" y="16691"/>
                    </a:cubicBezTo>
                    <a:cubicBezTo>
                      <a:pt x="8008" y="16691"/>
                      <a:pt x="8012" y="16692"/>
                      <a:pt x="8015" y="16692"/>
                    </a:cubicBezTo>
                    <a:cubicBezTo>
                      <a:pt x="8199" y="16737"/>
                      <a:pt x="8251" y="17866"/>
                      <a:pt x="8943" y="17935"/>
                    </a:cubicBezTo>
                    <a:cubicBezTo>
                      <a:pt x="8729" y="17621"/>
                      <a:pt x="8609" y="17187"/>
                      <a:pt x="8684" y="16597"/>
                    </a:cubicBezTo>
                    <a:cubicBezTo>
                      <a:pt x="8956" y="14510"/>
                      <a:pt x="13069" y="13686"/>
                      <a:pt x="13085" y="13678"/>
                    </a:cubicBezTo>
                    <a:lnTo>
                      <a:pt x="13085" y="13678"/>
                    </a:lnTo>
                    <a:lnTo>
                      <a:pt x="15675" y="17939"/>
                    </a:lnTo>
                    <a:lnTo>
                      <a:pt x="29040" y="17939"/>
                    </a:lnTo>
                    <a:cubicBezTo>
                      <a:pt x="29371" y="17939"/>
                      <a:pt x="29108" y="17307"/>
                      <a:pt x="29275" y="17307"/>
                    </a:cubicBezTo>
                    <a:cubicBezTo>
                      <a:pt x="29439" y="17307"/>
                      <a:pt x="29535" y="17939"/>
                      <a:pt x="30033" y="17939"/>
                    </a:cubicBezTo>
                    <a:lnTo>
                      <a:pt x="35188" y="17939"/>
                    </a:lnTo>
                    <a:cubicBezTo>
                      <a:pt x="35188" y="17939"/>
                      <a:pt x="35525" y="17501"/>
                      <a:pt x="35188" y="16385"/>
                    </a:cubicBezTo>
                    <a:cubicBezTo>
                      <a:pt x="34737" y="14893"/>
                      <a:pt x="33767" y="14965"/>
                      <a:pt x="33341" y="14743"/>
                    </a:cubicBezTo>
                    <a:cubicBezTo>
                      <a:pt x="32918" y="14521"/>
                      <a:pt x="33696" y="13261"/>
                      <a:pt x="32845" y="11845"/>
                    </a:cubicBezTo>
                    <a:cubicBezTo>
                      <a:pt x="31996" y="10425"/>
                      <a:pt x="31095" y="10545"/>
                      <a:pt x="30576" y="10237"/>
                    </a:cubicBezTo>
                    <a:cubicBezTo>
                      <a:pt x="30057" y="9930"/>
                      <a:pt x="31191" y="5387"/>
                      <a:pt x="28163" y="2833"/>
                    </a:cubicBezTo>
                    <a:cubicBezTo>
                      <a:pt x="26224" y="1197"/>
                      <a:pt x="24042" y="843"/>
                      <a:pt x="22606" y="843"/>
                    </a:cubicBezTo>
                    <a:cubicBezTo>
                      <a:pt x="21801" y="843"/>
                      <a:pt x="21230" y="954"/>
                      <a:pt x="21068" y="1013"/>
                    </a:cubicBezTo>
                    <a:cubicBezTo>
                      <a:pt x="21053" y="1019"/>
                      <a:pt x="21033" y="1022"/>
                      <a:pt x="21010" y="1022"/>
                    </a:cubicBezTo>
                    <a:cubicBezTo>
                      <a:pt x="20786" y="1022"/>
                      <a:pt x="20204" y="769"/>
                      <a:pt x="19376" y="512"/>
                    </a:cubicBezTo>
                    <a:cubicBezTo>
                      <a:pt x="18548" y="256"/>
                      <a:pt x="17472" y="0"/>
                      <a:pt x="16263" y="0"/>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8"/>
              <p:cNvSpPr/>
              <p:nvPr/>
            </p:nvSpPr>
            <p:spPr>
              <a:xfrm flipH="1">
                <a:off x="7516545" y="1674212"/>
                <a:ext cx="454814" cy="274227"/>
              </a:xfrm>
              <a:custGeom>
                <a:avLst/>
                <a:gdLst/>
                <a:ahLst/>
                <a:cxnLst/>
                <a:rect l="l" t="t" r="r" b="b"/>
                <a:pathLst>
                  <a:path w="7067" h="4261" extrusionOk="0">
                    <a:moveTo>
                      <a:pt x="4476" y="0"/>
                    </a:moveTo>
                    <a:lnTo>
                      <a:pt x="4476" y="0"/>
                    </a:lnTo>
                    <a:lnTo>
                      <a:pt x="4476" y="0"/>
                    </a:lnTo>
                    <a:cubicBezTo>
                      <a:pt x="4476" y="0"/>
                      <a:pt x="4476" y="0"/>
                      <a:pt x="4476" y="0"/>
                    </a:cubicBezTo>
                    <a:close/>
                    <a:moveTo>
                      <a:pt x="4476" y="0"/>
                    </a:moveTo>
                    <a:cubicBezTo>
                      <a:pt x="4460" y="8"/>
                      <a:pt x="347" y="832"/>
                      <a:pt x="75" y="2919"/>
                    </a:cubicBezTo>
                    <a:cubicBezTo>
                      <a:pt x="0" y="3509"/>
                      <a:pt x="120" y="3943"/>
                      <a:pt x="334" y="4257"/>
                    </a:cubicBezTo>
                    <a:cubicBezTo>
                      <a:pt x="355" y="4261"/>
                      <a:pt x="375" y="4261"/>
                      <a:pt x="400" y="4261"/>
                    </a:cubicBezTo>
                    <a:lnTo>
                      <a:pt x="7066" y="4261"/>
                    </a:lnTo>
                    <a:lnTo>
                      <a:pt x="4476" y="0"/>
                    </a:lnTo>
                    <a:close/>
                  </a:path>
                </a:pathLst>
              </a:custGeom>
              <a:solidFill>
                <a:srgbClr val="3022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8"/>
              <p:cNvSpPr/>
              <p:nvPr/>
            </p:nvSpPr>
            <p:spPr>
              <a:xfrm flipH="1">
                <a:off x="6576275" y="1013867"/>
                <a:ext cx="1333637" cy="1070995"/>
              </a:xfrm>
              <a:custGeom>
                <a:avLst/>
                <a:gdLst/>
                <a:ahLst/>
                <a:cxnLst/>
                <a:rect l="l" t="t" r="r" b="b"/>
                <a:pathLst>
                  <a:path w="21027" h="16886" extrusionOk="0">
                    <a:moveTo>
                      <a:pt x="12782" y="1"/>
                    </a:moveTo>
                    <a:cubicBezTo>
                      <a:pt x="12782" y="1"/>
                      <a:pt x="12240" y="3579"/>
                      <a:pt x="10066" y="6006"/>
                    </a:cubicBezTo>
                    <a:cubicBezTo>
                      <a:pt x="7055" y="9368"/>
                      <a:pt x="3914" y="10290"/>
                      <a:pt x="3914" y="10290"/>
                    </a:cubicBezTo>
                    <a:cubicBezTo>
                      <a:pt x="3225" y="9790"/>
                      <a:pt x="2513" y="9546"/>
                      <a:pt x="1892" y="9546"/>
                    </a:cubicBezTo>
                    <a:cubicBezTo>
                      <a:pt x="808" y="9546"/>
                      <a:pt x="0" y="10293"/>
                      <a:pt x="81" y="11734"/>
                    </a:cubicBezTo>
                    <a:cubicBezTo>
                      <a:pt x="203" y="14001"/>
                      <a:pt x="4215" y="13751"/>
                      <a:pt x="4737" y="13826"/>
                    </a:cubicBezTo>
                    <a:cubicBezTo>
                      <a:pt x="5262" y="13901"/>
                      <a:pt x="5235" y="15072"/>
                      <a:pt x="5311" y="15745"/>
                    </a:cubicBezTo>
                    <a:cubicBezTo>
                      <a:pt x="5375" y="16325"/>
                      <a:pt x="7073" y="16885"/>
                      <a:pt x="8017" y="16885"/>
                    </a:cubicBezTo>
                    <a:cubicBezTo>
                      <a:pt x="8167" y="16885"/>
                      <a:pt x="8297" y="16871"/>
                      <a:pt x="8399" y="16841"/>
                    </a:cubicBezTo>
                    <a:cubicBezTo>
                      <a:pt x="9147" y="16616"/>
                      <a:pt x="9120" y="16168"/>
                      <a:pt x="9147" y="15642"/>
                    </a:cubicBezTo>
                    <a:cubicBezTo>
                      <a:pt x="9171" y="15120"/>
                      <a:pt x="13008" y="15294"/>
                      <a:pt x="17019" y="14250"/>
                    </a:cubicBezTo>
                    <a:cubicBezTo>
                      <a:pt x="21027" y="13202"/>
                      <a:pt x="20006" y="9866"/>
                      <a:pt x="19757" y="5781"/>
                    </a:cubicBezTo>
                    <a:cubicBezTo>
                      <a:pt x="19508" y="1694"/>
                      <a:pt x="14602" y="1"/>
                      <a:pt x="12782" y="1"/>
                    </a:cubicBezTo>
                    <a:close/>
                  </a:path>
                </a:pathLst>
              </a:custGeom>
              <a:solidFill>
                <a:srgbClr val="FF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8"/>
              <p:cNvSpPr/>
              <p:nvPr/>
            </p:nvSpPr>
            <p:spPr>
              <a:xfrm flipH="1">
                <a:off x="7680440" y="1693415"/>
                <a:ext cx="147971" cy="104778"/>
              </a:xfrm>
              <a:custGeom>
                <a:avLst/>
                <a:gdLst/>
                <a:ahLst/>
                <a:cxnLst/>
                <a:rect l="l" t="t" r="r" b="b"/>
                <a:pathLst>
                  <a:path w="2333" h="1652" extrusionOk="0">
                    <a:moveTo>
                      <a:pt x="934" y="0"/>
                    </a:moveTo>
                    <a:cubicBezTo>
                      <a:pt x="795" y="0"/>
                      <a:pt x="662" y="25"/>
                      <a:pt x="540" y="74"/>
                    </a:cubicBezTo>
                    <a:cubicBezTo>
                      <a:pt x="192" y="218"/>
                      <a:pt x="1" y="545"/>
                      <a:pt x="1" y="1007"/>
                    </a:cubicBezTo>
                    <a:cubicBezTo>
                      <a:pt x="1" y="1061"/>
                      <a:pt x="45" y="1102"/>
                      <a:pt x="97" y="1102"/>
                    </a:cubicBezTo>
                    <a:cubicBezTo>
                      <a:pt x="151" y="1102"/>
                      <a:pt x="196" y="1061"/>
                      <a:pt x="196" y="1007"/>
                    </a:cubicBezTo>
                    <a:cubicBezTo>
                      <a:pt x="196" y="630"/>
                      <a:pt x="346" y="364"/>
                      <a:pt x="615" y="255"/>
                    </a:cubicBezTo>
                    <a:cubicBezTo>
                      <a:pt x="710" y="216"/>
                      <a:pt x="816" y="197"/>
                      <a:pt x="927" y="197"/>
                    </a:cubicBezTo>
                    <a:cubicBezTo>
                      <a:pt x="1210" y="197"/>
                      <a:pt x="1531" y="320"/>
                      <a:pt x="1814" y="539"/>
                    </a:cubicBezTo>
                    <a:cubicBezTo>
                      <a:pt x="1584" y="549"/>
                      <a:pt x="1267" y="600"/>
                      <a:pt x="1080" y="777"/>
                    </a:cubicBezTo>
                    <a:cubicBezTo>
                      <a:pt x="970" y="884"/>
                      <a:pt x="919" y="1016"/>
                      <a:pt x="926" y="1177"/>
                    </a:cubicBezTo>
                    <a:cubicBezTo>
                      <a:pt x="933" y="1371"/>
                      <a:pt x="1001" y="1508"/>
                      <a:pt x="1127" y="1583"/>
                    </a:cubicBezTo>
                    <a:cubicBezTo>
                      <a:pt x="1209" y="1634"/>
                      <a:pt x="1302" y="1651"/>
                      <a:pt x="1393" y="1651"/>
                    </a:cubicBezTo>
                    <a:cubicBezTo>
                      <a:pt x="1592" y="1651"/>
                      <a:pt x="1779" y="1569"/>
                      <a:pt x="1806" y="1555"/>
                    </a:cubicBezTo>
                    <a:cubicBezTo>
                      <a:pt x="1858" y="1535"/>
                      <a:pt x="1878" y="1473"/>
                      <a:pt x="1855" y="1426"/>
                    </a:cubicBezTo>
                    <a:cubicBezTo>
                      <a:pt x="1840" y="1389"/>
                      <a:pt x="1806" y="1369"/>
                      <a:pt x="1768" y="1369"/>
                    </a:cubicBezTo>
                    <a:cubicBezTo>
                      <a:pt x="1754" y="1369"/>
                      <a:pt x="1739" y="1372"/>
                      <a:pt x="1724" y="1378"/>
                    </a:cubicBezTo>
                    <a:cubicBezTo>
                      <a:pt x="1668" y="1404"/>
                      <a:pt x="1523" y="1454"/>
                      <a:pt x="1392" y="1454"/>
                    </a:cubicBezTo>
                    <a:cubicBezTo>
                      <a:pt x="1332" y="1454"/>
                      <a:pt x="1274" y="1444"/>
                      <a:pt x="1230" y="1416"/>
                    </a:cubicBezTo>
                    <a:cubicBezTo>
                      <a:pt x="1162" y="1375"/>
                      <a:pt x="1127" y="1293"/>
                      <a:pt x="1121" y="1170"/>
                    </a:cubicBezTo>
                    <a:cubicBezTo>
                      <a:pt x="1117" y="1068"/>
                      <a:pt x="1148" y="986"/>
                      <a:pt x="1216" y="920"/>
                    </a:cubicBezTo>
                    <a:cubicBezTo>
                      <a:pt x="1373" y="769"/>
                      <a:pt x="1701" y="734"/>
                      <a:pt x="1917" y="734"/>
                    </a:cubicBezTo>
                    <a:cubicBezTo>
                      <a:pt x="1977" y="734"/>
                      <a:pt x="2029" y="736"/>
                      <a:pt x="2066" y="740"/>
                    </a:cubicBezTo>
                    <a:lnTo>
                      <a:pt x="2332" y="761"/>
                    </a:lnTo>
                    <a:lnTo>
                      <a:pt x="2145" y="572"/>
                    </a:lnTo>
                    <a:cubicBezTo>
                      <a:pt x="1784" y="204"/>
                      <a:pt x="1336" y="0"/>
                      <a:pt x="934" y="0"/>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8"/>
              <p:cNvSpPr/>
              <p:nvPr/>
            </p:nvSpPr>
            <p:spPr>
              <a:xfrm flipH="1">
                <a:off x="6685728" y="1408695"/>
                <a:ext cx="123235" cy="65772"/>
              </a:xfrm>
              <a:custGeom>
                <a:avLst/>
                <a:gdLst/>
                <a:ahLst/>
                <a:cxnLst/>
                <a:rect l="l" t="t" r="r" b="b"/>
                <a:pathLst>
                  <a:path w="1943" h="1037" extrusionOk="0">
                    <a:moveTo>
                      <a:pt x="659" y="1"/>
                    </a:moveTo>
                    <a:cubicBezTo>
                      <a:pt x="447" y="1"/>
                      <a:pt x="263" y="60"/>
                      <a:pt x="170" y="201"/>
                    </a:cubicBezTo>
                    <a:cubicBezTo>
                      <a:pt x="1" y="452"/>
                      <a:pt x="943" y="1037"/>
                      <a:pt x="1481" y="1037"/>
                    </a:cubicBezTo>
                    <a:cubicBezTo>
                      <a:pt x="1651" y="1037"/>
                      <a:pt x="1781" y="978"/>
                      <a:pt x="1822" y="832"/>
                    </a:cubicBezTo>
                    <a:cubicBezTo>
                      <a:pt x="1942" y="397"/>
                      <a:pt x="1205" y="1"/>
                      <a:pt x="659" y="1"/>
                    </a:cubicBezTo>
                    <a:close/>
                  </a:path>
                </a:pathLst>
              </a:custGeom>
              <a:solidFill>
                <a:srgbClr val="3022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8"/>
              <p:cNvSpPr/>
              <p:nvPr/>
            </p:nvSpPr>
            <p:spPr>
              <a:xfrm flipH="1">
                <a:off x="7197767" y="1434383"/>
                <a:ext cx="145687" cy="58288"/>
              </a:xfrm>
              <a:custGeom>
                <a:avLst/>
                <a:gdLst/>
                <a:ahLst/>
                <a:cxnLst/>
                <a:rect l="l" t="t" r="r" b="b"/>
                <a:pathLst>
                  <a:path w="2297" h="919" extrusionOk="0">
                    <a:moveTo>
                      <a:pt x="1721" y="0"/>
                    </a:moveTo>
                    <a:cubicBezTo>
                      <a:pt x="1105" y="0"/>
                      <a:pt x="1" y="429"/>
                      <a:pt x="240" y="881"/>
                    </a:cubicBezTo>
                    <a:cubicBezTo>
                      <a:pt x="254" y="907"/>
                      <a:pt x="302" y="919"/>
                      <a:pt x="373" y="919"/>
                    </a:cubicBezTo>
                    <a:cubicBezTo>
                      <a:pt x="836" y="919"/>
                      <a:pt x="2297" y="424"/>
                      <a:pt x="2087" y="113"/>
                    </a:cubicBezTo>
                    <a:cubicBezTo>
                      <a:pt x="2032" y="35"/>
                      <a:pt x="1897" y="0"/>
                      <a:pt x="1721" y="0"/>
                    </a:cubicBezTo>
                    <a:close/>
                  </a:path>
                </a:pathLst>
              </a:custGeom>
              <a:solidFill>
                <a:srgbClr val="3022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8"/>
              <p:cNvSpPr/>
              <p:nvPr/>
            </p:nvSpPr>
            <p:spPr>
              <a:xfrm flipH="1">
                <a:off x="6729935" y="1577663"/>
                <a:ext cx="71099" cy="35645"/>
              </a:xfrm>
              <a:custGeom>
                <a:avLst/>
                <a:gdLst/>
                <a:ahLst/>
                <a:cxnLst/>
                <a:rect l="l" t="t" r="r" b="b"/>
                <a:pathLst>
                  <a:path w="1121" h="562" extrusionOk="0">
                    <a:moveTo>
                      <a:pt x="0" y="1"/>
                    </a:moveTo>
                    <a:cubicBezTo>
                      <a:pt x="0" y="312"/>
                      <a:pt x="249" y="561"/>
                      <a:pt x="560" y="561"/>
                    </a:cubicBezTo>
                    <a:cubicBezTo>
                      <a:pt x="870" y="561"/>
                      <a:pt x="1120" y="312"/>
                      <a:pt x="1120" y="1"/>
                    </a:cubicBezTo>
                    <a:close/>
                  </a:path>
                </a:pathLst>
              </a:custGeom>
              <a:solidFill>
                <a:srgbClr val="252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8"/>
              <p:cNvSpPr/>
              <p:nvPr/>
            </p:nvSpPr>
            <p:spPr>
              <a:xfrm flipH="1">
                <a:off x="7192692" y="1577663"/>
                <a:ext cx="97674" cy="48837"/>
              </a:xfrm>
              <a:custGeom>
                <a:avLst/>
                <a:gdLst/>
                <a:ahLst/>
                <a:cxnLst/>
                <a:rect l="l" t="t" r="r" b="b"/>
                <a:pathLst>
                  <a:path w="1540" h="770" extrusionOk="0">
                    <a:moveTo>
                      <a:pt x="0" y="1"/>
                    </a:moveTo>
                    <a:cubicBezTo>
                      <a:pt x="0" y="424"/>
                      <a:pt x="345" y="769"/>
                      <a:pt x="772" y="769"/>
                    </a:cubicBezTo>
                    <a:cubicBezTo>
                      <a:pt x="1196" y="769"/>
                      <a:pt x="1540" y="424"/>
                      <a:pt x="1540" y="1"/>
                    </a:cubicBezTo>
                    <a:close/>
                  </a:path>
                </a:pathLst>
              </a:custGeom>
              <a:solidFill>
                <a:srgbClr val="252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8"/>
              <p:cNvSpPr/>
              <p:nvPr/>
            </p:nvSpPr>
            <p:spPr>
              <a:xfrm flipH="1">
                <a:off x="7062099" y="1721703"/>
                <a:ext cx="134968" cy="68880"/>
              </a:xfrm>
              <a:custGeom>
                <a:avLst/>
                <a:gdLst/>
                <a:ahLst/>
                <a:cxnLst/>
                <a:rect l="l" t="t" r="r" b="b"/>
                <a:pathLst>
                  <a:path w="2128" h="1086" extrusionOk="0">
                    <a:moveTo>
                      <a:pt x="134" y="0"/>
                    </a:moveTo>
                    <a:lnTo>
                      <a:pt x="1" y="143"/>
                    </a:lnTo>
                    <a:cubicBezTo>
                      <a:pt x="4" y="151"/>
                      <a:pt x="11" y="161"/>
                      <a:pt x="21" y="175"/>
                    </a:cubicBezTo>
                    <a:cubicBezTo>
                      <a:pt x="486" y="775"/>
                      <a:pt x="1039" y="1086"/>
                      <a:pt x="1622" y="1086"/>
                    </a:cubicBezTo>
                    <a:cubicBezTo>
                      <a:pt x="1789" y="1086"/>
                      <a:pt x="1957" y="1062"/>
                      <a:pt x="2128" y="1007"/>
                    </a:cubicBezTo>
                    <a:lnTo>
                      <a:pt x="2069" y="819"/>
                    </a:lnTo>
                    <a:cubicBezTo>
                      <a:pt x="1915" y="867"/>
                      <a:pt x="1763" y="890"/>
                      <a:pt x="1613" y="890"/>
                    </a:cubicBezTo>
                    <a:cubicBezTo>
                      <a:pt x="1093" y="890"/>
                      <a:pt x="605" y="607"/>
                      <a:pt x="179" y="55"/>
                    </a:cubicBezTo>
                    <a:cubicBezTo>
                      <a:pt x="155" y="24"/>
                      <a:pt x="147" y="11"/>
                      <a:pt x="134" y="0"/>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8"/>
              <p:cNvSpPr/>
              <p:nvPr/>
            </p:nvSpPr>
            <p:spPr>
              <a:xfrm flipH="1">
                <a:off x="7170619" y="1707940"/>
                <a:ext cx="50677" cy="37167"/>
              </a:xfrm>
              <a:custGeom>
                <a:avLst/>
                <a:gdLst/>
                <a:ahLst/>
                <a:cxnLst/>
                <a:rect l="l" t="t" r="r" b="b"/>
                <a:pathLst>
                  <a:path w="799" h="586" extrusionOk="0">
                    <a:moveTo>
                      <a:pt x="691" y="1"/>
                    </a:moveTo>
                    <a:cubicBezTo>
                      <a:pt x="685" y="1"/>
                      <a:pt x="679" y="1"/>
                      <a:pt x="673" y="2"/>
                    </a:cubicBezTo>
                    <a:cubicBezTo>
                      <a:pt x="376" y="61"/>
                      <a:pt x="52" y="405"/>
                      <a:pt x="35" y="419"/>
                    </a:cubicBezTo>
                    <a:cubicBezTo>
                      <a:pt x="0" y="460"/>
                      <a:pt x="0" y="521"/>
                      <a:pt x="41" y="559"/>
                    </a:cubicBezTo>
                    <a:cubicBezTo>
                      <a:pt x="58" y="576"/>
                      <a:pt x="82" y="586"/>
                      <a:pt x="107" y="586"/>
                    </a:cubicBezTo>
                    <a:cubicBezTo>
                      <a:pt x="134" y="586"/>
                      <a:pt x="161" y="576"/>
                      <a:pt x="178" y="555"/>
                    </a:cubicBezTo>
                    <a:cubicBezTo>
                      <a:pt x="260" y="466"/>
                      <a:pt x="516" y="234"/>
                      <a:pt x="710" y="197"/>
                    </a:cubicBezTo>
                    <a:cubicBezTo>
                      <a:pt x="762" y="187"/>
                      <a:pt x="799" y="135"/>
                      <a:pt x="789" y="81"/>
                    </a:cubicBezTo>
                    <a:cubicBezTo>
                      <a:pt x="780" y="35"/>
                      <a:pt x="739" y="1"/>
                      <a:pt x="691" y="1"/>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8"/>
              <p:cNvSpPr/>
              <p:nvPr/>
            </p:nvSpPr>
            <p:spPr>
              <a:xfrm flipH="1">
                <a:off x="7241153" y="1637220"/>
                <a:ext cx="285856" cy="252114"/>
              </a:xfrm>
              <a:custGeom>
                <a:avLst/>
                <a:gdLst/>
                <a:ahLst/>
                <a:cxnLst/>
                <a:rect l="l" t="t" r="r" b="b"/>
                <a:pathLst>
                  <a:path w="4507" h="3975" extrusionOk="0">
                    <a:moveTo>
                      <a:pt x="2253" y="1"/>
                    </a:moveTo>
                    <a:cubicBezTo>
                      <a:pt x="1007" y="1"/>
                      <a:pt x="0" y="892"/>
                      <a:pt x="0" y="1988"/>
                    </a:cubicBezTo>
                    <a:cubicBezTo>
                      <a:pt x="0" y="3087"/>
                      <a:pt x="1007" y="3974"/>
                      <a:pt x="2253" y="3974"/>
                    </a:cubicBezTo>
                    <a:cubicBezTo>
                      <a:pt x="3496" y="3974"/>
                      <a:pt x="4506" y="3087"/>
                      <a:pt x="4506" y="1988"/>
                    </a:cubicBezTo>
                    <a:cubicBezTo>
                      <a:pt x="4506" y="892"/>
                      <a:pt x="3496" y="1"/>
                      <a:pt x="2253" y="1"/>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8"/>
              <p:cNvSpPr/>
              <p:nvPr/>
            </p:nvSpPr>
            <p:spPr>
              <a:xfrm flipH="1">
                <a:off x="6670887" y="1653520"/>
                <a:ext cx="150317" cy="170613"/>
              </a:xfrm>
              <a:custGeom>
                <a:avLst/>
                <a:gdLst/>
                <a:ahLst/>
                <a:cxnLst/>
                <a:rect l="l" t="t" r="r" b="b"/>
                <a:pathLst>
                  <a:path w="2370" h="2690" extrusionOk="0">
                    <a:moveTo>
                      <a:pt x="1185" y="0"/>
                    </a:moveTo>
                    <a:cubicBezTo>
                      <a:pt x="530" y="0"/>
                      <a:pt x="0" y="601"/>
                      <a:pt x="0" y="1345"/>
                    </a:cubicBezTo>
                    <a:cubicBezTo>
                      <a:pt x="0" y="2089"/>
                      <a:pt x="530" y="2690"/>
                      <a:pt x="1185" y="2690"/>
                    </a:cubicBezTo>
                    <a:cubicBezTo>
                      <a:pt x="1837" y="2690"/>
                      <a:pt x="2370" y="2089"/>
                      <a:pt x="2370" y="1345"/>
                    </a:cubicBezTo>
                    <a:cubicBezTo>
                      <a:pt x="2370" y="601"/>
                      <a:pt x="1837" y="0"/>
                      <a:pt x="1185" y="0"/>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8"/>
              <p:cNvSpPr/>
              <p:nvPr/>
            </p:nvSpPr>
            <p:spPr>
              <a:xfrm flipH="1">
                <a:off x="6718964" y="1571447"/>
                <a:ext cx="150508" cy="12622"/>
              </a:xfrm>
              <a:custGeom>
                <a:avLst/>
                <a:gdLst/>
                <a:ahLst/>
                <a:cxnLst/>
                <a:rect l="l" t="t" r="r" b="b"/>
                <a:pathLst>
                  <a:path w="2373" h="199" extrusionOk="0">
                    <a:moveTo>
                      <a:pt x="0" y="1"/>
                    </a:moveTo>
                    <a:lnTo>
                      <a:pt x="0" y="198"/>
                    </a:lnTo>
                    <a:lnTo>
                      <a:pt x="2373" y="198"/>
                    </a:lnTo>
                    <a:lnTo>
                      <a:pt x="2373" y="1"/>
                    </a:ln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8"/>
              <p:cNvSpPr/>
              <p:nvPr/>
            </p:nvSpPr>
            <p:spPr>
              <a:xfrm flipH="1">
                <a:off x="7177535" y="1569037"/>
                <a:ext cx="206575" cy="17188"/>
              </a:xfrm>
              <a:custGeom>
                <a:avLst/>
                <a:gdLst/>
                <a:ahLst/>
                <a:cxnLst/>
                <a:rect l="l" t="t" r="r" b="b"/>
                <a:pathLst>
                  <a:path w="3257" h="271" extrusionOk="0">
                    <a:moveTo>
                      <a:pt x="0" y="1"/>
                    </a:moveTo>
                    <a:lnTo>
                      <a:pt x="0" y="270"/>
                    </a:lnTo>
                    <a:lnTo>
                      <a:pt x="3257" y="270"/>
                    </a:lnTo>
                    <a:lnTo>
                      <a:pt x="3257" y="1"/>
                    </a:ln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8"/>
              <p:cNvSpPr/>
              <p:nvPr/>
            </p:nvSpPr>
            <p:spPr>
              <a:xfrm flipH="1">
                <a:off x="6599214" y="1424425"/>
                <a:ext cx="54419" cy="261818"/>
              </a:xfrm>
              <a:custGeom>
                <a:avLst/>
                <a:gdLst/>
                <a:ahLst/>
                <a:cxnLst/>
                <a:rect l="l" t="t" r="r" b="b"/>
                <a:pathLst>
                  <a:path w="858" h="4128" extrusionOk="0">
                    <a:moveTo>
                      <a:pt x="1" y="0"/>
                    </a:moveTo>
                    <a:cubicBezTo>
                      <a:pt x="8" y="127"/>
                      <a:pt x="18" y="250"/>
                      <a:pt x="32" y="373"/>
                    </a:cubicBezTo>
                    <a:cubicBezTo>
                      <a:pt x="400" y="830"/>
                      <a:pt x="424" y="1503"/>
                      <a:pt x="394" y="2079"/>
                    </a:cubicBezTo>
                    <a:cubicBezTo>
                      <a:pt x="387" y="2219"/>
                      <a:pt x="305" y="2308"/>
                      <a:pt x="202" y="2346"/>
                    </a:cubicBezTo>
                    <a:cubicBezTo>
                      <a:pt x="205" y="2428"/>
                      <a:pt x="213" y="2513"/>
                      <a:pt x="219" y="2595"/>
                    </a:cubicBezTo>
                    <a:cubicBezTo>
                      <a:pt x="500" y="2653"/>
                      <a:pt x="509" y="3083"/>
                      <a:pt x="243" y="3165"/>
                    </a:cubicBezTo>
                    <a:cubicBezTo>
                      <a:pt x="254" y="3499"/>
                      <a:pt x="254" y="3820"/>
                      <a:pt x="233" y="4128"/>
                    </a:cubicBezTo>
                    <a:cubicBezTo>
                      <a:pt x="725" y="3370"/>
                      <a:pt x="749" y="2387"/>
                      <a:pt x="749" y="2212"/>
                    </a:cubicBezTo>
                    <a:cubicBezTo>
                      <a:pt x="749" y="1946"/>
                      <a:pt x="766" y="1659"/>
                      <a:pt x="783" y="1383"/>
                    </a:cubicBezTo>
                    <a:cubicBezTo>
                      <a:pt x="817" y="860"/>
                      <a:pt x="858" y="212"/>
                      <a:pt x="714" y="14"/>
                    </a:cubicBezTo>
                    <a:cubicBezTo>
                      <a:pt x="704" y="14"/>
                      <a:pt x="694" y="11"/>
                      <a:pt x="681" y="11"/>
                    </a:cubicBezTo>
                    <a:cubicBezTo>
                      <a:pt x="547" y="11"/>
                      <a:pt x="305" y="7"/>
                      <a:pt x="1" y="0"/>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8"/>
              <p:cNvSpPr/>
              <p:nvPr/>
            </p:nvSpPr>
            <p:spPr>
              <a:xfrm flipH="1">
                <a:off x="6637527" y="1419478"/>
                <a:ext cx="269620" cy="309451"/>
              </a:xfrm>
              <a:custGeom>
                <a:avLst/>
                <a:gdLst/>
                <a:ahLst/>
                <a:cxnLst/>
                <a:rect l="l" t="t" r="r" b="b"/>
                <a:pathLst>
                  <a:path w="4251" h="4879" extrusionOk="0">
                    <a:moveTo>
                      <a:pt x="2991" y="54"/>
                    </a:moveTo>
                    <a:lnTo>
                      <a:pt x="2991" y="54"/>
                    </a:lnTo>
                    <a:cubicBezTo>
                      <a:pt x="3155" y="153"/>
                      <a:pt x="3288" y="276"/>
                      <a:pt x="3346" y="413"/>
                    </a:cubicBezTo>
                    <a:cubicBezTo>
                      <a:pt x="3373" y="273"/>
                      <a:pt x="3482" y="153"/>
                      <a:pt x="3616" y="153"/>
                    </a:cubicBezTo>
                    <a:cubicBezTo>
                      <a:pt x="3663" y="153"/>
                      <a:pt x="3718" y="171"/>
                      <a:pt x="3769" y="208"/>
                    </a:cubicBezTo>
                    <a:cubicBezTo>
                      <a:pt x="3871" y="280"/>
                      <a:pt x="3953" y="362"/>
                      <a:pt x="4029" y="451"/>
                    </a:cubicBezTo>
                    <a:cubicBezTo>
                      <a:pt x="4015" y="328"/>
                      <a:pt x="4005" y="205"/>
                      <a:pt x="3998" y="78"/>
                    </a:cubicBezTo>
                    <a:cubicBezTo>
                      <a:pt x="3708" y="72"/>
                      <a:pt x="3363" y="65"/>
                      <a:pt x="2991" y="54"/>
                    </a:cubicBezTo>
                    <a:close/>
                    <a:moveTo>
                      <a:pt x="2967" y="2397"/>
                    </a:moveTo>
                    <a:lnTo>
                      <a:pt x="2967" y="2594"/>
                    </a:lnTo>
                    <a:lnTo>
                      <a:pt x="2786" y="2594"/>
                    </a:lnTo>
                    <a:cubicBezTo>
                      <a:pt x="2738" y="2857"/>
                      <a:pt x="2510" y="3055"/>
                      <a:pt x="2233" y="3055"/>
                    </a:cubicBezTo>
                    <a:cubicBezTo>
                      <a:pt x="1957" y="3055"/>
                      <a:pt x="1728" y="2857"/>
                      <a:pt x="1680" y="2594"/>
                    </a:cubicBezTo>
                    <a:lnTo>
                      <a:pt x="594" y="2594"/>
                    </a:lnTo>
                    <a:lnTo>
                      <a:pt x="594" y="2397"/>
                    </a:lnTo>
                    <a:close/>
                    <a:moveTo>
                      <a:pt x="219" y="0"/>
                    </a:moveTo>
                    <a:cubicBezTo>
                      <a:pt x="113" y="167"/>
                      <a:pt x="0" y="1055"/>
                      <a:pt x="131" y="2878"/>
                    </a:cubicBezTo>
                    <a:cubicBezTo>
                      <a:pt x="205" y="3933"/>
                      <a:pt x="598" y="4581"/>
                      <a:pt x="1363" y="4878"/>
                    </a:cubicBezTo>
                    <a:cubicBezTo>
                      <a:pt x="1431" y="4209"/>
                      <a:pt x="1933" y="3690"/>
                      <a:pt x="2540" y="3690"/>
                    </a:cubicBezTo>
                    <a:cubicBezTo>
                      <a:pt x="3114" y="3690"/>
                      <a:pt x="3588" y="4151"/>
                      <a:pt x="3701" y="4765"/>
                    </a:cubicBezTo>
                    <a:cubicBezTo>
                      <a:pt x="3920" y="4612"/>
                      <a:pt x="4093" y="4417"/>
                      <a:pt x="4230" y="4206"/>
                    </a:cubicBezTo>
                    <a:cubicBezTo>
                      <a:pt x="4251" y="3898"/>
                      <a:pt x="4251" y="3577"/>
                      <a:pt x="4240" y="3243"/>
                    </a:cubicBezTo>
                    <a:lnTo>
                      <a:pt x="4240" y="3243"/>
                    </a:lnTo>
                    <a:cubicBezTo>
                      <a:pt x="4213" y="3253"/>
                      <a:pt x="4182" y="3257"/>
                      <a:pt x="4148" y="3257"/>
                    </a:cubicBezTo>
                    <a:cubicBezTo>
                      <a:pt x="3769" y="3257"/>
                      <a:pt x="3769" y="2666"/>
                      <a:pt x="4148" y="2666"/>
                    </a:cubicBezTo>
                    <a:cubicBezTo>
                      <a:pt x="4172" y="2666"/>
                      <a:pt x="4196" y="2669"/>
                      <a:pt x="4216" y="2673"/>
                    </a:cubicBezTo>
                    <a:cubicBezTo>
                      <a:pt x="4210" y="2591"/>
                      <a:pt x="4202" y="2506"/>
                      <a:pt x="4199" y="2424"/>
                    </a:cubicBezTo>
                    <a:cubicBezTo>
                      <a:pt x="4161" y="2438"/>
                      <a:pt x="4121" y="2444"/>
                      <a:pt x="4084" y="2444"/>
                    </a:cubicBezTo>
                    <a:cubicBezTo>
                      <a:pt x="3936" y="2444"/>
                      <a:pt x="3793" y="2348"/>
                      <a:pt x="3803" y="2157"/>
                    </a:cubicBezTo>
                    <a:cubicBezTo>
                      <a:pt x="3824" y="1731"/>
                      <a:pt x="3879" y="1004"/>
                      <a:pt x="3472" y="717"/>
                    </a:cubicBezTo>
                    <a:cubicBezTo>
                      <a:pt x="3432" y="689"/>
                      <a:pt x="3400" y="652"/>
                      <a:pt x="3377" y="615"/>
                    </a:cubicBezTo>
                    <a:cubicBezTo>
                      <a:pt x="3377" y="631"/>
                      <a:pt x="3373" y="648"/>
                      <a:pt x="3370" y="662"/>
                    </a:cubicBezTo>
                    <a:cubicBezTo>
                      <a:pt x="3329" y="809"/>
                      <a:pt x="3199" y="867"/>
                      <a:pt x="3028" y="867"/>
                    </a:cubicBezTo>
                    <a:cubicBezTo>
                      <a:pt x="2493" y="867"/>
                      <a:pt x="1550" y="283"/>
                      <a:pt x="1718" y="31"/>
                    </a:cubicBezTo>
                    <a:cubicBezTo>
                      <a:pt x="1718" y="31"/>
                      <a:pt x="1721" y="27"/>
                      <a:pt x="1721" y="24"/>
                    </a:cubicBezTo>
                    <a:cubicBezTo>
                      <a:pt x="1127" y="10"/>
                      <a:pt x="577" y="0"/>
                      <a:pt x="219" y="0"/>
                    </a:cubicBezTo>
                    <a:close/>
                  </a:path>
                </a:pathLst>
              </a:custGeom>
              <a:solidFill>
                <a:srgbClr val="D1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8"/>
              <p:cNvSpPr/>
              <p:nvPr/>
            </p:nvSpPr>
            <p:spPr>
              <a:xfrm flipH="1">
                <a:off x="6692959" y="1421000"/>
                <a:ext cx="115877" cy="53531"/>
              </a:xfrm>
              <a:custGeom>
                <a:avLst/>
                <a:gdLst/>
                <a:ahLst/>
                <a:cxnLst/>
                <a:rect l="l" t="t" r="r" b="b"/>
                <a:pathLst>
                  <a:path w="1827" h="844" extrusionOk="0">
                    <a:moveTo>
                      <a:pt x="171" y="0"/>
                    </a:moveTo>
                    <a:cubicBezTo>
                      <a:pt x="171" y="3"/>
                      <a:pt x="168" y="7"/>
                      <a:pt x="168" y="7"/>
                    </a:cubicBezTo>
                    <a:cubicBezTo>
                      <a:pt x="0" y="259"/>
                      <a:pt x="943" y="843"/>
                      <a:pt x="1478" y="843"/>
                    </a:cubicBezTo>
                    <a:cubicBezTo>
                      <a:pt x="1649" y="843"/>
                      <a:pt x="1779" y="785"/>
                      <a:pt x="1820" y="638"/>
                    </a:cubicBezTo>
                    <a:cubicBezTo>
                      <a:pt x="1823" y="624"/>
                      <a:pt x="1827" y="607"/>
                      <a:pt x="1827" y="591"/>
                    </a:cubicBezTo>
                    <a:cubicBezTo>
                      <a:pt x="1792" y="529"/>
                      <a:pt x="1786" y="454"/>
                      <a:pt x="1796" y="389"/>
                    </a:cubicBezTo>
                    <a:cubicBezTo>
                      <a:pt x="1738" y="252"/>
                      <a:pt x="1605" y="129"/>
                      <a:pt x="1441" y="30"/>
                    </a:cubicBezTo>
                    <a:lnTo>
                      <a:pt x="1397" y="30"/>
                    </a:lnTo>
                    <a:cubicBezTo>
                      <a:pt x="993" y="21"/>
                      <a:pt x="574" y="10"/>
                      <a:pt x="171" y="0"/>
                    </a:cubicBezTo>
                    <a:close/>
                  </a:path>
                </a:pathLst>
              </a:custGeom>
              <a:solidFill>
                <a:srgbClr val="3022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8"/>
              <p:cNvSpPr/>
              <p:nvPr/>
            </p:nvSpPr>
            <p:spPr>
              <a:xfrm flipH="1">
                <a:off x="6730443" y="1584005"/>
                <a:ext cx="70211" cy="29302"/>
              </a:xfrm>
              <a:custGeom>
                <a:avLst/>
                <a:gdLst/>
                <a:ahLst/>
                <a:cxnLst/>
                <a:rect l="l" t="t" r="r" b="b"/>
                <a:pathLst>
                  <a:path w="1107" h="462" extrusionOk="0">
                    <a:moveTo>
                      <a:pt x="1" y="0"/>
                    </a:moveTo>
                    <a:cubicBezTo>
                      <a:pt x="49" y="263"/>
                      <a:pt x="278" y="461"/>
                      <a:pt x="554" y="461"/>
                    </a:cubicBezTo>
                    <a:cubicBezTo>
                      <a:pt x="831" y="461"/>
                      <a:pt x="1059" y="263"/>
                      <a:pt x="1107" y="0"/>
                    </a:cubicBezTo>
                    <a:close/>
                  </a:path>
                </a:pathLst>
              </a:custGeom>
              <a:solidFill>
                <a:srgbClr val="252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8"/>
              <p:cNvSpPr/>
              <p:nvPr/>
            </p:nvSpPr>
            <p:spPr>
              <a:xfrm flipH="1">
                <a:off x="6672346" y="1653520"/>
                <a:ext cx="148415" cy="87526"/>
              </a:xfrm>
              <a:custGeom>
                <a:avLst/>
                <a:gdLst/>
                <a:ahLst/>
                <a:cxnLst/>
                <a:rect l="l" t="t" r="r" b="b"/>
                <a:pathLst>
                  <a:path w="2340" h="1380" extrusionOk="0">
                    <a:moveTo>
                      <a:pt x="1178" y="0"/>
                    </a:moveTo>
                    <a:cubicBezTo>
                      <a:pt x="571" y="0"/>
                      <a:pt x="69" y="519"/>
                      <a:pt x="1" y="1188"/>
                    </a:cubicBezTo>
                    <a:cubicBezTo>
                      <a:pt x="332" y="1318"/>
                      <a:pt x="735" y="1379"/>
                      <a:pt x="1209" y="1379"/>
                    </a:cubicBezTo>
                    <a:lnTo>
                      <a:pt x="1284" y="1379"/>
                    </a:lnTo>
                    <a:cubicBezTo>
                      <a:pt x="1575" y="1376"/>
                      <a:pt x="1827" y="1324"/>
                      <a:pt x="2046" y="1239"/>
                    </a:cubicBezTo>
                    <a:cubicBezTo>
                      <a:pt x="2151" y="1191"/>
                      <a:pt x="2251" y="1137"/>
                      <a:pt x="2339" y="1075"/>
                    </a:cubicBezTo>
                    <a:cubicBezTo>
                      <a:pt x="2226" y="461"/>
                      <a:pt x="1752" y="0"/>
                      <a:pt x="1178" y="0"/>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8"/>
              <p:cNvSpPr/>
              <p:nvPr/>
            </p:nvSpPr>
            <p:spPr>
              <a:xfrm flipH="1">
                <a:off x="6718964" y="1571447"/>
                <a:ext cx="150508" cy="12622"/>
              </a:xfrm>
              <a:custGeom>
                <a:avLst/>
                <a:gdLst/>
                <a:ahLst/>
                <a:cxnLst/>
                <a:rect l="l" t="t" r="r" b="b"/>
                <a:pathLst>
                  <a:path w="2373" h="199" extrusionOk="0">
                    <a:moveTo>
                      <a:pt x="0" y="1"/>
                    </a:moveTo>
                    <a:lnTo>
                      <a:pt x="0" y="198"/>
                    </a:lnTo>
                    <a:lnTo>
                      <a:pt x="2373" y="198"/>
                    </a:lnTo>
                    <a:lnTo>
                      <a:pt x="2373" y="1"/>
                    </a:ln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8"/>
              <p:cNvSpPr/>
              <p:nvPr/>
            </p:nvSpPr>
            <p:spPr>
              <a:xfrm flipH="1">
                <a:off x="7272548" y="1395820"/>
                <a:ext cx="234102" cy="196237"/>
              </a:xfrm>
              <a:custGeom>
                <a:avLst/>
                <a:gdLst/>
                <a:ahLst/>
                <a:cxnLst/>
                <a:rect l="l" t="t" r="r" b="b"/>
                <a:pathLst>
                  <a:path w="3691" h="3094" extrusionOk="0">
                    <a:moveTo>
                      <a:pt x="615" y="0"/>
                    </a:moveTo>
                    <a:cubicBezTo>
                      <a:pt x="376" y="0"/>
                      <a:pt x="1" y="205"/>
                      <a:pt x="1" y="752"/>
                    </a:cubicBezTo>
                    <a:lnTo>
                      <a:pt x="1" y="2906"/>
                    </a:lnTo>
                    <a:cubicBezTo>
                      <a:pt x="1" y="2970"/>
                      <a:pt x="1" y="3032"/>
                      <a:pt x="4" y="3093"/>
                    </a:cubicBezTo>
                    <a:cubicBezTo>
                      <a:pt x="1083" y="2431"/>
                      <a:pt x="2397" y="1442"/>
                      <a:pt x="3691" y="0"/>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8"/>
              <p:cNvSpPr/>
              <p:nvPr/>
            </p:nvSpPr>
            <p:spPr>
              <a:xfrm flipH="1">
                <a:off x="7013838" y="1395820"/>
                <a:ext cx="492622" cy="399578"/>
              </a:xfrm>
              <a:custGeom>
                <a:avLst/>
                <a:gdLst/>
                <a:ahLst/>
                <a:cxnLst/>
                <a:rect l="l" t="t" r="r" b="b"/>
                <a:pathLst>
                  <a:path w="7767" h="6300" extrusionOk="0">
                    <a:moveTo>
                      <a:pt x="4288" y="608"/>
                    </a:moveTo>
                    <a:cubicBezTo>
                      <a:pt x="4466" y="608"/>
                      <a:pt x="4603" y="643"/>
                      <a:pt x="4657" y="721"/>
                    </a:cubicBezTo>
                    <a:cubicBezTo>
                      <a:pt x="4869" y="1032"/>
                      <a:pt x="3407" y="1527"/>
                      <a:pt x="2944" y="1527"/>
                    </a:cubicBezTo>
                    <a:cubicBezTo>
                      <a:pt x="2872" y="1527"/>
                      <a:pt x="2824" y="1513"/>
                      <a:pt x="2810" y="1489"/>
                    </a:cubicBezTo>
                    <a:cubicBezTo>
                      <a:pt x="2571" y="1035"/>
                      <a:pt x="3674" y="608"/>
                      <a:pt x="4288" y="608"/>
                    </a:cubicBezTo>
                    <a:close/>
                    <a:moveTo>
                      <a:pt x="6442" y="82"/>
                    </a:moveTo>
                    <a:cubicBezTo>
                      <a:pt x="6490" y="82"/>
                      <a:pt x="6544" y="100"/>
                      <a:pt x="6596" y="137"/>
                    </a:cubicBezTo>
                    <a:cubicBezTo>
                      <a:pt x="7217" y="571"/>
                      <a:pt x="7255" y="1393"/>
                      <a:pt x="7220" y="2086"/>
                    </a:cubicBezTo>
                    <a:cubicBezTo>
                      <a:pt x="7210" y="2274"/>
                      <a:pt x="7056" y="2370"/>
                      <a:pt x="6910" y="2370"/>
                    </a:cubicBezTo>
                    <a:cubicBezTo>
                      <a:pt x="6763" y="2370"/>
                      <a:pt x="6620" y="2274"/>
                      <a:pt x="6630" y="2086"/>
                    </a:cubicBezTo>
                    <a:cubicBezTo>
                      <a:pt x="6651" y="1656"/>
                      <a:pt x="6708" y="933"/>
                      <a:pt x="6299" y="646"/>
                    </a:cubicBezTo>
                    <a:cubicBezTo>
                      <a:pt x="6043" y="465"/>
                      <a:pt x="6203" y="82"/>
                      <a:pt x="6442" y="82"/>
                    </a:cubicBezTo>
                    <a:close/>
                    <a:moveTo>
                      <a:pt x="6974" y="2595"/>
                    </a:moveTo>
                    <a:cubicBezTo>
                      <a:pt x="7357" y="2595"/>
                      <a:pt x="7357" y="3186"/>
                      <a:pt x="6974" y="3186"/>
                    </a:cubicBezTo>
                    <a:cubicBezTo>
                      <a:pt x="6596" y="3186"/>
                      <a:pt x="6596" y="2595"/>
                      <a:pt x="6974" y="2595"/>
                    </a:cubicBezTo>
                    <a:close/>
                    <a:moveTo>
                      <a:pt x="5186" y="2732"/>
                    </a:moveTo>
                    <a:lnTo>
                      <a:pt x="5186" y="3001"/>
                    </a:lnTo>
                    <a:lnTo>
                      <a:pt x="4937" y="3001"/>
                    </a:lnTo>
                    <a:cubicBezTo>
                      <a:pt x="4872" y="3364"/>
                      <a:pt x="4558" y="3636"/>
                      <a:pt x="4179" y="3636"/>
                    </a:cubicBezTo>
                    <a:cubicBezTo>
                      <a:pt x="3800" y="3636"/>
                      <a:pt x="3483" y="3364"/>
                      <a:pt x="3418" y="3001"/>
                    </a:cubicBezTo>
                    <a:lnTo>
                      <a:pt x="1929" y="3001"/>
                    </a:lnTo>
                    <a:lnTo>
                      <a:pt x="1929" y="2732"/>
                    </a:lnTo>
                    <a:close/>
                    <a:moveTo>
                      <a:pt x="3688" y="0"/>
                    </a:moveTo>
                    <a:cubicBezTo>
                      <a:pt x="2394" y="1442"/>
                      <a:pt x="1080" y="2431"/>
                      <a:pt x="1" y="3093"/>
                    </a:cubicBezTo>
                    <a:cubicBezTo>
                      <a:pt x="11" y="3609"/>
                      <a:pt x="79" y="4076"/>
                      <a:pt x="236" y="4479"/>
                    </a:cubicBezTo>
                    <a:cubicBezTo>
                      <a:pt x="650" y="4067"/>
                      <a:pt x="1257" y="3807"/>
                      <a:pt x="1929" y="3807"/>
                    </a:cubicBezTo>
                    <a:cubicBezTo>
                      <a:pt x="3172" y="3807"/>
                      <a:pt x="4182" y="4698"/>
                      <a:pt x="4182" y="5794"/>
                    </a:cubicBezTo>
                    <a:cubicBezTo>
                      <a:pt x="4182" y="5965"/>
                      <a:pt x="4159" y="6132"/>
                      <a:pt x="4111" y="6288"/>
                    </a:cubicBezTo>
                    <a:cubicBezTo>
                      <a:pt x="4288" y="6296"/>
                      <a:pt x="4476" y="6299"/>
                      <a:pt x="4667" y="6299"/>
                    </a:cubicBezTo>
                    <a:cubicBezTo>
                      <a:pt x="4906" y="6299"/>
                      <a:pt x="5135" y="6275"/>
                      <a:pt x="5347" y="6234"/>
                    </a:cubicBezTo>
                    <a:cubicBezTo>
                      <a:pt x="5504" y="6190"/>
                      <a:pt x="5650" y="6132"/>
                      <a:pt x="5791" y="6063"/>
                    </a:cubicBezTo>
                    <a:cubicBezTo>
                      <a:pt x="5469" y="5913"/>
                      <a:pt x="5169" y="5661"/>
                      <a:pt x="4899" y="5313"/>
                    </a:cubicBezTo>
                    <a:cubicBezTo>
                      <a:pt x="4893" y="5302"/>
                      <a:pt x="4889" y="5295"/>
                      <a:pt x="4882" y="5289"/>
                    </a:cubicBezTo>
                    <a:cubicBezTo>
                      <a:pt x="4794" y="5360"/>
                      <a:pt x="4715" y="5436"/>
                      <a:pt x="4674" y="5476"/>
                    </a:cubicBezTo>
                    <a:cubicBezTo>
                      <a:pt x="4657" y="5497"/>
                      <a:pt x="4630" y="5507"/>
                      <a:pt x="4603" y="5507"/>
                    </a:cubicBezTo>
                    <a:cubicBezTo>
                      <a:pt x="4578" y="5507"/>
                      <a:pt x="4554" y="5497"/>
                      <a:pt x="4537" y="5480"/>
                    </a:cubicBezTo>
                    <a:cubicBezTo>
                      <a:pt x="4496" y="5442"/>
                      <a:pt x="4496" y="5381"/>
                      <a:pt x="4531" y="5340"/>
                    </a:cubicBezTo>
                    <a:cubicBezTo>
                      <a:pt x="4548" y="5326"/>
                      <a:pt x="4872" y="4982"/>
                      <a:pt x="5169" y="4923"/>
                    </a:cubicBezTo>
                    <a:lnTo>
                      <a:pt x="5189" y="4923"/>
                    </a:lnTo>
                    <a:cubicBezTo>
                      <a:pt x="5233" y="4923"/>
                      <a:pt x="5274" y="4954"/>
                      <a:pt x="5285" y="5002"/>
                    </a:cubicBezTo>
                    <a:cubicBezTo>
                      <a:pt x="5295" y="5056"/>
                      <a:pt x="5258" y="5108"/>
                      <a:pt x="5206" y="5118"/>
                    </a:cubicBezTo>
                    <a:cubicBezTo>
                      <a:pt x="5156" y="5128"/>
                      <a:pt x="5101" y="5149"/>
                      <a:pt x="5046" y="5179"/>
                    </a:cubicBezTo>
                    <a:cubicBezTo>
                      <a:pt x="5049" y="5182"/>
                      <a:pt x="5053" y="5186"/>
                      <a:pt x="5057" y="5193"/>
                    </a:cubicBezTo>
                    <a:cubicBezTo>
                      <a:pt x="5347" y="5568"/>
                      <a:pt x="5668" y="5821"/>
                      <a:pt x="6005" y="5940"/>
                    </a:cubicBezTo>
                    <a:cubicBezTo>
                      <a:pt x="6183" y="5831"/>
                      <a:pt x="6347" y="5694"/>
                      <a:pt x="6494" y="5538"/>
                    </a:cubicBezTo>
                    <a:cubicBezTo>
                      <a:pt x="7767" y="4183"/>
                      <a:pt x="7603" y="1541"/>
                      <a:pt x="7548" y="670"/>
                    </a:cubicBezTo>
                    <a:cubicBezTo>
                      <a:pt x="7541" y="553"/>
                      <a:pt x="7535" y="465"/>
                      <a:pt x="7535" y="418"/>
                    </a:cubicBezTo>
                    <a:cubicBezTo>
                      <a:pt x="7535" y="216"/>
                      <a:pt x="7422" y="96"/>
                      <a:pt x="7258" y="28"/>
                    </a:cubicBezTo>
                    <a:cubicBezTo>
                      <a:pt x="7155" y="8"/>
                      <a:pt x="7043" y="0"/>
                      <a:pt x="6941" y="0"/>
                    </a:cubicBezTo>
                    <a:close/>
                  </a:path>
                </a:pathLst>
              </a:custGeom>
              <a:solidFill>
                <a:srgbClr val="D1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8"/>
              <p:cNvSpPr/>
              <p:nvPr/>
            </p:nvSpPr>
            <p:spPr>
              <a:xfrm flipH="1">
                <a:off x="7197640" y="1434383"/>
                <a:ext cx="145814" cy="58288"/>
              </a:xfrm>
              <a:custGeom>
                <a:avLst/>
                <a:gdLst/>
                <a:ahLst/>
                <a:cxnLst/>
                <a:rect l="l" t="t" r="r" b="b"/>
                <a:pathLst>
                  <a:path w="2299" h="919" extrusionOk="0">
                    <a:moveTo>
                      <a:pt x="1718" y="0"/>
                    </a:moveTo>
                    <a:cubicBezTo>
                      <a:pt x="1104" y="0"/>
                      <a:pt x="1" y="427"/>
                      <a:pt x="240" y="881"/>
                    </a:cubicBezTo>
                    <a:cubicBezTo>
                      <a:pt x="254" y="905"/>
                      <a:pt x="302" y="919"/>
                      <a:pt x="374" y="919"/>
                    </a:cubicBezTo>
                    <a:cubicBezTo>
                      <a:pt x="837" y="919"/>
                      <a:pt x="2299" y="424"/>
                      <a:pt x="2087" y="113"/>
                    </a:cubicBezTo>
                    <a:cubicBezTo>
                      <a:pt x="2033" y="35"/>
                      <a:pt x="1896" y="0"/>
                      <a:pt x="1718" y="0"/>
                    </a:cubicBezTo>
                    <a:close/>
                  </a:path>
                </a:pathLst>
              </a:custGeom>
              <a:solidFill>
                <a:srgbClr val="3022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8"/>
              <p:cNvSpPr/>
              <p:nvPr/>
            </p:nvSpPr>
            <p:spPr>
              <a:xfrm flipH="1">
                <a:off x="7193327" y="1586162"/>
                <a:ext cx="96406" cy="40338"/>
              </a:xfrm>
              <a:custGeom>
                <a:avLst/>
                <a:gdLst/>
                <a:ahLst/>
                <a:cxnLst/>
                <a:rect l="l" t="t" r="r" b="b"/>
                <a:pathLst>
                  <a:path w="1520" h="636" extrusionOk="0">
                    <a:moveTo>
                      <a:pt x="1" y="0"/>
                    </a:moveTo>
                    <a:cubicBezTo>
                      <a:pt x="66" y="363"/>
                      <a:pt x="383" y="635"/>
                      <a:pt x="762" y="635"/>
                    </a:cubicBezTo>
                    <a:cubicBezTo>
                      <a:pt x="1141" y="635"/>
                      <a:pt x="1455" y="363"/>
                      <a:pt x="1520" y="0"/>
                    </a:cubicBezTo>
                    <a:close/>
                  </a:path>
                </a:pathLst>
              </a:custGeom>
              <a:solidFill>
                <a:srgbClr val="252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8"/>
              <p:cNvSpPr/>
              <p:nvPr/>
            </p:nvSpPr>
            <p:spPr>
              <a:xfrm flipH="1">
                <a:off x="7125524" y="1724304"/>
                <a:ext cx="71290" cy="56131"/>
              </a:xfrm>
              <a:custGeom>
                <a:avLst/>
                <a:gdLst/>
                <a:ahLst/>
                <a:cxnLst/>
                <a:rect l="l" t="t" r="r" b="b"/>
                <a:pathLst>
                  <a:path w="1124" h="885" extrusionOk="0">
                    <a:moveTo>
                      <a:pt x="164" y="0"/>
                    </a:moveTo>
                    <a:cubicBezTo>
                      <a:pt x="110" y="31"/>
                      <a:pt x="55" y="72"/>
                      <a:pt x="0" y="110"/>
                    </a:cubicBezTo>
                    <a:cubicBezTo>
                      <a:pt x="7" y="116"/>
                      <a:pt x="11" y="123"/>
                      <a:pt x="17" y="134"/>
                    </a:cubicBezTo>
                    <a:cubicBezTo>
                      <a:pt x="287" y="482"/>
                      <a:pt x="587" y="734"/>
                      <a:pt x="909" y="884"/>
                    </a:cubicBezTo>
                    <a:cubicBezTo>
                      <a:pt x="980" y="847"/>
                      <a:pt x="1052" y="806"/>
                      <a:pt x="1123" y="761"/>
                    </a:cubicBezTo>
                    <a:cubicBezTo>
                      <a:pt x="786" y="642"/>
                      <a:pt x="465" y="389"/>
                      <a:pt x="175" y="14"/>
                    </a:cubicBezTo>
                    <a:cubicBezTo>
                      <a:pt x="171" y="7"/>
                      <a:pt x="167" y="3"/>
                      <a:pt x="164" y="0"/>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8"/>
              <p:cNvSpPr/>
              <p:nvPr/>
            </p:nvSpPr>
            <p:spPr>
              <a:xfrm flipH="1">
                <a:off x="7170619" y="1708067"/>
                <a:ext cx="50677" cy="37040"/>
              </a:xfrm>
              <a:custGeom>
                <a:avLst/>
                <a:gdLst/>
                <a:ahLst/>
                <a:cxnLst/>
                <a:rect l="l" t="t" r="r" b="b"/>
                <a:pathLst>
                  <a:path w="799" h="584" extrusionOk="0">
                    <a:moveTo>
                      <a:pt x="673" y="0"/>
                    </a:moveTo>
                    <a:cubicBezTo>
                      <a:pt x="376" y="59"/>
                      <a:pt x="52" y="403"/>
                      <a:pt x="35" y="417"/>
                    </a:cubicBezTo>
                    <a:cubicBezTo>
                      <a:pt x="0" y="458"/>
                      <a:pt x="0" y="519"/>
                      <a:pt x="41" y="557"/>
                    </a:cubicBezTo>
                    <a:cubicBezTo>
                      <a:pt x="58" y="574"/>
                      <a:pt x="82" y="584"/>
                      <a:pt x="107" y="584"/>
                    </a:cubicBezTo>
                    <a:cubicBezTo>
                      <a:pt x="134" y="584"/>
                      <a:pt x="161" y="574"/>
                      <a:pt x="178" y="553"/>
                    </a:cubicBezTo>
                    <a:cubicBezTo>
                      <a:pt x="219" y="513"/>
                      <a:pt x="298" y="437"/>
                      <a:pt x="386" y="366"/>
                    </a:cubicBezTo>
                    <a:cubicBezTo>
                      <a:pt x="441" y="328"/>
                      <a:pt x="496" y="287"/>
                      <a:pt x="550" y="256"/>
                    </a:cubicBezTo>
                    <a:cubicBezTo>
                      <a:pt x="605" y="226"/>
                      <a:pt x="660" y="205"/>
                      <a:pt x="710" y="195"/>
                    </a:cubicBezTo>
                    <a:cubicBezTo>
                      <a:pt x="762" y="185"/>
                      <a:pt x="799" y="133"/>
                      <a:pt x="789" y="79"/>
                    </a:cubicBezTo>
                    <a:cubicBezTo>
                      <a:pt x="778" y="31"/>
                      <a:pt x="737" y="0"/>
                      <a:pt x="693" y="0"/>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8"/>
              <p:cNvSpPr/>
              <p:nvPr/>
            </p:nvSpPr>
            <p:spPr>
              <a:xfrm flipH="1">
                <a:off x="7241153" y="1637220"/>
                <a:ext cx="250402" cy="157484"/>
              </a:xfrm>
              <a:custGeom>
                <a:avLst/>
                <a:gdLst/>
                <a:ahLst/>
                <a:cxnLst/>
                <a:rect l="l" t="t" r="r" b="b"/>
                <a:pathLst>
                  <a:path w="3948" h="2483" extrusionOk="0">
                    <a:moveTo>
                      <a:pt x="1694" y="1"/>
                    </a:moveTo>
                    <a:cubicBezTo>
                      <a:pt x="1022" y="1"/>
                      <a:pt x="415" y="261"/>
                      <a:pt x="1" y="673"/>
                    </a:cubicBezTo>
                    <a:cubicBezTo>
                      <a:pt x="421" y="1745"/>
                      <a:pt x="1483" y="2397"/>
                      <a:pt x="3876" y="2482"/>
                    </a:cubicBezTo>
                    <a:cubicBezTo>
                      <a:pt x="3924" y="2326"/>
                      <a:pt x="3947" y="2159"/>
                      <a:pt x="3947" y="1988"/>
                    </a:cubicBezTo>
                    <a:cubicBezTo>
                      <a:pt x="3947" y="892"/>
                      <a:pt x="2937" y="1"/>
                      <a:pt x="1694"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8"/>
              <p:cNvSpPr/>
              <p:nvPr/>
            </p:nvSpPr>
            <p:spPr>
              <a:xfrm flipH="1">
                <a:off x="7177535" y="1569037"/>
                <a:ext cx="206575" cy="17188"/>
              </a:xfrm>
              <a:custGeom>
                <a:avLst/>
                <a:gdLst/>
                <a:ahLst/>
                <a:cxnLst/>
                <a:rect l="l" t="t" r="r" b="b"/>
                <a:pathLst>
                  <a:path w="3257" h="271" extrusionOk="0">
                    <a:moveTo>
                      <a:pt x="0" y="1"/>
                    </a:moveTo>
                    <a:lnTo>
                      <a:pt x="0" y="270"/>
                    </a:lnTo>
                    <a:lnTo>
                      <a:pt x="3257" y="270"/>
                    </a:lnTo>
                    <a:lnTo>
                      <a:pt x="3257" y="1"/>
                    </a:ln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8"/>
              <p:cNvSpPr/>
              <p:nvPr/>
            </p:nvSpPr>
            <p:spPr>
              <a:xfrm flipH="1">
                <a:off x="6573468" y="1391317"/>
                <a:ext cx="369197" cy="377188"/>
              </a:xfrm>
              <a:custGeom>
                <a:avLst/>
                <a:gdLst/>
                <a:ahLst/>
                <a:cxnLst/>
                <a:rect l="l" t="t" r="r" b="b"/>
                <a:pathLst>
                  <a:path w="5821" h="5947" extrusionOk="0">
                    <a:moveTo>
                      <a:pt x="629" y="393"/>
                    </a:moveTo>
                    <a:cubicBezTo>
                      <a:pt x="1236" y="396"/>
                      <a:pt x="2387" y="424"/>
                      <a:pt x="3404" y="448"/>
                    </a:cubicBezTo>
                    <a:cubicBezTo>
                      <a:pt x="4203" y="468"/>
                      <a:pt x="4896" y="485"/>
                      <a:pt x="5169" y="485"/>
                    </a:cubicBezTo>
                    <a:cubicBezTo>
                      <a:pt x="5217" y="485"/>
                      <a:pt x="5241" y="502"/>
                      <a:pt x="5254" y="519"/>
                    </a:cubicBezTo>
                    <a:cubicBezTo>
                      <a:pt x="5418" y="690"/>
                      <a:pt x="5374" y="1362"/>
                      <a:pt x="5340" y="1905"/>
                    </a:cubicBezTo>
                    <a:cubicBezTo>
                      <a:pt x="5323" y="2181"/>
                      <a:pt x="5306" y="2468"/>
                      <a:pt x="5306" y="2734"/>
                    </a:cubicBezTo>
                    <a:cubicBezTo>
                      <a:pt x="5306" y="3021"/>
                      <a:pt x="5244" y="5530"/>
                      <a:pt x="3097" y="5554"/>
                    </a:cubicBezTo>
                    <a:cubicBezTo>
                      <a:pt x="3073" y="5554"/>
                      <a:pt x="3049" y="5554"/>
                      <a:pt x="3026" y="5554"/>
                    </a:cubicBezTo>
                    <a:cubicBezTo>
                      <a:pt x="1422" y="5554"/>
                      <a:pt x="648" y="4862"/>
                      <a:pt x="540" y="3325"/>
                    </a:cubicBezTo>
                    <a:cubicBezTo>
                      <a:pt x="407" y="1468"/>
                      <a:pt x="519" y="563"/>
                      <a:pt x="629" y="393"/>
                    </a:cubicBezTo>
                    <a:close/>
                    <a:moveTo>
                      <a:pt x="592" y="0"/>
                    </a:moveTo>
                    <a:cubicBezTo>
                      <a:pt x="530" y="0"/>
                      <a:pt x="438" y="21"/>
                      <a:pt x="356" y="109"/>
                    </a:cubicBezTo>
                    <a:cubicBezTo>
                      <a:pt x="1" y="492"/>
                      <a:pt x="72" y="2304"/>
                      <a:pt x="148" y="3353"/>
                    </a:cubicBezTo>
                    <a:cubicBezTo>
                      <a:pt x="270" y="5097"/>
                      <a:pt x="1216" y="5946"/>
                      <a:pt x="3035" y="5946"/>
                    </a:cubicBezTo>
                    <a:lnTo>
                      <a:pt x="3100" y="5946"/>
                    </a:lnTo>
                    <a:cubicBezTo>
                      <a:pt x="5019" y="5926"/>
                      <a:pt x="5698" y="4202"/>
                      <a:pt x="5698" y="2734"/>
                    </a:cubicBezTo>
                    <a:cubicBezTo>
                      <a:pt x="5698" y="2479"/>
                      <a:pt x="5715" y="2202"/>
                      <a:pt x="5732" y="1929"/>
                    </a:cubicBezTo>
                    <a:cubicBezTo>
                      <a:pt x="5780" y="1188"/>
                      <a:pt x="5821" y="547"/>
                      <a:pt x="5541" y="249"/>
                    </a:cubicBezTo>
                    <a:cubicBezTo>
                      <a:pt x="5446" y="147"/>
                      <a:pt x="5315" y="92"/>
                      <a:pt x="5169" y="92"/>
                    </a:cubicBezTo>
                    <a:cubicBezTo>
                      <a:pt x="4899" y="92"/>
                      <a:pt x="4214" y="76"/>
                      <a:pt x="3415" y="55"/>
                    </a:cubicBezTo>
                    <a:cubicBezTo>
                      <a:pt x="2373" y="31"/>
                      <a:pt x="1195" y="0"/>
                      <a:pt x="592" y="0"/>
                    </a:cubicBezTo>
                    <a:close/>
                  </a:path>
                </a:pathLst>
              </a:custGeom>
              <a:solidFill>
                <a:srgbClr val="D6B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8"/>
              <p:cNvSpPr/>
              <p:nvPr/>
            </p:nvSpPr>
            <p:spPr>
              <a:xfrm flipH="1">
                <a:off x="6988278" y="1367215"/>
                <a:ext cx="564039" cy="456533"/>
              </a:xfrm>
              <a:custGeom>
                <a:avLst/>
                <a:gdLst/>
                <a:ahLst/>
                <a:cxnLst/>
                <a:rect l="l" t="t" r="r" b="b"/>
                <a:pathLst>
                  <a:path w="8893" h="7198" extrusionOk="0">
                    <a:moveTo>
                      <a:pt x="7462" y="397"/>
                    </a:moveTo>
                    <a:cubicBezTo>
                      <a:pt x="7824" y="397"/>
                      <a:pt x="8258" y="479"/>
                      <a:pt x="8258" y="869"/>
                    </a:cubicBezTo>
                    <a:cubicBezTo>
                      <a:pt x="8258" y="916"/>
                      <a:pt x="8264" y="1004"/>
                      <a:pt x="8271" y="1121"/>
                    </a:cubicBezTo>
                    <a:cubicBezTo>
                      <a:pt x="8326" y="1992"/>
                      <a:pt x="8490" y="4634"/>
                      <a:pt x="7217" y="5989"/>
                    </a:cubicBezTo>
                    <a:cubicBezTo>
                      <a:pt x="6708" y="6531"/>
                      <a:pt x="6011" y="6805"/>
                      <a:pt x="5148" y="6805"/>
                    </a:cubicBezTo>
                    <a:cubicBezTo>
                      <a:pt x="1188" y="6805"/>
                      <a:pt x="393" y="5483"/>
                      <a:pt x="393" y="3353"/>
                    </a:cubicBezTo>
                    <a:lnTo>
                      <a:pt x="393" y="1159"/>
                    </a:lnTo>
                    <a:cubicBezTo>
                      <a:pt x="393" y="602"/>
                      <a:pt x="779" y="397"/>
                      <a:pt x="1020" y="397"/>
                    </a:cubicBezTo>
                    <a:close/>
                    <a:moveTo>
                      <a:pt x="1020" y="1"/>
                    </a:moveTo>
                    <a:cubicBezTo>
                      <a:pt x="598" y="1"/>
                      <a:pt x="0" y="363"/>
                      <a:pt x="0" y="1159"/>
                    </a:cubicBezTo>
                    <a:lnTo>
                      <a:pt x="0" y="3353"/>
                    </a:lnTo>
                    <a:cubicBezTo>
                      <a:pt x="0" y="6084"/>
                      <a:pt x="1491" y="7197"/>
                      <a:pt x="5148" y="7197"/>
                    </a:cubicBezTo>
                    <a:cubicBezTo>
                      <a:pt x="6124" y="7197"/>
                      <a:pt x="6919" y="6883"/>
                      <a:pt x="7503" y="6258"/>
                    </a:cubicBezTo>
                    <a:cubicBezTo>
                      <a:pt x="8893" y="4781"/>
                      <a:pt x="8722" y="2008"/>
                      <a:pt x="8664" y="1097"/>
                    </a:cubicBezTo>
                    <a:cubicBezTo>
                      <a:pt x="8657" y="991"/>
                      <a:pt x="8650" y="913"/>
                      <a:pt x="8650" y="869"/>
                    </a:cubicBezTo>
                    <a:cubicBezTo>
                      <a:pt x="8650" y="325"/>
                      <a:pt x="8206" y="1"/>
                      <a:pt x="7462" y="1"/>
                    </a:cubicBezTo>
                    <a:close/>
                  </a:path>
                </a:pathLst>
              </a:custGeom>
              <a:solidFill>
                <a:srgbClr val="D6B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8"/>
              <p:cNvSpPr/>
              <p:nvPr/>
            </p:nvSpPr>
            <p:spPr>
              <a:xfrm flipH="1">
                <a:off x="6569726" y="1394995"/>
                <a:ext cx="362728" cy="370465"/>
              </a:xfrm>
              <a:custGeom>
                <a:avLst/>
                <a:gdLst/>
                <a:ahLst/>
                <a:cxnLst/>
                <a:rect l="l" t="t" r="r" b="b"/>
                <a:pathLst>
                  <a:path w="5719" h="5841" extrusionOk="0">
                    <a:moveTo>
                      <a:pt x="618" y="386"/>
                    </a:moveTo>
                    <a:cubicBezTo>
                      <a:pt x="1219" y="386"/>
                      <a:pt x="2345" y="417"/>
                      <a:pt x="3346" y="440"/>
                    </a:cubicBezTo>
                    <a:cubicBezTo>
                      <a:pt x="4130" y="461"/>
                      <a:pt x="4810" y="475"/>
                      <a:pt x="5077" y="475"/>
                    </a:cubicBezTo>
                    <a:cubicBezTo>
                      <a:pt x="5127" y="475"/>
                      <a:pt x="5148" y="492"/>
                      <a:pt x="5162" y="509"/>
                    </a:cubicBezTo>
                    <a:cubicBezTo>
                      <a:pt x="5322" y="676"/>
                      <a:pt x="5281" y="1338"/>
                      <a:pt x="5247" y="1871"/>
                    </a:cubicBezTo>
                    <a:cubicBezTo>
                      <a:pt x="5230" y="2140"/>
                      <a:pt x="5213" y="2424"/>
                      <a:pt x="5213" y="2687"/>
                    </a:cubicBezTo>
                    <a:cubicBezTo>
                      <a:pt x="5213" y="2967"/>
                      <a:pt x="5151" y="5431"/>
                      <a:pt x="3045" y="5455"/>
                    </a:cubicBezTo>
                    <a:cubicBezTo>
                      <a:pt x="3021" y="5455"/>
                      <a:pt x="2998" y="5456"/>
                      <a:pt x="2974" y="5456"/>
                    </a:cubicBezTo>
                    <a:cubicBezTo>
                      <a:pt x="1398" y="5456"/>
                      <a:pt x="637" y="4774"/>
                      <a:pt x="530" y="3264"/>
                    </a:cubicBezTo>
                    <a:cubicBezTo>
                      <a:pt x="399" y="1441"/>
                      <a:pt x="512" y="553"/>
                      <a:pt x="618" y="386"/>
                    </a:cubicBezTo>
                    <a:close/>
                    <a:moveTo>
                      <a:pt x="584" y="0"/>
                    </a:moveTo>
                    <a:cubicBezTo>
                      <a:pt x="522" y="0"/>
                      <a:pt x="431" y="18"/>
                      <a:pt x="349" y="106"/>
                    </a:cubicBezTo>
                    <a:cubicBezTo>
                      <a:pt x="0" y="481"/>
                      <a:pt x="72" y="2263"/>
                      <a:pt x="144" y="3291"/>
                    </a:cubicBezTo>
                    <a:cubicBezTo>
                      <a:pt x="267" y="5004"/>
                      <a:pt x="1195" y="5841"/>
                      <a:pt x="2983" y="5841"/>
                    </a:cubicBezTo>
                    <a:lnTo>
                      <a:pt x="3049" y="5841"/>
                    </a:lnTo>
                    <a:cubicBezTo>
                      <a:pt x="4929" y="5820"/>
                      <a:pt x="5598" y="4127"/>
                      <a:pt x="5598" y="2687"/>
                    </a:cubicBezTo>
                    <a:cubicBezTo>
                      <a:pt x="5598" y="2434"/>
                      <a:pt x="5616" y="2161"/>
                      <a:pt x="5633" y="1895"/>
                    </a:cubicBezTo>
                    <a:cubicBezTo>
                      <a:pt x="5677" y="1165"/>
                      <a:pt x="5718" y="536"/>
                      <a:pt x="5445" y="243"/>
                    </a:cubicBezTo>
                    <a:cubicBezTo>
                      <a:pt x="5349" y="144"/>
                      <a:pt x="5223" y="89"/>
                      <a:pt x="5077" y="89"/>
                    </a:cubicBezTo>
                    <a:cubicBezTo>
                      <a:pt x="4814" y="89"/>
                      <a:pt x="4138" y="72"/>
                      <a:pt x="3356" y="54"/>
                    </a:cubicBezTo>
                    <a:cubicBezTo>
                      <a:pt x="2332" y="27"/>
                      <a:pt x="1174" y="0"/>
                      <a:pt x="584" y="0"/>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8"/>
              <p:cNvSpPr/>
              <p:nvPr/>
            </p:nvSpPr>
            <p:spPr>
              <a:xfrm flipH="1">
                <a:off x="6977051" y="1371401"/>
                <a:ext cx="554081" cy="448415"/>
              </a:xfrm>
              <a:custGeom>
                <a:avLst/>
                <a:gdLst/>
                <a:ahLst/>
                <a:cxnLst/>
                <a:rect l="l" t="t" r="r" b="b"/>
                <a:pathLst>
                  <a:path w="8736" h="7070" extrusionOk="0">
                    <a:moveTo>
                      <a:pt x="7330" y="385"/>
                    </a:moveTo>
                    <a:cubicBezTo>
                      <a:pt x="7685" y="385"/>
                      <a:pt x="8111" y="467"/>
                      <a:pt x="8111" y="850"/>
                    </a:cubicBezTo>
                    <a:cubicBezTo>
                      <a:pt x="8111" y="898"/>
                      <a:pt x="8115" y="984"/>
                      <a:pt x="8125" y="1099"/>
                    </a:cubicBezTo>
                    <a:cubicBezTo>
                      <a:pt x="8176" y="1953"/>
                      <a:pt x="8340" y="4551"/>
                      <a:pt x="7091" y="5882"/>
                    </a:cubicBezTo>
                    <a:cubicBezTo>
                      <a:pt x="6589" y="6411"/>
                      <a:pt x="5906" y="6684"/>
                      <a:pt x="5056" y="6684"/>
                    </a:cubicBezTo>
                    <a:cubicBezTo>
                      <a:pt x="1168" y="6684"/>
                      <a:pt x="387" y="5387"/>
                      <a:pt x="387" y="3291"/>
                    </a:cubicBezTo>
                    <a:lnTo>
                      <a:pt x="387" y="1137"/>
                    </a:lnTo>
                    <a:cubicBezTo>
                      <a:pt x="387" y="590"/>
                      <a:pt x="762" y="385"/>
                      <a:pt x="1001" y="385"/>
                    </a:cubicBezTo>
                    <a:close/>
                    <a:moveTo>
                      <a:pt x="1001" y="0"/>
                    </a:moveTo>
                    <a:cubicBezTo>
                      <a:pt x="584" y="0"/>
                      <a:pt x="1" y="355"/>
                      <a:pt x="1" y="1137"/>
                    </a:cubicBezTo>
                    <a:lnTo>
                      <a:pt x="1" y="3291"/>
                    </a:lnTo>
                    <a:cubicBezTo>
                      <a:pt x="1" y="5974"/>
                      <a:pt x="1465" y="7070"/>
                      <a:pt x="5056" y="7070"/>
                    </a:cubicBezTo>
                    <a:cubicBezTo>
                      <a:pt x="6016" y="7070"/>
                      <a:pt x="6794" y="6759"/>
                      <a:pt x="7371" y="6145"/>
                    </a:cubicBezTo>
                    <a:cubicBezTo>
                      <a:pt x="8736" y="4694"/>
                      <a:pt x="8565" y="1970"/>
                      <a:pt x="8507" y="1075"/>
                    </a:cubicBezTo>
                    <a:cubicBezTo>
                      <a:pt x="8501" y="970"/>
                      <a:pt x="8497" y="894"/>
                      <a:pt x="8497" y="850"/>
                    </a:cubicBezTo>
                    <a:cubicBezTo>
                      <a:pt x="8497" y="317"/>
                      <a:pt x="8060" y="0"/>
                      <a:pt x="7330" y="0"/>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8"/>
              <p:cNvSpPr/>
              <p:nvPr/>
            </p:nvSpPr>
            <p:spPr>
              <a:xfrm flipH="1">
                <a:off x="6846259" y="1579883"/>
                <a:ext cx="117083" cy="166744"/>
              </a:xfrm>
              <a:custGeom>
                <a:avLst/>
                <a:gdLst/>
                <a:ahLst/>
                <a:cxnLst/>
                <a:rect l="l" t="t" r="r" b="b"/>
                <a:pathLst>
                  <a:path w="1846" h="2629" extrusionOk="0">
                    <a:moveTo>
                      <a:pt x="78" y="0"/>
                    </a:moveTo>
                    <a:cubicBezTo>
                      <a:pt x="61" y="92"/>
                      <a:pt x="0" y="1666"/>
                      <a:pt x="76" y="1666"/>
                    </a:cubicBezTo>
                    <a:cubicBezTo>
                      <a:pt x="76" y="1666"/>
                      <a:pt x="77" y="1666"/>
                      <a:pt x="78" y="1666"/>
                    </a:cubicBezTo>
                    <a:cubicBezTo>
                      <a:pt x="102" y="1656"/>
                      <a:pt x="220" y="1581"/>
                      <a:pt x="381" y="1504"/>
                    </a:cubicBezTo>
                    <a:lnTo>
                      <a:pt x="381" y="1504"/>
                    </a:lnTo>
                    <a:lnTo>
                      <a:pt x="78" y="0"/>
                    </a:lnTo>
                    <a:close/>
                    <a:moveTo>
                      <a:pt x="1025" y="1324"/>
                    </a:moveTo>
                    <a:cubicBezTo>
                      <a:pt x="805" y="1324"/>
                      <a:pt x="565" y="1416"/>
                      <a:pt x="381" y="1504"/>
                    </a:cubicBezTo>
                    <a:lnTo>
                      <a:pt x="381" y="1504"/>
                    </a:lnTo>
                    <a:lnTo>
                      <a:pt x="607" y="2629"/>
                    </a:lnTo>
                    <a:cubicBezTo>
                      <a:pt x="607" y="2629"/>
                      <a:pt x="1846" y="2134"/>
                      <a:pt x="1480" y="1560"/>
                    </a:cubicBezTo>
                    <a:cubicBezTo>
                      <a:pt x="1370" y="1386"/>
                      <a:pt x="1204" y="1324"/>
                      <a:pt x="1025" y="1324"/>
                    </a:cubicBezTo>
                    <a:close/>
                  </a:path>
                </a:pathLst>
              </a:custGeom>
              <a:solidFill>
                <a:srgbClr val="FF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8"/>
              <p:cNvSpPr/>
              <p:nvPr/>
            </p:nvSpPr>
            <p:spPr>
              <a:xfrm flipH="1">
                <a:off x="6858564" y="1578995"/>
                <a:ext cx="111565" cy="172389"/>
              </a:xfrm>
              <a:custGeom>
                <a:avLst/>
                <a:gdLst/>
                <a:ahLst/>
                <a:cxnLst/>
                <a:rect l="l" t="t" r="r" b="b"/>
                <a:pathLst>
                  <a:path w="1759" h="2718" extrusionOk="0">
                    <a:moveTo>
                      <a:pt x="103" y="0"/>
                    </a:moveTo>
                    <a:cubicBezTo>
                      <a:pt x="103" y="18"/>
                      <a:pt x="0" y="1643"/>
                      <a:pt x="127" y="1741"/>
                    </a:cubicBezTo>
                    <a:lnTo>
                      <a:pt x="171" y="1772"/>
                    </a:lnTo>
                    <a:lnTo>
                      <a:pt x="212" y="1755"/>
                    </a:lnTo>
                    <a:cubicBezTo>
                      <a:pt x="223" y="1752"/>
                      <a:pt x="246" y="1738"/>
                      <a:pt x="280" y="1718"/>
                    </a:cubicBezTo>
                    <a:cubicBezTo>
                      <a:pt x="632" y="1519"/>
                      <a:pt x="916" y="1419"/>
                      <a:pt x="1131" y="1419"/>
                    </a:cubicBezTo>
                    <a:cubicBezTo>
                      <a:pt x="1307" y="1419"/>
                      <a:pt x="1437" y="1485"/>
                      <a:pt x="1519" y="1618"/>
                    </a:cubicBezTo>
                    <a:cubicBezTo>
                      <a:pt x="1578" y="1708"/>
                      <a:pt x="1591" y="1793"/>
                      <a:pt x="1560" y="1889"/>
                    </a:cubicBezTo>
                    <a:cubicBezTo>
                      <a:pt x="1437" y="2264"/>
                      <a:pt x="694" y="2565"/>
                      <a:pt x="686" y="2568"/>
                    </a:cubicBezTo>
                    <a:lnTo>
                      <a:pt x="744" y="2718"/>
                    </a:lnTo>
                    <a:cubicBezTo>
                      <a:pt x="779" y="2704"/>
                      <a:pt x="1567" y="2387"/>
                      <a:pt x="1714" y="1936"/>
                    </a:cubicBezTo>
                    <a:cubicBezTo>
                      <a:pt x="1759" y="1796"/>
                      <a:pt x="1738" y="1659"/>
                      <a:pt x="1656" y="1530"/>
                    </a:cubicBezTo>
                    <a:cubicBezTo>
                      <a:pt x="1541" y="1349"/>
                      <a:pt x="1369" y="1258"/>
                      <a:pt x="1141" y="1258"/>
                    </a:cubicBezTo>
                    <a:cubicBezTo>
                      <a:pt x="901" y="1258"/>
                      <a:pt x="599" y="1359"/>
                      <a:pt x="236" y="1561"/>
                    </a:cubicBezTo>
                    <a:cubicBezTo>
                      <a:pt x="212" y="1237"/>
                      <a:pt x="246" y="137"/>
                      <a:pt x="263" y="28"/>
                    </a:cubicBezTo>
                    <a:lnTo>
                      <a:pt x="103" y="0"/>
                    </a:ln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8"/>
              <p:cNvSpPr/>
              <p:nvPr/>
            </p:nvSpPr>
            <p:spPr>
              <a:xfrm flipH="1">
                <a:off x="7533482" y="1560601"/>
                <a:ext cx="149810" cy="106808"/>
              </a:xfrm>
              <a:custGeom>
                <a:avLst/>
                <a:gdLst/>
                <a:ahLst/>
                <a:cxnLst/>
                <a:rect l="l" t="t" r="r" b="b"/>
                <a:pathLst>
                  <a:path w="2362" h="1684" extrusionOk="0">
                    <a:moveTo>
                      <a:pt x="2164" y="0"/>
                    </a:moveTo>
                    <a:lnTo>
                      <a:pt x="0" y="1455"/>
                    </a:lnTo>
                    <a:lnTo>
                      <a:pt x="341" y="1683"/>
                    </a:lnTo>
                    <a:lnTo>
                      <a:pt x="2362" y="342"/>
                    </a:lnTo>
                    <a:lnTo>
                      <a:pt x="2164" y="0"/>
                    </a:lnTo>
                    <a:close/>
                  </a:path>
                </a:pathLst>
              </a:custGeom>
              <a:solidFill>
                <a:srgbClr val="D6B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8"/>
              <p:cNvSpPr/>
              <p:nvPr/>
            </p:nvSpPr>
            <p:spPr>
              <a:xfrm flipH="1">
                <a:off x="6925288" y="1558889"/>
                <a:ext cx="78203" cy="25180"/>
              </a:xfrm>
              <a:custGeom>
                <a:avLst/>
                <a:gdLst/>
                <a:ahLst/>
                <a:cxnLst/>
                <a:rect l="l" t="t" r="r" b="b"/>
                <a:pathLst>
                  <a:path w="1233" h="397" extrusionOk="0">
                    <a:moveTo>
                      <a:pt x="1" y="0"/>
                    </a:moveTo>
                    <a:lnTo>
                      <a:pt x="1" y="396"/>
                    </a:lnTo>
                    <a:lnTo>
                      <a:pt x="1233" y="396"/>
                    </a:lnTo>
                    <a:lnTo>
                      <a:pt x="1233" y="0"/>
                    </a:lnTo>
                    <a:close/>
                  </a:path>
                </a:pathLst>
              </a:custGeom>
              <a:solidFill>
                <a:srgbClr val="D6B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8"/>
              <p:cNvSpPr/>
              <p:nvPr/>
            </p:nvSpPr>
            <p:spPr>
              <a:xfrm flipH="1">
                <a:off x="6910319" y="1540305"/>
                <a:ext cx="93362" cy="37421"/>
              </a:xfrm>
              <a:custGeom>
                <a:avLst/>
                <a:gdLst/>
                <a:ahLst/>
                <a:cxnLst/>
                <a:rect l="l" t="t" r="r" b="b"/>
                <a:pathLst>
                  <a:path w="1472" h="590" extrusionOk="0">
                    <a:moveTo>
                      <a:pt x="0" y="0"/>
                    </a:moveTo>
                    <a:lnTo>
                      <a:pt x="0" y="590"/>
                    </a:lnTo>
                    <a:lnTo>
                      <a:pt x="1472" y="590"/>
                    </a:lnTo>
                    <a:lnTo>
                      <a:pt x="1472" y="0"/>
                    </a:ln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8"/>
              <p:cNvSpPr/>
              <p:nvPr/>
            </p:nvSpPr>
            <p:spPr>
              <a:xfrm flipH="1">
                <a:off x="6582342" y="1420429"/>
                <a:ext cx="17822" cy="33044"/>
              </a:xfrm>
              <a:custGeom>
                <a:avLst/>
                <a:gdLst/>
                <a:ahLst/>
                <a:cxnLst/>
                <a:rect l="l" t="t" r="r" b="b"/>
                <a:pathLst>
                  <a:path w="281" h="521" extrusionOk="0">
                    <a:moveTo>
                      <a:pt x="105" y="1"/>
                    </a:moveTo>
                    <a:cubicBezTo>
                      <a:pt x="53" y="1"/>
                      <a:pt x="0" y="53"/>
                      <a:pt x="38" y="108"/>
                    </a:cubicBezTo>
                    <a:cubicBezTo>
                      <a:pt x="104" y="203"/>
                      <a:pt x="134" y="313"/>
                      <a:pt x="117" y="428"/>
                    </a:cubicBezTo>
                    <a:cubicBezTo>
                      <a:pt x="111" y="484"/>
                      <a:pt x="159" y="521"/>
                      <a:pt x="201" y="521"/>
                    </a:cubicBezTo>
                    <a:cubicBezTo>
                      <a:pt x="230" y="521"/>
                      <a:pt x="255" y="505"/>
                      <a:pt x="260" y="466"/>
                    </a:cubicBezTo>
                    <a:cubicBezTo>
                      <a:pt x="281" y="313"/>
                      <a:pt x="254" y="165"/>
                      <a:pt x="165" y="33"/>
                    </a:cubicBezTo>
                    <a:cubicBezTo>
                      <a:pt x="150" y="10"/>
                      <a:pt x="128"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8"/>
              <p:cNvSpPr/>
              <p:nvPr/>
            </p:nvSpPr>
            <p:spPr>
              <a:xfrm flipH="1">
                <a:off x="6577331" y="1461212"/>
                <a:ext cx="11987" cy="9387"/>
              </a:xfrm>
              <a:custGeom>
                <a:avLst/>
                <a:gdLst/>
                <a:ahLst/>
                <a:cxnLst/>
                <a:rect l="l" t="t" r="r" b="b"/>
                <a:pathLst>
                  <a:path w="189" h="148" extrusionOk="0">
                    <a:moveTo>
                      <a:pt x="93" y="1"/>
                    </a:moveTo>
                    <a:cubicBezTo>
                      <a:pt x="1" y="1"/>
                      <a:pt x="1" y="148"/>
                      <a:pt x="93" y="148"/>
                    </a:cubicBezTo>
                    <a:cubicBezTo>
                      <a:pt x="188" y="148"/>
                      <a:pt x="188" y="1"/>
                      <a:pt x="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8"/>
              <p:cNvSpPr/>
              <p:nvPr/>
            </p:nvSpPr>
            <p:spPr>
              <a:xfrm flipH="1">
                <a:off x="6927000" y="1547091"/>
                <a:ext cx="53721" cy="9894"/>
              </a:xfrm>
              <a:custGeom>
                <a:avLst/>
                <a:gdLst/>
                <a:ahLst/>
                <a:cxnLst/>
                <a:rect l="l" t="t" r="r" b="b"/>
                <a:pathLst>
                  <a:path w="847" h="156" extrusionOk="0">
                    <a:moveTo>
                      <a:pt x="270" y="1"/>
                    </a:moveTo>
                    <a:cubicBezTo>
                      <a:pt x="211" y="1"/>
                      <a:pt x="152" y="1"/>
                      <a:pt x="92" y="2"/>
                    </a:cubicBezTo>
                    <a:cubicBezTo>
                      <a:pt x="0" y="5"/>
                      <a:pt x="0" y="152"/>
                      <a:pt x="92" y="152"/>
                    </a:cubicBezTo>
                    <a:cubicBezTo>
                      <a:pt x="177" y="149"/>
                      <a:pt x="261" y="148"/>
                      <a:pt x="345" y="148"/>
                    </a:cubicBezTo>
                    <a:cubicBezTo>
                      <a:pt x="481" y="148"/>
                      <a:pt x="616" y="151"/>
                      <a:pt x="751" y="155"/>
                    </a:cubicBezTo>
                    <a:cubicBezTo>
                      <a:pt x="752" y="155"/>
                      <a:pt x="753" y="155"/>
                      <a:pt x="755" y="155"/>
                    </a:cubicBezTo>
                    <a:cubicBezTo>
                      <a:pt x="847" y="155"/>
                      <a:pt x="845" y="12"/>
                      <a:pt x="751" y="9"/>
                    </a:cubicBezTo>
                    <a:cubicBezTo>
                      <a:pt x="591" y="4"/>
                      <a:pt x="431" y="1"/>
                      <a:pt x="2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8"/>
              <p:cNvSpPr/>
              <p:nvPr/>
            </p:nvSpPr>
            <p:spPr>
              <a:xfrm flipH="1">
                <a:off x="6997529" y="1388462"/>
                <a:ext cx="29239" cy="43002"/>
              </a:xfrm>
              <a:custGeom>
                <a:avLst/>
                <a:gdLst/>
                <a:ahLst/>
                <a:cxnLst/>
                <a:rect l="l" t="t" r="r" b="b"/>
                <a:pathLst>
                  <a:path w="461" h="678" extrusionOk="0">
                    <a:moveTo>
                      <a:pt x="103" y="1"/>
                    </a:moveTo>
                    <a:cubicBezTo>
                      <a:pt x="48" y="1"/>
                      <a:pt x="0" y="75"/>
                      <a:pt x="50" y="127"/>
                    </a:cubicBezTo>
                    <a:cubicBezTo>
                      <a:pt x="166" y="250"/>
                      <a:pt x="306" y="397"/>
                      <a:pt x="272" y="584"/>
                    </a:cubicBezTo>
                    <a:cubicBezTo>
                      <a:pt x="262" y="640"/>
                      <a:pt x="310" y="678"/>
                      <a:pt x="354" y="678"/>
                    </a:cubicBezTo>
                    <a:cubicBezTo>
                      <a:pt x="382" y="678"/>
                      <a:pt x="409" y="662"/>
                      <a:pt x="415" y="625"/>
                    </a:cubicBezTo>
                    <a:cubicBezTo>
                      <a:pt x="460" y="376"/>
                      <a:pt x="313" y="192"/>
                      <a:pt x="153" y="25"/>
                    </a:cubicBezTo>
                    <a:cubicBezTo>
                      <a:pt x="137" y="8"/>
                      <a:pt x="120" y="1"/>
                      <a:pt x="1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8"/>
              <p:cNvSpPr/>
              <p:nvPr/>
            </p:nvSpPr>
            <p:spPr>
              <a:xfrm flipH="1">
                <a:off x="6998671" y="1438062"/>
                <a:ext cx="11924" cy="9387"/>
              </a:xfrm>
              <a:custGeom>
                <a:avLst/>
                <a:gdLst/>
                <a:ahLst/>
                <a:cxnLst/>
                <a:rect l="l" t="t" r="r" b="b"/>
                <a:pathLst>
                  <a:path w="188" h="148" extrusionOk="0">
                    <a:moveTo>
                      <a:pt x="95" y="1"/>
                    </a:moveTo>
                    <a:cubicBezTo>
                      <a:pt x="0" y="1"/>
                      <a:pt x="0" y="147"/>
                      <a:pt x="95" y="147"/>
                    </a:cubicBezTo>
                    <a:cubicBezTo>
                      <a:pt x="188" y="147"/>
                      <a:pt x="188" y="1"/>
                      <a:pt x="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8"/>
              <p:cNvSpPr/>
              <p:nvPr/>
            </p:nvSpPr>
            <p:spPr>
              <a:xfrm flipH="1">
                <a:off x="6475344" y="2739630"/>
                <a:ext cx="111121" cy="67801"/>
              </a:xfrm>
              <a:custGeom>
                <a:avLst/>
                <a:gdLst/>
                <a:ahLst/>
                <a:cxnLst/>
                <a:rect l="l" t="t" r="r" b="b"/>
                <a:pathLst>
                  <a:path w="1752" h="1069" extrusionOk="0">
                    <a:moveTo>
                      <a:pt x="1248" y="1"/>
                    </a:moveTo>
                    <a:cubicBezTo>
                      <a:pt x="1221" y="1"/>
                      <a:pt x="1192" y="3"/>
                      <a:pt x="1164" y="9"/>
                    </a:cubicBezTo>
                    <a:lnTo>
                      <a:pt x="420" y="146"/>
                    </a:lnTo>
                    <a:cubicBezTo>
                      <a:pt x="167" y="193"/>
                      <a:pt x="0" y="436"/>
                      <a:pt x="48" y="688"/>
                    </a:cubicBezTo>
                    <a:cubicBezTo>
                      <a:pt x="90" y="912"/>
                      <a:pt x="285" y="1069"/>
                      <a:pt x="505" y="1069"/>
                    </a:cubicBezTo>
                    <a:cubicBezTo>
                      <a:pt x="533" y="1069"/>
                      <a:pt x="562" y="1066"/>
                      <a:pt x="591" y="1061"/>
                    </a:cubicBezTo>
                    <a:lnTo>
                      <a:pt x="1331" y="924"/>
                    </a:lnTo>
                    <a:cubicBezTo>
                      <a:pt x="1584" y="876"/>
                      <a:pt x="1752" y="634"/>
                      <a:pt x="1703" y="381"/>
                    </a:cubicBezTo>
                    <a:cubicBezTo>
                      <a:pt x="1664" y="160"/>
                      <a:pt x="1466" y="1"/>
                      <a:pt x="1248" y="1"/>
                    </a:cubicBezTo>
                    <a:close/>
                  </a:path>
                </a:pathLst>
              </a:custGeom>
              <a:solidFill>
                <a:srgbClr val="FF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8"/>
              <p:cNvSpPr/>
              <p:nvPr/>
            </p:nvSpPr>
            <p:spPr>
              <a:xfrm flipH="1">
                <a:off x="6474519" y="2792528"/>
                <a:ext cx="106744" cy="67040"/>
              </a:xfrm>
              <a:custGeom>
                <a:avLst/>
                <a:gdLst/>
                <a:ahLst/>
                <a:cxnLst/>
                <a:rect l="l" t="t" r="r" b="b"/>
                <a:pathLst>
                  <a:path w="1683" h="1057" extrusionOk="0">
                    <a:moveTo>
                      <a:pt x="1178" y="1"/>
                    </a:moveTo>
                    <a:cubicBezTo>
                      <a:pt x="1151" y="1"/>
                      <a:pt x="1124" y="3"/>
                      <a:pt x="1096" y="8"/>
                    </a:cubicBezTo>
                    <a:lnTo>
                      <a:pt x="420" y="134"/>
                    </a:lnTo>
                    <a:cubicBezTo>
                      <a:pt x="167" y="182"/>
                      <a:pt x="0" y="424"/>
                      <a:pt x="48" y="677"/>
                    </a:cubicBezTo>
                    <a:cubicBezTo>
                      <a:pt x="91" y="899"/>
                      <a:pt x="288" y="1056"/>
                      <a:pt x="509" y="1056"/>
                    </a:cubicBezTo>
                    <a:cubicBezTo>
                      <a:pt x="536" y="1056"/>
                      <a:pt x="563" y="1054"/>
                      <a:pt x="591" y="1049"/>
                    </a:cubicBezTo>
                    <a:lnTo>
                      <a:pt x="1267" y="923"/>
                    </a:lnTo>
                    <a:cubicBezTo>
                      <a:pt x="1516" y="875"/>
                      <a:pt x="1683" y="632"/>
                      <a:pt x="1639" y="380"/>
                    </a:cubicBezTo>
                    <a:cubicBezTo>
                      <a:pt x="1596" y="158"/>
                      <a:pt x="1399" y="1"/>
                      <a:pt x="1178" y="1"/>
                    </a:cubicBezTo>
                    <a:close/>
                  </a:path>
                </a:pathLst>
              </a:custGeom>
              <a:solidFill>
                <a:srgbClr val="FF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8"/>
              <p:cNvSpPr/>
              <p:nvPr/>
            </p:nvSpPr>
            <p:spPr>
              <a:xfrm flipH="1">
                <a:off x="6486379" y="2845742"/>
                <a:ext cx="87336" cy="63235"/>
              </a:xfrm>
              <a:custGeom>
                <a:avLst/>
                <a:gdLst/>
                <a:ahLst/>
                <a:cxnLst/>
                <a:rect l="l" t="t" r="r" b="b"/>
                <a:pathLst>
                  <a:path w="1377" h="997" extrusionOk="0">
                    <a:moveTo>
                      <a:pt x="874" y="1"/>
                    </a:moveTo>
                    <a:cubicBezTo>
                      <a:pt x="846" y="1"/>
                      <a:pt x="817" y="3"/>
                      <a:pt x="789" y="9"/>
                    </a:cubicBezTo>
                    <a:lnTo>
                      <a:pt x="420" y="77"/>
                    </a:lnTo>
                    <a:cubicBezTo>
                      <a:pt x="168" y="121"/>
                      <a:pt x="1" y="367"/>
                      <a:pt x="48" y="617"/>
                    </a:cubicBezTo>
                    <a:cubicBezTo>
                      <a:pt x="87" y="840"/>
                      <a:pt x="284" y="997"/>
                      <a:pt x="503" y="997"/>
                    </a:cubicBezTo>
                    <a:cubicBezTo>
                      <a:pt x="531" y="997"/>
                      <a:pt x="559" y="994"/>
                      <a:pt x="588" y="989"/>
                    </a:cubicBezTo>
                    <a:lnTo>
                      <a:pt x="957" y="920"/>
                    </a:lnTo>
                    <a:cubicBezTo>
                      <a:pt x="1209" y="876"/>
                      <a:pt x="1376" y="630"/>
                      <a:pt x="1329" y="381"/>
                    </a:cubicBezTo>
                    <a:cubicBezTo>
                      <a:pt x="1290" y="157"/>
                      <a:pt x="1092" y="1"/>
                      <a:pt x="874" y="1"/>
                    </a:cubicBezTo>
                    <a:close/>
                  </a:path>
                </a:pathLst>
              </a:custGeom>
              <a:solidFill>
                <a:srgbClr val="FF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8"/>
              <p:cNvSpPr/>
              <p:nvPr/>
            </p:nvSpPr>
            <p:spPr>
              <a:xfrm flipH="1">
                <a:off x="7680883" y="2507237"/>
                <a:ext cx="113975" cy="460339"/>
              </a:xfrm>
              <a:custGeom>
                <a:avLst/>
                <a:gdLst/>
                <a:ahLst/>
                <a:cxnLst/>
                <a:rect l="l" t="t" r="r" b="b"/>
                <a:pathLst>
                  <a:path w="1797" h="7258" extrusionOk="0">
                    <a:moveTo>
                      <a:pt x="1326" y="0"/>
                    </a:moveTo>
                    <a:cubicBezTo>
                      <a:pt x="1" y="2024"/>
                      <a:pt x="379" y="7257"/>
                      <a:pt x="379" y="7257"/>
                    </a:cubicBezTo>
                    <a:lnTo>
                      <a:pt x="1797" y="6448"/>
                    </a:lnTo>
                    <a:lnTo>
                      <a:pt x="1326" y="0"/>
                    </a:lnTo>
                    <a:close/>
                  </a:path>
                </a:pathLst>
              </a:custGeom>
              <a:solidFill>
                <a:srgbClr val="FFA9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8"/>
              <p:cNvSpPr/>
              <p:nvPr/>
            </p:nvSpPr>
            <p:spPr>
              <a:xfrm flipH="1">
                <a:off x="7686974" y="3205559"/>
                <a:ext cx="249641" cy="253700"/>
              </a:xfrm>
              <a:custGeom>
                <a:avLst/>
                <a:gdLst/>
                <a:ahLst/>
                <a:cxnLst/>
                <a:rect l="l" t="t" r="r" b="b"/>
                <a:pathLst>
                  <a:path w="3936" h="4000" extrusionOk="0">
                    <a:moveTo>
                      <a:pt x="3823" y="1"/>
                    </a:moveTo>
                    <a:cubicBezTo>
                      <a:pt x="3782" y="1"/>
                      <a:pt x="3745" y="27"/>
                      <a:pt x="3731" y="71"/>
                    </a:cubicBezTo>
                    <a:lnTo>
                      <a:pt x="3720" y="105"/>
                    </a:lnTo>
                    <a:cubicBezTo>
                      <a:pt x="3704" y="156"/>
                      <a:pt x="3731" y="211"/>
                      <a:pt x="3782" y="228"/>
                    </a:cubicBezTo>
                    <a:cubicBezTo>
                      <a:pt x="3793" y="231"/>
                      <a:pt x="3802" y="234"/>
                      <a:pt x="3813" y="234"/>
                    </a:cubicBezTo>
                    <a:cubicBezTo>
                      <a:pt x="3854" y="234"/>
                      <a:pt x="3892" y="207"/>
                      <a:pt x="3905" y="166"/>
                    </a:cubicBezTo>
                    <a:lnTo>
                      <a:pt x="3919" y="129"/>
                    </a:lnTo>
                    <a:cubicBezTo>
                      <a:pt x="3936" y="77"/>
                      <a:pt x="3909" y="23"/>
                      <a:pt x="3854" y="6"/>
                    </a:cubicBezTo>
                    <a:cubicBezTo>
                      <a:pt x="3844" y="2"/>
                      <a:pt x="3833" y="1"/>
                      <a:pt x="3823" y="1"/>
                    </a:cubicBezTo>
                    <a:close/>
                    <a:moveTo>
                      <a:pt x="3682" y="407"/>
                    </a:moveTo>
                    <a:cubicBezTo>
                      <a:pt x="3643" y="407"/>
                      <a:pt x="3604" y="430"/>
                      <a:pt x="3588" y="470"/>
                    </a:cubicBezTo>
                    <a:cubicBezTo>
                      <a:pt x="3540" y="592"/>
                      <a:pt x="3489" y="709"/>
                      <a:pt x="3438" y="825"/>
                    </a:cubicBezTo>
                    <a:cubicBezTo>
                      <a:pt x="3413" y="873"/>
                      <a:pt x="3434" y="931"/>
                      <a:pt x="3485" y="955"/>
                    </a:cubicBezTo>
                    <a:cubicBezTo>
                      <a:pt x="3499" y="961"/>
                      <a:pt x="3512" y="965"/>
                      <a:pt x="3526" y="965"/>
                    </a:cubicBezTo>
                    <a:cubicBezTo>
                      <a:pt x="3564" y="965"/>
                      <a:pt x="3598" y="945"/>
                      <a:pt x="3615" y="907"/>
                    </a:cubicBezTo>
                    <a:cubicBezTo>
                      <a:pt x="3670" y="791"/>
                      <a:pt x="3720" y="668"/>
                      <a:pt x="3772" y="542"/>
                    </a:cubicBezTo>
                    <a:cubicBezTo>
                      <a:pt x="3793" y="490"/>
                      <a:pt x="3765" y="433"/>
                      <a:pt x="3714" y="412"/>
                    </a:cubicBezTo>
                    <a:cubicBezTo>
                      <a:pt x="3704" y="408"/>
                      <a:pt x="3693" y="407"/>
                      <a:pt x="3682" y="407"/>
                    </a:cubicBezTo>
                    <a:close/>
                    <a:moveTo>
                      <a:pt x="3348" y="1119"/>
                    </a:moveTo>
                    <a:cubicBezTo>
                      <a:pt x="3314" y="1119"/>
                      <a:pt x="3282" y="1137"/>
                      <a:pt x="3263" y="1170"/>
                    </a:cubicBezTo>
                    <a:cubicBezTo>
                      <a:pt x="3202" y="1289"/>
                      <a:pt x="3137" y="1399"/>
                      <a:pt x="3072" y="1504"/>
                    </a:cubicBezTo>
                    <a:cubicBezTo>
                      <a:pt x="3041" y="1552"/>
                      <a:pt x="3055" y="1613"/>
                      <a:pt x="3103" y="1641"/>
                    </a:cubicBezTo>
                    <a:cubicBezTo>
                      <a:pt x="3117" y="1651"/>
                      <a:pt x="3137" y="1654"/>
                      <a:pt x="3154" y="1654"/>
                    </a:cubicBezTo>
                    <a:cubicBezTo>
                      <a:pt x="3188" y="1654"/>
                      <a:pt x="3219" y="1641"/>
                      <a:pt x="3236" y="1610"/>
                    </a:cubicBezTo>
                    <a:cubicBezTo>
                      <a:pt x="3304" y="1501"/>
                      <a:pt x="3372" y="1385"/>
                      <a:pt x="3438" y="1265"/>
                    </a:cubicBezTo>
                    <a:cubicBezTo>
                      <a:pt x="3462" y="1218"/>
                      <a:pt x="3444" y="1156"/>
                      <a:pt x="3397" y="1132"/>
                    </a:cubicBezTo>
                    <a:cubicBezTo>
                      <a:pt x="3381" y="1123"/>
                      <a:pt x="3364" y="1119"/>
                      <a:pt x="3348" y="1119"/>
                    </a:cubicBezTo>
                    <a:close/>
                    <a:moveTo>
                      <a:pt x="2935" y="1784"/>
                    </a:moveTo>
                    <a:cubicBezTo>
                      <a:pt x="2905" y="1784"/>
                      <a:pt x="2875" y="1799"/>
                      <a:pt x="2857" y="1825"/>
                    </a:cubicBezTo>
                    <a:cubicBezTo>
                      <a:pt x="2782" y="1931"/>
                      <a:pt x="2700" y="2034"/>
                      <a:pt x="2619" y="2133"/>
                    </a:cubicBezTo>
                    <a:cubicBezTo>
                      <a:pt x="2584" y="2174"/>
                      <a:pt x="2591" y="2235"/>
                      <a:pt x="2632" y="2269"/>
                    </a:cubicBezTo>
                    <a:cubicBezTo>
                      <a:pt x="2649" y="2286"/>
                      <a:pt x="2673" y="2292"/>
                      <a:pt x="2693" y="2292"/>
                    </a:cubicBezTo>
                    <a:cubicBezTo>
                      <a:pt x="2724" y="2292"/>
                      <a:pt x="2751" y="2279"/>
                      <a:pt x="2772" y="2259"/>
                    </a:cubicBezTo>
                    <a:cubicBezTo>
                      <a:pt x="2854" y="2156"/>
                      <a:pt x="2936" y="2051"/>
                      <a:pt x="3014" y="1941"/>
                    </a:cubicBezTo>
                    <a:cubicBezTo>
                      <a:pt x="3049" y="1897"/>
                      <a:pt x="3038" y="1835"/>
                      <a:pt x="2994" y="1805"/>
                    </a:cubicBezTo>
                    <a:cubicBezTo>
                      <a:pt x="2976" y="1791"/>
                      <a:pt x="2955" y="1784"/>
                      <a:pt x="2935" y="1784"/>
                    </a:cubicBezTo>
                    <a:close/>
                    <a:moveTo>
                      <a:pt x="2435" y="2389"/>
                    </a:moveTo>
                    <a:cubicBezTo>
                      <a:pt x="2408" y="2389"/>
                      <a:pt x="2382" y="2400"/>
                      <a:pt x="2362" y="2419"/>
                    </a:cubicBezTo>
                    <a:cubicBezTo>
                      <a:pt x="2274" y="2511"/>
                      <a:pt x="2178" y="2604"/>
                      <a:pt x="2086" y="2689"/>
                    </a:cubicBezTo>
                    <a:cubicBezTo>
                      <a:pt x="2045" y="2723"/>
                      <a:pt x="2041" y="2784"/>
                      <a:pt x="2079" y="2825"/>
                    </a:cubicBezTo>
                    <a:cubicBezTo>
                      <a:pt x="2096" y="2850"/>
                      <a:pt x="2123" y="2859"/>
                      <a:pt x="2151" y="2859"/>
                    </a:cubicBezTo>
                    <a:cubicBezTo>
                      <a:pt x="2174" y="2859"/>
                      <a:pt x="2198" y="2850"/>
                      <a:pt x="2215" y="2832"/>
                    </a:cubicBezTo>
                    <a:cubicBezTo>
                      <a:pt x="2315" y="2747"/>
                      <a:pt x="2410" y="2651"/>
                      <a:pt x="2502" y="2555"/>
                    </a:cubicBezTo>
                    <a:cubicBezTo>
                      <a:pt x="2543" y="2518"/>
                      <a:pt x="2540" y="2453"/>
                      <a:pt x="2502" y="2415"/>
                    </a:cubicBezTo>
                    <a:cubicBezTo>
                      <a:pt x="2483" y="2398"/>
                      <a:pt x="2459" y="2389"/>
                      <a:pt x="2435" y="2389"/>
                    </a:cubicBezTo>
                    <a:close/>
                    <a:moveTo>
                      <a:pt x="1848" y="2914"/>
                    </a:moveTo>
                    <a:cubicBezTo>
                      <a:pt x="1828" y="2914"/>
                      <a:pt x="1807" y="2921"/>
                      <a:pt x="1789" y="2935"/>
                    </a:cubicBezTo>
                    <a:cubicBezTo>
                      <a:pt x="1686" y="3013"/>
                      <a:pt x="1580" y="3088"/>
                      <a:pt x="1475" y="3160"/>
                    </a:cubicBezTo>
                    <a:cubicBezTo>
                      <a:pt x="1431" y="3190"/>
                      <a:pt x="1417" y="3252"/>
                      <a:pt x="1447" y="3296"/>
                    </a:cubicBezTo>
                    <a:cubicBezTo>
                      <a:pt x="1467" y="3324"/>
                      <a:pt x="1499" y="3341"/>
                      <a:pt x="1529" y="3341"/>
                    </a:cubicBezTo>
                    <a:cubicBezTo>
                      <a:pt x="1546" y="3341"/>
                      <a:pt x="1567" y="3334"/>
                      <a:pt x="1584" y="3324"/>
                    </a:cubicBezTo>
                    <a:cubicBezTo>
                      <a:pt x="1693" y="3249"/>
                      <a:pt x="1803" y="3170"/>
                      <a:pt x="1908" y="3091"/>
                    </a:cubicBezTo>
                    <a:cubicBezTo>
                      <a:pt x="1952" y="3058"/>
                      <a:pt x="1959" y="2996"/>
                      <a:pt x="1925" y="2952"/>
                    </a:cubicBezTo>
                    <a:cubicBezTo>
                      <a:pt x="1907" y="2928"/>
                      <a:pt x="1878" y="2914"/>
                      <a:pt x="1848" y="2914"/>
                    </a:cubicBezTo>
                    <a:close/>
                    <a:moveTo>
                      <a:pt x="1194" y="3348"/>
                    </a:moveTo>
                    <a:cubicBezTo>
                      <a:pt x="1178" y="3348"/>
                      <a:pt x="1162" y="3353"/>
                      <a:pt x="1147" y="3362"/>
                    </a:cubicBezTo>
                    <a:cubicBezTo>
                      <a:pt x="1034" y="3423"/>
                      <a:pt x="919" y="3480"/>
                      <a:pt x="802" y="3535"/>
                    </a:cubicBezTo>
                    <a:cubicBezTo>
                      <a:pt x="751" y="3559"/>
                      <a:pt x="730" y="3617"/>
                      <a:pt x="755" y="3665"/>
                    </a:cubicBezTo>
                    <a:cubicBezTo>
                      <a:pt x="771" y="3702"/>
                      <a:pt x="805" y="3723"/>
                      <a:pt x="843" y="3723"/>
                    </a:cubicBezTo>
                    <a:cubicBezTo>
                      <a:pt x="857" y="3723"/>
                      <a:pt x="870" y="3720"/>
                      <a:pt x="884" y="3713"/>
                    </a:cubicBezTo>
                    <a:cubicBezTo>
                      <a:pt x="1004" y="3658"/>
                      <a:pt x="1123" y="3597"/>
                      <a:pt x="1242" y="3532"/>
                    </a:cubicBezTo>
                    <a:cubicBezTo>
                      <a:pt x="1287" y="3505"/>
                      <a:pt x="1304" y="3447"/>
                      <a:pt x="1280" y="3398"/>
                    </a:cubicBezTo>
                    <a:cubicBezTo>
                      <a:pt x="1262" y="3366"/>
                      <a:pt x="1228" y="3348"/>
                      <a:pt x="1194" y="3348"/>
                    </a:cubicBezTo>
                    <a:close/>
                    <a:moveTo>
                      <a:pt x="477" y="3677"/>
                    </a:moveTo>
                    <a:cubicBezTo>
                      <a:pt x="467" y="3677"/>
                      <a:pt x="457" y="3678"/>
                      <a:pt x="447" y="3682"/>
                    </a:cubicBezTo>
                    <a:cubicBezTo>
                      <a:pt x="325" y="3730"/>
                      <a:pt x="229" y="3757"/>
                      <a:pt x="164" y="3778"/>
                    </a:cubicBezTo>
                    <a:cubicBezTo>
                      <a:pt x="79" y="3805"/>
                      <a:pt x="58" y="3812"/>
                      <a:pt x="38" y="3833"/>
                    </a:cubicBezTo>
                    <a:cubicBezTo>
                      <a:pt x="0" y="3874"/>
                      <a:pt x="0" y="3935"/>
                      <a:pt x="38" y="3972"/>
                    </a:cubicBezTo>
                    <a:cubicBezTo>
                      <a:pt x="58" y="3992"/>
                      <a:pt x="82" y="4000"/>
                      <a:pt x="106" y="4000"/>
                    </a:cubicBezTo>
                    <a:cubicBezTo>
                      <a:pt x="123" y="4000"/>
                      <a:pt x="144" y="3997"/>
                      <a:pt x="157" y="3986"/>
                    </a:cubicBezTo>
                    <a:cubicBezTo>
                      <a:pt x="171" y="3983"/>
                      <a:pt x="191" y="3976"/>
                      <a:pt x="222" y="3965"/>
                    </a:cubicBezTo>
                    <a:cubicBezTo>
                      <a:pt x="290" y="3945"/>
                      <a:pt x="389" y="3915"/>
                      <a:pt x="512" y="3866"/>
                    </a:cubicBezTo>
                    <a:cubicBezTo>
                      <a:pt x="563" y="3849"/>
                      <a:pt x="591" y="3792"/>
                      <a:pt x="570" y="3740"/>
                    </a:cubicBezTo>
                    <a:cubicBezTo>
                      <a:pt x="557" y="3702"/>
                      <a:pt x="517" y="3677"/>
                      <a:pt x="477" y="3677"/>
                    </a:cubicBezTo>
                    <a:close/>
                  </a:path>
                </a:pathLst>
              </a:custGeom>
              <a:solidFill>
                <a:srgbClr val="3022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8"/>
              <p:cNvSpPr/>
              <p:nvPr/>
            </p:nvSpPr>
            <p:spPr>
              <a:xfrm flipH="1">
                <a:off x="6419402" y="1504025"/>
                <a:ext cx="113340" cy="130021"/>
              </a:xfrm>
              <a:custGeom>
                <a:avLst/>
                <a:gdLst/>
                <a:ahLst/>
                <a:cxnLst/>
                <a:rect l="l" t="t" r="r" b="b"/>
                <a:pathLst>
                  <a:path w="1787" h="2050" extrusionOk="0">
                    <a:moveTo>
                      <a:pt x="411" y="1"/>
                    </a:moveTo>
                    <a:cubicBezTo>
                      <a:pt x="165" y="1"/>
                      <a:pt x="0" y="387"/>
                      <a:pt x="266" y="558"/>
                    </a:cubicBezTo>
                    <a:cubicBezTo>
                      <a:pt x="727" y="859"/>
                      <a:pt x="1034" y="1305"/>
                      <a:pt x="1164" y="1838"/>
                    </a:cubicBezTo>
                    <a:cubicBezTo>
                      <a:pt x="1201" y="1985"/>
                      <a:pt x="1313" y="2049"/>
                      <a:pt x="1429" y="2049"/>
                    </a:cubicBezTo>
                    <a:cubicBezTo>
                      <a:pt x="1604" y="2049"/>
                      <a:pt x="1787" y="1905"/>
                      <a:pt x="1734" y="1681"/>
                    </a:cubicBezTo>
                    <a:cubicBezTo>
                      <a:pt x="1567" y="1002"/>
                      <a:pt x="1150" y="432"/>
                      <a:pt x="563" y="49"/>
                    </a:cubicBezTo>
                    <a:cubicBezTo>
                      <a:pt x="511" y="15"/>
                      <a:pt x="460" y="1"/>
                      <a:pt x="411" y="1"/>
                    </a:cubicBezTo>
                    <a:close/>
                  </a:path>
                </a:pathLst>
              </a:custGeom>
              <a:solidFill>
                <a:srgbClr val="3022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8"/>
              <p:cNvSpPr/>
              <p:nvPr/>
            </p:nvSpPr>
            <p:spPr>
              <a:xfrm flipH="1">
                <a:off x="7156921" y="1045327"/>
                <a:ext cx="157104" cy="290423"/>
              </a:xfrm>
              <a:custGeom>
                <a:avLst/>
                <a:gdLst/>
                <a:ahLst/>
                <a:cxnLst/>
                <a:rect l="l" t="t" r="r" b="b"/>
                <a:pathLst>
                  <a:path w="2477" h="4579" extrusionOk="0">
                    <a:moveTo>
                      <a:pt x="2191" y="1"/>
                    </a:moveTo>
                    <a:cubicBezTo>
                      <a:pt x="2043" y="1"/>
                      <a:pt x="1886" y="95"/>
                      <a:pt x="1869" y="283"/>
                    </a:cubicBezTo>
                    <a:cubicBezTo>
                      <a:pt x="1736" y="1714"/>
                      <a:pt x="1077" y="2970"/>
                      <a:pt x="182" y="4062"/>
                    </a:cubicBezTo>
                    <a:cubicBezTo>
                      <a:pt x="1" y="4283"/>
                      <a:pt x="196" y="4579"/>
                      <a:pt x="406" y="4579"/>
                    </a:cubicBezTo>
                    <a:cubicBezTo>
                      <a:pt x="473" y="4579"/>
                      <a:pt x="540" y="4549"/>
                      <a:pt x="599" y="4479"/>
                    </a:cubicBezTo>
                    <a:cubicBezTo>
                      <a:pt x="1602" y="3253"/>
                      <a:pt x="2313" y="1885"/>
                      <a:pt x="2459" y="283"/>
                    </a:cubicBezTo>
                    <a:cubicBezTo>
                      <a:pt x="2476" y="94"/>
                      <a:pt x="2338" y="1"/>
                      <a:pt x="2191" y="1"/>
                    </a:cubicBezTo>
                    <a:close/>
                  </a:path>
                </a:pathLst>
              </a:custGeom>
              <a:solidFill>
                <a:srgbClr val="3022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8"/>
              <p:cNvSpPr/>
              <p:nvPr/>
            </p:nvSpPr>
            <p:spPr>
              <a:xfrm flipH="1">
                <a:off x="7046305" y="1401021"/>
                <a:ext cx="76935" cy="145116"/>
              </a:xfrm>
              <a:custGeom>
                <a:avLst/>
                <a:gdLst/>
                <a:ahLst/>
                <a:cxnLst/>
                <a:rect l="l" t="t" r="r" b="b"/>
                <a:pathLst>
                  <a:path w="1213" h="2288" extrusionOk="0">
                    <a:moveTo>
                      <a:pt x="400" y="0"/>
                    </a:moveTo>
                    <a:cubicBezTo>
                      <a:pt x="161" y="0"/>
                      <a:pt x="1" y="383"/>
                      <a:pt x="257" y="564"/>
                    </a:cubicBezTo>
                    <a:cubicBezTo>
                      <a:pt x="666" y="851"/>
                      <a:pt x="609" y="1574"/>
                      <a:pt x="588" y="2004"/>
                    </a:cubicBezTo>
                    <a:cubicBezTo>
                      <a:pt x="578" y="2192"/>
                      <a:pt x="721" y="2288"/>
                      <a:pt x="868" y="2288"/>
                    </a:cubicBezTo>
                    <a:cubicBezTo>
                      <a:pt x="1014" y="2288"/>
                      <a:pt x="1168" y="2192"/>
                      <a:pt x="1178" y="2004"/>
                    </a:cubicBezTo>
                    <a:cubicBezTo>
                      <a:pt x="1213" y="1311"/>
                      <a:pt x="1175" y="489"/>
                      <a:pt x="554" y="55"/>
                    </a:cubicBezTo>
                    <a:cubicBezTo>
                      <a:pt x="502" y="18"/>
                      <a:pt x="448" y="0"/>
                      <a:pt x="400" y="0"/>
                    </a:cubicBezTo>
                    <a:close/>
                  </a:path>
                </a:pathLst>
              </a:custGeom>
              <a:solidFill>
                <a:srgbClr val="EBD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8"/>
              <p:cNvSpPr/>
              <p:nvPr/>
            </p:nvSpPr>
            <p:spPr>
              <a:xfrm flipH="1">
                <a:off x="7039771" y="1560411"/>
                <a:ext cx="48393" cy="37484"/>
              </a:xfrm>
              <a:custGeom>
                <a:avLst/>
                <a:gdLst/>
                <a:ahLst/>
                <a:cxnLst/>
                <a:rect l="l" t="t" r="r" b="b"/>
                <a:pathLst>
                  <a:path w="763" h="591" extrusionOk="0">
                    <a:moveTo>
                      <a:pt x="379" y="0"/>
                    </a:moveTo>
                    <a:cubicBezTo>
                      <a:pt x="1" y="0"/>
                      <a:pt x="1" y="591"/>
                      <a:pt x="379" y="591"/>
                    </a:cubicBezTo>
                    <a:cubicBezTo>
                      <a:pt x="762" y="591"/>
                      <a:pt x="762" y="0"/>
                      <a:pt x="379" y="0"/>
                    </a:cubicBezTo>
                    <a:close/>
                  </a:path>
                </a:pathLst>
              </a:custGeom>
              <a:solidFill>
                <a:srgbClr val="EBD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8"/>
              <p:cNvSpPr/>
              <p:nvPr/>
            </p:nvSpPr>
            <p:spPr>
              <a:xfrm flipH="1">
                <a:off x="6626677" y="1448020"/>
                <a:ext cx="24989" cy="125201"/>
              </a:xfrm>
              <a:custGeom>
                <a:avLst/>
                <a:gdLst/>
                <a:ahLst/>
                <a:cxnLst/>
                <a:rect l="l" t="t" r="r" b="b"/>
                <a:pathLst>
                  <a:path w="394" h="1974" extrusionOk="0">
                    <a:moveTo>
                      <a:pt x="1" y="1"/>
                    </a:moveTo>
                    <a:lnTo>
                      <a:pt x="1" y="1"/>
                    </a:lnTo>
                    <a:cubicBezTo>
                      <a:pt x="59" y="687"/>
                      <a:pt x="127" y="1345"/>
                      <a:pt x="171" y="1974"/>
                    </a:cubicBezTo>
                    <a:cubicBezTo>
                      <a:pt x="274" y="1936"/>
                      <a:pt x="356" y="1847"/>
                      <a:pt x="363" y="1707"/>
                    </a:cubicBezTo>
                    <a:cubicBezTo>
                      <a:pt x="393" y="1131"/>
                      <a:pt x="369" y="458"/>
                      <a:pt x="1" y="1"/>
                    </a:cubicBezTo>
                    <a:close/>
                  </a:path>
                </a:pathLst>
              </a:custGeom>
              <a:solidFill>
                <a:srgbClr val="B2A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8"/>
              <p:cNvSpPr/>
              <p:nvPr/>
            </p:nvSpPr>
            <p:spPr>
              <a:xfrm flipH="1">
                <a:off x="6640758" y="1429182"/>
                <a:ext cx="54165" cy="145370"/>
              </a:xfrm>
              <a:custGeom>
                <a:avLst/>
                <a:gdLst/>
                <a:ahLst/>
                <a:cxnLst/>
                <a:rect l="l" t="t" r="r" b="b"/>
                <a:pathLst>
                  <a:path w="854" h="2292" extrusionOk="0">
                    <a:moveTo>
                      <a:pt x="270" y="0"/>
                    </a:moveTo>
                    <a:cubicBezTo>
                      <a:pt x="136" y="0"/>
                      <a:pt x="27" y="120"/>
                      <a:pt x="0" y="260"/>
                    </a:cubicBezTo>
                    <a:cubicBezTo>
                      <a:pt x="31" y="325"/>
                      <a:pt x="41" y="393"/>
                      <a:pt x="31" y="462"/>
                    </a:cubicBezTo>
                    <a:cubicBezTo>
                      <a:pt x="54" y="499"/>
                      <a:pt x="86" y="536"/>
                      <a:pt x="126" y="564"/>
                    </a:cubicBezTo>
                    <a:cubicBezTo>
                      <a:pt x="533" y="851"/>
                      <a:pt x="478" y="1578"/>
                      <a:pt x="457" y="2004"/>
                    </a:cubicBezTo>
                    <a:cubicBezTo>
                      <a:pt x="447" y="2195"/>
                      <a:pt x="590" y="2291"/>
                      <a:pt x="738" y="2291"/>
                    </a:cubicBezTo>
                    <a:cubicBezTo>
                      <a:pt x="775" y="2291"/>
                      <a:pt x="815" y="2285"/>
                      <a:pt x="853" y="2271"/>
                    </a:cubicBezTo>
                    <a:cubicBezTo>
                      <a:pt x="809" y="1642"/>
                      <a:pt x="741" y="984"/>
                      <a:pt x="683" y="298"/>
                    </a:cubicBezTo>
                    <a:cubicBezTo>
                      <a:pt x="607" y="209"/>
                      <a:pt x="525" y="127"/>
                      <a:pt x="423" y="55"/>
                    </a:cubicBezTo>
                    <a:cubicBezTo>
                      <a:pt x="372" y="18"/>
                      <a:pt x="317" y="0"/>
                      <a:pt x="270" y="0"/>
                    </a:cubicBezTo>
                    <a:close/>
                  </a:path>
                </a:pathLst>
              </a:custGeom>
              <a:solidFill>
                <a:srgbClr val="EBD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8"/>
              <p:cNvSpPr/>
              <p:nvPr/>
            </p:nvSpPr>
            <p:spPr>
              <a:xfrm flipH="1">
                <a:off x="6692259" y="1445673"/>
                <a:ext cx="3362" cy="12812"/>
              </a:xfrm>
              <a:custGeom>
                <a:avLst/>
                <a:gdLst/>
                <a:ahLst/>
                <a:cxnLst/>
                <a:rect l="l" t="t" r="r" b="b"/>
                <a:pathLst>
                  <a:path w="53" h="202" extrusionOk="0">
                    <a:moveTo>
                      <a:pt x="11" y="0"/>
                    </a:moveTo>
                    <a:lnTo>
                      <a:pt x="11" y="0"/>
                    </a:lnTo>
                    <a:cubicBezTo>
                      <a:pt x="1" y="65"/>
                      <a:pt x="7" y="140"/>
                      <a:pt x="42" y="202"/>
                    </a:cubicBezTo>
                    <a:cubicBezTo>
                      <a:pt x="52" y="133"/>
                      <a:pt x="42" y="65"/>
                      <a:pt x="11" y="0"/>
                    </a:cubicBezTo>
                    <a:close/>
                  </a:path>
                </a:pathLst>
              </a:custGeom>
              <a:solidFill>
                <a:srgbClr val="A6A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8"/>
              <p:cNvSpPr/>
              <p:nvPr/>
            </p:nvSpPr>
            <p:spPr>
              <a:xfrm flipH="1">
                <a:off x="6621285" y="1588953"/>
                <a:ext cx="18457" cy="36216"/>
              </a:xfrm>
              <a:custGeom>
                <a:avLst/>
                <a:gdLst/>
                <a:ahLst/>
                <a:cxnLst/>
                <a:rect l="l" t="t" r="r" b="b"/>
                <a:pathLst>
                  <a:path w="291" h="571" extrusionOk="0">
                    <a:moveTo>
                      <a:pt x="0" y="1"/>
                    </a:moveTo>
                    <a:lnTo>
                      <a:pt x="0" y="1"/>
                    </a:lnTo>
                    <a:cubicBezTo>
                      <a:pt x="11" y="196"/>
                      <a:pt x="21" y="387"/>
                      <a:pt x="24" y="571"/>
                    </a:cubicBezTo>
                    <a:cubicBezTo>
                      <a:pt x="290" y="489"/>
                      <a:pt x="281" y="59"/>
                      <a:pt x="0" y="1"/>
                    </a:cubicBezTo>
                    <a:close/>
                  </a:path>
                </a:pathLst>
              </a:custGeom>
              <a:solidFill>
                <a:srgbClr val="B2A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8"/>
              <p:cNvSpPr/>
              <p:nvPr/>
            </p:nvSpPr>
            <p:spPr>
              <a:xfrm flipH="1">
                <a:off x="6638157" y="1588572"/>
                <a:ext cx="29937" cy="37484"/>
              </a:xfrm>
              <a:custGeom>
                <a:avLst/>
                <a:gdLst/>
                <a:ahLst/>
                <a:cxnLst/>
                <a:rect l="l" t="t" r="r" b="b"/>
                <a:pathLst>
                  <a:path w="472" h="591" extrusionOk="0">
                    <a:moveTo>
                      <a:pt x="379" y="0"/>
                    </a:moveTo>
                    <a:cubicBezTo>
                      <a:pt x="0" y="0"/>
                      <a:pt x="0" y="591"/>
                      <a:pt x="379" y="591"/>
                    </a:cubicBezTo>
                    <a:cubicBezTo>
                      <a:pt x="413" y="591"/>
                      <a:pt x="444" y="587"/>
                      <a:pt x="471" y="577"/>
                    </a:cubicBezTo>
                    <a:cubicBezTo>
                      <a:pt x="468" y="393"/>
                      <a:pt x="458" y="202"/>
                      <a:pt x="447" y="7"/>
                    </a:cubicBezTo>
                    <a:cubicBezTo>
                      <a:pt x="427" y="3"/>
                      <a:pt x="403" y="0"/>
                      <a:pt x="379" y="0"/>
                    </a:cubicBezTo>
                    <a:close/>
                  </a:path>
                </a:pathLst>
              </a:custGeom>
              <a:solidFill>
                <a:srgbClr val="EBD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28"/>
            <p:cNvGrpSpPr/>
            <p:nvPr/>
          </p:nvGrpSpPr>
          <p:grpSpPr>
            <a:xfrm>
              <a:off x="4792158" y="1351068"/>
              <a:ext cx="2055745" cy="3313254"/>
              <a:chOff x="4319342" y="1130177"/>
              <a:chExt cx="2130085" cy="3433068"/>
            </a:xfrm>
          </p:grpSpPr>
          <p:grpSp>
            <p:nvGrpSpPr>
              <p:cNvPr id="739" name="Google Shape;739;p28"/>
              <p:cNvGrpSpPr/>
              <p:nvPr/>
            </p:nvGrpSpPr>
            <p:grpSpPr>
              <a:xfrm>
                <a:off x="4319342" y="1130177"/>
                <a:ext cx="2130085" cy="3433068"/>
                <a:chOff x="4633351" y="1345102"/>
                <a:chExt cx="2130085" cy="3433068"/>
              </a:xfrm>
            </p:grpSpPr>
            <p:sp>
              <p:nvSpPr>
                <p:cNvPr id="740" name="Google Shape;740;p28"/>
                <p:cNvSpPr/>
                <p:nvPr/>
              </p:nvSpPr>
              <p:spPr>
                <a:xfrm>
                  <a:off x="4633351" y="1608896"/>
                  <a:ext cx="2130085" cy="3169274"/>
                </a:xfrm>
                <a:custGeom>
                  <a:avLst/>
                  <a:gdLst/>
                  <a:ahLst/>
                  <a:cxnLst/>
                  <a:rect l="l" t="t" r="r" b="b"/>
                  <a:pathLst>
                    <a:path w="53513" h="79620" extrusionOk="0">
                      <a:moveTo>
                        <a:pt x="2909" y="0"/>
                      </a:moveTo>
                      <a:cubicBezTo>
                        <a:pt x="1308" y="0"/>
                        <a:pt x="1" y="1308"/>
                        <a:pt x="1" y="2905"/>
                      </a:cubicBezTo>
                      <a:lnTo>
                        <a:pt x="1" y="76714"/>
                      </a:lnTo>
                      <a:cubicBezTo>
                        <a:pt x="1" y="78312"/>
                        <a:pt x="1308" y="79619"/>
                        <a:pt x="2909" y="79619"/>
                      </a:cubicBezTo>
                      <a:lnTo>
                        <a:pt x="50604" y="79619"/>
                      </a:lnTo>
                      <a:cubicBezTo>
                        <a:pt x="52202" y="79619"/>
                        <a:pt x="53513" y="78312"/>
                        <a:pt x="53513" y="76714"/>
                      </a:cubicBezTo>
                      <a:lnTo>
                        <a:pt x="53513" y="2905"/>
                      </a:lnTo>
                      <a:cubicBezTo>
                        <a:pt x="53513" y="1308"/>
                        <a:pt x="52202" y="0"/>
                        <a:pt x="50604" y="0"/>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8"/>
                <p:cNvSpPr/>
                <p:nvPr/>
              </p:nvSpPr>
              <p:spPr>
                <a:xfrm>
                  <a:off x="4740707" y="1768557"/>
                  <a:ext cx="1915257" cy="2900113"/>
                </a:xfrm>
                <a:custGeom>
                  <a:avLst/>
                  <a:gdLst/>
                  <a:ahLst/>
                  <a:cxnLst/>
                  <a:rect l="l" t="t" r="r" b="b"/>
                  <a:pathLst>
                    <a:path w="48116" h="72858" extrusionOk="0">
                      <a:moveTo>
                        <a:pt x="2708" y="0"/>
                      </a:moveTo>
                      <a:cubicBezTo>
                        <a:pt x="1219" y="0"/>
                        <a:pt x="1" y="1219"/>
                        <a:pt x="1" y="2707"/>
                      </a:cubicBezTo>
                      <a:lnTo>
                        <a:pt x="1" y="70153"/>
                      </a:lnTo>
                      <a:cubicBezTo>
                        <a:pt x="1" y="71641"/>
                        <a:pt x="1219" y="72857"/>
                        <a:pt x="2708" y="72857"/>
                      </a:cubicBezTo>
                      <a:lnTo>
                        <a:pt x="45412" y="72857"/>
                      </a:lnTo>
                      <a:cubicBezTo>
                        <a:pt x="46900" y="72857"/>
                        <a:pt x="48115" y="71641"/>
                        <a:pt x="48115" y="70153"/>
                      </a:cubicBezTo>
                      <a:lnTo>
                        <a:pt x="48115" y="2707"/>
                      </a:lnTo>
                      <a:cubicBezTo>
                        <a:pt x="48115" y="1219"/>
                        <a:pt x="46900" y="0"/>
                        <a:pt x="45412"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8"/>
                <p:cNvSpPr/>
                <p:nvPr/>
              </p:nvSpPr>
              <p:spPr>
                <a:xfrm>
                  <a:off x="4799421" y="1783484"/>
                  <a:ext cx="1797833" cy="2820065"/>
                </a:xfrm>
                <a:custGeom>
                  <a:avLst/>
                  <a:gdLst/>
                  <a:ahLst/>
                  <a:cxnLst/>
                  <a:rect l="l" t="t" r="r" b="b"/>
                  <a:pathLst>
                    <a:path w="45166" h="70847" extrusionOk="0">
                      <a:moveTo>
                        <a:pt x="2970" y="1"/>
                      </a:moveTo>
                      <a:cubicBezTo>
                        <a:pt x="1338" y="1"/>
                        <a:pt x="0" y="1335"/>
                        <a:pt x="0" y="2967"/>
                      </a:cubicBezTo>
                      <a:lnTo>
                        <a:pt x="0" y="67880"/>
                      </a:lnTo>
                      <a:cubicBezTo>
                        <a:pt x="0" y="69512"/>
                        <a:pt x="1338" y="70847"/>
                        <a:pt x="2970" y="70847"/>
                      </a:cubicBezTo>
                      <a:lnTo>
                        <a:pt x="42199" y="70847"/>
                      </a:lnTo>
                      <a:cubicBezTo>
                        <a:pt x="43831" y="70847"/>
                        <a:pt x="45166" y="69512"/>
                        <a:pt x="45166" y="67880"/>
                      </a:cubicBezTo>
                      <a:lnTo>
                        <a:pt x="45166" y="2967"/>
                      </a:lnTo>
                      <a:cubicBezTo>
                        <a:pt x="45166" y="1335"/>
                        <a:pt x="43831" y="1"/>
                        <a:pt x="4219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8"/>
                <p:cNvSpPr/>
                <p:nvPr/>
              </p:nvSpPr>
              <p:spPr>
                <a:xfrm>
                  <a:off x="5025120" y="2109575"/>
                  <a:ext cx="958783" cy="17833"/>
                </a:xfrm>
                <a:custGeom>
                  <a:avLst/>
                  <a:gdLst/>
                  <a:ahLst/>
                  <a:cxnLst/>
                  <a:rect l="l" t="t" r="r" b="b"/>
                  <a:pathLst>
                    <a:path w="24087" h="448" extrusionOk="0">
                      <a:moveTo>
                        <a:pt x="229" y="0"/>
                      </a:moveTo>
                      <a:cubicBezTo>
                        <a:pt x="103" y="0"/>
                        <a:pt x="1" y="99"/>
                        <a:pt x="1" y="222"/>
                      </a:cubicBezTo>
                      <a:cubicBezTo>
                        <a:pt x="1" y="345"/>
                        <a:pt x="103" y="447"/>
                        <a:pt x="229" y="447"/>
                      </a:cubicBezTo>
                      <a:lnTo>
                        <a:pt x="23858" y="447"/>
                      </a:lnTo>
                      <a:cubicBezTo>
                        <a:pt x="23985" y="447"/>
                        <a:pt x="24087" y="345"/>
                        <a:pt x="24087" y="222"/>
                      </a:cubicBezTo>
                      <a:cubicBezTo>
                        <a:pt x="24087" y="99"/>
                        <a:pt x="23985" y="0"/>
                        <a:pt x="2385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8"/>
                <p:cNvSpPr/>
                <p:nvPr/>
              </p:nvSpPr>
              <p:spPr>
                <a:xfrm>
                  <a:off x="6087975" y="2036173"/>
                  <a:ext cx="303314" cy="296109"/>
                </a:xfrm>
                <a:custGeom>
                  <a:avLst/>
                  <a:gdLst/>
                  <a:ahLst/>
                  <a:cxnLst/>
                  <a:rect l="l" t="t" r="r" b="b"/>
                  <a:pathLst>
                    <a:path w="7620" h="7439" extrusionOk="0">
                      <a:moveTo>
                        <a:pt x="4646" y="448"/>
                      </a:moveTo>
                      <a:cubicBezTo>
                        <a:pt x="6032" y="448"/>
                        <a:pt x="7162" y="1551"/>
                        <a:pt x="7162" y="2903"/>
                      </a:cubicBezTo>
                      <a:lnTo>
                        <a:pt x="7162" y="4537"/>
                      </a:lnTo>
                      <a:cubicBezTo>
                        <a:pt x="7162" y="5893"/>
                        <a:pt x="6032" y="6992"/>
                        <a:pt x="4646" y="6992"/>
                      </a:cubicBezTo>
                      <a:lnTo>
                        <a:pt x="2973" y="6992"/>
                      </a:lnTo>
                      <a:cubicBezTo>
                        <a:pt x="1585" y="6992"/>
                        <a:pt x="458" y="5893"/>
                        <a:pt x="458" y="4537"/>
                      </a:cubicBezTo>
                      <a:lnTo>
                        <a:pt x="458" y="2903"/>
                      </a:lnTo>
                      <a:cubicBezTo>
                        <a:pt x="458" y="1551"/>
                        <a:pt x="1585" y="448"/>
                        <a:pt x="2973" y="448"/>
                      </a:cubicBezTo>
                      <a:close/>
                      <a:moveTo>
                        <a:pt x="2973" y="1"/>
                      </a:moveTo>
                      <a:cubicBezTo>
                        <a:pt x="1335" y="1"/>
                        <a:pt x="0" y="1301"/>
                        <a:pt x="0" y="2903"/>
                      </a:cubicBezTo>
                      <a:lnTo>
                        <a:pt x="0" y="4537"/>
                      </a:lnTo>
                      <a:cubicBezTo>
                        <a:pt x="0" y="6139"/>
                        <a:pt x="1335" y="7439"/>
                        <a:pt x="2973" y="7439"/>
                      </a:cubicBezTo>
                      <a:lnTo>
                        <a:pt x="4646" y="7439"/>
                      </a:lnTo>
                      <a:cubicBezTo>
                        <a:pt x="6285" y="7439"/>
                        <a:pt x="7619" y="6139"/>
                        <a:pt x="7619" y="4537"/>
                      </a:cubicBezTo>
                      <a:lnTo>
                        <a:pt x="7619" y="2903"/>
                      </a:lnTo>
                      <a:cubicBezTo>
                        <a:pt x="7619" y="1301"/>
                        <a:pt x="6285" y="1"/>
                        <a:pt x="4646"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8"/>
                <p:cNvSpPr/>
                <p:nvPr/>
              </p:nvSpPr>
              <p:spPr>
                <a:xfrm>
                  <a:off x="5025120" y="2591906"/>
                  <a:ext cx="958783" cy="17872"/>
                </a:xfrm>
                <a:custGeom>
                  <a:avLst/>
                  <a:gdLst/>
                  <a:ahLst/>
                  <a:cxnLst/>
                  <a:rect l="l" t="t" r="r" b="b"/>
                  <a:pathLst>
                    <a:path w="24087" h="449" extrusionOk="0">
                      <a:moveTo>
                        <a:pt x="229" y="1"/>
                      </a:moveTo>
                      <a:cubicBezTo>
                        <a:pt x="103" y="1"/>
                        <a:pt x="1" y="103"/>
                        <a:pt x="1" y="226"/>
                      </a:cubicBezTo>
                      <a:cubicBezTo>
                        <a:pt x="1" y="349"/>
                        <a:pt x="103" y="448"/>
                        <a:pt x="229" y="448"/>
                      </a:cubicBezTo>
                      <a:lnTo>
                        <a:pt x="23858" y="448"/>
                      </a:lnTo>
                      <a:cubicBezTo>
                        <a:pt x="23985" y="448"/>
                        <a:pt x="24087" y="349"/>
                        <a:pt x="24087" y="226"/>
                      </a:cubicBezTo>
                      <a:cubicBezTo>
                        <a:pt x="24087" y="103"/>
                        <a:pt x="23985" y="1"/>
                        <a:pt x="23858"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8"/>
                <p:cNvSpPr/>
                <p:nvPr/>
              </p:nvSpPr>
              <p:spPr>
                <a:xfrm>
                  <a:off x="6087975" y="2518703"/>
                  <a:ext cx="303314" cy="296109"/>
                </a:xfrm>
                <a:custGeom>
                  <a:avLst/>
                  <a:gdLst/>
                  <a:ahLst/>
                  <a:cxnLst/>
                  <a:rect l="l" t="t" r="r" b="b"/>
                  <a:pathLst>
                    <a:path w="7620" h="7439" extrusionOk="0">
                      <a:moveTo>
                        <a:pt x="4646" y="444"/>
                      </a:moveTo>
                      <a:cubicBezTo>
                        <a:pt x="6032" y="444"/>
                        <a:pt x="7162" y="1546"/>
                        <a:pt x="7162" y="2902"/>
                      </a:cubicBezTo>
                      <a:lnTo>
                        <a:pt x="7162" y="4537"/>
                      </a:lnTo>
                      <a:cubicBezTo>
                        <a:pt x="7162" y="5889"/>
                        <a:pt x="6032" y="6991"/>
                        <a:pt x="4646" y="6991"/>
                      </a:cubicBezTo>
                      <a:lnTo>
                        <a:pt x="2973" y="6991"/>
                      </a:lnTo>
                      <a:cubicBezTo>
                        <a:pt x="1585" y="6991"/>
                        <a:pt x="458" y="5889"/>
                        <a:pt x="458" y="4537"/>
                      </a:cubicBezTo>
                      <a:lnTo>
                        <a:pt x="458" y="2902"/>
                      </a:lnTo>
                      <a:cubicBezTo>
                        <a:pt x="458" y="1546"/>
                        <a:pt x="1585" y="444"/>
                        <a:pt x="2973" y="444"/>
                      </a:cubicBezTo>
                      <a:close/>
                      <a:moveTo>
                        <a:pt x="2973" y="1"/>
                      </a:moveTo>
                      <a:cubicBezTo>
                        <a:pt x="1335" y="1"/>
                        <a:pt x="0" y="1301"/>
                        <a:pt x="0" y="2902"/>
                      </a:cubicBezTo>
                      <a:lnTo>
                        <a:pt x="0" y="4537"/>
                      </a:lnTo>
                      <a:cubicBezTo>
                        <a:pt x="0" y="6134"/>
                        <a:pt x="1335" y="7439"/>
                        <a:pt x="2973" y="7439"/>
                      </a:cubicBezTo>
                      <a:lnTo>
                        <a:pt x="4646" y="7439"/>
                      </a:lnTo>
                      <a:cubicBezTo>
                        <a:pt x="6285" y="7439"/>
                        <a:pt x="7619" y="6134"/>
                        <a:pt x="7619" y="4537"/>
                      </a:cubicBezTo>
                      <a:lnTo>
                        <a:pt x="7619" y="2902"/>
                      </a:lnTo>
                      <a:cubicBezTo>
                        <a:pt x="7619" y="1301"/>
                        <a:pt x="6285" y="1"/>
                        <a:pt x="4646"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8"/>
                <p:cNvSpPr/>
                <p:nvPr/>
              </p:nvSpPr>
              <p:spPr>
                <a:xfrm>
                  <a:off x="5025120" y="3079437"/>
                  <a:ext cx="958783" cy="17833"/>
                </a:xfrm>
                <a:custGeom>
                  <a:avLst/>
                  <a:gdLst/>
                  <a:ahLst/>
                  <a:cxnLst/>
                  <a:rect l="l" t="t" r="r" b="b"/>
                  <a:pathLst>
                    <a:path w="24087" h="448" extrusionOk="0">
                      <a:moveTo>
                        <a:pt x="229" y="1"/>
                      </a:moveTo>
                      <a:cubicBezTo>
                        <a:pt x="103" y="1"/>
                        <a:pt x="1" y="100"/>
                        <a:pt x="1" y="223"/>
                      </a:cubicBezTo>
                      <a:cubicBezTo>
                        <a:pt x="1" y="346"/>
                        <a:pt x="103" y="448"/>
                        <a:pt x="229" y="448"/>
                      </a:cubicBezTo>
                      <a:lnTo>
                        <a:pt x="23858" y="448"/>
                      </a:lnTo>
                      <a:cubicBezTo>
                        <a:pt x="23985" y="448"/>
                        <a:pt x="24087" y="346"/>
                        <a:pt x="24087" y="223"/>
                      </a:cubicBezTo>
                      <a:cubicBezTo>
                        <a:pt x="24087" y="100"/>
                        <a:pt x="23985" y="1"/>
                        <a:pt x="23858"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8"/>
                <p:cNvSpPr/>
                <p:nvPr/>
              </p:nvSpPr>
              <p:spPr>
                <a:xfrm>
                  <a:off x="6087975" y="3006074"/>
                  <a:ext cx="303314" cy="296109"/>
                </a:xfrm>
                <a:custGeom>
                  <a:avLst/>
                  <a:gdLst/>
                  <a:ahLst/>
                  <a:cxnLst/>
                  <a:rect l="l" t="t" r="r" b="b"/>
                  <a:pathLst>
                    <a:path w="7620" h="7439" extrusionOk="0">
                      <a:moveTo>
                        <a:pt x="4646" y="448"/>
                      </a:moveTo>
                      <a:cubicBezTo>
                        <a:pt x="6032" y="448"/>
                        <a:pt x="7162" y="1550"/>
                        <a:pt x="7162" y="2902"/>
                      </a:cubicBezTo>
                      <a:lnTo>
                        <a:pt x="7162" y="4537"/>
                      </a:lnTo>
                      <a:cubicBezTo>
                        <a:pt x="7162" y="5892"/>
                        <a:pt x="6032" y="6991"/>
                        <a:pt x="4646" y="6991"/>
                      </a:cubicBezTo>
                      <a:lnTo>
                        <a:pt x="2973" y="6991"/>
                      </a:lnTo>
                      <a:cubicBezTo>
                        <a:pt x="1585" y="6991"/>
                        <a:pt x="458" y="5892"/>
                        <a:pt x="458" y="4537"/>
                      </a:cubicBezTo>
                      <a:lnTo>
                        <a:pt x="458" y="2902"/>
                      </a:lnTo>
                      <a:cubicBezTo>
                        <a:pt x="458" y="1550"/>
                        <a:pt x="1585" y="448"/>
                        <a:pt x="2973" y="448"/>
                      </a:cubicBezTo>
                      <a:close/>
                      <a:moveTo>
                        <a:pt x="2973" y="0"/>
                      </a:moveTo>
                      <a:cubicBezTo>
                        <a:pt x="1335" y="0"/>
                        <a:pt x="0" y="1301"/>
                        <a:pt x="0" y="2902"/>
                      </a:cubicBezTo>
                      <a:lnTo>
                        <a:pt x="0" y="4537"/>
                      </a:lnTo>
                      <a:cubicBezTo>
                        <a:pt x="0" y="6138"/>
                        <a:pt x="1335" y="7438"/>
                        <a:pt x="2973" y="7438"/>
                      </a:cubicBezTo>
                      <a:lnTo>
                        <a:pt x="4646" y="7438"/>
                      </a:lnTo>
                      <a:cubicBezTo>
                        <a:pt x="6285" y="7438"/>
                        <a:pt x="7619" y="6138"/>
                        <a:pt x="7619" y="4537"/>
                      </a:cubicBezTo>
                      <a:lnTo>
                        <a:pt x="7619" y="2902"/>
                      </a:lnTo>
                      <a:cubicBezTo>
                        <a:pt x="7619" y="1301"/>
                        <a:pt x="6285" y="0"/>
                        <a:pt x="4646"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8"/>
                <p:cNvSpPr/>
                <p:nvPr/>
              </p:nvSpPr>
              <p:spPr>
                <a:xfrm>
                  <a:off x="5021420" y="4094835"/>
                  <a:ext cx="958783" cy="17793"/>
                </a:xfrm>
                <a:custGeom>
                  <a:avLst/>
                  <a:gdLst/>
                  <a:ahLst/>
                  <a:cxnLst/>
                  <a:rect l="l" t="t" r="r" b="b"/>
                  <a:pathLst>
                    <a:path w="24087" h="447" extrusionOk="0">
                      <a:moveTo>
                        <a:pt x="229" y="0"/>
                      </a:moveTo>
                      <a:cubicBezTo>
                        <a:pt x="103" y="0"/>
                        <a:pt x="1" y="103"/>
                        <a:pt x="1" y="225"/>
                      </a:cubicBezTo>
                      <a:cubicBezTo>
                        <a:pt x="1" y="348"/>
                        <a:pt x="103" y="447"/>
                        <a:pt x="229" y="447"/>
                      </a:cubicBezTo>
                      <a:lnTo>
                        <a:pt x="23858" y="447"/>
                      </a:lnTo>
                      <a:cubicBezTo>
                        <a:pt x="23985" y="447"/>
                        <a:pt x="24087" y="348"/>
                        <a:pt x="24087" y="225"/>
                      </a:cubicBezTo>
                      <a:cubicBezTo>
                        <a:pt x="24087" y="103"/>
                        <a:pt x="23985" y="0"/>
                        <a:pt x="2385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8"/>
                <p:cNvSpPr/>
                <p:nvPr/>
              </p:nvSpPr>
              <p:spPr>
                <a:xfrm>
                  <a:off x="5025120" y="2218125"/>
                  <a:ext cx="958783" cy="17833"/>
                </a:xfrm>
                <a:custGeom>
                  <a:avLst/>
                  <a:gdLst/>
                  <a:ahLst/>
                  <a:cxnLst/>
                  <a:rect l="l" t="t" r="r" b="b"/>
                  <a:pathLst>
                    <a:path w="24087" h="448" extrusionOk="0">
                      <a:moveTo>
                        <a:pt x="229" y="0"/>
                      </a:moveTo>
                      <a:cubicBezTo>
                        <a:pt x="103" y="0"/>
                        <a:pt x="1" y="100"/>
                        <a:pt x="1" y="222"/>
                      </a:cubicBezTo>
                      <a:cubicBezTo>
                        <a:pt x="1" y="349"/>
                        <a:pt x="103" y="448"/>
                        <a:pt x="229" y="448"/>
                      </a:cubicBezTo>
                      <a:lnTo>
                        <a:pt x="23858" y="448"/>
                      </a:lnTo>
                      <a:cubicBezTo>
                        <a:pt x="23985" y="448"/>
                        <a:pt x="24087" y="349"/>
                        <a:pt x="24087" y="222"/>
                      </a:cubicBezTo>
                      <a:cubicBezTo>
                        <a:pt x="24087" y="100"/>
                        <a:pt x="23985" y="0"/>
                        <a:pt x="2385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8"/>
                <p:cNvSpPr/>
                <p:nvPr/>
              </p:nvSpPr>
              <p:spPr>
                <a:xfrm>
                  <a:off x="5025120" y="2700656"/>
                  <a:ext cx="958783" cy="17673"/>
                </a:xfrm>
                <a:custGeom>
                  <a:avLst/>
                  <a:gdLst/>
                  <a:ahLst/>
                  <a:cxnLst/>
                  <a:rect l="l" t="t" r="r" b="b"/>
                  <a:pathLst>
                    <a:path w="24087" h="444" extrusionOk="0">
                      <a:moveTo>
                        <a:pt x="229" y="0"/>
                      </a:moveTo>
                      <a:cubicBezTo>
                        <a:pt x="103" y="0"/>
                        <a:pt x="1" y="99"/>
                        <a:pt x="1" y="222"/>
                      </a:cubicBezTo>
                      <a:cubicBezTo>
                        <a:pt x="1" y="345"/>
                        <a:pt x="103" y="443"/>
                        <a:pt x="229" y="443"/>
                      </a:cubicBezTo>
                      <a:lnTo>
                        <a:pt x="23858" y="443"/>
                      </a:lnTo>
                      <a:cubicBezTo>
                        <a:pt x="23985" y="443"/>
                        <a:pt x="24087" y="345"/>
                        <a:pt x="24087" y="222"/>
                      </a:cubicBezTo>
                      <a:cubicBezTo>
                        <a:pt x="24087" y="99"/>
                        <a:pt x="23985" y="0"/>
                        <a:pt x="2385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8"/>
                <p:cNvSpPr/>
                <p:nvPr/>
              </p:nvSpPr>
              <p:spPr>
                <a:xfrm>
                  <a:off x="5025120" y="3187987"/>
                  <a:ext cx="958783" cy="17872"/>
                </a:xfrm>
                <a:custGeom>
                  <a:avLst/>
                  <a:gdLst/>
                  <a:ahLst/>
                  <a:cxnLst/>
                  <a:rect l="l" t="t" r="r" b="b"/>
                  <a:pathLst>
                    <a:path w="24087" h="449" extrusionOk="0">
                      <a:moveTo>
                        <a:pt x="229" y="1"/>
                      </a:moveTo>
                      <a:cubicBezTo>
                        <a:pt x="103" y="1"/>
                        <a:pt x="1" y="100"/>
                        <a:pt x="1" y="226"/>
                      </a:cubicBezTo>
                      <a:cubicBezTo>
                        <a:pt x="1" y="349"/>
                        <a:pt x="103" y="448"/>
                        <a:pt x="229" y="448"/>
                      </a:cubicBezTo>
                      <a:lnTo>
                        <a:pt x="23858" y="448"/>
                      </a:lnTo>
                      <a:cubicBezTo>
                        <a:pt x="23985" y="448"/>
                        <a:pt x="24087" y="349"/>
                        <a:pt x="24087" y="226"/>
                      </a:cubicBezTo>
                      <a:cubicBezTo>
                        <a:pt x="24087" y="100"/>
                        <a:pt x="23985" y="1"/>
                        <a:pt x="23858"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8"/>
                <p:cNvSpPr/>
                <p:nvPr/>
              </p:nvSpPr>
              <p:spPr>
                <a:xfrm>
                  <a:off x="5021420" y="4203505"/>
                  <a:ext cx="958783" cy="17713"/>
                </a:xfrm>
                <a:custGeom>
                  <a:avLst/>
                  <a:gdLst/>
                  <a:ahLst/>
                  <a:cxnLst/>
                  <a:rect l="l" t="t" r="r" b="b"/>
                  <a:pathLst>
                    <a:path w="24087" h="445" extrusionOk="0">
                      <a:moveTo>
                        <a:pt x="229" y="1"/>
                      </a:moveTo>
                      <a:cubicBezTo>
                        <a:pt x="103" y="1"/>
                        <a:pt x="1" y="100"/>
                        <a:pt x="1" y="223"/>
                      </a:cubicBezTo>
                      <a:cubicBezTo>
                        <a:pt x="1" y="346"/>
                        <a:pt x="103" y="445"/>
                        <a:pt x="229" y="445"/>
                      </a:cubicBezTo>
                      <a:lnTo>
                        <a:pt x="23858" y="445"/>
                      </a:lnTo>
                      <a:cubicBezTo>
                        <a:pt x="23985" y="445"/>
                        <a:pt x="24087" y="346"/>
                        <a:pt x="24087" y="223"/>
                      </a:cubicBezTo>
                      <a:cubicBezTo>
                        <a:pt x="24087" y="100"/>
                        <a:pt x="23985" y="1"/>
                        <a:pt x="23858"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8"/>
                <p:cNvSpPr/>
                <p:nvPr/>
              </p:nvSpPr>
              <p:spPr>
                <a:xfrm>
                  <a:off x="6084275" y="4021592"/>
                  <a:ext cx="303314" cy="296109"/>
                </a:xfrm>
                <a:custGeom>
                  <a:avLst/>
                  <a:gdLst/>
                  <a:ahLst/>
                  <a:cxnLst/>
                  <a:rect l="l" t="t" r="r" b="b"/>
                  <a:pathLst>
                    <a:path w="7620" h="7439" extrusionOk="0">
                      <a:moveTo>
                        <a:pt x="4646" y="443"/>
                      </a:moveTo>
                      <a:cubicBezTo>
                        <a:pt x="6032" y="443"/>
                        <a:pt x="7162" y="1546"/>
                        <a:pt x="7162" y="2901"/>
                      </a:cubicBezTo>
                      <a:lnTo>
                        <a:pt x="7162" y="4536"/>
                      </a:lnTo>
                      <a:cubicBezTo>
                        <a:pt x="7162" y="5888"/>
                        <a:pt x="6032" y="6991"/>
                        <a:pt x="4646" y="6991"/>
                      </a:cubicBezTo>
                      <a:lnTo>
                        <a:pt x="2973" y="6991"/>
                      </a:lnTo>
                      <a:cubicBezTo>
                        <a:pt x="1585" y="6991"/>
                        <a:pt x="458" y="5888"/>
                        <a:pt x="458" y="4536"/>
                      </a:cubicBezTo>
                      <a:lnTo>
                        <a:pt x="458" y="2901"/>
                      </a:lnTo>
                      <a:cubicBezTo>
                        <a:pt x="458" y="1546"/>
                        <a:pt x="1585" y="443"/>
                        <a:pt x="2973" y="443"/>
                      </a:cubicBezTo>
                      <a:close/>
                      <a:moveTo>
                        <a:pt x="2973" y="0"/>
                      </a:moveTo>
                      <a:cubicBezTo>
                        <a:pt x="1335" y="0"/>
                        <a:pt x="0" y="1300"/>
                        <a:pt x="0" y="2901"/>
                      </a:cubicBezTo>
                      <a:lnTo>
                        <a:pt x="0" y="4536"/>
                      </a:lnTo>
                      <a:cubicBezTo>
                        <a:pt x="0" y="6134"/>
                        <a:pt x="1335" y="7438"/>
                        <a:pt x="2973" y="7438"/>
                      </a:cubicBezTo>
                      <a:lnTo>
                        <a:pt x="4646" y="7438"/>
                      </a:lnTo>
                      <a:cubicBezTo>
                        <a:pt x="6285" y="7438"/>
                        <a:pt x="7619" y="6134"/>
                        <a:pt x="7619" y="4536"/>
                      </a:cubicBezTo>
                      <a:lnTo>
                        <a:pt x="7619" y="2901"/>
                      </a:lnTo>
                      <a:cubicBezTo>
                        <a:pt x="7619" y="1300"/>
                        <a:pt x="6285" y="0"/>
                        <a:pt x="4646"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8"/>
                <p:cNvSpPr/>
                <p:nvPr/>
              </p:nvSpPr>
              <p:spPr>
                <a:xfrm>
                  <a:off x="6103659" y="2002457"/>
                  <a:ext cx="304747" cy="273182"/>
                </a:xfrm>
                <a:custGeom>
                  <a:avLst/>
                  <a:gdLst/>
                  <a:ahLst/>
                  <a:cxnLst/>
                  <a:rect l="l" t="t" r="r" b="b"/>
                  <a:pathLst>
                    <a:path w="7656" h="6863" extrusionOk="0">
                      <a:moveTo>
                        <a:pt x="6406" y="1"/>
                      </a:moveTo>
                      <a:cubicBezTo>
                        <a:pt x="5991" y="1"/>
                        <a:pt x="5565" y="203"/>
                        <a:pt x="5372" y="670"/>
                      </a:cubicBezTo>
                      <a:cubicBezTo>
                        <a:pt x="4972" y="1647"/>
                        <a:pt x="4536" y="2616"/>
                        <a:pt x="3945" y="3496"/>
                      </a:cubicBezTo>
                      <a:cubicBezTo>
                        <a:pt x="3713" y="3845"/>
                        <a:pt x="3351" y="4490"/>
                        <a:pt x="2965" y="4664"/>
                      </a:cubicBezTo>
                      <a:cubicBezTo>
                        <a:pt x="2869" y="4709"/>
                        <a:pt x="2910" y="4779"/>
                        <a:pt x="2884" y="4779"/>
                      </a:cubicBezTo>
                      <a:cubicBezTo>
                        <a:pt x="2867" y="4779"/>
                        <a:pt x="2820" y="4748"/>
                        <a:pt x="2682" y="4657"/>
                      </a:cubicBezTo>
                      <a:cubicBezTo>
                        <a:pt x="2456" y="4514"/>
                        <a:pt x="2252" y="4237"/>
                        <a:pt x="2084" y="4036"/>
                      </a:cubicBezTo>
                      <a:cubicBezTo>
                        <a:pt x="1884" y="3796"/>
                        <a:pt x="1648" y="3696"/>
                        <a:pt x="1417" y="3696"/>
                      </a:cubicBezTo>
                      <a:cubicBezTo>
                        <a:pt x="685" y="3696"/>
                        <a:pt x="0" y="4702"/>
                        <a:pt x="630" y="5459"/>
                      </a:cubicBezTo>
                      <a:cubicBezTo>
                        <a:pt x="1095" y="6016"/>
                        <a:pt x="1740" y="6644"/>
                        <a:pt x="2477" y="6818"/>
                      </a:cubicBezTo>
                      <a:cubicBezTo>
                        <a:pt x="2606" y="6848"/>
                        <a:pt x="2731" y="6863"/>
                        <a:pt x="2853" y="6863"/>
                      </a:cubicBezTo>
                      <a:cubicBezTo>
                        <a:pt x="3571" y="6863"/>
                        <a:pt x="4162" y="6367"/>
                        <a:pt x="4652" y="5855"/>
                      </a:cubicBezTo>
                      <a:cubicBezTo>
                        <a:pt x="5925" y="4538"/>
                        <a:pt x="6672" y="2869"/>
                        <a:pt x="7356" y="1206"/>
                      </a:cubicBezTo>
                      <a:cubicBezTo>
                        <a:pt x="7655" y="478"/>
                        <a:pt x="7043" y="1"/>
                        <a:pt x="6406" y="1"/>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8"/>
                <p:cNvSpPr/>
                <p:nvPr/>
              </p:nvSpPr>
              <p:spPr>
                <a:xfrm>
                  <a:off x="5282465" y="1608896"/>
                  <a:ext cx="831885" cy="159698"/>
                </a:xfrm>
                <a:custGeom>
                  <a:avLst/>
                  <a:gdLst/>
                  <a:ahLst/>
                  <a:cxnLst/>
                  <a:rect l="l" t="t" r="r" b="b"/>
                  <a:pathLst>
                    <a:path w="20899" h="4012" extrusionOk="0">
                      <a:moveTo>
                        <a:pt x="18" y="0"/>
                      </a:moveTo>
                      <a:cubicBezTo>
                        <a:pt x="8" y="103"/>
                        <a:pt x="0" y="208"/>
                        <a:pt x="0" y="314"/>
                      </a:cubicBezTo>
                      <a:lnTo>
                        <a:pt x="0" y="4011"/>
                      </a:lnTo>
                      <a:lnTo>
                        <a:pt x="20899" y="4011"/>
                      </a:lnTo>
                      <a:lnTo>
                        <a:pt x="20899" y="314"/>
                      </a:lnTo>
                      <a:cubicBezTo>
                        <a:pt x="20899" y="208"/>
                        <a:pt x="20892" y="103"/>
                        <a:pt x="20879" y="0"/>
                      </a:cubicBezTo>
                      <a:close/>
                    </a:path>
                  </a:pathLst>
                </a:custGeom>
                <a:solidFill>
                  <a:srgbClr val="291E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8"/>
                <p:cNvSpPr/>
                <p:nvPr/>
              </p:nvSpPr>
              <p:spPr>
                <a:xfrm>
                  <a:off x="5282465" y="1768557"/>
                  <a:ext cx="831885" cy="14967"/>
                </a:xfrm>
                <a:custGeom>
                  <a:avLst/>
                  <a:gdLst/>
                  <a:ahLst/>
                  <a:cxnLst/>
                  <a:rect l="l" t="t" r="r" b="b"/>
                  <a:pathLst>
                    <a:path w="20899" h="376" extrusionOk="0">
                      <a:moveTo>
                        <a:pt x="0" y="0"/>
                      </a:moveTo>
                      <a:lnTo>
                        <a:pt x="0" y="317"/>
                      </a:lnTo>
                      <a:lnTo>
                        <a:pt x="0" y="376"/>
                      </a:lnTo>
                      <a:lnTo>
                        <a:pt x="20899" y="376"/>
                      </a:lnTo>
                      <a:lnTo>
                        <a:pt x="20899" y="317"/>
                      </a:lnTo>
                      <a:lnTo>
                        <a:pt x="20899" y="0"/>
                      </a:lnTo>
                      <a:close/>
                    </a:path>
                  </a:pathLst>
                </a:custGeom>
                <a:solidFill>
                  <a:srgbClr val="4E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8"/>
                <p:cNvSpPr/>
                <p:nvPr/>
              </p:nvSpPr>
              <p:spPr>
                <a:xfrm>
                  <a:off x="5282465" y="1783484"/>
                  <a:ext cx="831885" cy="104409"/>
                </a:xfrm>
                <a:custGeom>
                  <a:avLst/>
                  <a:gdLst/>
                  <a:ahLst/>
                  <a:cxnLst/>
                  <a:rect l="l" t="t" r="r" b="b"/>
                  <a:pathLst>
                    <a:path w="20899" h="2623" extrusionOk="0">
                      <a:moveTo>
                        <a:pt x="0" y="1"/>
                      </a:moveTo>
                      <a:cubicBezTo>
                        <a:pt x="31" y="1448"/>
                        <a:pt x="1253" y="2622"/>
                        <a:pt x="2742" y="2622"/>
                      </a:cubicBezTo>
                      <a:lnTo>
                        <a:pt x="18154" y="2622"/>
                      </a:lnTo>
                      <a:cubicBezTo>
                        <a:pt x="19642" y="2622"/>
                        <a:pt x="20865" y="1448"/>
                        <a:pt x="20899" y="1"/>
                      </a:cubicBezTo>
                      <a:close/>
                    </a:path>
                  </a:pathLst>
                </a:custGeom>
                <a:solidFill>
                  <a:srgbClr val="827F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8"/>
                <p:cNvSpPr/>
                <p:nvPr/>
              </p:nvSpPr>
              <p:spPr>
                <a:xfrm>
                  <a:off x="5282465" y="1345102"/>
                  <a:ext cx="831885" cy="515992"/>
                </a:xfrm>
                <a:custGeom>
                  <a:avLst/>
                  <a:gdLst/>
                  <a:ahLst/>
                  <a:cxnLst/>
                  <a:rect l="l" t="t" r="r" b="b"/>
                  <a:pathLst>
                    <a:path w="20899" h="12963" extrusionOk="0">
                      <a:moveTo>
                        <a:pt x="12098" y="1599"/>
                      </a:moveTo>
                      <a:cubicBezTo>
                        <a:pt x="12505" y="1599"/>
                        <a:pt x="12836" y="1923"/>
                        <a:pt x="12836" y="2319"/>
                      </a:cubicBezTo>
                      <a:cubicBezTo>
                        <a:pt x="12836" y="2715"/>
                        <a:pt x="12505" y="3036"/>
                        <a:pt x="12098" y="3036"/>
                      </a:cubicBezTo>
                      <a:lnTo>
                        <a:pt x="8798" y="3036"/>
                      </a:lnTo>
                      <a:cubicBezTo>
                        <a:pt x="8391" y="3036"/>
                        <a:pt x="8060" y="2715"/>
                        <a:pt x="8060" y="2319"/>
                      </a:cubicBezTo>
                      <a:cubicBezTo>
                        <a:pt x="8060" y="1923"/>
                        <a:pt x="8391" y="1599"/>
                        <a:pt x="8798" y="1599"/>
                      </a:cubicBezTo>
                      <a:close/>
                      <a:moveTo>
                        <a:pt x="7930" y="1"/>
                      </a:moveTo>
                      <a:cubicBezTo>
                        <a:pt x="6422" y="1"/>
                        <a:pt x="5185" y="1206"/>
                        <a:pt x="5185" y="2681"/>
                      </a:cubicBezTo>
                      <a:lnTo>
                        <a:pt x="5185" y="3593"/>
                      </a:lnTo>
                      <a:lnTo>
                        <a:pt x="2742" y="3593"/>
                      </a:lnTo>
                      <a:cubicBezTo>
                        <a:pt x="1233" y="3593"/>
                        <a:pt x="0" y="4797"/>
                        <a:pt x="0" y="6272"/>
                      </a:cubicBezTo>
                      <a:lnTo>
                        <a:pt x="0" y="10286"/>
                      </a:lnTo>
                      <a:cubicBezTo>
                        <a:pt x="0" y="11757"/>
                        <a:pt x="1233" y="12963"/>
                        <a:pt x="2742" y="12963"/>
                      </a:cubicBezTo>
                      <a:lnTo>
                        <a:pt x="18154" y="12963"/>
                      </a:lnTo>
                      <a:cubicBezTo>
                        <a:pt x="19663" y="12963"/>
                        <a:pt x="20899" y="11757"/>
                        <a:pt x="20899" y="10286"/>
                      </a:cubicBezTo>
                      <a:lnTo>
                        <a:pt x="20899" y="6272"/>
                      </a:lnTo>
                      <a:cubicBezTo>
                        <a:pt x="20899" y="4797"/>
                        <a:pt x="19663" y="3593"/>
                        <a:pt x="18154" y="3593"/>
                      </a:cubicBezTo>
                      <a:lnTo>
                        <a:pt x="15710" y="3593"/>
                      </a:lnTo>
                      <a:lnTo>
                        <a:pt x="15710" y="2681"/>
                      </a:lnTo>
                      <a:cubicBezTo>
                        <a:pt x="15710" y="1206"/>
                        <a:pt x="14478" y="1"/>
                        <a:pt x="12968"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8"/>
                <p:cNvSpPr/>
                <p:nvPr/>
              </p:nvSpPr>
              <p:spPr>
                <a:xfrm>
                  <a:off x="5336282" y="1680745"/>
                  <a:ext cx="35227" cy="26709"/>
                </a:xfrm>
                <a:custGeom>
                  <a:avLst/>
                  <a:gdLst/>
                  <a:ahLst/>
                  <a:cxnLst/>
                  <a:rect l="l" t="t" r="r" b="b"/>
                  <a:pathLst>
                    <a:path w="885" h="671" extrusionOk="0">
                      <a:moveTo>
                        <a:pt x="444" y="1"/>
                      </a:moveTo>
                      <a:cubicBezTo>
                        <a:pt x="3" y="1"/>
                        <a:pt x="0" y="670"/>
                        <a:pt x="444" y="670"/>
                      </a:cubicBezTo>
                      <a:cubicBezTo>
                        <a:pt x="884" y="670"/>
                        <a:pt x="884" y="1"/>
                        <a:pt x="4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8"/>
                <p:cNvSpPr/>
                <p:nvPr/>
              </p:nvSpPr>
              <p:spPr>
                <a:xfrm>
                  <a:off x="5338471" y="1726363"/>
                  <a:ext cx="126381" cy="98876"/>
                </a:xfrm>
                <a:custGeom>
                  <a:avLst/>
                  <a:gdLst/>
                  <a:ahLst/>
                  <a:cxnLst/>
                  <a:rect l="l" t="t" r="r" b="b"/>
                  <a:pathLst>
                    <a:path w="3175" h="2484" extrusionOk="0">
                      <a:moveTo>
                        <a:pt x="457" y="1"/>
                      </a:moveTo>
                      <a:cubicBezTo>
                        <a:pt x="286" y="1"/>
                        <a:pt x="101" y="107"/>
                        <a:pt x="75" y="319"/>
                      </a:cubicBezTo>
                      <a:cubicBezTo>
                        <a:pt x="0" y="927"/>
                        <a:pt x="102" y="1538"/>
                        <a:pt x="608" y="1944"/>
                      </a:cubicBezTo>
                      <a:cubicBezTo>
                        <a:pt x="1195" y="2419"/>
                        <a:pt x="2004" y="2460"/>
                        <a:pt x="2731" y="2483"/>
                      </a:cubicBezTo>
                      <a:cubicBezTo>
                        <a:pt x="2735" y="2484"/>
                        <a:pt x="2740" y="2484"/>
                        <a:pt x="2744" y="2484"/>
                      </a:cubicBezTo>
                      <a:cubicBezTo>
                        <a:pt x="3175" y="2484"/>
                        <a:pt x="3167" y="1828"/>
                        <a:pt x="2731" y="1814"/>
                      </a:cubicBezTo>
                      <a:cubicBezTo>
                        <a:pt x="2195" y="1798"/>
                        <a:pt x="1563" y="1798"/>
                        <a:pt x="1106" y="1477"/>
                      </a:cubicBezTo>
                      <a:cubicBezTo>
                        <a:pt x="710" y="1200"/>
                        <a:pt x="706" y="756"/>
                        <a:pt x="758" y="319"/>
                      </a:cubicBezTo>
                      <a:cubicBezTo>
                        <a:pt x="785" y="106"/>
                        <a:pt x="628" y="1"/>
                        <a:pt x="4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8"/>
                <p:cNvSpPr/>
                <p:nvPr/>
              </p:nvSpPr>
              <p:spPr>
                <a:xfrm>
                  <a:off x="5021420" y="3604223"/>
                  <a:ext cx="958783" cy="17793"/>
                </a:xfrm>
                <a:custGeom>
                  <a:avLst/>
                  <a:gdLst/>
                  <a:ahLst/>
                  <a:cxnLst/>
                  <a:rect l="l" t="t" r="r" b="b"/>
                  <a:pathLst>
                    <a:path w="24087" h="447" extrusionOk="0">
                      <a:moveTo>
                        <a:pt x="229" y="0"/>
                      </a:moveTo>
                      <a:cubicBezTo>
                        <a:pt x="103" y="0"/>
                        <a:pt x="1" y="103"/>
                        <a:pt x="1" y="225"/>
                      </a:cubicBezTo>
                      <a:cubicBezTo>
                        <a:pt x="1" y="348"/>
                        <a:pt x="103" y="447"/>
                        <a:pt x="229" y="447"/>
                      </a:cubicBezTo>
                      <a:lnTo>
                        <a:pt x="23858" y="447"/>
                      </a:lnTo>
                      <a:cubicBezTo>
                        <a:pt x="23985" y="447"/>
                        <a:pt x="24087" y="348"/>
                        <a:pt x="24087" y="225"/>
                      </a:cubicBezTo>
                      <a:cubicBezTo>
                        <a:pt x="24087" y="103"/>
                        <a:pt x="23985" y="0"/>
                        <a:pt x="2385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8"/>
                <p:cNvSpPr/>
                <p:nvPr/>
              </p:nvSpPr>
              <p:spPr>
                <a:xfrm>
                  <a:off x="5021420" y="3712893"/>
                  <a:ext cx="958783" cy="17713"/>
                </a:xfrm>
                <a:custGeom>
                  <a:avLst/>
                  <a:gdLst/>
                  <a:ahLst/>
                  <a:cxnLst/>
                  <a:rect l="l" t="t" r="r" b="b"/>
                  <a:pathLst>
                    <a:path w="24087" h="445" extrusionOk="0">
                      <a:moveTo>
                        <a:pt x="229" y="1"/>
                      </a:moveTo>
                      <a:cubicBezTo>
                        <a:pt x="103" y="1"/>
                        <a:pt x="1" y="100"/>
                        <a:pt x="1" y="223"/>
                      </a:cubicBezTo>
                      <a:cubicBezTo>
                        <a:pt x="1" y="346"/>
                        <a:pt x="103" y="445"/>
                        <a:pt x="229" y="445"/>
                      </a:cubicBezTo>
                      <a:lnTo>
                        <a:pt x="23858" y="445"/>
                      </a:lnTo>
                      <a:cubicBezTo>
                        <a:pt x="23985" y="445"/>
                        <a:pt x="24087" y="346"/>
                        <a:pt x="24087" y="223"/>
                      </a:cubicBezTo>
                      <a:cubicBezTo>
                        <a:pt x="24087" y="100"/>
                        <a:pt x="23985" y="1"/>
                        <a:pt x="23858"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8"/>
                <p:cNvSpPr/>
                <p:nvPr/>
              </p:nvSpPr>
              <p:spPr>
                <a:xfrm>
                  <a:off x="6084275" y="3530980"/>
                  <a:ext cx="303314" cy="296109"/>
                </a:xfrm>
                <a:custGeom>
                  <a:avLst/>
                  <a:gdLst/>
                  <a:ahLst/>
                  <a:cxnLst/>
                  <a:rect l="l" t="t" r="r" b="b"/>
                  <a:pathLst>
                    <a:path w="7620" h="7439" extrusionOk="0">
                      <a:moveTo>
                        <a:pt x="4646" y="443"/>
                      </a:moveTo>
                      <a:cubicBezTo>
                        <a:pt x="6032" y="443"/>
                        <a:pt x="7162" y="1546"/>
                        <a:pt x="7162" y="2901"/>
                      </a:cubicBezTo>
                      <a:lnTo>
                        <a:pt x="7162" y="4536"/>
                      </a:lnTo>
                      <a:cubicBezTo>
                        <a:pt x="7162" y="5888"/>
                        <a:pt x="6032" y="6991"/>
                        <a:pt x="4646" y="6991"/>
                      </a:cubicBezTo>
                      <a:lnTo>
                        <a:pt x="2973" y="6991"/>
                      </a:lnTo>
                      <a:cubicBezTo>
                        <a:pt x="1585" y="6991"/>
                        <a:pt x="458" y="5888"/>
                        <a:pt x="458" y="4536"/>
                      </a:cubicBezTo>
                      <a:lnTo>
                        <a:pt x="458" y="2901"/>
                      </a:lnTo>
                      <a:cubicBezTo>
                        <a:pt x="458" y="1546"/>
                        <a:pt x="1585" y="443"/>
                        <a:pt x="2973" y="443"/>
                      </a:cubicBezTo>
                      <a:close/>
                      <a:moveTo>
                        <a:pt x="2973" y="0"/>
                      </a:moveTo>
                      <a:cubicBezTo>
                        <a:pt x="1335" y="0"/>
                        <a:pt x="0" y="1300"/>
                        <a:pt x="0" y="2901"/>
                      </a:cubicBezTo>
                      <a:lnTo>
                        <a:pt x="0" y="4536"/>
                      </a:lnTo>
                      <a:cubicBezTo>
                        <a:pt x="0" y="6134"/>
                        <a:pt x="1335" y="7438"/>
                        <a:pt x="2973" y="7438"/>
                      </a:cubicBezTo>
                      <a:lnTo>
                        <a:pt x="4646" y="7438"/>
                      </a:lnTo>
                      <a:cubicBezTo>
                        <a:pt x="6285" y="7438"/>
                        <a:pt x="7619" y="6134"/>
                        <a:pt x="7619" y="4536"/>
                      </a:cubicBezTo>
                      <a:lnTo>
                        <a:pt x="7619" y="2901"/>
                      </a:lnTo>
                      <a:cubicBezTo>
                        <a:pt x="7619" y="1300"/>
                        <a:pt x="6285" y="0"/>
                        <a:pt x="4646"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 name="Google Shape;765;p28"/>
              <p:cNvSpPr/>
              <p:nvPr/>
            </p:nvSpPr>
            <p:spPr>
              <a:xfrm>
                <a:off x="5789650" y="2289345"/>
                <a:ext cx="304747" cy="273182"/>
              </a:xfrm>
              <a:custGeom>
                <a:avLst/>
                <a:gdLst/>
                <a:ahLst/>
                <a:cxnLst/>
                <a:rect l="l" t="t" r="r" b="b"/>
                <a:pathLst>
                  <a:path w="7656" h="6863" extrusionOk="0">
                    <a:moveTo>
                      <a:pt x="6406" y="1"/>
                    </a:moveTo>
                    <a:cubicBezTo>
                      <a:pt x="5991" y="1"/>
                      <a:pt x="5565" y="203"/>
                      <a:pt x="5372" y="670"/>
                    </a:cubicBezTo>
                    <a:cubicBezTo>
                      <a:pt x="4972" y="1647"/>
                      <a:pt x="4536" y="2616"/>
                      <a:pt x="3945" y="3496"/>
                    </a:cubicBezTo>
                    <a:cubicBezTo>
                      <a:pt x="3713" y="3845"/>
                      <a:pt x="3351" y="4490"/>
                      <a:pt x="2965" y="4664"/>
                    </a:cubicBezTo>
                    <a:cubicBezTo>
                      <a:pt x="2869" y="4709"/>
                      <a:pt x="2910" y="4779"/>
                      <a:pt x="2884" y="4779"/>
                    </a:cubicBezTo>
                    <a:cubicBezTo>
                      <a:pt x="2867" y="4779"/>
                      <a:pt x="2820" y="4748"/>
                      <a:pt x="2682" y="4657"/>
                    </a:cubicBezTo>
                    <a:cubicBezTo>
                      <a:pt x="2456" y="4514"/>
                      <a:pt x="2252" y="4237"/>
                      <a:pt x="2084" y="4036"/>
                    </a:cubicBezTo>
                    <a:cubicBezTo>
                      <a:pt x="1884" y="3796"/>
                      <a:pt x="1648" y="3696"/>
                      <a:pt x="1417" y="3696"/>
                    </a:cubicBezTo>
                    <a:cubicBezTo>
                      <a:pt x="685" y="3696"/>
                      <a:pt x="0" y="4702"/>
                      <a:pt x="630" y="5459"/>
                    </a:cubicBezTo>
                    <a:cubicBezTo>
                      <a:pt x="1095" y="6016"/>
                      <a:pt x="1740" y="6644"/>
                      <a:pt x="2477" y="6818"/>
                    </a:cubicBezTo>
                    <a:cubicBezTo>
                      <a:pt x="2606" y="6848"/>
                      <a:pt x="2731" y="6863"/>
                      <a:pt x="2853" y="6863"/>
                    </a:cubicBezTo>
                    <a:cubicBezTo>
                      <a:pt x="3571" y="6863"/>
                      <a:pt x="4162" y="6367"/>
                      <a:pt x="4652" y="5855"/>
                    </a:cubicBezTo>
                    <a:cubicBezTo>
                      <a:pt x="5925" y="4538"/>
                      <a:pt x="6672" y="2869"/>
                      <a:pt x="7356" y="1206"/>
                    </a:cubicBezTo>
                    <a:cubicBezTo>
                      <a:pt x="7655" y="478"/>
                      <a:pt x="7043" y="1"/>
                      <a:pt x="6406" y="1"/>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66" name="Google Shape;766;p28"/>
          <p:cNvSpPr txBox="1">
            <a:spLocks noGrp="1"/>
          </p:cNvSpPr>
          <p:nvPr>
            <p:ph type="title" idx="2"/>
          </p:nvPr>
        </p:nvSpPr>
        <p:spPr>
          <a:xfrm>
            <a:off x="532470" y="1528325"/>
            <a:ext cx="26670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sz="9600" b="1" dirty="0">
                <a:solidFill>
                  <a:srgbClr val="00B050"/>
                </a:solidFill>
                <a:latin typeface="Times New Roman" panose="02020603050405020304" pitchFamily="18" charset="0"/>
                <a:cs typeface="Times New Roman" panose="02020603050405020304" pitchFamily="18" charset="0"/>
              </a:rPr>
              <a:t>II.</a:t>
            </a:r>
            <a:endParaRPr sz="9600" b="1" dirty="0">
              <a:solidFill>
                <a:srgbClr val="00B050"/>
              </a:solidFill>
              <a:latin typeface="Times New Roman" panose="02020603050405020304" pitchFamily="18" charset="0"/>
              <a:cs typeface="Times New Roman" panose="02020603050405020304" pitchFamily="18" charset="0"/>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 name="Google Shape;1426;p36">
            <a:extLst>
              <a:ext uri="{FF2B5EF4-FFF2-40B4-BE49-F238E27FC236}">
                <a16:creationId xmlns:a16="http://schemas.microsoft.com/office/drawing/2014/main" id="{9CBC93C2-387E-CD1C-4D69-83E48403B70D}"/>
              </a:ext>
            </a:extLst>
          </p:cNvPr>
          <p:cNvSpPr txBox="1">
            <a:spLocks noGrp="1"/>
          </p:cNvSpPr>
          <p:nvPr>
            <p:ph type="subTitle" idx="1"/>
          </p:nvPr>
        </p:nvSpPr>
        <p:spPr>
          <a:xfrm flipH="1">
            <a:off x="483683" y="2887861"/>
            <a:ext cx="3164253" cy="572400"/>
          </a:xfrm>
          <a:prstGeom prst="rect">
            <a:avLst/>
          </a:prstGeom>
        </p:spPr>
        <p:txBody>
          <a:bodyPr spcFirstLastPara="1" wrap="square" lIns="91425" tIns="91425" rIns="91425" bIns="91425" anchor="ctr" anchorCtr="0">
            <a:noAutofit/>
          </a:bodyPr>
          <a:lstStyle/>
          <a:p>
            <a:pPr marL="0" indent="190500" algn="ctr">
              <a:lnSpc>
                <a:spcPct val="112000"/>
              </a:lnSpc>
            </a:pPr>
            <a:r>
              <a:rPr lang="vi-VN" sz="3600" b="1" dirty="0">
                <a:solidFill>
                  <a:srgbClr val="FF0000"/>
                </a:solidFill>
                <a:latin typeface="Times New Roman" panose="02020603050405020304" pitchFamily="18" charset="0"/>
                <a:ea typeface="Times New Roman" panose="02020603050405020304" pitchFamily="18" charset="0"/>
              </a:rPr>
              <a:t>Tính chất c</a:t>
            </a:r>
            <a:r>
              <a:rPr lang="en-US" sz="3600" b="1" dirty="0">
                <a:solidFill>
                  <a:srgbClr val="FF0000"/>
                </a:solidFill>
                <a:latin typeface="Times New Roman" panose="02020603050405020304" pitchFamily="18" charset="0"/>
                <a:ea typeface="Times New Roman" panose="02020603050405020304" pitchFamily="18" charset="0"/>
              </a:rPr>
              <a:t>ủ</a:t>
            </a:r>
            <a:r>
              <a:rPr lang="vi-VN" sz="3600" b="1" dirty="0">
                <a:solidFill>
                  <a:srgbClr val="FF0000"/>
                </a:solidFill>
                <a:latin typeface="Times New Roman" panose="02020603050405020304" pitchFamily="18" charset="0"/>
                <a:ea typeface="Times New Roman" panose="02020603050405020304" pitchFamily="18" charset="0"/>
              </a:rPr>
              <a:t>a dung dịch hydrochloric acid</a:t>
            </a:r>
            <a:endParaRPr lang="en-US" sz="3600" b="1" dirty="0">
              <a:solidFill>
                <a:srgbClr val="FF0000"/>
              </a:solidFill>
              <a:effectLst/>
              <a:latin typeface="Times New Roman" panose="02020603050405020304" pitchFamily="18" charset="0"/>
              <a:ea typeface="Times New Roman" panose="02020603050405020304" pitchFamily="18" charset="0"/>
            </a:endParaRPr>
          </a:p>
        </p:txBody>
      </p:sp>
      <p:sp>
        <p:nvSpPr>
          <p:cNvPr id="162" name="Google Shape;1428;p36">
            <a:extLst>
              <a:ext uri="{FF2B5EF4-FFF2-40B4-BE49-F238E27FC236}">
                <a16:creationId xmlns:a16="http://schemas.microsoft.com/office/drawing/2014/main" id="{D5F4EC7C-CA80-923E-7874-1EFD6C9FB79C}"/>
              </a:ext>
            </a:extLst>
          </p:cNvPr>
          <p:cNvSpPr txBox="1">
            <a:spLocks noGrp="1"/>
          </p:cNvSpPr>
          <p:nvPr>
            <p:ph type="ctrTitle"/>
          </p:nvPr>
        </p:nvSpPr>
        <p:spPr>
          <a:xfrm>
            <a:off x="628814" y="1011115"/>
            <a:ext cx="3164253" cy="591000"/>
          </a:xfrm>
          <a:prstGeom prst="rect">
            <a:avLst/>
          </a:prstGeom>
        </p:spPr>
        <p:style>
          <a:lnRef idx="3">
            <a:schemeClr val="lt1"/>
          </a:lnRef>
          <a:fillRef idx="1">
            <a:schemeClr val="accent3"/>
          </a:fillRef>
          <a:effectRef idx="1">
            <a:schemeClr val="accent3"/>
          </a:effectRef>
          <a:fontRef idx="minor">
            <a:schemeClr val="lt1"/>
          </a:fontRef>
        </p:style>
        <p:txBody>
          <a:bodyPr spcFirstLastPara="1" wrap="square" lIns="91425" tIns="91425" rIns="91425" bIns="91425" anchor="ctr" anchorCtr="0">
            <a:noAutofit/>
          </a:bodyPr>
          <a:lstStyle/>
          <a:p>
            <a:pPr marL="0" lvl="0" indent="0" algn="ctr" rtl="0">
              <a:spcBef>
                <a:spcPts val="0"/>
              </a:spcBef>
              <a:spcAft>
                <a:spcPts val="0"/>
              </a:spcAft>
              <a:buNone/>
            </a:pPr>
            <a:r>
              <a:rPr lang="en-US" sz="3200" b="1" dirty="0">
                <a:solidFill>
                  <a:schemeClr val="bg1"/>
                </a:solidFill>
                <a:latin typeface="Times New Roman" panose="02020603050405020304" pitchFamily="18" charset="0"/>
                <a:cs typeface="Times New Roman" panose="02020603050405020304" pitchFamily="18" charset="0"/>
              </a:rPr>
              <a:t>HOẠT ĐỘNG</a:t>
            </a:r>
          </a:p>
        </p:txBody>
      </p:sp>
      <p:grpSp>
        <p:nvGrpSpPr>
          <p:cNvPr id="2" name="Google Shape;1440;p37">
            <a:extLst>
              <a:ext uri="{FF2B5EF4-FFF2-40B4-BE49-F238E27FC236}">
                <a16:creationId xmlns:a16="http://schemas.microsoft.com/office/drawing/2014/main" id="{3B503526-AE90-C6B6-105F-2FEEAD4B3BA7}"/>
              </a:ext>
            </a:extLst>
          </p:cNvPr>
          <p:cNvGrpSpPr/>
          <p:nvPr/>
        </p:nvGrpSpPr>
        <p:grpSpPr>
          <a:xfrm>
            <a:off x="5358610" y="540000"/>
            <a:ext cx="2992017" cy="4253495"/>
            <a:chOff x="5358610" y="540000"/>
            <a:chExt cx="2992017" cy="4253495"/>
          </a:xfrm>
        </p:grpSpPr>
        <p:sp>
          <p:nvSpPr>
            <p:cNvPr id="3" name="Google Shape;1441;p37">
              <a:extLst>
                <a:ext uri="{FF2B5EF4-FFF2-40B4-BE49-F238E27FC236}">
                  <a16:creationId xmlns:a16="http://schemas.microsoft.com/office/drawing/2014/main" id="{3B1BCC29-C2E9-4F49-827B-C652F17C66C2}"/>
                </a:ext>
              </a:extLst>
            </p:cNvPr>
            <p:cNvSpPr/>
            <p:nvPr/>
          </p:nvSpPr>
          <p:spPr>
            <a:xfrm flipH="1">
              <a:off x="5358610" y="872474"/>
              <a:ext cx="2499448" cy="3695199"/>
            </a:xfrm>
            <a:custGeom>
              <a:avLst/>
              <a:gdLst/>
              <a:ahLst/>
              <a:cxnLst/>
              <a:rect l="l" t="t" r="r" b="b"/>
              <a:pathLst>
                <a:path w="39964" h="59083" extrusionOk="0">
                  <a:moveTo>
                    <a:pt x="15198" y="0"/>
                  </a:moveTo>
                  <a:cubicBezTo>
                    <a:pt x="13265" y="0"/>
                    <a:pt x="11368" y="533"/>
                    <a:pt x="9521" y="1110"/>
                  </a:cubicBezTo>
                  <a:cubicBezTo>
                    <a:pt x="7251" y="1816"/>
                    <a:pt x="4888" y="2673"/>
                    <a:pt x="3349" y="4486"/>
                  </a:cubicBezTo>
                  <a:cubicBezTo>
                    <a:pt x="1564" y="6588"/>
                    <a:pt x="1250" y="9548"/>
                    <a:pt x="1222" y="12306"/>
                  </a:cubicBezTo>
                  <a:cubicBezTo>
                    <a:pt x="1161" y="17853"/>
                    <a:pt x="1943" y="23394"/>
                    <a:pt x="3336" y="28763"/>
                  </a:cubicBezTo>
                  <a:cubicBezTo>
                    <a:pt x="3691" y="30139"/>
                    <a:pt x="4086" y="31604"/>
                    <a:pt x="3639" y="32951"/>
                  </a:cubicBezTo>
                  <a:cubicBezTo>
                    <a:pt x="3288" y="34003"/>
                    <a:pt x="2472" y="34826"/>
                    <a:pt x="1878" y="35761"/>
                  </a:cubicBezTo>
                  <a:cubicBezTo>
                    <a:pt x="428" y="38051"/>
                    <a:pt x="1" y="40748"/>
                    <a:pt x="7" y="43455"/>
                  </a:cubicBezTo>
                  <a:cubicBezTo>
                    <a:pt x="10" y="45204"/>
                    <a:pt x="410" y="47221"/>
                    <a:pt x="1308" y="48722"/>
                  </a:cubicBezTo>
                  <a:cubicBezTo>
                    <a:pt x="2441" y="50614"/>
                    <a:pt x="4667" y="51536"/>
                    <a:pt x="6179" y="53140"/>
                  </a:cubicBezTo>
                  <a:cubicBezTo>
                    <a:pt x="7879" y="54945"/>
                    <a:pt x="7770" y="57748"/>
                    <a:pt x="10002" y="58834"/>
                  </a:cubicBezTo>
                  <a:lnTo>
                    <a:pt x="24257" y="59083"/>
                  </a:lnTo>
                  <a:cubicBezTo>
                    <a:pt x="26152" y="57496"/>
                    <a:pt x="28828" y="54529"/>
                    <a:pt x="30361" y="52590"/>
                  </a:cubicBezTo>
                  <a:cubicBezTo>
                    <a:pt x="31897" y="50652"/>
                    <a:pt x="33047" y="48327"/>
                    <a:pt x="33187" y="45859"/>
                  </a:cubicBezTo>
                  <a:cubicBezTo>
                    <a:pt x="33255" y="44646"/>
                    <a:pt x="33102" y="43340"/>
                    <a:pt x="33734" y="42302"/>
                  </a:cubicBezTo>
                  <a:cubicBezTo>
                    <a:pt x="34038" y="41807"/>
                    <a:pt x="34495" y="41424"/>
                    <a:pt x="34932" y="41038"/>
                  </a:cubicBezTo>
                  <a:cubicBezTo>
                    <a:pt x="36786" y="39410"/>
                    <a:pt x="38472" y="37471"/>
                    <a:pt x="39220" y="35119"/>
                  </a:cubicBezTo>
                  <a:cubicBezTo>
                    <a:pt x="39964" y="32767"/>
                    <a:pt x="39595" y="29941"/>
                    <a:pt x="37810" y="28241"/>
                  </a:cubicBezTo>
                  <a:cubicBezTo>
                    <a:pt x="36287" y="26790"/>
                    <a:pt x="33761" y="26005"/>
                    <a:pt x="33454" y="23926"/>
                  </a:cubicBezTo>
                  <a:cubicBezTo>
                    <a:pt x="33301" y="22902"/>
                    <a:pt x="33785" y="21908"/>
                    <a:pt x="34167" y="20949"/>
                  </a:cubicBezTo>
                  <a:cubicBezTo>
                    <a:pt x="35850" y="16723"/>
                    <a:pt x="35567" y="11511"/>
                    <a:pt x="32597" y="8066"/>
                  </a:cubicBezTo>
                  <a:cubicBezTo>
                    <a:pt x="31133" y="6370"/>
                    <a:pt x="29153" y="5213"/>
                    <a:pt x="27169" y="4175"/>
                  </a:cubicBezTo>
                  <a:cubicBezTo>
                    <a:pt x="25599" y="3355"/>
                    <a:pt x="23998" y="2591"/>
                    <a:pt x="22373" y="1885"/>
                  </a:cubicBezTo>
                  <a:cubicBezTo>
                    <a:pt x="20114" y="902"/>
                    <a:pt x="17741" y="17"/>
                    <a:pt x="15273" y="0"/>
                  </a:cubicBezTo>
                  <a:cubicBezTo>
                    <a:pt x="15248" y="0"/>
                    <a:pt x="15223" y="0"/>
                    <a:pt x="15198" y="0"/>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442;p37">
              <a:extLst>
                <a:ext uri="{FF2B5EF4-FFF2-40B4-BE49-F238E27FC236}">
                  <a16:creationId xmlns:a16="http://schemas.microsoft.com/office/drawing/2014/main" id="{71AA0703-16FF-7302-B144-41354B73E858}"/>
                </a:ext>
              </a:extLst>
            </p:cNvPr>
            <p:cNvSpPr/>
            <p:nvPr/>
          </p:nvSpPr>
          <p:spPr>
            <a:xfrm flipH="1">
              <a:off x="5371181" y="899555"/>
              <a:ext cx="2422584" cy="3616895"/>
            </a:xfrm>
            <a:custGeom>
              <a:avLst/>
              <a:gdLst/>
              <a:ahLst/>
              <a:cxnLst/>
              <a:rect l="l" t="t" r="r" b="b"/>
              <a:pathLst>
                <a:path w="38735" h="57831" extrusionOk="0">
                  <a:moveTo>
                    <a:pt x="14580" y="1"/>
                  </a:moveTo>
                  <a:cubicBezTo>
                    <a:pt x="12705" y="1"/>
                    <a:pt x="10838" y="537"/>
                    <a:pt x="9083" y="1083"/>
                  </a:cubicBezTo>
                  <a:cubicBezTo>
                    <a:pt x="6896" y="1762"/>
                    <a:pt x="4643" y="2571"/>
                    <a:pt x="3202" y="4268"/>
                  </a:cubicBezTo>
                  <a:cubicBezTo>
                    <a:pt x="1502" y="6268"/>
                    <a:pt x="1246" y="9142"/>
                    <a:pt x="1218" y="11688"/>
                  </a:cubicBezTo>
                  <a:cubicBezTo>
                    <a:pt x="1164" y="16929"/>
                    <a:pt x="1870" y="22411"/>
                    <a:pt x="3315" y="27985"/>
                  </a:cubicBezTo>
                  <a:lnTo>
                    <a:pt x="3335" y="28064"/>
                  </a:lnTo>
                  <a:cubicBezTo>
                    <a:pt x="3697" y="29454"/>
                    <a:pt x="4103" y="31027"/>
                    <a:pt x="3608" y="32526"/>
                  </a:cubicBezTo>
                  <a:cubicBezTo>
                    <a:pt x="3339" y="33328"/>
                    <a:pt x="2854" y="33987"/>
                    <a:pt x="2382" y="34618"/>
                  </a:cubicBezTo>
                  <a:cubicBezTo>
                    <a:pt x="2168" y="34911"/>
                    <a:pt x="1963" y="35188"/>
                    <a:pt x="1782" y="35475"/>
                  </a:cubicBezTo>
                  <a:cubicBezTo>
                    <a:pt x="580" y="37369"/>
                    <a:pt x="0" y="39776"/>
                    <a:pt x="7" y="42831"/>
                  </a:cubicBezTo>
                  <a:cubicBezTo>
                    <a:pt x="10" y="44668"/>
                    <a:pt x="465" y="46515"/>
                    <a:pt x="1218" y="47777"/>
                  </a:cubicBezTo>
                  <a:cubicBezTo>
                    <a:pt x="1826" y="48795"/>
                    <a:pt x="2813" y="49522"/>
                    <a:pt x="3854" y="50290"/>
                  </a:cubicBezTo>
                  <a:cubicBezTo>
                    <a:pt x="4594" y="50833"/>
                    <a:pt x="5356" y="51396"/>
                    <a:pt x="6008" y="52089"/>
                  </a:cubicBezTo>
                  <a:cubicBezTo>
                    <a:pt x="6800" y="52932"/>
                    <a:pt x="7219" y="53922"/>
                    <a:pt x="7626" y="54884"/>
                  </a:cubicBezTo>
                  <a:cubicBezTo>
                    <a:pt x="8114" y="56042"/>
                    <a:pt x="8538" y="57046"/>
                    <a:pt x="9531" y="57588"/>
                  </a:cubicBezTo>
                  <a:lnTo>
                    <a:pt x="23407" y="57831"/>
                  </a:lnTo>
                  <a:cubicBezTo>
                    <a:pt x="25230" y="56261"/>
                    <a:pt x="27749" y="53475"/>
                    <a:pt x="29248" y="51580"/>
                  </a:cubicBezTo>
                  <a:cubicBezTo>
                    <a:pt x="30392" y="50133"/>
                    <a:pt x="31788" y="47853"/>
                    <a:pt x="31937" y="45201"/>
                  </a:cubicBezTo>
                  <a:cubicBezTo>
                    <a:pt x="31951" y="44944"/>
                    <a:pt x="31955" y="44685"/>
                    <a:pt x="31961" y="44412"/>
                  </a:cubicBezTo>
                  <a:cubicBezTo>
                    <a:pt x="31978" y="43378"/>
                    <a:pt x="31996" y="42309"/>
                    <a:pt x="32576" y="41357"/>
                  </a:cubicBezTo>
                  <a:cubicBezTo>
                    <a:pt x="32903" y="40813"/>
                    <a:pt x="33358" y="40418"/>
                    <a:pt x="33795" y="40035"/>
                  </a:cubicBezTo>
                  <a:lnTo>
                    <a:pt x="33894" y="39947"/>
                  </a:lnTo>
                  <a:cubicBezTo>
                    <a:pt x="36054" y="38048"/>
                    <a:pt x="37396" y="36205"/>
                    <a:pt x="37997" y="34308"/>
                  </a:cubicBezTo>
                  <a:cubicBezTo>
                    <a:pt x="38734" y="31986"/>
                    <a:pt x="38233" y="29481"/>
                    <a:pt x="36754" y="28067"/>
                  </a:cubicBezTo>
                  <a:cubicBezTo>
                    <a:pt x="36297" y="27634"/>
                    <a:pt x="35737" y="27262"/>
                    <a:pt x="35147" y="26865"/>
                  </a:cubicBezTo>
                  <a:cubicBezTo>
                    <a:pt x="33825" y="25981"/>
                    <a:pt x="32457" y="25070"/>
                    <a:pt x="32211" y="23394"/>
                  </a:cubicBezTo>
                  <a:cubicBezTo>
                    <a:pt x="32051" y="22323"/>
                    <a:pt x="32463" y="21319"/>
                    <a:pt x="32826" y="20434"/>
                  </a:cubicBezTo>
                  <a:cubicBezTo>
                    <a:pt x="32870" y="20319"/>
                    <a:pt x="32917" y="20206"/>
                    <a:pt x="32962" y="20093"/>
                  </a:cubicBezTo>
                  <a:cubicBezTo>
                    <a:pt x="33771" y="18062"/>
                    <a:pt x="34099" y="15775"/>
                    <a:pt x="33880" y="13655"/>
                  </a:cubicBezTo>
                  <a:cubicBezTo>
                    <a:pt x="33648" y="11395"/>
                    <a:pt x="32826" y="9388"/>
                    <a:pt x="31498" y="7852"/>
                  </a:cubicBezTo>
                  <a:cubicBezTo>
                    <a:pt x="30187" y="6330"/>
                    <a:pt x="28452" y="5254"/>
                    <a:pt x="26254" y="4107"/>
                  </a:cubicBezTo>
                  <a:cubicBezTo>
                    <a:pt x="24704" y="3298"/>
                    <a:pt x="23103" y="2533"/>
                    <a:pt x="21499" y="1837"/>
                  </a:cubicBezTo>
                  <a:cubicBezTo>
                    <a:pt x="19331" y="891"/>
                    <a:pt x="17000" y="18"/>
                    <a:pt x="14644" y="1"/>
                  </a:cubicBezTo>
                  <a:close/>
                </a:path>
              </a:pathLst>
            </a:cu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443;p37">
              <a:extLst>
                <a:ext uri="{FF2B5EF4-FFF2-40B4-BE49-F238E27FC236}">
                  <a16:creationId xmlns:a16="http://schemas.microsoft.com/office/drawing/2014/main" id="{C4EB8F0C-766C-251F-840C-63CA3F6914E4}"/>
                </a:ext>
              </a:extLst>
            </p:cNvPr>
            <p:cNvSpPr/>
            <p:nvPr/>
          </p:nvSpPr>
          <p:spPr>
            <a:xfrm flipH="1">
              <a:off x="5799910" y="571834"/>
              <a:ext cx="2266540" cy="2171538"/>
            </a:xfrm>
            <a:custGeom>
              <a:avLst/>
              <a:gdLst/>
              <a:ahLst/>
              <a:cxnLst/>
              <a:rect l="l" t="t" r="r" b="b"/>
              <a:pathLst>
                <a:path w="36240" h="34721" extrusionOk="0">
                  <a:moveTo>
                    <a:pt x="24354" y="0"/>
                  </a:moveTo>
                  <a:cubicBezTo>
                    <a:pt x="22589" y="0"/>
                    <a:pt x="20147" y="492"/>
                    <a:pt x="17912" y="1022"/>
                  </a:cubicBezTo>
                  <a:cubicBezTo>
                    <a:pt x="14993" y="1711"/>
                    <a:pt x="12898" y="4121"/>
                    <a:pt x="12331" y="7067"/>
                  </a:cubicBezTo>
                  <a:cubicBezTo>
                    <a:pt x="12214" y="7671"/>
                    <a:pt x="11863" y="8214"/>
                    <a:pt x="10976" y="8712"/>
                  </a:cubicBezTo>
                  <a:cubicBezTo>
                    <a:pt x="9453" y="9559"/>
                    <a:pt x="7596" y="9504"/>
                    <a:pt x="5940" y="10040"/>
                  </a:cubicBezTo>
                  <a:cubicBezTo>
                    <a:pt x="2203" y="11255"/>
                    <a:pt x="1" y="15895"/>
                    <a:pt x="1425" y="19558"/>
                  </a:cubicBezTo>
                  <a:cubicBezTo>
                    <a:pt x="1896" y="20766"/>
                    <a:pt x="2694" y="21858"/>
                    <a:pt x="2940" y="23134"/>
                  </a:cubicBezTo>
                  <a:cubicBezTo>
                    <a:pt x="3141" y="24179"/>
                    <a:pt x="2950" y="25258"/>
                    <a:pt x="3039" y="26320"/>
                  </a:cubicBezTo>
                  <a:cubicBezTo>
                    <a:pt x="3251" y="28877"/>
                    <a:pt x="5132" y="31122"/>
                    <a:pt x="7477" y="32164"/>
                  </a:cubicBezTo>
                  <a:cubicBezTo>
                    <a:pt x="8724" y="32715"/>
                    <a:pt x="10079" y="32959"/>
                    <a:pt x="11445" y="32959"/>
                  </a:cubicBezTo>
                  <a:cubicBezTo>
                    <a:pt x="12649" y="32959"/>
                    <a:pt x="13862" y="32769"/>
                    <a:pt x="15017" y="32433"/>
                  </a:cubicBezTo>
                  <a:cubicBezTo>
                    <a:pt x="15722" y="32228"/>
                    <a:pt x="16433" y="31968"/>
                    <a:pt x="17159" y="31968"/>
                  </a:cubicBezTo>
                  <a:cubicBezTo>
                    <a:pt x="17243" y="31968"/>
                    <a:pt x="17326" y="31972"/>
                    <a:pt x="17410" y="31979"/>
                  </a:cubicBezTo>
                  <a:cubicBezTo>
                    <a:pt x="17977" y="32031"/>
                    <a:pt x="18510" y="32256"/>
                    <a:pt x="19035" y="32468"/>
                  </a:cubicBezTo>
                  <a:cubicBezTo>
                    <a:pt x="21824" y="33577"/>
                    <a:pt x="24760" y="34314"/>
                    <a:pt x="27739" y="34649"/>
                  </a:cubicBezTo>
                  <a:cubicBezTo>
                    <a:pt x="28087" y="34688"/>
                    <a:pt x="28442" y="34720"/>
                    <a:pt x="28794" y="34720"/>
                  </a:cubicBezTo>
                  <a:cubicBezTo>
                    <a:pt x="29307" y="34720"/>
                    <a:pt x="29813" y="34651"/>
                    <a:pt x="30273" y="34431"/>
                  </a:cubicBezTo>
                  <a:cubicBezTo>
                    <a:pt x="31266" y="33959"/>
                    <a:pt x="31843" y="32867"/>
                    <a:pt x="32020" y="31785"/>
                  </a:cubicBezTo>
                  <a:cubicBezTo>
                    <a:pt x="32198" y="30700"/>
                    <a:pt x="32048" y="29590"/>
                    <a:pt x="31963" y="28494"/>
                  </a:cubicBezTo>
                  <a:cubicBezTo>
                    <a:pt x="31922" y="27968"/>
                    <a:pt x="31901" y="27426"/>
                    <a:pt x="32072" y="26924"/>
                  </a:cubicBezTo>
                  <a:cubicBezTo>
                    <a:pt x="32290" y="26289"/>
                    <a:pt x="32795" y="25797"/>
                    <a:pt x="33228" y="25285"/>
                  </a:cubicBezTo>
                  <a:cubicBezTo>
                    <a:pt x="36239" y="21721"/>
                    <a:pt x="35926" y="15822"/>
                    <a:pt x="32553" y="12604"/>
                  </a:cubicBezTo>
                  <a:cubicBezTo>
                    <a:pt x="31914" y="11996"/>
                    <a:pt x="31177" y="11464"/>
                    <a:pt x="30744" y="10699"/>
                  </a:cubicBezTo>
                  <a:cubicBezTo>
                    <a:pt x="30115" y="9600"/>
                    <a:pt x="30225" y="8255"/>
                    <a:pt x="30099" y="6999"/>
                  </a:cubicBezTo>
                  <a:cubicBezTo>
                    <a:pt x="29842" y="4435"/>
                    <a:pt x="28477" y="2005"/>
                    <a:pt x="26422" y="455"/>
                  </a:cubicBezTo>
                  <a:cubicBezTo>
                    <a:pt x="25994" y="131"/>
                    <a:pt x="25264" y="0"/>
                    <a:pt x="24354" y="0"/>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444;p37">
              <a:extLst>
                <a:ext uri="{FF2B5EF4-FFF2-40B4-BE49-F238E27FC236}">
                  <a16:creationId xmlns:a16="http://schemas.microsoft.com/office/drawing/2014/main" id="{B136F253-9387-3E1E-B78A-73838FB2F32D}"/>
                </a:ext>
              </a:extLst>
            </p:cNvPr>
            <p:cNvSpPr/>
            <p:nvPr/>
          </p:nvSpPr>
          <p:spPr>
            <a:xfrm flipH="1">
              <a:off x="5784087" y="540000"/>
              <a:ext cx="2266540" cy="2171538"/>
            </a:xfrm>
            <a:custGeom>
              <a:avLst/>
              <a:gdLst/>
              <a:ahLst/>
              <a:cxnLst/>
              <a:rect l="l" t="t" r="r" b="b"/>
              <a:pathLst>
                <a:path w="36240" h="34721" extrusionOk="0">
                  <a:moveTo>
                    <a:pt x="24356" y="0"/>
                  </a:moveTo>
                  <a:cubicBezTo>
                    <a:pt x="22590" y="0"/>
                    <a:pt x="20146" y="493"/>
                    <a:pt x="17912" y="1022"/>
                  </a:cubicBezTo>
                  <a:cubicBezTo>
                    <a:pt x="14993" y="1712"/>
                    <a:pt x="12897" y="4121"/>
                    <a:pt x="12330" y="7067"/>
                  </a:cubicBezTo>
                  <a:cubicBezTo>
                    <a:pt x="12218" y="7672"/>
                    <a:pt x="11863" y="8217"/>
                    <a:pt x="10975" y="8712"/>
                  </a:cubicBezTo>
                  <a:cubicBezTo>
                    <a:pt x="9453" y="9559"/>
                    <a:pt x="7599" y="9505"/>
                    <a:pt x="5940" y="10040"/>
                  </a:cubicBezTo>
                  <a:cubicBezTo>
                    <a:pt x="2202" y="11256"/>
                    <a:pt x="0" y="15895"/>
                    <a:pt x="1427" y="19558"/>
                  </a:cubicBezTo>
                  <a:cubicBezTo>
                    <a:pt x="1898" y="20766"/>
                    <a:pt x="2694" y="21858"/>
                    <a:pt x="2940" y="23136"/>
                  </a:cubicBezTo>
                  <a:cubicBezTo>
                    <a:pt x="3141" y="24180"/>
                    <a:pt x="2953" y="25258"/>
                    <a:pt x="3042" y="26320"/>
                  </a:cubicBezTo>
                  <a:cubicBezTo>
                    <a:pt x="3250" y="28877"/>
                    <a:pt x="5131" y="31123"/>
                    <a:pt x="7480" y="32164"/>
                  </a:cubicBezTo>
                  <a:cubicBezTo>
                    <a:pt x="8726" y="32716"/>
                    <a:pt x="10082" y="32960"/>
                    <a:pt x="11448" y="32960"/>
                  </a:cubicBezTo>
                  <a:cubicBezTo>
                    <a:pt x="12652" y="32960"/>
                    <a:pt x="13866" y="32770"/>
                    <a:pt x="15020" y="32434"/>
                  </a:cubicBezTo>
                  <a:cubicBezTo>
                    <a:pt x="15717" y="32230"/>
                    <a:pt x="16426" y="31972"/>
                    <a:pt x="17149" y="31972"/>
                  </a:cubicBezTo>
                  <a:cubicBezTo>
                    <a:pt x="17237" y="31972"/>
                    <a:pt x="17325" y="31975"/>
                    <a:pt x="17414" y="31984"/>
                  </a:cubicBezTo>
                  <a:cubicBezTo>
                    <a:pt x="17976" y="32031"/>
                    <a:pt x="18509" y="32260"/>
                    <a:pt x="19038" y="32468"/>
                  </a:cubicBezTo>
                  <a:cubicBezTo>
                    <a:pt x="21824" y="33577"/>
                    <a:pt x="24759" y="34314"/>
                    <a:pt x="27740" y="34649"/>
                  </a:cubicBezTo>
                  <a:cubicBezTo>
                    <a:pt x="28086" y="34688"/>
                    <a:pt x="28442" y="34721"/>
                    <a:pt x="28794" y="34721"/>
                  </a:cubicBezTo>
                  <a:cubicBezTo>
                    <a:pt x="29308" y="34721"/>
                    <a:pt x="29814" y="34651"/>
                    <a:pt x="30276" y="34431"/>
                  </a:cubicBezTo>
                  <a:cubicBezTo>
                    <a:pt x="31269" y="33960"/>
                    <a:pt x="31842" y="32871"/>
                    <a:pt x="32020" y="31785"/>
                  </a:cubicBezTo>
                  <a:cubicBezTo>
                    <a:pt x="32197" y="30700"/>
                    <a:pt x="32047" y="29591"/>
                    <a:pt x="31965" y="28494"/>
                  </a:cubicBezTo>
                  <a:cubicBezTo>
                    <a:pt x="31924" y="27969"/>
                    <a:pt x="31901" y="27426"/>
                    <a:pt x="32071" y="26925"/>
                  </a:cubicBezTo>
                  <a:cubicBezTo>
                    <a:pt x="32290" y="26290"/>
                    <a:pt x="32795" y="25798"/>
                    <a:pt x="33232" y="25286"/>
                  </a:cubicBezTo>
                  <a:cubicBezTo>
                    <a:pt x="36239" y="21722"/>
                    <a:pt x="35925" y="15827"/>
                    <a:pt x="32553" y="12604"/>
                  </a:cubicBezTo>
                  <a:cubicBezTo>
                    <a:pt x="31918" y="11997"/>
                    <a:pt x="31180" y="11464"/>
                    <a:pt x="30743" y="10699"/>
                  </a:cubicBezTo>
                  <a:cubicBezTo>
                    <a:pt x="30115" y="9604"/>
                    <a:pt x="30228" y="8255"/>
                    <a:pt x="30102" y="6999"/>
                  </a:cubicBezTo>
                  <a:cubicBezTo>
                    <a:pt x="29842" y="4436"/>
                    <a:pt x="28477" y="2005"/>
                    <a:pt x="26425" y="455"/>
                  </a:cubicBezTo>
                  <a:cubicBezTo>
                    <a:pt x="25997" y="131"/>
                    <a:pt x="25267" y="0"/>
                    <a:pt x="24356" y="0"/>
                  </a:cubicBezTo>
                  <a:close/>
                </a:path>
              </a:pathLst>
            </a:custGeom>
            <a:solidFill>
              <a:srgbClr val="EDB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445;p37">
              <a:extLst>
                <a:ext uri="{FF2B5EF4-FFF2-40B4-BE49-F238E27FC236}">
                  <a16:creationId xmlns:a16="http://schemas.microsoft.com/office/drawing/2014/main" id="{158A849D-812A-A1DB-7FEA-97A984E01B1D}"/>
                </a:ext>
              </a:extLst>
            </p:cNvPr>
            <p:cNvSpPr/>
            <p:nvPr/>
          </p:nvSpPr>
          <p:spPr>
            <a:xfrm flipH="1">
              <a:off x="6352849" y="1208513"/>
              <a:ext cx="878597" cy="3107924"/>
            </a:xfrm>
            <a:custGeom>
              <a:avLst/>
              <a:gdLst/>
              <a:ahLst/>
              <a:cxnLst/>
              <a:rect l="l" t="t" r="r" b="b"/>
              <a:pathLst>
                <a:path w="14048" h="49693" extrusionOk="0">
                  <a:moveTo>
                    <a:pt x="6909" y="0"/>
                  </a:moveTo>
                  <a:cubicBezTo>
                    <a:pt x="7298" y="1963"/>
                    <a:pt x="7343" y="3970"/>
                    <a:pt x="7158" y="5946"/>
                  </a:cubicBezTo>
                  <a:cubicBezTo>
                    <a:pt x="6974" y="7927"/>
                    <a:pt x="6596" y="9879"/>
                    <a:pt x="6159" y="11821"/>
                  </a:cubicBezTo>
                  <a:cubicBezTo>
                    <a:pt x="5715" y="13767"/>
                    <a:pt x="5247" y="15710"/>
                    <a:pt x="4841" y="17676"/>
                  </a:cubicBezTo>
                  <a:cubicBezTo>
                    <a:pt x="4721" y="18263"/>
                    <a:pt x="4606" y="18850"/>
                    <a:pt x="4496" y="19441"/>
                  </a:cubicBezTo>
                  <a:cubicBezTo>
                    <a:pt x="4302" y="18806"/>
                    <a:pt x="4053" y="18191"/>
                    <a:pt x="3742" y="17608"/>
                  </a:cubicBezTo>
                  <a:cubicBezTo>
                    <a:pt x="3346" y="16857"/>
                    <a:pt x="2865" y="16174"/>
                    <a:pt x="2383" y="15505"/>
                  </a:cubicBezTo>
                  <a:cubicBezTo>
                    <a:pt x="1899" y="14835"/>
                    <a:pt x="1414" y="14177"/>
                    <a:pt x="987" y="13480"/>
                  </a:cubicBezTo>
                  <a:cubicBezTo>
                    <a:pt x="557" y="12787"/>
                    <a:pt x="205" y="12040"/>
                    <a:pt x="0" y="11241"/>
                  </a:cubicBezTo>
                  <a:lnTo>
                    <a:pt x="0" y="11241"/>
                  </a:lnTo>
                  <a:cubicBezTo>
                    <a:pt x="137" y="12053"/>
                    <a:pt x="427" y="12845"/>
                    <a:pt x="799" y="13583"/>
                  </a:cubicBezTo>
                  <a:cubicBezTo>
                    <a:pt x="1171" y="14327"/>
                    <a:pt x="1608" y="15034"/>
                    <a:pt x="2028" y="15737"/>
                  </a:cubicBezTo>
                  <a:cubicBezTo>
                    <a:pt x="2452" y="16440"/>
                    <a:pt x="2861" y="17147"/>
                    <a:pt x="3169" y="17881"/>
                  </a:cubicBezTo>
                  <a:cubicBezTo>
                    <a:pt x="3482" y="18615"/>
                    <a:pt x="3697" y="19382"/>
                    <a:pt x="3824" y="20168"/>
                  </a:cubicBezTo>
                  <a:cubicBezTo>
                    <a:pt x="3963" y="20983"/>
                    <a:pt x="4018" y="21810"/>
                    <a:pt x="4025" y="22642"/>
                  </a:cubicBezTo>
                  <a:cubicBezTo>
                    <a:pt x="3994" y="22990"/>
                    <a:pt x="3971" y="23343"/>
                    <a:pt x="3960" y="23704"/>
                  </a:cubicBezTo>
                  <a:lnTo>
                    <a:pt x="4015" y="23701"/>
                  </a:lnTo>
                  <a:lnTo>
                    <a:pt x="4015" y="23701"/>
                  </a:lnTo>
                  <a:cubicBezTo>
                    <a:pt x="4001" y="24128"/>
                    <a:pt x="3980" y="24551"/>
                    <a:pt x="3957" y="24977"/>
                  </a:cubicBezTo>
                  <a:lnTo>
                    <a:pt x="3636" y="29903"/>
                  </a:lnTo>
                  <a:lnTo>
                    <a:pt x="2332" y="49613"/>
                  </a:lnTo>
                  <a:lnTo>
                    <a:pt x="5715" y="49692"/>
                  </a:lnTo>
                  <a:lnTo>
                    <a:pt x="5326" y="29941"/>
                  </a:lnTo>
                  <a:lnTo>
                    <a:pt x="5227" y="24998"/>
                  </a:lnTo>
                  <a:cubicBezTo>
                    <a:pt x="5206" y="24271"/>
                    <a:pt x="5172" y="23534"/>
                    <a:pt x="5107" y="22800"/>
                  </a:cubicBezTo>
                  <a:cubicBezTo>
                    <a:pt x="5138" y="22138"/>
                    <a:pt x="5209" y="21458"/>
                    <a:pt x="5291" y="20786"/>
                  </a:cubicBezTo>
                  <a:cubicBezTo>
                    <a:pt x="5340" y="20386"/>
                    <a:pt x="5397" y="19987"/>
                    <a:pt x="5455" y="19591"/>
                  </a:cubicBezTo>
                  <a:cubicBezTo>
                    <a:pt x="6718" y="19004"/>
                    <a:pt x="7951" y="18358"/>
                    <a:pt x="9139" y="17645"/>
                  </a:cubicBezTo>
                  <a:cubicBezTo>
                    <a:pt x="9787" y="17256"/>
                    <a:pt x="10419" y="16860"/>
                    <a:pt x="11047" y="16427"/>
                  </a:cubicBezTo>
                  <a:cubicBezTo>
                    <a:pt x="11668" y="15990"/>
                    <a:pt x="12289" y="15478"/>
                    <a:pt x="12726" y="14798"/>
                  </a:cubicBezTo>
                  <a:cubicBezTo>
                    <a:pt x="13164" y="14122"/>
                    <a:pt x="13375" y="13361"/>
                    <a:pt x="13525" y="12623"/>
                  </a:cubicBezTo>
                  <a:cubicBezTo>
                    <a:pt x="13668" y="11880"/>
                    <a:pt x="13774" y="11142"/>
                    <a:pt x="13853" y="10394"/>
                  </a:cubicBezTo>
                  <a:cubicBezTo>
                    <a:pt x="14013" y="8906"/>
                    <a:pt x="14048" y="7408"/>
                    <a:pt x="13966" y="5919"/>
                  </a:cubicBezTo>
                  <a:lnTo>
                    <a:pt x="13966" y="5919"/>
                  </a:lnTo>
                  <a:cubicBezTo>
                    <a:pt x="13955" y="7411"/>
                    <a:pt x="13822" y="8896"/>
                    <a:pt x="13573" y="10357"/>
                  </a:cubicBezTo>
                  <a:cubicBezTo>
                    <a:pt x="13450" y="11087"/>
                    <a:pt x="13296" y="11815"/>
                    <a:pt x="13112" y="12528"/>
                  </a:cubicBezTo>
                  <a:cubicBezTo>
                    <a:pt x="12924" y="13235"/>
                    <a:pt x="12675" y="13921"/>
                    <a:pt x="12262" y="14477"/>
                  </a:cubicBezTo>
                  <a:cubicBezTo>
                    <a:pt x="11853" y="15034"/>
                    <a:pt x="11275" y="15461"/>
                    <a:pt x="10657" y="15836"/>
                  </a:cubicBezTo>
                  <a:cubicBezTo>
                    <a:pt x="10036" y="16211"/>
                    <a:pt x="9381" y="16570"/>
                    <a:pt x="8729" y="16904"/>
                  </a:cubicBezTo>
                  <a:cubicBezTo>
                    <a:pt x="7722" y="17424"/>
                    <a:pt x="6695" y="17898"/>
                    <a:pt x="5653" y="18325"/>
                  </a:cubicBezTo>
                  <a:cubicBezTo>
                    <a:pt x="5677" y="18164"/>
                    <a:pt x="5701" y="18004"/>
                    <a:pt x="5729" y="17843"/>
                  </a:cubicBezTo>
                  <a:cubicBezTo>
                    <a:pt x="6056" y="15880"/>
                    <a:pt x="6462" y="13924"/>
                    <a:pt x="6786" y="11948"/>
                  </a:cubicBezTo>
                  <a:cubicBezTo>
                    <a:pt x="7125" y="9971"/>
                    <a:pt x="7401" y="7974"/>
                    <a:pt x="7480" y="5967"/>
                  </a:cubicBezTo>
                  <a:cubicBezTo>
                    <a:pt x="7558" y="3960"/>
                    <a:pt x="7404" y="1935"/>
                    <a:pt x="6909"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446;p37">
              <a:extLst>
                <a:ext uri="{FF2B5EF4-FFF2-40B4-BE49-F238E27FC236}">
                  <a16:creationId xmlns:a16="http://schemas.microsoft.com/office/drawing/2014/main" id="{117A97EF-B995-4766-5BCA-4771F4569882}"/>
                </a:ext>
              </a:extLst>
            </p:cNvPr>
            <p:cNvSpPr/>
            <p:nvPr/>
          </p:nvSpPr>
          <p:spPr>
            <a:xfrm flipH="1">
              <a:off x="6045203" y="3022737"/>
              <a:ext cx="1195437" cy="931258"/>
            </a:xfrm>
            <a:custGeom>
              <a:avLst/>
              <a:gdLst/>
              <a:ahLst/>
              <a:cxnLst/>
              <a:rect l="l" t="t" r="r" b="b"/>
              <a:pathLst>
                <a:path w="19114" h="14890" extrusionOk="0">
                  <a:moveTo>
                    <a:pt x="6272" y="0"/>
                  </a:moveTo>
                  <a:cubicBezTo>
                    <a:pt x="6011" y="0"/>
                    <a:pt x="5769" y="20"/>
                    <a:pt x="5551" y="62"/>
                  </a:cubicBezTo>
                  <a:cubicBezTo>
                    <a:pt x="3103" y="541"/>
                    <a:pt x="1827" y="3629"/>
                    <a:pt x="1684" y="4965"/>
                  </a:cubicBezTo>
                  <a:cubicBezTo>
                    <a:pt x="1543" y="6303"/>
                    <a:pt x="1206" y="10700"/>
                    <a:pt x="1206" y="10700"/>
                  </a:cubicBezTo>
                  <a:cubicBezTo>
                    <a:pt x="1206" y="10700"/>
                    <a:pt x="1" y="11321"/>
                    <a:pt x="373" y="12010"/>
                  </a:cubicBezTo>
                  <a:cubicBezTo>
                    <a:pt x="745" y="12703"/>
                    <a:pt x="2424" y="13358"/>
                    <a:pt x="2312" y="13891"/>
                  </a:cubicBezTo>
                  <a:cubicBezTo>
                    <a:pt x="2222" y="14309"/>
                    <a:pt x="1883" y="14618"/>
                    <a:pt x="1607" y="14618"/>
                  </a:cubicBezTo>
                  <a:cubicBezTo>
                    <a:pt x="1590" y="14618"/>
                    <a:pt x="1574" y="14617"/>
                    <a:pt x="1557" y="14615"/>
                  </a:cubicBezTo>
                  <a:cubicBezTo>
                    <a:pt x="1555" y="14614"/>
                    <a:pt x="1552" y="14614"/>
                    <a:pt x="1550" y="14614"/>
                  </a:cubicBezTo>
                  <a:cubicBezTo>
                    <a:pt x="1517" y="14614"/>
                    <a:pt x="1501" y="14658"/>
                    <a:pt x="1526" y="14680"/>
                  </a:cubicBezTo>
                  <a:cubicBezTo>
                    <a:pt x="1642" y="14775"/>
                    <a:pt x="1841" y="14889"/>
                    <a:pt x="2134" y="14889"/>
                  </a:cubicBezTo>
                  <a:cubicBezTo>
                    <a:pt x="2248" y="14889"/>
                    <a:pt x="2377" y="14872"/>
                    <a:pt x="2520" y="14830"/>
                  </a:cubicBezTo>
                  <a:cubicBezTo>
                    <a:pt x="2949" y="14702"/>
                    <a:pt x="3072" y="14624"/>
                    <a:pt x="3096" y="14579"/>
                  </a:cubicBezTo>
                  <a:lnTo>
                    <a:pt x="3096" y="14579"/>
                  </a:lnTo>
                  <a:cubicBezTo>
                    <a:pt x="3122" y="14606"/>
                    <a:pt x="3172" y="14633"/>
                    <a:pt x="3271" y="14633"/>
                  </a:cubicBezTo>
                  <a:cubicBezTo>
                    <a:pt x="3460" y="14633"/>
                    <a:pt x="3827" y="14533"/>
                    <a:pt x="4540" y="14136"/>
                  </a:cubicBezTo>
                  <a:cubicBezTo>
                    <a:pt x="5160" y="13793"/>
                    <a:pt x="6266" y="13647"/>
                    <a:pt x="7380" y="13647"/>
                  </a:cubicBezTo>
                  <a:cubicBezTo>
                    <a:pt x="8845" y="13647"/>
                    <a:pt x="10323" y="13900"/>
                    <a:pt x="10726" y="14294"/>
                  </a:cubicBezTo>
                  <a:cubicBezTo>
                    <a:pt x="10953" y="14517"/>
                    <a:pt x="11490" y="14605"/>
                    <a:pt x="12150" y="14605"/>
                  </a:cubicBezTo>
                  <a:cubicBezTo>
                    <a:pt x="13551" y="14605"/>
                    <a:pt x="15505" y="14207"/>
                    <a:pt x="16229" y="13857"/>
                  </a:cubicBezTo>
                  <a:cubicBezTo>
                    <a:pt x="17291" y="13342"/>
                    <a:pt x="15690" y="14004"/>
                    <a:pt x="15850" y="12795"/>
                  </a:cubicBezTo>
                  <a:cubicBezTo>
                    <a:pt x="16010" y="11587"/>
                    <a:pt x="19113" y="9266"/>
                    <a:pt x="18953" y="8006"/>
                  </a:cubicBezTo>
                  <a:cubicBezTo>
                    <a:pt x="18792" y="6747"/>
                    <a:pt x="17554" y="3271"/>
                    <a:pt x="15512" y="2633"/>
                  </a:cubicBezTo>
                  <a:cubicBezTo>
                    <a:pt x="13656" y="2052"/>
                    <a:pt x="8944" y="0"/>
                    <a:pt x="6272" y="0"/>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447;p37">
              <a:extLst>
                <a:ext uri="{FF2B5EF4-FFF2-40B4-BE49-F238E27FC236}">
                  <a16:creationId xmlns:a16="http://schemas.microsoft.com/office/drawing/2014/main" id="{4D64CF75-4AF0-AA27-D75D-EA4BE72EA8F0}"/>
                </a:ext>
              </a:extLst>
            </p:cNvPr>
            <p:cNvSpPr/>
            <p:nvPr/>
          </p:nvSpPr>
          <p:spPr>
            <a:xfrm flipH="1">
              <a:off x="6082791" y="3981884"/>
              <a:ext cx="909993" cy="589025"/>
            </a:xfrm>
            <a:custGeom>
              <a:avLst/>
              <a:gdLst/>
              <a:ahLst/>
              <a:cxnLst/>
              <a:rect l="l" t="t" r="r" b="b"/>
              <a:pathLst>
                <a:path w="14550" h="9418" extrusionOk="0">
                  <a:moveTo>
                    <a:pt x="9734" y="1"/>
                  </a:moveTo>
                  <a:cubicBezTo>
                    <a:pt x="8181" y="1"/>
                    <a:pt x="6896" y="1395"/>
                    <a:pt x="6896" y="1395"/>
                  </a:cubicBezTo>
                  <a:lnTo>
                    <a:pt x="1" y="3188"/>
                  </a:lnTo>
                  <a:lnTo>
                    <a:pt x="4978" y="9417"/>
                  </a:lnTo>
                  <a:cubicBezTo>
                    <a:pt x="4978" y="9417"/>
                    <a:pt x="7661" y="9366"/>
                    <a:pt x="10402" y="7639"/>
                  </a:cubicBezTo>
                  <a:cubicBezTo>
                    <a:pt x="13140" y="5915"/>
                    <a:pt x="14550" y="2679"/>
                    <a:pt x="11157" y="439"/>
                  </a:cubicBezTo>
                  <a:cubicBezTo>
                    <a:pt x="10676" y="123"/>
                    <a:pt x="10193" y="1"/>
                    <a:pt x="9734" y="1"/>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448;p37">
              <a:extLst>
                <a:ext uri="{FF2B5EF4-FFF2-40B4-BE49-F238E27FC236}">
                  <a16:creationId xmlns:a16="http://schemas.microsoft.com/office/drawing/2014/main" id="{0AA6EEFC-4842-69FC-56D9-9C6E4141BA65}"/>
                </a:ext>
              </a:extLst>
            </p:cNvPr>
            <p:cNvSpPr/>
            <p:nvPr/>
          </p:nvSpPr>
          <p:spPr>
            <a:xfrm flipH="1">
              <a:off x="6587071" y="3997144"/>
              <a:ext cx="747258" cy="697286"/>
            </a:xfrm>
            <a:custGeom>
              <a:avLst/>
              <a:gdLst/>
              <a:ahLst/>
              <a:cxnLst/>
              <a:rect l="l" t="t" r="r" b="b"/>
              <a:pathLst>
                <a:path w="11948" h="11149" extrusionOk="0">
                  <a:moveTo>
                    <a:pt x="10599" y="2988"/>
                  </a:moveTo>
                  <a:cubicBezTo>
                    <a:pt x="10594" y="2991"/>
                    <a:pt x="10589" y="2995"/>
                    <a:pt x="10584" y="2998"/>
                  </a:cubicBezTo>
                  <a:lnTo>
                    <a:pt x="10584" y="2998"/>
                  </a:lnTo>
                  <a:cubicBezTo>
                    <a:pt x="10615" y="3020"/>
                    <a:pt x="10633" y="3032"/>
                    <a:pt x="10638" y="3032"/>
                  </a:cubicBezTo>
                  <a:cubicBezTo>
                    <a:pt x="10642" y="3032"/>
                    <a:pt x="10630" y="3018"/>
                    <a:pt x="10599" y="2988"/>
                  </a:cubicBezTo>
                  <a:close/>
                  <a:moveTo>
                    <a:pt x="4562" y="1"/>
                  </a:moveTo>
                  <a:cubicBezTo>
                    <a:pt x="4311" y="1"/>
                    <a:pt x="4078" y="37"/>
                    <a:pt x="3867" y="117"/>
                  </a:cubicBezTo>
                  <a:cubicBezTo>
                    <a:pt x="1642" y="970"/>
                    <a:pt x="0" y="3442"/>
                    <a:pt x="2120" y="6821"/>
                  </a:cubicBezTo>
                  <a:cubicBezTo>
                    <a:pt x="4042" y="9890"/>
                    <a:pt x="9240" y="10037"/>
                    <a:pt x="10177" y="10037"/>
                  </a:cubicBezTo>
                  <a:cubicBezTo>
                    <a:pt x="10189" y="10037"/>
                    <a:pt x="10200" y="10037"/>
                    <a:pt x="10210" y="10037"/>
                  </a:cubicBezTo>
                  <a:cubicBezTo>
                    <a:pt x="10278" y="10037"/>
                    <a:pt x="10336" y="10081"/>
                    <a:pt x="10357" y="10146"/>
                  </a:cubicBezTo>
                  <a:lnTo>
                    <a:pt x="10626" y="11040"/>
                  </a:lnTo>
                  <a:cubicBezTo>
                    <a:pt x="10646" y="11112"/>
                    <a:pt x="10708" y="11149"/>
                    <a:pt x="10770" y="11149"/>
                  </a:cubicBezTo>
                  <a:cubicBezTo>
                    <a:pt x="10824" y="11149"/>
                    <a:pt x="10878" y="11121"/>
                    <a:pt x="10906" y="11064"/>
                  </a:cubicBezTo>
                  <a:lnTo>
                    <a:pt x="11907" y="9074"/>
                  </a:lnTo>
                  <a:cubicBezTo>
                    <a:pt x="11948" y="8999"/>
                    <a:pt x="11917" y="8907"/>
                    <a:pt x="11839" y="8869"/>
                  </a:cubicBezTo>
                  <a:cubicBezTo>
                    <a:pt x="11391" y="8654"/>
                    <a:pt x="9978" y="7931"/>
                    <a:pt x="9002" y="6941"/>
                  </a:cubicBezTo>
                  <a:cubicBezTo>
                    <a:pt x="7860" y="5786"/>
                    <a:pt x="8320" y="4506"/>
                    <a:pt x="10584" y="2998"/>
                  </a:cubicBezTo>
                  <a:lnTo>
                    <a:pt x="10584" y="2998"/>
                  </a:lnTo>
                  <a:cubicBezTo>
                    <a:pt x="10365" y="2843"/>
                    <a:pt x="9507" y="2180"/>
                    <a:pt x="8439" y="1517"/>
                  </a:cubicBezTo>
                  <a:cubicBezTo>
                    <a:pt x="7215" y="758"/>
                    <a:pt x="5710" y="1"/>
                    <a:pt x="4562" y="1"/>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449;p37">
              <a:extLst>
                <a:ext uri="{FF2B5EF4-FFF2-40B4-BE49-F238E27FC236}">
                  <a16:creationId xmlns:a16="http://schemas.microsoft.com/office/drawing/2014/main" id="{D445E5B6-2BB2-9EC8-5EAA-2FF05756319F}"/>
                </a:ext>
              </a:extLst>
            </p:cNvPr>
            <p:cNvSpPr/>
            <p:nvPr/>
          </p:nvSpPr>
          <p:spPr>
            <a:xfrm flipH="1">
              <a:off x="6444663" y="4446572"/>
              <a:ext cx="355742" cy="346923"/>
            </a:xfrm>
            <a:custGeom>
              <a:avLst/>
              <a:gdLst/>
              <a:ahLst/>
              <a:cxnLst/>
              <a:rect l="l" t="t" r="r" b="b"/>
              <a:pathLst>
                <a:path w="5688" h="5547" extrusionOk="0">
                  <a:moveTo>
                    <a:pt x="1117" y="1"/>
                  </a:moveTo>
                  <a:lnTo>
                    <a:pt x="0" y="3193"/>
                  </a:lnTo>
                  <a:cubicBezTo>
                    <a:pt x="1273" y="4933"/>
                    <a:pt x="2120" y="5546"/>
                    <a:pt x="2726" y="5546"/>
                  </a:cubicBezTo>
                  <a:cubicBezTo>
                    <a:pt x="3830" y="5546"/>
                    <a:pt x="4132" y="3509"/>
                    <a:pt x="4742" y="2544"/>
                  </a:cubicBezTo>
                  <a:cubicBezTo>
                    <a:pt x="5687" y="1052"/>
                    <a:pt x="1117" y="1"/>
                    <a:pt x="1117" y="1"/>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450;p37">
              <a:extLst>
                <a:ext uri="{FF2B5EF4-FFF2-40B4-BE49-F238E27FC236}">
                  <a16:creationId xmlns:a16="http://schemas.microsoft.com/office/drawing/2014/main" id="{3EC7F674-E511-3B91-4E17-B359A57C4C08}"/>
                </a:ext>
              </a:extLst>
            </p:cNvPr>
            <p:cNvSpPr/>
            <p:nvPr/>
          </p:nvSpPr>
          <p:spPr>
            <a:xfrm flipH="1">
              <a:off x="6224950" y="3789254"/>
              <a:ext cx="883538" cy="405025"/>
            </a:xfrm>
            <a:custGeom>
              <a:avLst/>
              <a:gdLst/>
              <a:ahLst/>
              <a:cxnLst/>
              <a:rect l="l" t="t" r="r" b="b"/>
              <a:pathLst>
                <a:path w="14127" h="6476" extrusionOk="0">
                  <a:moveTo>
                    <a:pt x="6899" y="0"/>
                  </a:moveTo>
                  <a:cubicBezTo>
                    <a:pt x="6488" y="0"/>
                    <a:pt x="6082" y="15"/>
                    <a:pt x="5715" y="31"/>
                  </a:cubicBezTo>
                  <a:cubicBezTo>
                    <a:pt x="5336" y="48"/>
                    <a:pt x="5000" y="63"/>
                    <a:pt x="4744" y="63"/>
                  </a:cubicBezTo>
                  <a:cubicBezTo>
                    <a:pt x="4700" y="63"/>
                    <a:pt x="4658" y="63"/>
                    <a:pt x="4619" y="62"/>
                  </a:cubicBezTo>
                  <a:cubicBezTo>
                    <a:pt x="4619" y="62"/>
                    <a:pt x="4517" y="43"/>
                    <a:pt x="4338" y="43"/>
                  </a:cubicBezTo>
                  <a:cubicBezTo>
                    <a:pt x="3889" y="43"/>
                    <a:pt x="2957" y="159"/>
                    <a:pt x="1953" y="969"/>
                  </a:cubicBezTo>
                  <a:cubicBezTo>
                    <a:pt x="786" y="1908"/>
                    <a:pt x="1" y="2638"/>
                    <a:pt x="677" y="4461"/>
                  </a:cubicBezTo>
                  <a:cubicBezTo>
                    <a:pt x="929" y="4967"/>
                    <a:pt x="2055" y="6281"/>
                    <a:pt x="5756" y="6468"/>
                  </a:cubicBezTo>
                  <a:cubicBezTo>
                    <a:pt x="5844" y="6473"/>
                    <a:pt x="5933" y="6475"/>
                    <a:pt x="6022" y="6475"/>
                  </a:cubicBezTo>
                  <a:cubicBezTo>
                    <a:pt x="9679" y="6475"/>
                    <a:pt x="14126" y="2764"/>
                    <a:pt x="9248" y="355"/>
                  </a:cubicBezTo>
                  <a:cubicBezTo>
                    <a:pt x="8668" y="69"/>
                    <a:pt x="7773" y="0"/>
                    <a:pt x="6899" y="0"/>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451;p37">
              <a:extLst>
                <a:ext uri="{FF2B5EF4-FFF2-40B4-BE49-F238E27FC236}">
                  <a16:creationId xmlns:a16="http://schemas.microsoft.com/office/drawing/2014/main" id="{CED657BF-BACB-B376-F68E-5E7EFD7E0707}"/>
                </a:ext>
              </a:extLst>
            </p:cNvPr>
            <p:cNvSpPr/>
            <p:nvPr/>
          </p:nvSpPr>
          <p:spPr>
            <a:xfrm flipH="1">
              <a:off x="6520276" y="3979820"/>
              <a:ext cx="601221" cy="288696"/>
            </a:xfrm>
            <a:custGeom>
              <a:avLst/>
              <a:gdLst/>
              <a:ahLst/>
              <a:cxnLst/>
              <a:rect l="l" t="t" r="r" b="b"/>
              <a:pathLst>
                <a:path w="9613" h="4616" extrusionOk="0">
                  <a:moveTo>
                    <a:pt x="2000" y="1"/>
                  </a:moveTo>
                  <a:cubicBezTo>
                    <a:pt x="2000" y="1"/>
                    <a:pt x="308" y="1264"/>
                    <a:pt x="154" y="1414"/>
                  </a:cubicBezTo>
                  <a:cubicBezTo>
                    <a:pt x="1" y="1568"/>
                    <a:pt x="853" y="3234"/>
                    <a:pt x="3571" y="4265"/>
                  </a:cubicBezTo>
                  <a:cubicBezTo>
                    <a:pt x="4233" y="4516"/>
                    <a:pt x="4932" y="4615"/>
                    <a:pt x="5610" y="4615"/>
                  </a:cubicBezTo>
                  <a:cubicBezTo>
                    <a:pt x="7711" y="4615"/>
                    <a:pt x="9612" y="3660"/>
                    <a:pt x="9599" y="3289"/>
                  </a:cubicBezTo>
                  <a:cubicBezTo>
                    <a:pt x="9586" y="2797"/>
                    <a:pt x="8439" y="1916"/>
                    <a:pt x="8439" y="1916"/>
                  </a:cubicBezTo>
                  <a:lnTo>
                    <a:pt x="7787" y="2053"/>
                  </a:lnTo>
                  <a:lnTo>
                    <a:pt x="6988" y="2490"/>
                  </a:lnTo>
                  <a:cubicBezTo>
                    <a:pt x="6648" y="2676"/>
                    <a:pt x="6162" y="2766"/>
                    <a:pt x="5619" y="2766"/>
                  </a:cubicBezTo>
                  <a:cubicBezTo>
                    <a:pt x="4889" y="2766"/>
                    <a:pt x="4055" y="2603"/>
                    <a:pt x="3328" y="2292"/>
                  </a:cubicBezTo>
                  <a:cubicBezTo>
                    <a:pt x="2066" y="1749"/>
                    <a:pt x="2000" y="1"/>
                    <a:pt x="2000" y="1"/>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452;p37">
              <a:extLst>
                <a:ext uri="{FF2B5EF4-FFF2-40B4-BE49-F238E27FC236}">
                  <a16:creationId xmlns:a16="http://schemas.microsoft.com/office/drawing/2014/main" id="{0A12EB92-4CD9-86C9-7B5C-9EAC1DB7496E}"/>
                </a:ext>
              </a:extLst>
            </p:cNvPr>
            <p:cNvSpPr/>
            <p:nvPr/>
          </p:nvSpPr>
          <p:spPr>
            <a:xfrm flipH="1">
              <a:off x="6212629" y="2943996"/>
              <a:ext cx="1096057" cy="920313"/>
            </a:xfrm>
            <a:custGeom>
              <a:avLst/>
              <a:gdLst/>
              <a:ahLst/>
              <a:cxnLst/>
              <a:rect l="l" t="t" r="r" b="b"/>
              <a:pathLst>
                <a:path w="17525" h="14715" extrusionOk="0">
                  <a:moveTo>
                    <a:pt x="9790" y="1"/>
                  </a:moveTo>
                  <a:cubicBezTo>
                    <a:pt x="4165" y="1"/>
                    <a:pt x="666" y="6768"/>
                    <a:pt x="3393" y="9166"/>
                  </a:cubicBezTo>
                  <a:lnTo>
                    <a:pt x="3342" y="9142"/>
                  </a:lnTo>
                  <a:cubicBezTo>
                    <a:pt x="3342" y="9142"/>
                    <a:pt x="2680" y="8747"/>
                    <a:pt x="1971" y="8747"/>
                  </a:cubicBezTo>
                  <a:cubicBezTo>
                    <a:pt x="1377" y="8747"/>
                    <a:pt x="750" y="9025"/>
                    <a:pt x="454" y="10050"/>
                  </a:cubicBezTo>
                  <a:cubicBezTo>
                    <a:pt x="0" y="11620"/>
                    <a:pt x="1116" y="12197"/>
                    <a:pt x="2696" y="12221"/>
                  </a:cubicBezTo>
                  <a:cubicBezTo>
                    <a:pt x="3260" y="12228"/>
                    <a:pt x="4215" y="12457"/>
                    <a:pt x="4694" y="12573"/>
                  </a:cubicBezTo>
                  <a:cubicBezTo>
                    <a:pt x="6172" y="12928"/>
                    <a:pt x="7489" y="13024"/>
                    <a:pt x="8339" y="14167"/>
                  </a:cubicBezTo>
                  <a:cubicBezTo>
                    <a:pt x="8490" y="14368"/>
                    <a:pt x="9029" y="14714"/>
                    <a:pt x="9806" y="14714"/>
                  </a:cubicBezTo>
                  <a:cubicBezTo>
                    <a:pt x="9835" y="14714"/>
                    <a:pt x="9864" y="14714"/>
                    <a:pt x="9893" y="14713"/>
                  </a:cubicBezTo>
                  <a:lnTo>
                    <a:pt x="10780" y="14522"/>
                  </a:lnTo>
                  <a:cubicBezTo>
                    <a:pt x="10780" y="14522"/>
                    <a:pt x="10821" y="14085"/>
                    <a:pt x="11732" y="13832"/>
                  </a:cubicBezTo>
                  <a:cubicBezTo>
                    <a:pt x="12817" y="13536"/>
                    <a:pt x="17525" y="12156"/>
                    <a:pt x="17446" y="9282"/>
                  </a:cubicBezTo>
                  <a:cubicBezTo>
                    <a:pt x="17385" y="7118"/>
                    <a:pt x="16453" y="7739"/>
                    <a:pt x="16747" y="5862"/>
                  </a:cubicBezTo>
                  <a:cubicBezTo>
                    <a:pt x="17037" y="3987"/>
                    <a:pt x="16706" y="748"/>
                    <a:pt x="10610" y="48"/>
                  </a:cubicBezTo>
                  <a:cubicBezTo>
                    <a:pt x="10332" y="16"/>
                    <a:pt x="10059" y="1"/>
                    <a:pt x="9790" y="1"/>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453;p37">
              <a:extLst>
                <a:ext uri="{FF2B5EF4-FFF2-40B4-BE49-F238E27FC236}">
                  <a16:creationId xmlns:a16="http://schemas.microsoft.com/office/drawing/2014/main" id="{DEF40A02-50FC-EAD9-8FCD-E005A7E793B0}"/>
                </a:ext>
              </a:extLst>
            </p:cNvPr>
            <p:cNvSpPr/>
            <p:nvPr/>
          </p:nvSpPr>
          <p:spPr>
            <a:xfrm flipH="1">
              <a:off x="5814609" y="2750929"/>
              <a:ext cx="1537232" cy="1166981"/>
            </a:xfrm>
            <a:custGeom>
              <a:avLst/>
              <a:gdLst/>
              <a:ahLst/>
              <a:cxnLst/>
              <a:rect l="l" t="t" r="r" b="b"/>
              <a:pathLst>
                <a:path w="24579" h="18659" extrusionOk="0">
                  <a:moveTo>
                    <a:pt x="15746" y="0"/>
                  </a:moveTo>
                  <a:cubicBezTo>
                    <a:pt x="14859" y="0"/>
                    <a:pt x="14186" y="338"/>
                    <a:pt x="13573" y="677"/>
                  </a:cubicBezTo>
                  <a:cubicBezTo>
                    <a:pt x="12957" y="1018"/>
                    <a:pt x="12400" y="1358"/>
                    <a:pt x="11744" y="1358"/>
                  </a:cubicBezTo>
                  <a:cubicBezTo>
                    <a:pt x="11644" y="1358"/>
                    <a:pt x="11541" y="1350"/>
                    <a:pt x="11436" y="1333"/>
                  </a:cubicBezTo>
                  <a:cubicBezTo>
                    <a:pt x="10019" y="1097"/>
                    <a:pt x="9255" y="167"/>
                    <a:pt x="7690" y="167"/>
                  </a:cubicBezTo>
                  <a:cubicBezTo>
                    <a:pt x="7052" y="167"/>
                    <a:pt x="6282" y="321"/>
                    <a:pt x="5281" y="739"/>
                  </a:cubicBezTo>
                  <a:cubicBezTo>
                    <a:pt x="2093" y="2073"/>
                    <a:pt x="3649" y="5081"/>
                    <a:pt x="3912" y="5542"/>
                  </a:cubicBezTo>
                  <a:cubicBezTo>
                    <a:pt x="3929" y="5572"/>
                    <a:pt x="3912" y="5610"/>
                    <a:pt x="3878" y="5620"/>
                  </a:cubicBezTo>
                  <a:cubicBezTo>
                    <a:pt x="3441" y="5743"/>
                    <a:pt x="1007" y="6538"/>
                    <a:pt x="509" y="9106"/>
                  </a:cubicBezTo>
                  <a:cubicBezTo>
                    <a:pt x="0" y="11724"/>
                    <a:pt x="1448" y="12133"/>
                    <a:pt x="1662" y="12178"/>
                  </a:cubicBezTo>
                  <a:cubicBezTo>
                    <a:pt x="1667" y="12179"/>
                    <a:pt x="1671" y="12179"/>
                    <a:pt x="1675" y="12179"/>
                  </a:cubicBezTo>
                  <a:cubicBezTo>
                    <a:pt x="1686" y="12179"/>
                    <a:pt x="1697" y="12176"/>
                    <a:pt x="1707" y="12168"/>
                  </a:cubicBezTo>
                  <a:cubicBezTo>
                    <a:pt x="1788" y="12099"/>
                    <a:pt x="2138" y="11829"/>
                    <a:pt x="2661" y="11829"/>
                  </a:cubicBezTo>
                  <a:cubicBezTo>
                    <a:pt x="2736" y="11829"/>
                    <a:pt x="2814" y="11834"/>
                    <a:pt x="2895" y="11846"/>
                  </a:cubicBezTo>
                  <a:cubicBezTo>
                    <a:pt x="3704" y="11966"/>
                    <a:pt x="4106" y="12219"/>
                    <a:pt x="4377" y="12612"/>
                  </a:cubicBezTo>
                  <a:cubicBezTo>
                    <a:pt x="4605" y="12952"/>
                    <a:pt x="4618" y="14165"/>
                    <a:pt x="4421" y="14652"/>
                  </a:cubicBezTo>
                  <a:cubicBezTo>
                    <a:pt x="4405" y="14693"/>
                    <a:pt x="4435" y="14729"/>
                    <a:pt x="4471" y="14729"/>
                  </a:cubicBezTo>
                  <a:cubicBezTo>
                    <a:pt x="4480" y="14729"/>
                    <a:pt x="4490" y="14727"/>
                    <a:pt x="4500" y="14721"/>
                  </a:cubicBezTo>
                  <a:cubicBezTo>
                    <a:pt x="4799" y="14534"/>
                    <a:pt x="5346" y="14090"/>
                    <a:pt x="5216" y="13390"/>
                  </a:cubicBezTo>
                  <a:cubicBezTo>
                    <a:pt x="5042" y="12437"/>
                    <a:pt x="4100" y="9946"/>
                    <a:pt x="5086" y="8082"/>
                  </a:cubicBezTo>
                  <a:cubicBezTo>
                    <a:pt x="5756" y="6815"/>
                    <a:pt x="5688" y="6508"/>
                    <a:pt x="5574" y="6443"/>
                  </a:cubicBezTo>
                  <a:cubicBezTo>
                    <a:pt x="5540" y="6423"/>
                    <a:pt x="5534" y="6382"/>
                    <a:pt x="5561" y="6354"/>
                  </a:cubicBezTo>
                  <a:cubicBezTo>
                    <a:pt x="5880" y="6065"/>
                    <a:pt x="6818" y="5086"/>
                    <a:pt x="8610" y="5086"/>
                  </a:cubicBezTo>
                  <a:cubicBezTo>
                    <a:pt x="9059" y="5086"/>
                    <a:pt x="9561" y="5147"/>
                    <a:pt x="10121" y="5296"/>
                  </a:cubicBezTo>
                  <a:cubicBezTo>
                    <a:pt x="13255" y="6129"/>
                    <a:pt x="11804" y="7477"/>
                    <a:pt x="14129" y="8082"/>
                  </a:cubicBezTo>
                  <a:cubicBezTo>
                    <a:pt x="16614" y="8727"/>
                    <a:pt x="20216" y="9696"/>
                    <a:pt x="19680" y="12369"/>
                  </a:cubicBezTo>
                  <a:cubicBezTo>
                    <a:pt x="19147" y="15042"/>
                    <a:pt x="17768" y="13444"/>
                    <a:pt x="17307" y="15919"/>
                  </a:cubicBezTo>
                  <a:cubicBezTo>
                    <a:pt x="16999" y="17565"/>
                    <a:pt x="18390" y="18659"/>
                    <a:pt x="19491" y="18659"/>
                  </a:cubicBezTo>
                  <a:cubicBezTo>
                    <a:pt x="19966" y="18659"/>
                    <a:pt x="20386" y="18455"/>
                    <a:pt x="20594" y="18005"/>
                  </a:cubicBezTo>
                  <a:cubicBezTo>
                    <a:pt x="20613" y="17964"/>
                    <a:pt x="20578" y="17927"/>
                    <a:pt x="20543" y="17927"/>
                  </a:cubicBezTo>
                  <a:cubicBezTo>
                    <a:pt x="20531" y="17927"/>
                    <a:pt x="20519" y="17931"/>
                    <a:pt x="20509" y="17940"/>
                  </a:cubicBezTo>
                  <a:cubicBezTo>
                    <a:pt x="20394" y="18045"/>
                    <a:pt x="20235" y="18155"/>
                    <a:pt x="20078" y="18155"/>
                  </a:cubicBezTo>
                  <a:cubicBezTo>
                    <a:pt x="19975" y="18155"/>
                    <a:pt x="19872" y="18107"/>
                    <a:pt x="19782" y="17978"/>
                  </a:cubicBezTo>
                  <a:cubicBezTo>
                    <a:pt x="19431" y="17472"/>
                    <a:pt x="19826" y="17274"/>
                    <a:pt x="21577" y="16708"/>
                  </a:cubicBezTo>
                  <a:cubicBezTo>
                    <a:pt x="23329" y="16138"/>
                    <a:pt x="24578" y="13727"/>
                    <a:pt x="23090" y="12369"/>
                  </a:cubicBezTo>
                  <a:cubicBezTo>
                    <a:pt x="22093" y="11462"/>
                    <a:pt x="21636" y="11311"/>
                    <a:pt x="21442" y="11311"/>
                  </a:cubicBezTo>
                  <a:cubicBezTo>
                    <a:pt x="21362" y="11311"/>
                    <a:pt x="21327" y="11337"/>
                    <a:pt x="21318" y="11346"/>
                  </a:cubicBezTo>
                  <a:lnTo>
                    <a:pt x="21318" y="11346"/>
                  </a:lnTo>
                  <a:cubicBezTo>
                    <a:pt x="21401" y="11261"/>
                    <a:pt x="23404" y="9215"/>
                    <a:pt x="22782" y="7156"/>
                  </a:cubicBezTo>
                  <a:cubicBezTo>
                    <a:pt x="22306" y="5581"/>
                    <a:pt x="21252" y="5382"/>
                    <a:pt x="20755" y="5382"/>
                  </a:cubicBezTo>
                  <a:cubicBezTo>
                    <a:pt x="20683" y="5382"/>
                    <a:pt x="20623" y="5387"/>
                    <a:pt x="20578" y="5391"/>
                  </a:cubicBezTo>
                  <a:cubicBezTo>
                    <a:pt x="20576" y="5392"/>
                    <a:pt x="20575" y="5392"/>
                    <a:pt x="20573" y="5392"/>
                  </a:cubicBezTo>
                  <a:cubicBezTo>
                    <a:pt x="20534" y="5392"/>
                    <a:pt x="20506" y="5352"/>
                    <a:pt x="20523" y="5317"/>
                  </a:cubicBezTo>
                  <a:cubicBezTo>
                    <a:pt x="20721" y="4838"/>
                    <a:pt x="21482" y="2480"/>
                    <a:pt x="18136" y="695"/>
                  </a:cubicBezTo>
                  <a:cubicBezTo>
                    <a:pt x="17179" y="186"/>
                    <a:pt x="16403" y="0"/>
                    <a:pt x="15746" y="0"/>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454;p37">
              <a:extLst>
                <a:ext uri="{FF2B5EF4-FFF2-40B4-BE49-F238E27FC236}">
                  <a16:creationId xmlns:a16="http://schemas.microsoft.com/office/drawing/2014/main" id="{87BE1312-3275-55E8-6877-2A930E7D155F}"/>
                </a:ext>
              </a:extLst>
            </p:cNvPr>
            <p:cNvSpPr/>
            <p:nvPr/>
          </p:nvSpPr>
          <p:spPr>
            <a:xfrm flipH="1">
              <a:off x="6807596" y="3994330"/>
              <a:ext cx="125210" cy="59666"/>
            </a:xfrm>
            <a:custGeom>
              <a:avLst/>
              <a:gdLst/>
              <a:ahLst/>
              <a:cxnLst/>
              <a:rect l="l" t="t" r="r" b="b"/>
              <a:pathLst>
                <a:path w="2002" h="954" extrusionOk="0">
                  <a:moveTo>
                    <a:pt x="1612" y="0"/>
                  </a:moveTo>
                  <a:cubicBezTo>
                    <a:pt x="1586" y="0"/>
                    <a:pt x="1560" y="3"/>
                    <a:pt x="1534" y="8"/>
                  </a:cubicBezTo>
                  <a:lnTo>
                    <a:pt x="335" y="265"/>
                  </a:lnTo>
                  <a:cubicBezTo>
                    <a:pt x="135" y="306"/>
                    <a:pt x="1" y="490"/>
                    <a:pt x="39" y="678"/>
                  </a:cubicBezTo>
                  <a:cubicBezTo>
                    <a:pt x="72" y="842"/>
                    <a:pt x="222" y="954"/>
                    <a:pt x="394" y="954"/>
                  </a:cubicBezTo>
                  <a:cubicBezTo>
                    <a:pt x="419" y="954"/>
                    <a:pt x="444" y="952"/>
                    <a:pt x="469" y="947"/>
                  </a:cubicBezTo>
                  <a:lnTo>
                    <a:pt x="1667" y="687"/>
                  </a:lnTo>
                  <a:cubicBezTo>
                    <a:pt x="1868" y="650"/>
                    <a:pt x="2002" y="465"/>
                    <a:pt x="1964" y="278"/>
                  </a:cubicBezTo>
                  <a:cubicBezTo>
                    <a:pt x="1934" y="115"/>
                    <a:pt x="1783" y="0"/>
                    <a:pt x="1612" y="0"/>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455;p37">
              <a:extLst>
                <a:ext uri="{FF2B5EF4-FFF2-40B4-BE49-F238E27FC236}">
                  <a16:creationId xmlns:a16="http://schemas.microsoft.com/office/drawing/2014/main" id="{6C5A5F40-51F7-B0A7-33A1-912C19F2FC7B}"/>
                </a:ext>
              </a:extLst>
            </p:cNvPr>
            <p:cNvSpPr/>
            <p:nvPr/>
          </p:nvSpPr>
          <p:spPr>
            <a:xfrm flipH="1">
              <a:off x="6800342" y="4042174"/>
              <a:ext cx="124084" cy="49471"/>
            </a:xfrm>
            <a:custGeom>
              <a:avLst/>
              <a:gdLst/>
              <a:ahLst/>
              <a:cxnLst/>
              <a:rect l="l" t="t" r="r" b="b"/>
              <a:pathLst>
                <a:path w="1984" h="791" extrusionOk="0">
                  <a:moveTo>
                    <a:pt x="1611" y="0"/>
                  </a:moveTo>
                  <a:cubicBezTo>
                    <a:pt x="1602" y="0"/>
                    <a:pt x="1593" y="0"/>
                    <a:pt x="1584" y="1"/>
                  </a:cubicBezTo>
                  <a:lnTo>
                    <a:pt x="359" y="94"/>
                  </a:lnTo>
                  <a:cubicBezTo>
                    <a:pt x="154" y="107"/>
                    <a:pt x="1" y="271"/>
                    <a:pt x="10" y="462"/>
                  </a:cubicBezTo>
                  <a:cubicBezTo>
                    <a:pt x="21" y="647"/>
                    <a:pt x="184" y="790"/>
                    <a:pt x="380" y="790"/>
                  </a:cubicBezTo>
                  <a:cubicBezTo>
                    <a:pt x="387" y="790"/>
                    <a:pt x="393" y="790"/>
                    <a:pt x="399" y="790"/>
                  </a:cubicBezTo>
                  <a:lnTo>
                    <a:pt x="1622" y="694"/>
                  </a:lnTo>
                  <a:cubicBezTo>
                    <a:pt x="1827" y="683"/>
                    <a:pt x="1983" y="516"/>
                    <a:pt x="1973" y="325"/>
                  </a:cubicBezTo>
                  <a:cubicBezTo>
                    <a:pt x="1963" y="143"/>
                    <a:pt x="1804" y="0"/>
                    <a:pt x="1611" y="0"/>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456;p37">
              <a:extLst>
                <a:ext uri="{FF2B5EF4-FFF2-40B4-BE49-F238E27FC236}">
                  <a16:creationId xmlns:a16="http://schemas.microsoft.com/office/drawing/2014/main" id="{2CD67EB5-D527-1965-8954-98B9D91EC83E}"/>
                </a:ext>
              </a:extLst>
            </p:cNvPr>
            <p:cNvSpPr/>
            <p:nvPr/>
          </p:nvSpPr>
          <p:spPr>
            <a:xfrm flipH="1">
              <a:off x="6807409" y="4069193"/>
              <a:ext cx="125585" cy="61855"/>
            </a:xfrm>
            <a:custGeom>
              <a:avLst/>
              <a:gdLst/>
              <a:ahLst/>
              <a:cxnLst/>
              <a:rect l="l" t="t" r="r" b="b"/>
              <a:pathLst>
                <a:path w="2008" h="989" extrusionOk="0">
                  <a:moveTo>
                    <a:pt x="397" y="0"/>
                  </a:moveTo>
                  <a:cubicBezTo>
                    <a:pt x="235" y="0"/>
                    <a:pt x="91" y="102"/>
                    <a:pt x="48" y="256"/>
                  </a:cubicBezTo>
                  <a:cubicBezTo>
                    <a:pt x="1" y="443"/>
                    <a:pt x="124" y="634"/>
                    <a:pt x="322" y="686"/>
                  </a:cubicBezTo>
                  <a:lnTo>
                    <a:pt x="1513" y="976"/>
                  </a:lnTo>
                  <a:cubicBezTo>
                    <a:pt x="1546" y="984"/>
                    <a:pt x="1579" y="988"/>
                    <a:pt x="1611" y="988"/>
                  </a:cubicBezTo>
                  <a:cubicBezTo>
                    <a:pt x="1773" y="988"/>
                    <a:pt x="1920" y="887"/>
                    <a:pt x="1960" y="733"/>
                  </a:cubicBezTo>
                  <a:cubicBezTo>
                    <a:pt x="2008" y="546"/>
                    <a:pt x="1888" y="354"/>
                    <a:pt x="1690" y="303"/>
                  </a:cubicBezTo>
                  <a:lnTo>
                    <a:pt x="496" y="13"/>
                  </a:lnTo>
                  <a:cubicBezTo>
                    <a:pt x="462" y="4"/>
                    <a:pt x="429" y="0"/>
                    <a:pt x="397" y="0"/>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457;p37">
              <a:extLst>
                <a:ext uri="{FF2B5EF4-FFF2-40B4-BE49-F238E27FC236}">
                  <a16:creationId xmlns:a16="http://schemas.microsoft.com/office/drawing/2014/main" id="{242A0229-22CD-0D24-67B7-D0DCAD11232F}"/>
                </a:ext>
              </a:extLst>
            </p:cNvPr>
            <p:cNvSpPr/>
            <p:nvPr/>
          </p:nvSpPr>
          <p:spPr>
            <a:xfrm flipH="1">
              <a:off x="6838305" y="4088643"/>
              <a:ext cx="120519" cy="79429"/>
            </a:xfrm>
            <a:custGeom>
              <a:avLst/>
              <a:gdLst/>
              <a:ahLst/>
              <a:cxnLst/>
              <a:rect l="l" t="t" r="r" b="b"/>
              <a:pathLst>
                <a:path w="1927" h="1270" extrusionOk="0">
                  <a:moveTo>
                    <a:pt x="400" y="1"/>
                  </a:moveTo>
                  <a:cubicBezTo>
                    <a:pt x="274" y="1"/>
                    <a:pt x="155" y="64"/>
                    <a:pt x="93" y="176"/>
                  </a:cubicBezTo>
                  <a:cubicBezTo>
                    <a:pt x="1" y="344"/>
                    <a:pt x="72" y="562"/>
                    <a:pt x="253" y="657"/>
                  </a:cubicBezTo>
                  <a:lnTo>
                    <a:pt x="1342" y="1221"/>
                  </a:lnTo>
                  <a:cubicBezTo>
                    <a:pt x="1402" y="1254"/>
                    <a:pt x="1466" y="1269"/>
                    <a:pt x="1529" y="1269"/>
                  </a:cubicBezTo>
                  <a:cubicBezTo>
                    <a:pt x="1654" y="1269"/>
                    <a:pt x="1772" y="1206"/>
                    <a:pt x="1833" y="1095"/>
                  </a:cubicBezTo>
                  <a:cubicBezTo>
                    <a:pt x="1926" y="924"/>
                    <a:pt x="1854" y="709"/>
                    <a:pt x="1673" y="610"/>
                  </a:cubicBezTo>
                  <a:lnTo>
                    <a:pt x="584" y="47"/>
                  </a:lnTo>
                  <a:cubicBezTo>
                    <a:pt x="525" y="16"/>
                    <a:pt x="462" y="1"/>
                    <a:pt x="400" y="1"/>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458;p37">
              <a:extLst>
                <a:ext uri="{FF2B5EF4-FFF2-40B4-BE49-F238E27FC236}">
                  <a16:creationId xmlns:a16="http://schemas.microsoft.com/office/drawing/2014/main" id="{05E3E0D7-7565-5F86-EFC2-6DEC60AAF564}"/>
                </a:ext>
              </a:extLst>
            </p:cNvPr>
            <p:cNvSpPr/>
            <p:nvPr/>
          </p:nvSpPr>
          <p:spPr>
            <a:xfrm flipH="1">
              <a:off x="6852627" y="3999958"/>
              <a:ext cx="120707" cy="133653"/>
            </a:xfrm>
            <a:custGeom>
              <a:avLst/>
              <a:gdLst/>
              <a:ahLst/>
              <a:cxnLst/>
              <a:rect l="l" t="t" r="r" b="b"/>
              <a:pathLst>
                <a:path w="1930" h="2137" extrusionOk="0">
                  <a:moveTo>
                    <a:pt x="1179" y="0"/>
                  </a:moveTo>
                  <a:cubicBezTo>
                    <a:pt x="1142" y="0"/>
                    <a:pt x="1105" y="6"/>
                    <a:pt x="1069" y="17"/>
                  </a:cubicBezTo>
                  <a:cubicBezTo>
                    <a:pt x="649" y="147"/>
                    <a:pt x="233" y="488"/>
                    <a:pt x="82" y="932"/>
                  </a:cubicBezTo>
                  <a:lnTo>
                    <a:pt x="35" y="1396"/>
                  </a:lnTo>
                  <a:cubicBezTo>
                    <a:pt x="0" y="1738"/>
                    <a:pt x="250" y="2045"/>
                    <a:pt x="591" y="2079"/>
                  </a:cubicBezTo>
                  <a:lnTo>
                    <a:pt x="1147" y="2133"/>
                  </a:lnTo>
                  <a:cubicBezTo>
                    <a:pt x="1168" y="2136"/>
                    <a:pt x="1189" y="2137"/>
                    <a:pt x="1210" y="2137"/>
                  </a:cubicBezTo>
                  <a:cubicBezTo>
                    <a:pt x="1526" y="2137"/>
                    <a:pt x="1798" y="1898"/>
                    <a:pt x="1830" y="1577"/>
                  </a:cubicBezTo>
                  <a:lnTo>
                    <a:pt x="1905" y="813"/>
                  </a:lnTo>
                  <a:cubicBezTo>
                    <a:pt x="1929" y="577"/>
                    <a:pt x="1816" y="348"/>
                    <a:pt x="1615" y="222"/>
                  </a:cubicBezTo>
                  <a:lnTo>
                    <a:pt x="1421" y="82"/>
                  </a:lnTo>
                  <a:cubicBezTo>
                    <a:pt x="1349" y="29"/>
                    <a:pt x="1264" y="0"/>
                    <a:pt x="1179" y="0"/>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459;p37">
              <a:extLst>
                <a:ext uri="{FF2B5EF4-FFF2-40B4-BE49-F238E27FC236}">
                  <a16:creationId xmlns:a16="http://schemas.microsoft.com/office/drawing/2014/main" id="{2112F0C7-67F6-E997-8E51-63DEDE28E5C7}"/>
                </a:ext>
              </a:extLst>
            </p:cNvPr>
            <p:cNvSpPr/>
            <p:nvPr/>
          </p:nvSpPr>
          <p:spPr>
            <a:xfrm flipH="1">
              <a:off x="5937819" y="4163131"/>
              <a:ext cx="328223" cy="378757"/>
            </a:xfrm>
            <a:custGeom>
              <a:avLst/>
              <a:gdLst/>
              <a:ahLst/>
              <a:cxnLst/>
              <a:rect l="l" t="t" r="r" b="b"/>
              <a:pathLst>
                <a:path w="5248" h="6056" extrusionOk="0">
                  <a:moveTo>
                    <a:pt x="3302" y="0"/>
                  </a:moveTo>
                  <a:cubicBezTo>
                    <a:pt x="2360" y="0"/>
                    <a:pt x="0" y="2709"/>
                    <a:pt x="543" y="5461"/>
                  </a:cubicBezTo>
                  <a:cubicBezTo>
                    <a:pt x="626" y="5878"/>
                    <a:pt x="795" y="6055"/>
                    <a:pt x="1016" y="6055"/>
                  </a:cubicBezTo>
                  <a:cubicBezTo>
                    <a:pt x="2281" y="6055"/>
                    <a:pt x="5248" y="223"/>
                    <a:pt x="3353" y="3"/>
                  </a:cubicBezTo>
                  <a:cubicBezTo>
                    <a:pt x="3336" y="1"/>
                    <a:pt x="3320" y="0"/>
                    <a:pt x="3302"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460;p37">
              <a:extLst>
                <a:ext uri="{FF2B5EF4-FFF2-40B4-BE49-F238E27FC236}">
                  <a16:creationId xmlns:a16="http://schemas.microsoft.com/office/drawing/2014/main" id="{D5CD4FD4-B2C3-D472-5A69-AEFE97A2B34A}"/>
                </a:ext>
              </a:extLst>
            </p:cNvPr>
            <p:cNvSpPr/>
            <p:nvPr/>
          </p:nvSpPr>
          <p:spPr>
            <a:xfrm flipH="1">
              <a:off x="6049270" y="4175202"/>
              <a:ext cx="165487" cy="320343"/>
            </a:xfrm>
            <a:custGeom>
              <a:avLst/>
              <a:gdLst/>
              <a:ahLst/>
              <a:cxnLst/>
              <a:rect l="l" t="t" r="r" b="b"/>
              <a:pathLst>
                <a:path w="2646" h="5122" extrusionOk="0">
                  <a:moveTo>
                    <a:pt x="2526" y="1"/>
                  </a:moveTo>
                  <a:lnTo>
                    <a:pt x="2526" y="1"/>
                  </a:lnTo>
                  <a:cubicBezTo>
                    <a:pt x="2260" y="393"/>
                    <a:pt x="2049" y="823"/>
                    <a:pt x="1823" y="1244"/>
                  </a:cubicBezTo>
                  <a:cubicBezTo>
                    <a:pt x="1601" y="1666"/>
                    <a:pt x="1389" y="2093"/>
                    <a:pt x="1181" y="2520"/>
                  </a:cubicBezTo>
                  <a:cubicBezTo>
                    <a:pt x="1178" y="2523"/>
                    <a:pt x="1178" y="2527"/>
                    <a:pt x="1174" y="2534"/>
                  </a:cubicBezTo>
                  <a:cubicBezTo>
                    <a:pt x="1140" y="2315"/>
                    <a:pt x="1102" y="2100"/>
                    <a:pt x="1058" y="1885"/>
                  </a:cubicBezTo>
                  <a:cubicBezTo>
                    <a:pt x="1004" y="1598"/>
                    <a:pt x="946" y="1312"/>
                    <a:pt x="877" y="1028"/>
                  </a:cubicBezTo>
                  <a:lnTo>
                    <a:pt x="877" y="1028"/>
                  </a:lnTo>
                  <a:cubicBezTo>
                    <a:pt x="894" y="1321"/>
                    <a:pt x="925" y="1608"/>
                    <a:pt x="959" y="1899"/>
                  </a:cubicBezTo>
                  <a:cubicBezTo>
                    <a:pt x="990" y="2182"/>
                    <a:pt x="1031" y="2462"/>
                    <a:pt x="1072" y="2745"/>
                  </a:cubicBezTo>
                  <a:cubicBezTo>
                    <a:pt x="966" y="2967"/>
                    <a:pt x="861" y="3189"/>
                    <a:pt x="754" y="3415"/>
                  </a:cubicBezTo>
                  <a:cubicBezTo>
                    <a:pt x="594" y="2967"/>
                    <a:pt x="423" y="2523"/>
                    <a:pt x="222" y="2090"/>
                  </a:cubicBezTo>
                  <a:lnTo>
                    <a:pt x="222" y="2090"/>
                  </a:lnTo>
                  <a:cubicBezTo>
                    <a:pt x="344" y="2599"/>
                    <a:pt x="505" y="3097"/>
                    <a:pt x="676" y="3588"/>
                  </a:cubicBezTo>
                  <a:cubicBezTo>
                    <a:pt x="642" y="3664"/>
                    <a:pt x="604" y="3738"/>
                    <a:pt x="574" y="3810"/>
                  </a:cubicBezTo>
                  <a:lnTo>
                    <a:pt x="280" y="4463"/>
                  </a:lnTo>
                  <a:cubicBezTo>
                    <a:pt x="185" y="4680"/>
                    <a:pt x="89" y="4899"/>
                    <a:pt x="0" y="5121"/>
                  </a:cubicBezTo>
                  <a:cubicBezTo>
                    <a:pt x="116" y="4913"/>
                    <a:pt x="226" y="4701"/>
                    <a:pt x="338" y="4493"/>
                  </a:cubicBezTo>
                  <a:lnTo>
                    <a:pt x="666" y="3858"/>
                  </a:lnTo>
                  <a:cubicBezTo>
                    <a:pt x="703" y="3783"/>
                    <a:pt x="741" y="3711"/>
                    <a:pt x="779" y="3636"/>
                  </a:cubicBezTo>
                  <a:cubicBezTo>
                    <a:pt x="1028" y="3517"/>
                    <a:pt x="1273" y="3390"/>
                    <a:pt x="1519" y="3257"/>
                  </a:cubicBezTo>
                  <a:cubicBezTo>
                    <a:pt x="1642" y="3193"/>
                    <a:pt x="1762" y="3124"/>
                    <a:pt x="1885" y="3059"/>
                  </a:cubicBezTo>
                  <a:cubicBezTo>
                    <a:pt x="2000" y="2988"/>
                    <a:pt x="2123" y="2919"/>
                    <a:pt x="2239" y="2848"/>
                  </a:cubicBezTo>
                  <a:lnTo>
                    <a:pt x="2239" y="2848"/>
                  </a:lnTo>
                  <a:cubicBezTo>
                    <a:pt x="2103" y="2895"/>
                    <a:pt x="1976" y="2950"/>
                    <a:pt x="1847" y="3001"/>
                  </a:cubicBezTo>
                  <a:cubicBezTo>
                    <a:pt x="1717" y="3056"/>
                    <a:pt x="1591" y="3111"/>
                    <a:pt x="1464" y="3165"/>
                  </a:cubicBezTo>
                  <a:cubicBezTo>
                    <a:pt x="1266" y="3254"/>
                    <a:pt x="1072" y="3346"/>
                    <a:pt x="877" y="3438"/>
                  </a:cubicBezTo>
                  <a:cubicBezTo>
                    <a:pt x="987" y="3223"/>
                    <a:pt x="1092" y="3008"/>
                    <a:pt x="1198" y="2793"/>
                  </a:cubicBezTo>
                  <a:lnTo>
                    <a:pt x="1908" y="2090"/>
                  </a:lnTo>
                  <a:lnTo>
                    <a:pt x="2266" y="1731"/>
                  </a:lnTo>
                  <a:cubicBezTo>
                    <a:pt x="2328" y="1674"/>
                    <a:pt x="2386" y="1612"/>
                    <a:pt x="2447" y="1557"/>
                  </a:cubicBezTo>
                  <a:cubicBezTo>
                    <a:pt x="2479" y="1526"/>
                    <a:pt x="2509" y="1499"/>
                    <a:pt x="2543" y="1472"/>
                  </a:cubicBezTo>
                  <a:cubicBezTo>
                    <a:pt x="2574" y="1448"/>
                    <a:pt x="2605" y="1414"/>
                    <a:pt x="2646" y="1407"/>
                  </a:cubicBezTo>
                  <a:lnTo>
                    <a:pt x="2646" y="1407"/>
                  </a:lnTo>
                  <a:cubicBezTo>
                    <a:pt x="2561" y="1417"/>
                    <a:pt x="2492" y="1482"/>
                    <a:pt x="2424" y="1526"/>
                  </a:cubicBezTo>
                  <a:cubicBezTo>
                    <a:pt x="2356" y="1578"/>
                    <a:pt x="2287" y="1629"/>
                    <a:pt x="2219" y="1680"/>
                  </a:cubicBezTo>
                  <a:cubicBezTo>
                    <a:pt x="2089" y="1789"/>
                    <a:pt x="1959" y="1899"/>
                    <a:pt x="1833" y="2008"/>
                  </a:cubicBezTo>
                  <a:cubicBezTo>
                    <a:pt x="1676" y="2148"/>
                    <a:pt x="1523" y="2291"/>
                    <a:pt x="1373" y="2435"/>
                  </a:cubicBezTo>
                  <a:cubicBezTo>
                    <a:pt x="1557" y="2056"/>
                    <a:pt x="1741" y="1674"/>
                    <a:pt x="1918" y="1291"/>
                  </a:cubicBezTo>
                  <a:lnTo>
                    <a:pt x="2219" y="642"/>
                  </a:lnTo>
                  <a:cubicBezTo>
                    <a:pt x="2318" y="428"/>
                    <a:pt x="2410" y="206"/>
                    <a:pt x="2526"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461;p37">
              <a:extLst>
                <a:ext uri="{FF2B5EF4-FFF2-40B4-BE49-F238E27FC236}">
                  <a16:creationId xmlns:a16="http://schemas.microsoft.com/office/drawing/2014/main" id="{2FF39926-007B-527A-2BAC-09D4F02F0AFE}"/>
                </a:ext>
              </a:extLst>
            </p:cNvPr>
            <p:cNvSpPr/>
            <p:nvPr/>
          </p:nvSpPr>
          <p:spPr>
            <a:xfrm flipH="1">
              <a:off x="5754194" y="4212289"/>
              <a:ext cx="462752" cy="333789"/>
            </a:xfrm>
            <a:custGeom>
              <a:avLst/>
              <a:gdLst/>
              <a:ahLst/>
              <a:cxnLst/>
              <a:rect l="l" t="t" r="r" b="b"/>
              <a:pathLst>
                <a:path w="7399" h="5337" extrusionOk="0">
                  <a:moveTo>
                    <a:pt x="6145" y="1"/>
                  </a:moveTo>
                  <a:cubicBezTo>
                    <a:pt x="6104" y="1"/>
                    <a:pt x="6058" y="6"/>
                    <a:pt x="6005" y="16"/>
                  </a:cubicBezTo>
                  <a:cubicBezTo>
                    <a:pt x="4340" y="333"/>
                    <a:pt x="62" y="5204"/>
                    <a:pt x="1" y="5231"/>
                  </a:cubicBezTo>
                  <a:lnTo>
                    <a:pt x="127" y="5337"/>
                  </a:lnTo>
                  <a:cubicBezTo>
                    <a:pt x="3149" y="4659"/>
                    <a:pt x="7398" y="1"/>
                    <a:pt x="6145" y="1"/>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462;p37">
              <a:extLst>
                <a:ext uri="{FF2B5EF4-FFF2-40B4-BE49-F238E27FC236}">
                  <a16:creationId xmlns:a16="http://schemas.microsoft.com/office/drawing/2014/main" id="{41361237-5410-8C21-73DE-77B35C8CB20A}"/>
                </a:ext>
              </a:extLst>
            </p:cNvPr>
            <p:cNvSpPr/>
            <p:nvPr/>
          </p:nvSpPr>
          <p:spPr>
            <a:xfrm flipH="1">
              <a:off x="5835124" y="4224485"/>
              <a:ext cx="348299" cy="302893"/>
            </a:xfrm>
            <a:custGeom>
              <a:avLst/>
              <a:gdLst/>
              <a:ahLst/>
              <a:cxnLst/>
              <a:rect l="l" t="t" r="r" b="b"/>
              <a:pathLst>
                <a:path w="5569" h="4843" extrusionOk="0">
                  <a:moveTo>
                    <a:pt x="5568" y="1"/>
                  </a:moveTo>
                  <a:lnTo>
                    <a:pt x="5568" y="1"/>
                  </a:lnTo>
                  <a:cubicBezTo>
                    <a:pt x="5326" y="193"/>
                    <a:pt x="5091" y="390"/>
                    <a:pt x="4852" y="582"/>
                  </a:cubicBezTo>
                  <a:lnTo>
                    <a:pt x="4275" y="1066"/>
                  </a:lnTo>
                  <a:cubicBezTo>
                    <a:pt x="4278" y="998"/>
                    <a:pt x="4281" y="930"/>
                    <a:pt x="4281" y="861"/>
                  </a:cubicBezTo>
                  <a:cubicBezTo>
                    <a:pt x="4278" y="766"/>
                    <a:pt x="4275" y="670"/>
                    <a:pt x="4258" y="574"/>
                  </a:cubicBezTo>
                  <a:cubicBezTo>
                    <a:pt x="4223" y="667"/>
                    <a:pt x="4203" y="759"/>
                    <a:pt x="4182" y="851"/>
                  </a:cubicBezTo>
                  <a:cubicBezTo>
                    <a:pt x="4165" y="943"/>
                    <a:pt x="4152" y="1036"/>
                    <a:pt x="4141" y="1132"/>
                  </a:cubicBezTo>
                  <a:lnTo>
                    <a:pt x="4138" y="1179"/>
                  </a:lnTo>
                  <a:cubicBezTo>
                    <a:pt x="3913" y="1367"/>
                    <a:pt x="3691" y="1558"/>
                    <a:pt x="3469" y="1749"/>
                  </a:cubicBezTo>
                  <a:cubicBezTo>
                    <a:pt x="3465" y="1712"/>
                    <a:pt x="3459" y="1674"/>
                    <a:pt x="3452" y="1636"/>
                  </a:cubicBezTo>
                  <a:cubicBezTo>
                    <a:pt x="3438" y="1548"/>
                    <a:pt x="3418" y="1463"/>
                    <a:pt x="3380" y="1377"/>
                  </a:cubicBezTo>
                  <a:cubicBezTo>
                    <a:pt x="3360" y="1466"/>
                    <a:pt x="3353" y="1554"/>
                    <a:pt x="3350" y="1644"/>
                  </a:cubicBezTo>
                  <a:cubicBezTo>
                    <a:pt x="3346" y="1712"/>
                    <a:pt x="3350" y="1780"/>
                    <a:pt x="3353" y="1848"/>
                  </a:cubicBezTo>
                  <a:cubicBezTo>
                    <a:pt x="3152" y="2022"/>
                    <a:pt x="2947" y="2197"/>
                    <a:pt x="2742" y="2374"/>
                  </a:cubicBezTo>
                  <a:cubicBezTo>
                    <a:pt x="2708" y="2401"/>
                    <a:pt x="2674" y="2432"/>
                    <a:pt x="2640" y="2463"/>
                  </a:cubicBezTo>
                  <a:cubicBezTo>
                    <a:pt x="2619" y="2353"/>
                    <a:pt x="2592" y="2247"/>
                    <a:pt x="2547" y="2142"/>
                  </a:cubicBezTo>
                  <a:cubicBezTo>
                    <a:pt x="2523" y="2282"/>
                    <a:pt x="2523" y="2418"/>
                    <a:pt x="2534" y="2555"/>
                  </a:cubicBezTo>
                  <a:cubicBezTo>
                    <a:pt x="2277" y="2780"/>
                    <a:pt x="2025" y="3005"/>
                    <a:pt x="1769" y="3231"/>
                  </a:cubicBezTo>
                  <a:cubicBezTo>
                    <a:pt x="1762" y="3090"/>
                    <a:pt x="1745" y="2954"/>
                    <a:pt x="1707" y="2814"/>
                  </a:cubicBezTo>
                  <a:cubicBezTo>
                    <a:pt x="1660" y="2988"/>
                    <a:pt x="1650" y="3166"/>
                    <a:pt x="1646" y="3339"/>
                  </a:cubicBezTo>
                  <a:cubicBezTo>
                    <a:pt x="1551" y="3425"/>
                    <a:pt x="1455" y="3507"/>
                    <a:pt x="1359" y="3593"/>
                  </a:cubicBezTo>
                  <a:cubicBezTo>
                    <a:pt x="1233" y="3708"/>
                    <a:pt x="1103" y="3824"/>
                    <a:pt x="977" y="3941"/>
                  </a:cubicBezTo>
                  <a:cubicBezTo>
                    <a:pt x="967" y="3876"/>
                    <a:pt x="957" y="3807"/>
                    <a:pt x="933" y="3739"/>
                  </a:cubicBezTo>
                  <a:cubicBezTo>
                    <a:pt x="895" y="3838"/>
                    <a:pt x="878" y="3938"/>
                    <a:pt x="868" y="4033"/>
                  </a:cubicBezTo>
                  <a:lnTo>
                    <a:pt x="868" y="4036"/>
                  </a:lnTo>
                  <a:cubicBezTo>
                    <a:pt x="577" y="4302"/>
                    <a:pt x="287" y="4568"/>
                    <a:pt x="1" y="4842"/>
                  </a:cubicBezTo>
                  <a:lnTo>
                    <a:pt x="718" y="4258"/>
                  </a:lnTo>
                  <a:lnTo>
                    <a:pt x="916" y="4091"/>
                  </a:lnTo>
                  <a:lnTo>
                    <a:pt x="926" y="4091"/>
                  </a:lnTo>
                  <a:cubicBezTo>
                    <a:pt x="990" y="4100"/>
                    <a:pt x="1055" y="4103"/>
                    <a:pt x="1120" y="4103"/>
                  </a:cubicBezTo>
                  <a:cubicBezTo>
                    <a:pt x="1152" y="4103"/>
                    <a:pt x="1184" y="4102"/>
                    <a:pt x="1216" y="4101"/>
                  </a:cubicBezTo>
                  <a:cubicBezTo>
                    <a:pt x="1312" y="4094"/>
                    <a:pt x="1407" y="4084"/>
                    <a:pt x="1507" y="4050"/>
                  </a:cubicBezTo>
                  <a:cubicBezTo>
                    <a:pt x="1411" y="4012"/>
                    <a:pt x="1315" y="3999"/>
                    <a:pt x="1216" y="3985"/>
                  </a:cubicBezTo>
                  <a:cubicBezTo>
                    <a:pt x="1165" y="3979"/>
                    <a:pt x="1110" y="3974"/>
                    <a:pt x="1056" y="3974"/>
                  </a:cubicBezTo>
                  <a:lnTo>
                    <a:pt x="1425" y="3667"/>
                  </a:lnTo>
                  <a:cubicBezTo>
                    <a:pt x="1523" y="3585"/>
                    <a:pt x="1619" y="3500"/>
                    <a:pt x="1718" y="3418"/>
                  </a:cubicBezTo>
                  <a:cubicBezTo>
                    <a:pt x="1806" y="3425"/>
                    <a:pt x="1899" y="3432"/>
                    <a:pt x="1991" y="3432"/>
                  </a:cubicBezTo>
                  <a:cubicBezTo>
                    <a:pt x="2090" y="3432"/>
                    <a:pt x="2186" y="3425"/>
                    <a:pt x="2285" y="3408"/>
                  </a:cubicBezTo>
                  <a:cubicBezTo>
                    <a:pt x="2192" y="3371"/>
                    <a:pt x="2096" y="3347"/>
                    <a:pt x="2001" y="3330"/>
                  </a:cubicBezTo>
                  <a:cubicBezTo>
                    <a:pt x="1950" y="3319"/>
                    <a:pt x="1899" y="3312"/>
                    <a:pt x="1847" y="3306"/>
                  </a:cubicBezTo>
                  <a:cubicBezTo>
                    <a:pt x="2104" y="3087"/>
                    <a:pt x="2359" y="2868"/>
                    <a:pt x="2616" y="2650"/>
                  </a:cubicBezTo>
                  <a:cubicBezTo>
                    <a:pt x="2704" y="2668"/>
                    <a:pt x="2797" y="2681"/>
                    <a:pt x="2889" y="2688"/>
                  </a:cubicBezTo>
                  <a:cubicBezTo>
                    <a:pt x="2948" y="2692"/>
                    <a:pt x="3008" y="2696"/>
                    <a:pt x="3069" y="2696"/>
                  </a:cubicBezTo>
                  <a:cubicBezTo>
                    <a:pt x="3113" y="2696"/>
                    <a:pt x="3158" y="2694"/>
                    <a:pt x="3202" y="2688"/>
                  </a:cubicBezTo>
                  <a:cubicBezTo>
                    <a:pt x="3107" y="2640"/>
                    <a:pt x="3008" y="2610"/>
                    <a:pt x="2909" y="2582"/>
                  </a:cubicBezTo>
                  <a:cubicBezTo>
                    <a:pt x="2851" y="2569"/>
                    <a:pt x="2797" y="2555"/>
                    <a:pt x="2739" y="2545"/>
                  </a:cubicBezTo>
                  <a:cubicBezTo>
                    <a:pt x="2766" y="2520"/>
                    <a:pt x="2797" y="2493"/>
                    <a:pt x="2824" y="2469"/>
                  </a:cubicBezTo>
                  <a:cubicBezTo>
                    <a:pt x="3015" y="2299"/>
                    <a:pt x="3210" y="2131"/>
                    <a:pt x="3401" y="1964"/>
                  </a:cubicBezTo>
                  <a:lnTo>
                    <a:pt x="3407" y="1964"/>
                  </a:lnTo>
                  <a:cubicBezTo>
                    <a:pt x="3528" y="1989"/>
                    <a:pt x="3652" y="2008"/>
                    <a:pt x="3780" y="2008"/>
                  </a:cubicBezTo>
                  <a:cubicBezTo>
                    <a:pt x="3808" y="2008"/>
                    <a:pt x="3837" y="2007"/>
                    <a:pt x="3865" y="2005"/>
                  </a:cubicBezTo>
                  <a:cubicBezTo>
                    <a:pt x="3752" y="1940"/>
                    <a:pt x="3633" y="1896"/>
                    <a:pt x="3514" y="1865"/>
                  </a:cubicBezTo>
                  <a:cubicBezTo>
                    <a:pt x="3746" y="1660"/>
                    <a:pt x="3977" y="1455"/>
                    <a:pt x="4206" y="1247"/>
                  </a:cubicBezTo>
                  <a:lnTo>
                    <a:pt x="4251" y="1209"/>
                  </a:lnTo>
                  <a:cubicBezTo>
                    <a:pt x="4333" y="1223"/>
                    <a:pt x="4415" y="1237"/>
                    <a:pt x="4500" y="1244"/>
                  </a:cubicBezTo>
                  <a:cubicBezTo>
                    <a:pt x="4566" y="1251"/>
                    <a:pt x="4632" y="1256"/>
                    <a:pt x="4698" y="1256"/>
                  </a:cubicBezTo>
                  <a:cubicBezTo>
                    <a:pt x="4735" y="1256"/>
                    <a:pt x="4773" y="1254"/>
                    <a:pt x="4811" y="1250"/>
                  </a:cubicBezTo>
                  <a:cubicBezTo>
                    <a:pt x="4715" y="1206"/>
                    <a:pt x="4616" y="1173"/>
                    <a:pt x="4517" y="1145"/>
                  </a:cubicBezTo>
                  <a:cubicBezTo>
                    <a:pt x="4466" y="1127"/>
                    <a:pt x="4418" y="1118"/>
                    <a:pt x="4367" y="1104"/>
                  </a:cubicBezTo>
                  <a:lnTo>
                    <a:pt x="4893" y="629"/>
                  </a:lnTo>
                  <a:cubicBezTo>
                    <a:pt x="5118" y="421"/>
                    <a:pt x="5343" y="216"/>
                    <a:pt x="5568"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463;p37">
              <a:extLst>
                <a:ext uri="{FF2B5EF4-FFF2-40B4-BE49-F238E27FC236}">
                  <a16:creationId xmlns:a16="http://schemas.microsoft.com/office/drawing/2014/main" id="{C0ADEF3A-5995-429C-95EF-7C757A7F0BCF}"/>
                </a:ext>
              </a:extLst>
            </p:cNvPr>
            <p:cNvSpPr/>
            <p:nvPr/>
          </p:nvSpPr>
          <p:spPr>
            <a:xfrm flipH="1">
              <a:off x="7562296" y="2698893"/>
              <a:ext cx="73738" cy="49158"/>
            </a:xfrm>
            <a:custGeom>
              <a:avLst/>
              <a:gdLst/>
              <a:ahLst/>
              <a:cxnLst/>
              <a:rect l="l" t="t" r="r" b="b"/>
              <a:pathLst>
                <a:path w="1179" h="786" extrusionOk="0">
                  <a:moveTo>
                    <a:pt x="1" y="0"/>
                  </a:moveTo>
                  <a:lnTo>
                    <a:pt x="1" y="0"/>
                  </a:lnTo>
                  <a:cubicBezTo>
                    <a:pt x="45" y="130"/>
                    <a:pt x="93" y="260"/>
                    <a:pt x="144" y="386"/>
                  </a:cubicBezTo>
                  <a:cubicBezTo>
                    <a:pt x="191" y="512"/>
                    <a:pt x="246" y="639"/>
                    <a:pt x="298" y="762"/>
                  </a:cubicBezTo>
                  <a:lnTo>
                    <a:pt x="308" y="786"/>
                  </a:lnTo>
                  <a:lnTo>
                    <a:pt x="335" y="779"/>
                  </a:lnTo>
                  <a:cubicBezTo>
                    <a:pt x="475" y="734"/>
                    <a:pt x="618" y="687"/>
                    <a:pt x="758" y="639"/>
                  </a:cubicBezTo>
                  <a:lnTo>
                    <a:pt x="970" y="561"/>
                  </a:lnTo>
                  <a:cubicBezTo>
                    <a:pt x="1039" y="533"/>
                    <a:pt x="1110" y="506"/>
                    <a:pt x="1179" y="475"/>
                  </a:cubicBezTo>
                  <a:lnTo>
                    <a:pt x="1179" y="475"/>
                  </a:lnTo>
                  <a:lnTo>
                    <a:pt x="960" y="533"/>
                  </a:lnTo>
                  <a:lnTo>
                    <a:pt x="744" y="591"/>
                  </a:lnTo>
                  <a:cubicBezTo>
                    <a:pt x="609" y="630"/>
                    <a:pt x="474" y="671"/>
                    <a:pt x="343" y="716"/>
                  </a:cubicBezTo>
                  <a:lnTo>
                    <a:pt x="343" y="716"/>
                  </a:lnTo>
                  <a:cubicBezTo>
                    <a:pt x="292" y="600"/>
                    <a:pt x="240" y="482"/>
                    <a:pt x="185" y="369"/>
                  </a:cubicBezTo>
                  <a:cubicBezTo>
                    <a:pt x="127" y="243"/>
                    <a:pt x="65" y="123"/>
                    <a:pt x="1" y="0"/>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464;p37">
              <a:extLst>
                <a:ext uri="{FF2B5EF4-FFF2-40B4-BE49-F238E27FC236}">
                  <a16:creationId xmlns:a16="http://schemas.microsoft.com/office/drawing/2014/main" id="{6C985009-D616-735C-BFEA-C0A7694EFB3D}"/>
                </a:ext>
              </a:extLst>
            </p:cNvPr>
            <p:cNvSpPr/>
            <p:nvPr/>
          </p:nvSpPr>
          <p:spPr>
            <a:xfrm flipH="1">
              <a:off x="6074848" y="3064953"/>
              <a:ext cx="1136335" cy="885414"/>
            </a:xfrm>
            <a:custGeom>
              <a:avLst/>
              <a:gdLst/>
              <a:ahLst/>
              <a:cxnLst/>
              <a:rect l="l" t="t" r="r" b="b"/>
              <a:pathLst>
                <a:path w="18169" h="14157" extrusionOk="0">
                  <a:moveTo>
                    <a:pt x="5960" y="1"/>
                  </a:moveTo>
                  <a:cubicBezTo>
                    <a:pt x="5712" y="1"/>
                    <a:pt x="5482" y="19"/>
                    <a:pt x="5275" y="60"/>
                  </a:cubicBezTo>
                  <a:cubicBezTo>
                    <a:pt x="2950" y="517"/>
                    <a:pt x="1734" y="3453"/>
                    <a:pt x="1602" y="4723"/>
                  </a:cubicBezTo>
                  <a:cubicBezTo>
                    <a:pt x="1465" y="5993"/>
                    <a:pt x="1148" y="10175"/>
                    <a:pt x="1148" y="10175"/>
                  </a:cubicBezTo>
                  <a:cubicBezTo>
                    <a:pt x="1148" y="10175"/>
                    <a:pt x="1" y="10762"/>
                    <a:pt x="352" y="11421"/>
                  </a:cubicBezTo>
                  <a:cubicBezTo>
                    <a:pt x="707" y="12079"/>
                    <a:pt x="2305" y="12700"/>
                    <a:pt x="2196" y="13206"/>
                  </a:cubicBezTo>
                  <a:cubicBezTo>
                    <a:pt x="2113" y="13604"/>
                    <a:pt x="1793" y="13899"/>
                    <a:pt x="1529" y="13899"/>
                  </a:cubicBezTo>
                  <a:cubicBezTo>
                    <a:pt x="1512" y="13899"/>
                    <a:pt x="1495" y="13898"/>
                    <a:pt x="1479" y="13896"/>
                  </a:cubicBezTo>
                  <a:cubicBezTo>
                    <a:pt x="1476" y="13895"/>
                    <a:pt x="1474" y="13895"/>
                    <a:pt x="1471" y="13895"/>
                  </a:cubicBezTo>
                  <a:cubicBezTo>
                    <a:pt x="1442" y="13895"/>
                    <a:pt x="1426" y="13934"/>
                    <a:pt x="1452" y="13957"/>
                  </a:cubicBezTo>
                  <a:cubicBezTo>
                    <a:pt x="1562" y="14048"/>
                    <a:pt x="1751" y="14157"/>
                    <a:pt x="2029" y="14157"/>
                  </a:cubicBezTo>
                  <a:cubicBezTo>
                    <a:pt x="2137" y="14157"/>
                    <a:pt x="2259" y="14141"/>
                    <a:pt x="2394" y="14101"/>
                  </a:cubicBezTo>
                  <a:cubicBezTo>
                    <a:pt x="2804" y="13980"/>
                    <a:pt x="2920" y="13905"/>
                    <a:pt x="2942" y="13862"/>
                  </a:cubicBezTo>
                  <a:lnTo>
                    <a:pt x="2942" y="13862"/>
                  </a:lnTo>
                  <a:cubicBezTo>
                    <a:pt x="2967" y="13887"/>
                    <a:pt x="3015" y="13913"/>
                    <a:pt x="3109" y="13913"/>
                  </a:cubicBezTo>
                  <a:cubicBezTo>
                    <a:pt x="3290" y="13913"/>
                    <a:pt x="3640" y="13818"/>
                    <a:pt x="4315" y="13441"/>
                  </a:cubicBezTo>
                  <a:cubicBezTo>
                    <a:pt x="4905" y="13114"/>
                    <a:pt x="5958" y="12973"/>
                    <a:pt x="7017" y="12973"/>
                  </a:cubicBezTo>
                  <a:cubicBezTo>
                    <a:pt x="8409" y="12973"/>
                    <a:pt x="9814" y="13215"/>
                    <a:pt x="10197" y="13592"/>
                  </a:cubicBezTo>
                  <a:cubicBezTo>
                    <a:pt x="10412" y="13802"/>
                    <a:pt x="10920" y="13885"/>
                    <a:pt x="11545" y="13885"/>
                  </a:cubicBezTo>
                  <a:cubicBezTo>
                    <a:pt x="12876" y="13885"/>
                    <a:pt x="14739" y="13507"/>
                    <a:pt x="15427" y="13175"/>
                  </a:cubicBezTo>
                  <a:cubicBezTo>
                    <a:pt x="16437" y="12687"/>
                    <a:pt x="14915" y="13315"/>
                    <a:pt x="15068" y="12165"/>
                  </a:cubicBezTo>
                  <a:cubicBezTo>
                    <a:pt x="15219" y="11018"/>
                    <a:pt x="18168" y="8812"/>
                    <a:pt x="18017" y="7614"/>
                  </a:cubicBezTo>
                  <a:cubicBezTo>
                    <a:pt x="17864" y="6416"/>
                    <a:pt x="16686" y="3112"/>
                    <a:pt x="14748" y="2504"/>
                  </a:cubicBezTo>
                  <a:cubicBezTo>
                    <a:pt x="12981" y="1951"/>
                    <a:pt x="8502" y="1"/>
                    <a:pt x="5960" y="1"/>
                  </a:cubicBezTo>
                  <a:close/>
                </a:path>
              </a:pathLst>
            </a:custGeom>
            <a:solidFill>
              <a:srgbClr val="FF8E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465;p37">
              <a:extLst>
                <a:ext uri="{FF2B5EF4-FFF2-40B4-BE49-F238E27FC236}">
                  <a16:creationId xmlns:a16="http://schemas.microsoft.com/office/drawing/2014/main" id="{15712CDB-6DFC-6CC4-AA88-439BACF23043}"/>
                </a:ext>
              </a:extLst>
            </p:cNvPr>
            <p:cNvSpPr/>
            <p:nvPr/>
          </p:nvSpPr>
          <p:spPr>
            <a:xfrm flipH="1">
              <a:off x="6138516" y="4435877"/>
              <a:ext cx="1107440" cy="152291"/>
            </a:xfrm>
            <a:custGeom>
              <a:avLst/>
              <a:gdLst/>
              <a:ahLst/>
              <a:cxnLst/>
              <a:rect l="l" t="t" r="r" b="b"/>
              <a:pathLst>
                <a:path w="17707" h="2435" extrusionOk="0">
                  <a:moveTo>
                    <a:pt x="8852" y="0"/>
                  </a:moveTo>
                  <a:cubicBezTo>
                    <a:pt x="3963" y="0"/>
                    <a:pt x="1" y="544"/>
                    <a:pt x="1" y="1216"/>
                  </a:cubicBezTo>
                  <a:cubicBezTo>
                    <a:pt x="1" y="1889"/>
                    <a:pt x="3963" y="2434"/>
                    <a:pt x="8852" y="2434"/>
                  </a:cubicBezTo>
                  <a:cubicBezTo>
                    <a:pt x="13744" y="2434"/>
                    <a:pt x="17707" y="1889"/>
                    <a:pt x="17707" y="1216"/>
                  </a:cubicBezTo>
                  <a:cubicBezTo>
                    <a:pt x="17707" y="544"/>
                    <a:pt x="13744" y="0"/>
                    <a:pt x="8852"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466;p37">
              <a:extLst>
                <a:ext uri="{FF2B5EF4-FFF2-40B4-BE49-F238E27FC236}">
                  <a16:creationId xmlns:a16="http://schemas.microsoft.com/office/drawing/2014/main" id="{068DB1BC-EB26-7602-79D5-8A36D730F534}"/>
                </a:ext>
              </a:extLst>
            </p:cNvPr>
            <p:cNvSpPr/>
            <p:nvPr/>
          </p:nvSpPr>
          <p:spPr>
            <a:xfrm flipH="1">
              <a:off x="6635543" y="4466210"/>
              <a:ext cx="63" cy="63"/>
            </a:xfrm>
            <a:custGeom>
              <a:avLst/>
              <a:gdLst/>
              <a:ahLst/>
              <a:cxnLst/>
              <a:rect l="l" t="t" r="r" b="b"/>
              <a:pathLst>
                <a:path w="1" h="1" extrusionOk="0">
                  <a:moveTo>
                    <a:pt x="1" y="0"/>
                  </a:move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467;p37">
              <a:extLst>
                <a:ext uri="{FF2B5EF4-FFF2-40B4-BE49-F238E27FC236}">
                  <a16:creationId xmlns:a16="http://schemas.microsoft.com/office/drawing/2014/main" id="{1C293ABD-CDEC-D046-7ACF-9B1C35F5DCC3}"/>
                </a:ext>
              </a:extLst>
            </p:cNvPr>
            <p:cNvSpPr/>
            <p:nvPr/>
          </p:nvSpPr>
          <p:spPr>
            <a:xfrm flipH="1">
              <a:off x="6524717" y="3608820"/>
              <a:ext cx="28895" cy="10320"/>
            </a:xfrm>
            <a:custGeom>
              <a:avLst/>
              <a:gdLst/>
              <a:ahLst/>
              <a:cxnLst/>
              <a:rect l="l" t="t" r="r" b="b"/>
              <a:pathLst>
                <a:path w="462" h="165" extrusionOk="0">
                  <a:moveTo>
                    <a:pt x="454" y="1"/>
                  </a:moveTo>
                  <a:cubicBezTo>
                    <a:pt x="386" y="38"/>
                    <a:pt x="308" y="42"/>
                    <a:pt x="232" y="42"/>
                  </a:cubicBezTo>
                  <a:cubicBezTo>
                    <a:pt x="218" y="42"/>
                    <a:pt x="203" y="42"/>
                    <a:pt x="188" y="42"/>
                  </a:cubicBezTo>
                  <a:cubicBezTo>
                    <a:pt x="126" y="42"/>
                    <a:pt x="64" y="38"/>
                    <a:pt x="1" y="34"/>
                  </a:cubicBezTo>
                  <a:lnTo>
                    <a:pt x="1" y="48"/>
                  </a:lnTo>
                  <a:cubicBezTo>
                    <a:pt x="69" y="137"/>
                    <a:pt x="150" y="164"/>
                    <a:pt x="236" y="164"/>
                  </a:cubicBezTo>
                  <a:cubicBezTo>
                    <a:pt x="277" y="164"/>
                    <a:pt x="322" y="154"/>
                    <a:pt x="366" y="130"/>
                  </a:cubicBezTo>
                  <a:cubicBezTo>
                    <a:pt x="407" y="106"/>
                    <a:pt x="448" y="69"/>
                    <a:pt x="462" y="10"/>
                  </a:cubicBezTo>
                  <a:lnTo>
                    <a:pt x="454" y="1"/>
                  </a:ln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468;p37">
              <a:extLst>
                <a:ext uri="{FF2B5EF4-FFF2-40B4-BE49-F238E27FC236}">
                  <a16:creationId xmlns:a16="http://schemas.microsoft.com/office/drawing/2014/main" id="{A0579F4D-142E-4E87-8AB8-D8C29D3F808E}"/>
                </a:ext>
              </a:extLst>
            </p:cNvPr>
            <p:cNvSpPr/>
            <p:nvPr/>
          </p:nvSpPr>
          <p:spPr>
            <a:xfrm flipH="1">
              <a:off x="6107996" y="3976943"/>
              <a:ext cx="865338" cy="560006"/>
            </a:xfrm>
            <a:custGeom>
              <a:avLst/>
              <a:gdLst/>
              <a:ahLst/>
              <a:cxnLst/>
              <a:rect l="l" t="t" r="r" b="b"/>
              <a:pathLst>
                <a:path w="13836" h="8954" extrusionOk="0">
                  <a:moveTo>
                    <a:pt x="9253" y="1"/>
                  </a:moveTo>
                  <a:cubicBezTo>
                    <a:pt x="7778" y="1"/>
                    <a:pt x="6558" y="1324"/>
                    <a:pt x="6558" y="1324"/>
                  </a:cubicBezTo>
                  <a:lnTo>
                    <a:pt x="0" y="3027"/>
                  </a:lnTo>
                  <a:lnTo>
                    <a:pt x="4735" y="8953"/>
                  </a:lnTo>
                  <a:cubicBezTo>
                    <a:pt x="4735" y="8953"/>
                    <a:pt x="7285" y="8906"/>
                    <a:pt x="9889" y="7264"/>
                  </a:cubicBezTo>
                  <a:cubicBezTo>
                    <a:pt x="12491" y="5622"/>
                    <a:pt x="13836" y="2546"/>
                    <a:pt x="10610" y="420"/>
                  </a:cubicBezTo>
                  <a:cubicBezTo>
                    <a:pt x="10152" y="117"/>
                    <a:pt x="9691" y="1"/>
                    <a:pt x="9253" y="1"/>
                  </a:cubicBezTo>
                  <a:close/>
                </a:path>
              </a:pathLst>
            </a:custGeom>
            <a:solidFill>
              <a:srgbClr val="65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469;p37">
              <a:extLst>
                <a:ext uri="{FF2B5EF4-FFF2-40B4-BE49-F238E27FC236}">
                  <a16:creationId xmlns:a16="http://schemas.microsoft.com/office/drawing/2014/main" id="{6472C7BC-B6D5-2FFF-4A66-2CAD9BF704F4}"/>
                </a:ext>
              </a:extLst>
            </p:cNvPr>
            <p:cNvSpPr/>
            <p:nvPr/>
          </p:nvSpPr>
          <p:spPr>
            <a:xfrm flipH="1">
              <a:off x="6517900" y="4257007"/>
              <a:ext cx="427478" cy="305332"/>
            </a:xfrm>
            <a:custGeom>
              <a:avLst/>
              <a:gdLst/>
              <a:ahLst/>
              <a:cxnLst/>
              <a:rect l="l" t="t" r="r" b="b"/>
              <a:pathLst>
                <a:path w="6835" h="4882" extrusionOk="0">
                  <a:moveTo>
                    <a:pt x="6835" y="0"/>
                  </a:moveTo>
                  <a:cubicBezTo>
                    <a:pt x="6835" y="0"/>
                    <a:pt x="6189" y="7"/>
                    <a:pt x="5145" y="355"/>
                  </a:cubicBezTo>
                  <a:cubicBezTo>
                    <a:pt x="4100" y="700"/>
                    <a:pt x="0" y="4882"/>
                    <a:pt x="0" y="4882"/>
                  </a:cubicBezTo>
                  <a:cubicBezTo>
                    <a:pt x="0" y="4882"/>
                    <a:pt x="5009" y="809"/>
                    <a:pt x="6835"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470;p37">
              <a:extLst>
                <a:ext uri="{FF2B5EF4-FFF2-40B4-BE49-F238E27FC236}">
                  <a16:creationId xmlns:a16="http://schemas.microsoft.com/office/drawing/2014/main" id="{25D81B5F-AE95-D105-C7E1-2BC2B6B5B578}"/>
                </a:ext>
              </a:extLst>
            </p:cNvPr>
            <p:cNvSpPr/>
            <p:nvPr/>
          </p:nvSpPr>
          <p:spPr>
            <a:xfrm flipH="1">
              <a:off x="6587696" y="3991515"/>
              <a:ext cx="710358" cy="662888"/>
            </a:xfrm>
            <a:custGeom>
              <a:avLst/>
              <a:gdLst/>
              <a:ahLst/>
              <a:cxnLst/>
              <a:rect l="l" t="t" r="r" b="b"/>
              <a:pathLst>
                <a:path w="11358" h="10599" extrusionOk="0">
                  <a:moveTo>
                    <a:pt x="10077" y="2839"/>
                  </a:moveTo>
                  <a:cubicBezTo>
                    <a:pt x="10073" y="2842"/>
                    <a:pt x="10068" y="2845"/>
                    <a:pt x="10063" y="2848"/>
                  </a:cubicBezTo>
                  <a:lnTo>
                    <a:pt x="10063" y="2848"/>
                  </a:lnTo>
                  <a:cubicBezTo>
                    <a:pt x="10093" y="2869"/>
                    <a:pt x="10110" y="2880"/>
                    <a:pt x="10114" y="2880"/>
                  </a:cubicBezTo>
                  <a:cubicBezTo>
                    <a:pt x="10118" y="2880"/>
                    <a:pt x="10106" y="2867"/>
                    <a:pt x="10077" y="2839"/>
                  </a:cubicBezTo>
                  <a:close/>
                  <a:moveTo>
                    <a:pt x="4340" y="0"/>
                  </a:moveTo>
                  <a:cubicBezTo>
                    <a:pt x="4100" y="0"/>
                    <a:pt x="3877" y="35"/>
                    <a:pt x="3676" y="111"/>
                  </a:cubicBezTo>
                  <a:cubicBezTo>
                    <a:pt x="1564" y="920"/>
                    <a:pt x="0" y="3269"/>
                    <a:pt x="2014" y="6484"/>
                  </a:cubicBezTo>
                  <a:cubicBezTo>
                    <a:pt x="3844" y="9399"/>
                    <a:pt x="8780" y="9540"/>
                    <a:pt x="9676" y="9540"/>
                  </a:cubicBezTo>
                  <a:cubicBezTo>
                    <a:pt x="9687" y="9540"/>
                    <a:pt x="9698" y="9540"/>
                    <a:pt x="9709" y="9539"/>
                  </a:cubicBezTo>
                  <a:cubicBezTo>
                    <a:pt x="9773" y="9539"/>
                    <a:pt x="9828" y="9584"/>
                    <a:pt x="9849" y="9645"/>
                  </a:cubicBezTo>
                  <a:lnTo>
                    <a:pt x="10101" y="10496"/>
                  </a:lnTo>
                  <a:cubicBezTo>
                    <a:pt x="10121" y="10564"/>
                    <a:pt x="10181" y="10599"/>
                    <a:pt x="10241" y="10599"/>
                  </a:cubicBezTo>
                  <a:cubicBezTo>
                    <a:pt x="10292" y="10599"/>
                    <a:pt x="10344" y="10573"/>
                    <a:pt x="10371" y="10519"/>
                  </a:cubicBezTo>
                  <a:lnTo>
                    <a:pt x="11323" y="8625"/>
                  </a:lnTo>
                  <a:cubicBezTo>
                    <a:pt x="11357" y="8553"/>
                    <a:pt x="11330" y="8465"/>
                    <a:pt x="11255" y="8430"/>
                  </a:cubicBezTo>
                  <a:cubicBezTo>
                    <a:pt x="10832" y="8225"/>
                    <a:pt x="9487" y="7540"/>
                    <a:pt x="8558" y="6597"/>
                  </a:cubicBezTo>
                  <a:cubicBezTo>
                    <a:pt x="7475" y="5497"/>
                    <a:pt x="7911" y="4281"/>
                    <a:pt x="10063" y="2848"/>
                  </a:cubicBezTo>
                  <a:lnTo>
                    <a:pt x="10063" y="2848"/>
                  </a:lnTo>
                  <a:cubicBezTo>
                    <a:pt x="9856" y="2702"/>
                    <a:pt x="9042" y="2071"/>
                    <a:pt x="8023" y="1439"/>
                  </a:cubicBezTo>
                  <a:cubicBezTo>
                    <a:pt x="6860" y="720"/>
                    <a:pt x="5432" y="0"/>
                    <a:pt x="4340" y="0"/>
                  </a:cubicBezTo>
                  <a:close/>
                </a:path>
              </a:pathLst>
            </a:custGeom>
            <a:solidFill>
              <a:srgbClr val="7F7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471;p37">
              <a:extLst>
                <a:ext uri="{FF2B5EF4-FFF2-40B4-BE49-F238E27FC236}">
                  <a16:creationId xmlns:a16="http://schemas.microsoft.com/office/drawing/2014/main" id="{6B30D86E-F8A0-82C9-141E-B8C8E8EEB9B9}"/>
                </a:ext>
              </a:extLst>
            </p:cNvPr>
            <p:cNvSpPr/>
            <p:nvPr/>
          </p:nvSpPr>
          <p:spPr>
            <a:xfrm flipH="1">
              <a:off x="6452168" y="4418616"/>
              <a:ext cx="338230" cy="329974"/>
            </a:xfrm>
            <a:custGeom>
              <a:avLst/>
              <a:gdLst/>
              <a:ahLst/>
              <a:cxnLst/>
              <a:rect l="l" t="t" r="r" b="b"/>
              <a:pathLst>
                <a:path w="5408" h="5276" extrusionOk="0">
                  <a:moveTo>
                    <a:pt x="1062" y="0"/>
                  </a:moveTo>
                  <a:lnTo>
                    <a:pt x="1" y="3038"/>
                  </a:lnTo>
                  <a:cubicBezTo>
                    <a:pt x="1210" y="4692"/>
                    <a:pt x="2015" y="5275"/>
                    <a:pt x="2591" y="5275"/>
                  </a:cubicBezTo>
                  <a:cubicBezTo>
                    <a:pt x="3640" y="5275"/>
                    <a:pt x="3927" y="3337"/>
                    <a:pt x="4507" y="2420"/>
                  </a:cubicBezTo>
                  <a:cubicBezTo>
                    <a:pt x="5408" y="1001"/>
                    <a:pt x="1062" y="0"/>
                    <a:pt x="1062" y="0"/>
                  </a:cubicBezTo>
                  <a:close/>
                </a:path>
              </a:pathLst>
            </a:custGeom>
            <a:solidFill>
              <a:srgbClr val="D2BF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472;p37">
              <a:extLst>
                <a:ext uri="{FF2B5EF4-FFF2-40B4-BE49-F238E27FC236}">
                  <a16:creationId xmlns:a16="http://schemas.microsoft.com/office/drawing/2014/main" id="{C6C36C6C-AB20-EAB6-A434-AFFEE0B05E0F}"/>
                </a:ext>
              </a:extLst>
            </p:cNvPr>
            <p:cNvSpPr/>
            <p:nvPr/>
          </p:nvSpPr>
          <p:spPr>
            <a:xfrm flipH="1">
              <a:off x="6239022" y="3790880"/>
              <a:ext cx="840008" cy="385012"/>
            </a:xfrm>
            <a:custGeom>
              <a:avLst/>
              <a:gdLst/>
              <a:ahLst/>
              <a:cxnLst/>
              <a:rect l="l" t="t" r="r" b="b"/>
              <a:pathLst>
                <a:path w="13431" h="6156" extrusionOk="0">
                  <a:moveTo>
                    <a:pt x="6544" y="0"/>
                  </a:moveTo>
                  <a:cubicBezTo>
                    <a:pt x="6158" y="0"/>
                    <a:pt x="5777" y="14"/>
                    <a:pt x="5432" y="28"/>
                  </a:cubicBezTo>
                  <a:cubicBezTo>
                    <a:pt x="5096" y="45"/>
                    <a:pt x="4795" y="59"/>
                    <a:pt x="4556" y="59"/>
                  </a:cubicBezTo>
                  <a:cubicBezTo>
                    <a:pt x="4497" y="59"/>
                    <a:pt x="4442" y="58"/>
                    <a:pt x="4390" y="56"/>
                  </a:cubicBezTo>
                  <a:cubicBezTo>
                    <a:pt x="4390" y="56"/>
                    <a:pt x="4294" y="39"/>
                    <a:pt x="4126" y="39"/>
                  </a:cubicBezTo>
                  <a:cubicBezTo>
                    <a:pt x="3700" y="39"/>
                    <a:pt x="2813" y="148"/>
                    <a:pt x="1858" y="920"/>
                  </a:cubicBezTo>
                  <a:cubicBezTo>
                    <a:pt x="748" y="1818"/>
                    <a:pt x="1" y="2507"/>
                    <a:pt x="642" y="4241"/>
                  </a:cubicBezTo>
                  <a:cubicBezTo>
                    <a:pt x="885" y="4722"/>
                    <a:pt x="1953" y="5971"/>
                    <a:pt x="5473" y="6149"/>
                  </a:cubicBezTo>
                  <a:cubicBezTo>
                    <a:pt x="5556" y="6153"/>
                    <a:pt x="5639" y="6155"/>
                    <a:pt x="5723" y="6155"/>
                  </a:cubicBezTo>
                  <a:cubicBezTo>
                    <a:pt x="9199" y="6155"/>
                    <a:pt x="13430" y="2626"/>
                    <a:pt x="8791" y="339"/>
                  </a:cubicBezTo>
                  <a:cubicBezTo>
                    <a:pt x="8238" y="66"/>
                    <a:pt x="7380" y="0"/>
                    <a:pt x="6544"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473;p37">
              <a:extLst>
                <a:ext uri="{FF2B5EF4-FFF2-40B4-BE49-F238E27FC236}">
                  <a16:creationId xmlns:a16="http://schemas.microsoft.com/office/drawing/2014/main" id="{6BEF16EA-50E2-1070-FCD7-EF2319FB0518}"/>
                </a:ext>
              </a:extLst>
            </p:cNvPr>
            <p:cNvSpPr/>
            <p:nvPr/>
          </p:nvSpPr>
          <p:spPr>
            <a:xfrm flipH="1">
              <a:off x="6231642" y="2990090"/>
              <a:ext cx="1042083" cy="875095"/>
            </a:xfrm>
            <a:custGeom>
              <a:avLst/>
              <a:gdLst/>
              <a:ahLst/>
              <a:cxnLst/>
              <a:rect l="l" t="t" r="r" b="b"/>
              <a:pathLst>
                <a:path w="16662" h="13992" extrusionOk="0">
                  <a:moveTo>
                    <a:pt x="9315" y="0"/>
                  </a:moveTo>
                  <a:cubicBezTo>
                    <a:pt x="3965" y="0"/>
                    <a:pt x="633" y="6435"/>
                    <a:pt x="3226" y="8716"/>
                  </a:cubicBezTo>
                  <a:lnTo>
                    <a:pt x="3179" y="8692"/>
                  </a:lnTo>
                  <a:cubicBezTo>
                    <a:pt x="3179" y="8692"/>
                    <a:pt x="2550" y="8315"/>
                    <a:pt x="1877" y="8315"/>
                  </a:cubicBezTo>
                  <a:cubicBezTo>
                    <a:pt x="1312" y="8315"/>
                    <a:pt x="716" y="8580"/>
                    <a:pt x="434" y="9555"/>
                  </a:cubicBezTo>
                  <a:cubicBezTo>
                    <a:pt x="1" y="11050"/>
                    <a:pt x="1062" y="11600"/>
                    <a:pt x="2567" y="11621"/>
                  </a:cubicBezTo>
                  <a:cubicBezTo>
                    <a:pt x="3100" y="11627"/>
                    <a:pt x="4008" y="11843"/>
                    <a:pt x="4462" y="11952"/>
                  </a:cubicBezTo>
                  <a:cubicBezTo>
                    <a:pt x="5868" y="12293"/>
                    <a:pt x="7122" y="12385"/>
                    <a:pt x="7930" y="13467"/>
                  </a:cubicBezTo>
                  <a:cubicBezTo>
                    <a:pt x="8075" y="13662"/>
                    <a:pt x="8591" y="13991"/>
                    <a:pt x="9332" y="13991"/>
                  </a:cubicBezTo>
                  <a:cubicBezTo>
                    <a:pt x="9357" y="13991"/>
                    <a:pt x="9382" y="13991"/>
                    <a:pt x="9408" y="13990"/>
                  </a:cubicBezTo>
                  <a:lnTo>
                    <a:pt x="10251" y="13809"/>
                  </a:lnTo>
                  <a:cubicBezTo>
                    <a:pt x="10251" y="13809"/>
                    <a:pt x="10289" y="13393"/>
                    <a:pt x="11157" y="13153"/>
                  </a:cubicBezTo>
                  <a:cubicBezTo>
                    <a:pt x="12190" y="12870"/>
                    <a:pt x="16662" y="11559"/>
                    <a:pt x="16587" y="8829"/>
                  </a:cubicBezTo>
                  <a:cubicBezTo>
                    <a:pt x="16533" y="6766"/>
                    <a:pt x="15642" y="7357"/>
                    <a:pt x="15921" y="5575"/>
                  </a:cubicBezTo>
                  <a:cubicBezTo>
                    <a:pt x="16202" y="3793"/>
                    <a:pt x="15884" y="715"/>
                    <a:pt x="10091" y="45"/>
                  </a:cubicBezTo>
                  <a:cubicBezTo>
                    <a:pt x="9828" y="15"/>
                    <a:pt x="9569" y="0"/>
                    <a:pt x="9315" y="0"/>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474;p37">
              <a:extLst>
                <a:ext uri="{FF2B5EF4-FFF2-40B4-BE49-F238E27FC236}">
                  <a16:creationId xmlns:a16="http://schemas.microsoft.com/office/drawing/2014/main" id="{B59B5AB9-B318-D884-D8DA-F56B1EECB9A7}"/>
                </a:ext>
              </a:extLst>
            </p:cNvPr>
            <p:cNvSpPr/>
            <p:nvPr/>
          </p:nvSpPr>
          <p:spPr>
            <a:xfrm flipH="1">
              <a:off x="6415643" y="3109045"/>
              <a:ext cx="561757" cy="219337"/>
            </a:xfrm>
            <a:custGeom>
              <a:avLst/>
              <a:gdLst/>
              <a:ahLst/>
              <a:cxnLst/>
              <a:rect l="l" t="t" r="r" b="b"/>
              <a:pathLst>
                <a:path w="8982" h="3507" extrusionOk="0">
                  <a:moveTo>
                    <a:pt x="2797" y="0"/>
                  </a:moveTo>
                  <a:cubicBezTo>
                    <a:pt x="1257" y="0"/>
                    <a:pt x="383" y="758"/>
                    <a:pt x="0" y="1110"/>
                  </a:cubicBezTo>
                  <a:cubicBezTo>
                    <a:pt x="495" y="803"/>
                    <a:pt x="1595" y="201"/>
                    <a:pt x="2595" y="201"/>
                  </a:cubicBezTo>
                  <a:cubicBezTo>
                    <a:pt x="2718" y="201"/>
                    <a:pt x="2834" y="209"/>
                    <a:pt x="2950" y="229"/>
                  </a:cubicBezTo>
                  <a:cubicBezTo>
                    <a:pt x="5186" y="590"/>
                    <a:pt x="6083" y="1434"/>
                    <a:pt x="6603" y="2533"/>
                  </a:cubicBezTo>
                  <a:cubicBezTo>
                    <a:pt x="6852" y="3062"/>
                    <a:pt x="7511" y="3352"/>
                    <a:pt x="8207" y="3506"/>
                  </a:cubicBezTo>
                  <a:cubicBezTo>
                    <a:pt x="8432" y="3355"/>
                    <a:pt x="8692" y="3212"/>
                    <a:pt x="8982" y="3100"/>
                  </a:cubicBezTo>
                  <a:cubicBezTo>
                    <a:pt x="8658" y="3007"/>
                    <a:pt x="8344" y="2925"/>
                    <a:pt x="8043" y="2847"/>
                  </a:cubicBezTo>
                  <a:cubicBezTo>
                    <a:pt x="5831" y="2274"/>
                    <a:pt x="7210" y="990"/>
                    <a:pt x="4234" y="198"/>
                  </a:cubicBezTo>
                  <a:cubicBezTo>
                    <a:pt x="3701" y="58"/>
                    <a:pt x="3223" y="0"/>
                    <a:pt x="2797" y="0"/>
                  </a:cubicBezTo>
                  <a:close/>
                </a:path>
              </a:pathLst>
            </a:custGeom>
            <a:solidFill>
              <a:srgbClr val="F2A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475;p37">
              <a:extLst>
                <a:ext uri="{FF2B5EF4-FFF2-40B4-BE49-F238E27FC236}">
                  <a16:creationId xmlns:a16="http://schemas.microsoft.com/office/drawing/2014/main" id="{3472BB40-2056-C592-B503-F8429BB852C1}"/>
                </a:ext>
              </a:extLst>
            </p:cNvPr>
            <p:cNvSpPr/>
            <p:nvPr/>
          </p:nvSpPr>
          <p:spPr>
            <a:xfrm flipH="1">
              <a:off x="6782830" y="3418942"/>
              <a:ext cx="119644" cy="99192"/>
            </a:xfrm>
            <a:custGeom>
              <a:avLst/>
              <a:gdLst/>
              <a:ahLst/>
              <a:cxnLst/>
              <a:rect l="l" t="t" r="r" b="b"/>
              <a:pathLst>
                <a:path w="1913" h="1586" extrusionOk="0">
                  <a:moveTo>
                    <a:pt x="1059" y="1"/>
                  </a:moveTo>
                  <a:cubicBezTo>
                    <a:pt x="891" y="1"/>
                    <a:pt x="722" y="48"/>
                    <a:pt x="581" y="125"/>
                  </a:cubicBezTo>
                  <a:cubicBezTo>
                    <a:pt x="516" y="155"/>
                    <a:pt x="461" y="203"/>
                    <a:pt x="403" y="244"/>
                  </a:cubicBezTo>
                  <a:cubicBezTo>
                    <a:pt x="376" y="268"/>
                    <a:pt x="349" y="295"/>
                    <a:pt x="325" y="319"/>
                  </a:cubicBezTo>
                  <a:cubicBezTo>
                    <a:pt x="298" y="343"/>
                    <a:pt x="271" y="371"/>
                    <a:pt x="250" y="401"/>
                  </a:cubicBezTo>
                  <a:cubicBezTo>
                    <a:pt x="157" y="510"/>
                    <a:pt x="83" y="640"/>
                    <a:pt x="52" y="776"/>
                  </a:cubicBezTo>
                  <a:cubicBezTo>
                    <a:pt x="14" y="913"/>
                    <a:pt x="1" y="1053"/>
                    <a:pt x="4" y="1190"/>
                  </a:cubicBezTo>
                  <a:cubicBezTo>
                    <a:pt x="18" y="1326"/>
                    <a:pt x="42" y="1463"/>
                    <a:pt x="89" y="1586"/>
                  </a:cubicBezTo>
                  <a:lnTo>
                    <a:pt x="100" y="1586"/>
                  </a:lnTo>
                  <a:cubicBezTo>
                    <a:pt x="55" y="1326"/>
                    <a:pt x="55" y="1056"/>
                    <a:pt x="141" y="811"/>
                  </a:cubicBezTo>
                  <a:cubicBezTo>
                    <a:pt x="226" y="562"/>
                    <a:pt x="411" y="354"/>
                    <a:pt x="642" y="234"/>
                  </a:cubicBezTo>
                  <a:cubicBezTo>
                    <a:pt x="774" y="157"/>
                    <a:pt x="929" y="113"/>
                    <a:pt x="1083" y="113"/>
                  </a:cubicBezTo>
                  <a:cubicBezTo>
                    <a:pt x="1188" y="113"/>
                    <a:pt x="1293" y="133"/>
                    <a:pt x="1390" y="179"/>
                  </a:cubicBezTo>
                  <a:cubicBezTo>
                    <a:pt x="1626" y="285"/>
                    <a:pt x="1816" y="497"/>
                    <a:pt x="1898" y="743"/>
                  </a:cubicBezTo>
                  <a:lnTo>
                    <a:pt x="1912" y="739"/>
                  </a:lnTo>
                  <a:cubicBezTo>
                    <a:pt x="1895" y="603"/>
                    <a:pt x="1830" y="480"/>
                    <a:pt x="1752" y="363"/>
                  </a:cubicBezTo>
                  <a:cubicBezTo>
                    <a:pt x="1667" y="254"/>
                    <a:pt x="1558" y="159"/>
                    <a:pt x="1427" y="91"/>
                  </a:cubicBezTo>
                  <a:cubicBezTo>
                    <a:pt x="1315" y="28"/>
                    <a:pt x="1188" y="1"/>
                    <a:pt x="1059" y="1"/>
                  </a:cubicBezTo>
                  <a:close/>
                </a:path>
              </a:pathLst>
            </a:custGeom>
            <a:solidFill>
              <a:srgbClr val="564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476;p37">
              <a:extLst>
                <a:ext uri="{FF2B5EF4-FFF2-40B4-BE49-F238E27FC236}">
                  <a16:creationId xmlns:a16="http://schemas.microsoft.com/office/drawing/2014/main" id="{31AC984F-5A9C-45A8-0267-A667957F60D3}"/>
                </a:ext>
              </a:extLst>
            </p:cNvPr>
            <p:cNvSpPr/>
            <p:nvPr/>
          </p:nvSpPr>
          <p:spPr>
            <a:xfrm flipH="1">
              <a:off x="6314888" y="3390860"/>
              <a:ext cx="99943" cy="63668"/>
            </a:xfrm>
            <a:custGeom>
              <a:avLst/>
              <a:gdLst/>
              <a:ahLst/>
              <a:cxnLst/>
              <a:rect l="l" t="t" r="r" b="b"/>
              <a:pathLst>
                <a:path w="1598" h="1018" extrusionOk="0">
                  <a:moveTo>
                    <a:pt x="847" y="0"/>
                  </a:moveTo>
                  <a:cubicBezTo>
                    <a:pt x="789" y="4"/>
                    <a:pt x="734" y="10"/>
                    <a:pt x="680" y="17"/>
                  </a:cubicBezTo>
                  <a:cubicBezTo>
                    <a:pt x="570" y="41"/>
                    <a:pt x="461" y="68"/>
                    <a:pt x="359" y="130"/>
                  </a:cubicBezTo>
                  <a:cubicBezTo>
                    <a:pt x="257" y="185"/>
                    <a:pt x="164" y="267"/>
                    <a:pt x="103" y="369"/>
                  </a:cubicBezTo>
                  <a:cubicBezTo>
                    <a:pt x="38" y="467"/>
                    <a:pt x="11" y="584"/>
                    <a:pt x="4" y="693"/>
                  </a:cubicBezTo>
                  <a:cubicBezTo>
                    <a:pt x="0" y="803"/>
                    <a:pt x="21" y="915"/>
                    <a:pt x="45" y="1007"/>
                  </a:cubicBezTo>
                  <a:lnTo>
                    <a:pt x="48" y="1014"/>
                  </a:lnTo>
                  <a:cubicBezTo>
                    <a:pt x="48" y="1017"/>
                    <a:pt x="52" y="1017"/>
                    <a:pt x="52" y="1017"/>
                  </a:cubicBezTo>
                  <a:cubicBezTo>
                    <a:pt x="55" y="1017"/>
                    <a:pt x="58" y="1014"/>
                    <a:pt x="58" y="1014"/>
                  </a:cubicBezTo>
                  <a:cubicBezTo>
                    <a:pt x="58" y="905"/>
                    <a:pt x="48" y="806"/>
                    <a:pt x="69" y="703"/>
                  </a:cubicBezTo>
                  <a:cubicBezTo>
                    <a:pt x="86" y="604"/>
                    <a:pt x="123" y="505"/>
                    <a:pt x="181" y="426"/>
                  </a:cubicBezTo>
                  <a:cubicBezTo>
                    <a:pt x="301" y="259"/>
                    <a:pt x="502" y="174"/>
                    <a:pt x="701" y="140"/>
                  </a:cubicBezTo>
                  <a:cubicBezTo>
                    <a:pt x="763" y="127"/>
                    <a:pt x="828" y="120"/>
                    <a:pt x="892" y="120"/>
                  </a:cubicBezTo>
                  <a:cubicBezTo>
                    <a:pt x="1031" y="120"/>
                    <a:pt x="1170" y="153"/>
                    <a:pt x="1284" y="232"/>
                  </a:cubicBezTo>
                  <a:cubicBezTo>
                    <a:pt x="1451" y="349"/>
                    <a:pt x="1547" y="549"/>
                    <a:pt x="1574" y="748"/>
                  </a:cubicBezTo>
                  <a:cubicBezTo>
                    <a:pt x="1574" y="751"/>
                    <a:pt x="1577" y="754"/>
                    <a:pt x="1581" y="754"/>
                  </a:cubicBezTo>
                  <a:cubicBezTo>
                    <a:pt x="1585" y="754"/>
                    <a:pt x="1588" y="751"/>
                    <a:pt x="1588" y="748"/>
                  </a:cubicBezTo>
                  <a:cubicBezTo>
                    <a:pt x="1598" y="642"/>
                    <a:pt x="1574" y="536"/>
                    <a:pt x="1540" y="431"/>
                  </a:cubicBezTo>
                  <a:cubicBezTo>
                    <a:pt x="1499" y="328"/>
                    <a:pt x="1431" y="229"/>
                    <a:pt x="1342" y="154"/>
                  </a:cubicBezTo>
                  <a:cubicBezTo>
                    <a:pt x="1249" y="78"/>
                    <a:pt x="1134" y="27"/>
                    <a:pt x="1021" y="10"/>
                  </a:cubicBezTo>
                  <a:cubicBezTo>
                    <a:pt x="988" y="2"/>
                    <a:pt x="954" y="1"/>
                    <a:pt x="921" y="1"/>
                  </a:cubicBezTo>
                  <a:cubicBezTo>
                    <a:pt x="911" y="1"/>
                    <a:pt x="900" y="1"/>
                    <a:pt x="889" y="1"/>
                  </a:cubicBezTo>
                  <a:cubicBezTo>
                    <a:pt x="875" y="1"/>
                    <a:pt x="861" y="1"/>
                    <a:pt x="847" y="0"/>
                  </a:cubicBezTo>
                  <a:close/>
                </a:path>
              </a:pathLst>
            </a:custGeom>
            <a:solidFill>
              <a:srgbClr val="564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477;p37">
              <a:extLst>
                <a:ext uri="{FF2B5EF4-FFF2-40B4-BE49-F238E27FC236}">
                  <a16:creationId xmlns:a16="http://schemas.microsoft.com/office/drawing/2014/main" id="{49A99811-C2A7-A8BC-F98C-E3B7D2A06002}"/>
                </a:ext>
              </a:extLst>
            </p:cNvPr>
            <p:cNvSpPr/>
            <p:nvPr/>
          </p:nvSpPr>
          <p:spPr>
            <a:xfrm flipH="1">
              <a:off x="6463488" y="3560975"/>
              <a:ext cx="155230" cy="24579"/>
            </a:xfrm>
            <a:custGeom>
              <a:avLst/>
              <a:gdLst/>
              <a:ahLst/>
              <a:cxnLst/>
              <a:rect l="l" t="t" r="r" b="b"/>
              <a:pathLst>
                <a:path w="2482" h="393" extrusionOk="0">
                  <a:moveTo>
                    <a:pt x="2475" y="0"/>
                  </a:moveTo>
                  <a:cubicBezTo>
                    <a:pt x="2376" y="45"/>
                    <a:pt x="2277" y="82"/>
                    <a:pt x="2175" y="107"/>
                  </a:cubicBezTo>
                  <a:cubicBezTo>
                    <a:pt x="2076" y="137"/>
                    <a:pt x="1974" y="161"/>
                    <a:pt x="1871" y="181"/>
                  </a:cubicBezTo>
                  <a:cubicBezTo>
                    <a:pt x="1667" y="216"/>
                    <a:pt x="1462" y="250"/>
                    <a:pt x="1257" y="263"/>
                  </a:cubicBezTo>
                  <a:cubicBezTo>
                    <a:pt x="1161" y="270"/>
                    <a:pt x="1065" y="273"/>
                    <a:pt x="968" y="273"/>
                  </a:cubicBezTo>
                  <a:cubicBezTo>
                    <a:pt x="857" y="273"/>
                    <a:pt x="746" y="269"/>
                    <a:pt x="635" y="263"/>
                  </a:cubicBezTo>
                  <a:cubicBezTo>
                    <a:pt x="427" y="246"/>
                    <a:pt x="219" y="230"/>
                    <a:pt x="4" y="199"/>
                  </a:cubicBezTo>
                  <a:lnTo>
                    <a:pt x="0" y="213"/>
                  </a:lnTo>
                  <a:cubicBezTo>
                    <a:pt x="202" y="284"/>
                    <a:pt x="410" y="328"/>
                    <a:pt x="622" y="363"/>
                  </a:cubicBezTo>
                  <a:cubicBezTo>
                    <a:pt x="773" y="382"/>
                    <a:pt x="924" y="392"/>
                    <a:pt x="1074" y="392"/>
                  </a:cubicBezTo>
                  <a:cubicBezTo>
                    <a:pt x="1137" y="392"/>
                    <a:pt x="1201" y="390"/>
                    <a:pt x="1264" y="386"/>
                  </a:cubicBezTo>
                  <a:cubicBezTo>
                    <a:pt x="1478" y="369"/>
                    <a:pt x="1690" y="332"/>
                    <a:pt x="1898" y="274"/>
                  </a:cubicBezTo>
                  <a:cubicBezTo>
                    <a:pt x="2103" y="213"/>
                    <a:pt x="2308" y="137"/>
                    <a:pt x="2482" y="11"/>
                  </a:cubicBezTo>
                  <a:lnTo>
                    <a:pt x="2475" y="0"/>
                  </a:ln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478;p37">
              <a:extLst>
                <a:ext uri="{FF2B5EF4-FFF2-40B4-BE49-F238E27FC236}">
                  <a16:creationId xmlns:a16="http://schemas.microsoft.com/office/drawing/2014/main" id="{2322E86E-5E33-CF55-871E-81E0C18ADE47}"/>
                </a:ext>
              </a:extLst>
            </p:cNvPr>
            <p:cNvSpPr/>
            <p:nvPr/>
          </p:nvSpPr>
          <p:spPr>
            <a:xfrm flipH="1">
              <a:off x="6731983" y="3512442"/>
              <a:ext cx="221088" cy="159734"/>
            </a:xfrm>
            <a:custGeom>
              <a:avLst/>
              <a:gdLst/>
              <a:ahLst/>
              <a:cxnLst/>
              <a:rect l="l" t="t" r="r" b="b"/>
              <a:pathLst>
                <a:path w="3535" h="2554" extrusionOk="0">
                  <a:moveTo>
                    <a:pt x="1817" y="0"/>
                  </a:moveTo>
                  <a:cubicBezTo>
                    <a:pt x="1783" y="0"/>
                    <a:pt x="1749" y="1"/>
                    <a:pt x="1714" y="2"/>
                  </a:cubicBezTo>
                  <a:cubicBezTo>
                    <a:pt x="755" y="43"/>
                    <a:pt x="1" y="647"/>
                    <a:pt x="32" y="1350"/>
                  </a:cubicBezTo>
                  <a:cubicBezTo>
                    <a:pt x="61" y="2028"/>
                    <a:pt x="805" y="2554"/>
                    <a:pt x="1718" y="2554"/>
                  </a:cubicBezTo>
                  <a:cubicBezTo>
                    <a:pt x="1752" y="2554"/>
                    <a:pt x="1786" y="2553"/>
                    <a:pt x="1820" y="2552"/>
                  </a:cubicBezTo>
                  <a:cubicBezTo>
                    <a:pt x="2779" y="2511"/>
                    <a:pt x="3534" y="1907"/>
                    <a:pt x="3503" y="1200"/>
                  </a:cubicBezTo>
                  <a:cubicBezTo>
                    <a:pt x="3474" y="522"/>
                    <a:pt x="2730" y="0"/>
                    <a:pt x="1817" y="0"/>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479;p37">
              <a:extLst>
                <a:ext uri="{FF2B5EF4-FFF2-40B4-BE49-F238E27FC236}">
                  <a16:creationId xmlns:a16="http://schemas.microsoft.com/office/drawing/2014/main" id="{35050536-6638-C16E-FDD4-7FAF67B7D7C9}"/>
                </a:ext>
              </a:extLst>
            </p:cNvPr>
            <p:cNvSpPr/>
            <p:nvPr/>
          </p:nvSpPr>
          <p:spPr>
            <a:xfrm flipH="1">
              <a:off x="6253596" y="3480421"/>
              <a:ext cx="181498" cy="131339"/>
            </a:xfrm>
            <a:custGeom>
              <a:avLst/>
              <a:gdLst/>
              <a:ahLst/>
              <a:cxnLst/>
              <a:rect l="l" t="t" r="r" b="b"/>
              <a:pathLst>
                <a:path w="2902" h="2100" extrusionOk="0">
                  <a:moveTo>
                    <a:pt x="1485" y="1"/>
                  </a:moveTo>
                  <a:cubicBezTo>
                    <a:pt x="1459" y="1"/>
                    <a:pt x="1433" y="1"/>
                    <a:pt x="1406" y="2"/>
                  </a:cubicBezTo>
                  <a:cubicBezTo>
                    <a:pt x="618" y="36"/>
                    <a:pt x="0" y="531"/>
                    <a:pt x="24" y="1111"/>
                  </a:cubicBezTo>
                  <a:cubicBezTo>
                    <a:pt x="47" y="1669"/>
                    <a:pt x="664" y="2099"/>
                    <a:pt x="1419" y="2099"/>
                  </a:cubicBezTo>
                  <a:cubicBezTo>
                    <a:pt x="1444" y="2099"/>
                    <a:pt x="1470" y="2099"/>
                    <a:pt x="1496" y="2098"/>
                  </a:cubicBezTo>
                  <a:cubicBezTo>
                    <a:pt x="2284" y="2063"/>
                    <a:pt x="2902" y="1565"/>
                    <a:pt x="2874" y="989"/>
                  </a:cubicBezTo>
                  <a:cubicBezTo>
                    <a:pt x="2852" y="431"/>
                    <a:pt x="2235" y="1"/>
                    <a:pt x="1485" y="1"/>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480;p37">
              <a:extLst>
                <a:ext uri="{FF2B5EF4-FFF2-40B4-BE49-F238E27FC236}">
                  <a16:creationId xmlns:a16="http://schemas.microsoft.com/office/drawing/2014/main" id="{1850BD1E-11AA-1606-E217-0C6B2394F54E}"/>
                </a:ext>
              </a:extLst>
            </p:cNvPr>
            <p:cNvSpPr/>
            <p:nvPr/>
          </p:nvSpPr>
          <p:spPr>
            <a:xfrm flipH="1">
              <a:off x="5853260" y="2806654"/>
              <a:ext cx="1461431" cy="1109441"/>
            </a:xfrm>
            <a:custGeom>
              <a:avLst/>
              <a:gdLst/>
              <a:ahLst/>
              <a:cxnLst/>
              <a:rect l="l" t="t" r="r" b="b"/>
              <a:pathLst>
                <a:path w="23367" h="17739" extrusionOk="0">
                  <a:moveTo>
                    <a:pt x="14973" y="0"/>
                  </a:moveTo>
                  <a:cubicBezTo>
                    <a:pt x="14128" y="0"/>
                    <a:pt x="13488" y="323"/>
                    <a:pt x="12904" y="647"/>
                  </a:cubicBezTo>
                  <a:cubicBezTo>
                    <a:pt x="12322" y="968"/>
                    <a:pt x="11795" y="1289"/>
                    <a:pt x="11176" y="1289"/>
                  </a:cubicBezTo>
                  <a:cubicBezTo>
                    <a:pt x="11078" y="1289"/>
                    <a:pt x="10978" y="1281"/>
                    <a:pt x="10876" y="1264"/>
                  </a:cubicBezTo>
                  <a:cubicBezTo>
                    <a:pt x="9527" y="1044"/>
                    <a:pt x="8801" y="160"/>
                    <a:pt x="7313" y="160"/>
                  </a:cubicBezTo>
                  <a:cubicBezTo>
                    <a:pt x="6707" y="160"/>
                    <a:pt x="5974" y="306"/>
                    <a:pt x="5021" y="705"/>
                  </a:cubicBezTo>
                  <a:cubicBezTo>
                    <a:pt x="1990" y="1971"/>
                    <a:pt x="3468" y="4828"/>
                    <a:pt x="3721" y="5269"/>
                  </a:cubicBezTo>
                  <a:cubicBezTo>
                    <a:pt x="3734" y="5299"/>
                    <a:pt x="3721" y="5334"/>
                    <a:pt x="3690" y="5343"/>
                  </a:cubicBezTo>
                  <a:cubicBezTo>
                    <a:pt x="3274" y="5460"/>
                    <a:pt x="956" y="6214"/>
                    <a:pt x="485" y="8658"/>
                  </a:cubicBezTo>
                  <a:cubicBezTo>
                    <a:pt x="0" y="11147"/>
                    <a:pt x="1379" y="11536"/>
                    <a:pt x="1581" y="11577"/>
                  </a:cubicBezTo>
                  <a:cubicBezTo>
                    <a:pt x="1585" y="11578"/>
                    <a:pt x="1589" y="11578"/>
                    <a:pt x="1593" y="11578"/>
                  </a:cubicBezTo>
                  <a:cubicBezTo>
                    <a:pt x="1605" y="11578"/>
                    <a:pt x="1615" y="11575"/>
                    <a:pt x="1625" y="11567"/>
                  </a:cubicBezTo>
                  <a:cubicBezTo>
                    <a:pt x="1703" y="11501"/>
                    <a:pt x="2035" y="11246"/>
                    <a:pt x="2532" y="11246"/>
                  </a:cubicBezTo>
                  <a:cubicBezTo>
                    <a:pt x="2602" y="11246"/>
                    <a:pt x="2675" y="11251"/>
                    <a:pt x="2751" y="11263"/>
                  </a:cubicBezTo>
                  <a:cubicBezTo>
                    <a:pt x="3523" y="11376"/>
                    <a:pt x="3909" y="11615"/>
                    <a:pt x="4161" y="11990"/>
                  </a:cubicBezTo>
                  <a:cubicBezTo>
                    <a:pt x="4380" y="12315"/>
                    <a:pt x="4393" y="13468"/>
                    <a:pt x="4205" y="13933"/>
                  </a:cubicBezTo>
                  <a:cubicBezTo>
                    <a:pt x="4189" y="13970"/>
                    <a:pt x="4217" y="14003"/>
                    <a:pt x="4250" y="14003"/>
                  </a:cubicBezTo>
                  <a:cubicBezTo>
                    <a:pt x="4259" y="14003"/>
                    <a:pt x="4269" y="14000"/>
                    <a:pt x="4278" y="13994"/>
                  </a:cubicBezTo>
                  <a:cubicBezTo>
                    <a:pt x="4564" y="13816"/>
                    <a:pt x="5083" y="13393"/>
                    <a:pt x="4960" y="12727"/>
                  </a:cubicBezTo>
                  <a:cubicBezTo>
                    <a:pt x="4793" y="11823"/>
                    <a:pt x="3898" y="9457"/>
                    <a:pt x="4837" y="7682"/>
                  </a:cubicBezTo>
                  <a:cubicBezTo>
                    <a:pt x="5472" y="6481"/>
                    <a:pt x="5407" y="6187"/>
                    <a:pt x="5302" y="6126"/>
                  </a:cubicBezTo>
                  <a:cubicBezTo>
                    <a:pt x="5270" y="6109"/>
                    <a:pt x="5261" y="6068"/>
                    <a:pt x="5288" y="6044"/>
                  </a:cubicBezTo>
                  <a:cubicBezTo>
                    <a:pt x="5594" y="5765"/>
                    <a:pt x="6485" y="4833"/>
                    <a:pt x="8191" y="4833"/>
                  </a:cubicBezTo>
                  <a:cubicBezTo>
                    <a:pt x="8617" y="4833"/>
                    <a:pt x="9095" y="4892"/>
                    <a:pt x="9627" y="5033"/>
                  </a:cubicBezTo>
                  <a:cubicBezTo>
                    <a:pt x="12603" y="5825"/>
                    <a:pt x="11224" y="7109"/>
                    <a:pt x="13436" y="7682"/>
                  </a:cubicBezTo>
                  <a:cubicBezTo>
                    <a:pt x="15798" y="8297"/>
                    <a:pt x="19218" y="9219"/>
                    <a:pt x="18710" y="11762"/>
                  </a:cubicBezTo>
                  <a:cubicBezTo>
                    <a:pt x="18205" y="14301"/>
                    <a:pt x="16891" y="12778"/>
                    <a:pt x="16453" y="15134"/>
                  </a:cubicBezTo>
                  <a:cubicBezTo>
                    <a:pt x="16163" y="16699"/>
                    <a:pt x="17485" y="17739"/>
                    <a:pt x="18532" y="17739"/>
                  </a:cubicBezTo>
                  <a:cubicBezTo>
                    <a:pt x="18983" y="17739"/>
                    <a:pt x="19383" y="17545"/>
                    <a:pt x="19581" y="17117"/>
                  </a:cubicBezTo>
                  <a:cubicBezTo>
                    <a:pt x="19598" y="17079"/>
                    <a:pt x="19566" y="17042"/>
                    <a:pt x="19532" y="17042"/>
                  </a:cubicBezTo>
                  <a:cubicBezTo>
                    <a:pt x="19521" y="17042"/>
                    <a:pt x="19509" y="17046"/>
                    <a:pt x="19499" y="17056"/>
                  </a:cubicBezTo>
                  <a:cubicBezTo>
                    <a:pt x="19390" y="17156"/>
                    <a:pt x="19241" y="17260"/>
                    <a:pt x="19092" y="17260"/>
                  </a:cubicBezTo>
                  <a:cubicBezTo>
                    <a:pt x="18992" y="17260"/>
                    <a:pt x="18893" y="17214"/>
                    <a:pt x="18806" y="17090"/>
                  </a:cubicBezTo>
                  <a:cubicBezTo>
                    <a:pt x="18475" y="16612"/>
                    <a:pt x="18850" y="16424"/>
                    <a:pt x="20516" y="15882"/>
                  </a:cubicBezTo>
                  <a:cubicBezTo>
                    <a:pt x="22182" y="15343"/>
                    <a:pt x="23366" y="13052"/>
                    <a:pt x="21953" y="11762"/>
                  </a:cubicBezTo>
                  <a:cubicBezTo>
                    <a:pt x="21006" y="10896"/>
                    <a:pt x="20570" y="10753"/>
                    <a:pt x="20385" y="10753"/>
                  </a:cubicBezTo>
                  <a:cubicBezTo>
                    <a:pt x="20307" y="10753"/>
                    <a:pt x="20273" y="10779"/>
                    <a:pt x="20265" y="10786"/>
                  </a:cubicBezTo>
                  <a:lnTo>
                    <a:pt x="20265" y="10786"/>
                  </a:lnTo>
                  <a:cubicBezTo>
                    <a:pt x="20338" y="10713"/>
                    <a:pt x="22252" y="8764"/>
                    <a:pt x="21659" y="6805"/>
                  </a:cubicBezTo>
                  <a:cubicBezTo>
                    <a:pt x="21208" y="5304"/>
                    <a:pt x="20201" y="5117"/>
                    <a:pt x="19729" y="5117"/>
                  </a:cubicBezTo>
                  <a:cubicBezTo>
                    <a:pt x="19662" y="5117"/>
                    <a:pt x="19606" y="5121"/>
                    <a:pt x="19563" y="5125"/>
                  </a:cubicBezTo>
                  <a:cubicBezTo>
                    <a:pt x="19562" y="5126"/>
                    <a:pt x="19560" y="5126"/>
                    <a:pt x="19559" y="5126"/>
                  </a:cubicBezTo>
                  <a:cubicBezTo>
                    <a:pt x="19523" y="5126"/>
                    <a:pt x="19496" y="5090"/>
                    <a:pt x="19513" y="5057"/>
                  </a:cubicBezTo>
                  <a:cubicBezTo>
                    <a:pt x="19700" y="4600"/>
                    <a:pt x="20427" y="2357"/>
                    <a:pt x="17242" y="660"/>
                  </a:cubicBezTo>
                  <a:cubicBezTo>
                    <a:pt x="16334" y="177"/>
                    <a:pt x="15597" y="0"/>
                    <a:pt x="14973" y="0"/>
                  </a:cubicBezTo>
                  <a:close/>
                </a:path>
              </a:pathLst>
            </a:custGeom>
            <a:solidFill>
              <a:srgbClr val="FF9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481;p37">
              <a:extLst>
                <a:ext uri="{FF2B5EF4-FFF2-40B4-BE49-F238E27FC236}">
                  <a16:creationId xmlns:a16="http://schemas.microsoft.com/office/drawing/2014/main" id="{D3AF2A53-C00E-BCC0-8E85-84EEC2DF2D51}"/>
                </a:ext>
              </a:extLst>
            </p:cNvPr>
            <p:cNvSpPr/>
            <p:nvPr/>
          </p:nvSpPr>
          <p:spPr>
            <a:xfrm flipH="1">
              <a:off x="6144521" y="3287165"/>
              <a:ext cx="910994" cy="370127"/>
            </a:xfrm>
            <a:custGeom>
              <a:avLst/>
              <a:gdLst/>
              <a:ahLst/>
              <a:cxnLst/>
              <a:rect l="l" t="t" r="r" b="b"/>
              <a:pathLst>
                <a:path w="14566" h="5918" extrusionOk="0">
                  <a:moveTo>
                    <a:pt x="11546" y="819"/>
                  </a:moveTo>
                  <a:cubicBezTo>
                    <a:pt x="11549" y="819"/>
                    <a:pt x="11552" y="819"/>
                    <a:pt x="11555" y="819"/>
                  </a:cubicBezTo>
                  <a:cubicBezTo>
                    <a:pt x="12586" y="822"/>
                    <a:pt x="13190" y="1549"/>
                    <a:pt x="13187" y="2447"/>
                  </a:cubicBezTo>
                  <a:cubicBezTo>
                    <a:pt x="13184" y="3346"/>
                    <a:pt x="12575" y="4079"/>
                    <a:pt x="11549" y="4079"/>
                  </a:cubicBezTo>
                  <a:cubicBezTo>
                    <a:pt x="11546" y="4079"/>
                    <a:pt x="11544" y="4079"/>
                    <a:pt x="11542" y="4079"/>
                  </a:cubicBezTo>
                  <a:cubicBezTo>
                    <a:pt x="10510" y="4071"/>
                    <a:pt x="9675" y="3341"/>
                    <a:pt x="9678" y="2440"/>
                  </a:cubicBezTo>
                  <a:cubicBezTo>
                    <a:pt x="9681" y="1545"/>
                    <a:pt x="10516" y="819"/>
                    <a:pt x="11546" y="819"/>
                  </a:cubicBezTo>
                  <a:close/>
                  <a:moveTo>
                    <a:pt x="3795" y="1395"/>
                  </a:moveTo>
                  <a:cubicBezTo>
                    <a:pt x="3800" y="1395"/>
                    <a:pt x="3805" y="1395"/>
                    <a:pt x="3810" y="1395"/>
                  </a:cubicBezTo>
                  <a:cubicBezTo>
                    <a:pt x="4919" y="1399"/>
                    <a:pt x="5814" y="2252"/>
                    <a:pt x="5810" y="3300"/>
                  </a:cubicBezTo>
                  <a:cubicBezTo>
                    <a:pt x="5807" y="4344"/>
                    <a:pt x="4913" y="5191"/>
                    <a:pt x="3809" y="5191"/>
                  </a:cubicBezTo>
                  <a:cubicBezTo>
                    <a:pt x="3805" y="5191"/>
                    <a:pt x="3801" y="5191"/>
                    <a:pt x="3796" y="5191"/>
                  </a:cubicBezTo>
                  <a:cubicBezTo>
                    <a:pt x="2690" y="5188"/>
                    <a:pt x="1793" y="4334"/>
                    <a:pt x="1796" y="3286"/>
                  </a:cubicBezTo>
                  <a:cubicBezTo>
                    <a:pt x="1802" y="2240"/>
                    <a:pt x="2696" y="1395"/>
                    <a:pt x="3795" y="1395"/>
                  </a:cubicBezTo>
                  <a:close/>
                  <a:moveTo>
                    <a:pt x="11539" y="0"/>
                  </a:moveTo>
                  <a:cubicBezTo>
                    <a:pt x="9585" y="0"/>
                    <a:pt x="8401" y="1627"/>
                    <a:pt x="8401" y="1627"/>
                  </a:cubicBezTo>
                  <a:cubicBezTo>
                    <a:pt x="8401" y="1627"/>
                    <a:pt x="7896" y="1459"/>
                    <a:pt x="7439" y="1459"/>
                  </a:cubicBezTo>
                  <a:cubicBezTo>
                    <a:pt x="7396" y="1459"/>
                    <a:pt x="7353" y="1460"/>
                    <a:pt x="7312" y="1463"/>
                  </a:cubicBezTo>
                  <a:cubicBezTo>
                    <a:pt x="6831" y="1501"/>
                    <a:pt x="6401" y="1781"/>
                    <a:pt x="6401" y="1781"/>
                  </a:cubicBezTo>
                  <a:cubicBezTo>
                    <a:pt x="6401" y="1781"/>
                    <a:pt x="5845" y="401"/>
                    <a:pt x="3991" y="401"/>
                  </a:cubicBezTo>
                  <a:cubicBezTo>
                    <a:pt x="3933" y="401"/>
                    <a:pt x="3873" y="402"/>
                    <a:pt x="3813" y="405"/>
                  </a:cubicBezTo>
                  <a:cubicBezTo>
                    <a:pt x="1939" y="491"/>
                    <a:pt x="1052" y="1750"/>
                    <a:pt x="765" y="2232"/>
                  </a:cubicBezTo>
                  <a:cubicBezTo>
                    <a:pt x="687" y="2365"/>
                    <a:pt x="556" y="2457"/>
                    <a:pt x="406" y="2491"/>
                  </a:cubicBezTo>
                  <a:lnTo>
                    <a:pt x="208" y="2532"/>
                  </a:lnTo>
                  <a:cubicBezTo>
                    <a:pt x="82" y="2560"/>
                    <a:pt x="0" y="2678"/>
                    <a:pt x="20" y="2801"/>
                  </a:cubicBezTo>
                  <a:lnTo>
                    <a:pt x="126" y="3515"/>
                  </a:lnTo>
                  <a:cubicBezTo>
                    <a:pt x="143" y="3628"/>
                    <a:pt x="233" y="3720"/>
                    <a:pt x="348" y="3740"/>
                  </a:cubicBezTo>
                  <a:cubicBezTo>
                    <a:pt x="560" y="3778"/>
                    <a:pt x="877" y="3846"/>
                    <a:pt x="922" y="3925"/>
                  </a:cubicBezTo>
                  <a:cubicBezTo>
                    <a:pt x="984" y="4036"/>
                    <a:pt x="1311" y="5917"/>
                    <a:pt x="3693" y="5917"/>
                  </a:cubicBezTo>
                  <a:cubicBezTo>
                    <a:pt x="3804" y="5917"/>
                    <a:pt x="3919" y="5913"/>
                    <a:pt x="4038" y="5905"/>
                  </a:cubicBezTo>
                  <a:cubicBezTo>
                    <a:pt x="5984" y="5765"/>
                    <a:pt x="6565" y="4225"/>
                    <a:pt x="6738" y="3379"/>
                  </a:cubicBezTo>
                  <a:cubicBezTo>
                    <a:pt x="6844" y="2856"/>
                    <a:pt x="7288" y="2453"/>
                    <a:pt x="7821" y="2423"/>
                  </a:cubicBezTo>
                  <a:cubicBezTo>
                    <a:pt x="7840" y="2422"/>
                    <a:pt x="7859" y="2421"/>
                    <a:pt x="7879" y="2421"/>
                  </a:cubicBezTo>
                  <a:cubicBezTo>
                    <a:pt x="8000" y="2421"/>
                    <a:pt x="8123" y="2440"/>
                    <a:pt x="8241" y="2484"/>
                  </a:cubicBezTo>
                  <a:cubicBezTo>
                    <a:pt x="8903" y="2744"/>
                    <a:pt x="9111" y="4703"/>
                    <a:pt x="11081" y="4809"/>
                  </a:cubicBezTo>
                  <a:cubicBezTo>
                    <a:pt x="11168" y="4813"/>
                    <a:pt x="11252" y="4816"/>
                    <a:pt x="11334" y="4816"/>
                  </a:cubicBezTo>
                  <a:cubicBezTo>
                    <a:pt x="13108" y="4816"/>
                    <a:pt x="13683" y="3714"/>
                    <a:pt x="13771" y="2982"/>
                  </a:cubicBezTo>
                  <a:cubicBezTo>
                    <a:pt x="13801" y="2719"/>
                    <a:pt x="13825" y="2549"/>
                    <a:pt x="13839" y="2433"/>
                  </a:cubicBezTo>
                  <a:cubicBezTo>
                    <a:pt x="13856" y="2300"/>
                    <a:pt x="13965" y="2194"/>
                    <a:pt x="14099" y="2180"/>
                  </a:cubicBezTo>
                  <a:lnTo>
                    <a:pt x="14304" y="2163"/>
                  </a:lnTo>
                  <a:cubicBezTo>
                    <a:pt x="14450" y="2150"/>
                    <a:pt x="14566" y="2023"/>
                    <a:pt x="14566" y="1873"/>
                  </a:cubicBezTo>
                  <a:lnTo>
                    <a:pt x="14566" y="1474"/>
                  </a:lnTo>
                  <a:cubicBezTo>
                    <a:pt x="14566" y="1337"/>
                    <a:pt x="14471" y="1218"/>
                    <a:pt x="14334" y="1187"/>
                  </a:cubicBezTo>
                  <a:lnTo>
                    <a:pt x="14006" y="1122"/>
                  </a:lnTo>
                  <a:cubicBezTo>
                    <a:pt x="13938" y="1109"/>
                    <a:pt x="13880" y="1071"/>
                    <a:pt x="13836" y="1016"/>
                  </a:cubicBezTo>
                  <a:cubicBezTo>
                    <a:pt x="13641" y="774"/>
                    <a:pt x="12982" y="77"/>
                    <a:pt x="11743" y="6"/>
                  </a:cubicBezTo>
                  <a:cubicBezTo>
                    <a:pt x="11674" y="2"/>
                    <a:pt x="11606" y="0"/>
                    <a:pt x="11539" y="0"/>
                  </a:cubicBezTo>
                  <a:close/>
                </a:path>
              </a:pathLst>
            </a:custGeom>
            <a:solidFill>
              <a:srgbClr val="493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482;p37">
              <a:extLst>
                <a:ext uri="{FF2B5EF4-FFF2-40B4-BE49-F238E27FC236}">
                  <a16:creationId xmlns:a16="http://schemas.microsoft.com/office/drawing/2014/main" id="{A30CBBCA-8102-6B20-2888-41FFF525EB87}"/>
                </a:ext>
              </a:extLst>
            </p:cNvPr>
            <p:cNvSpPr/>
            <p:nvPr/>
          </p:nvSpPr>
          <p:spPr>
            <a:xfrm flipH="1">
              <a:off x="7058016" y="3568230"/>
              <a:ext cx="119644" cy="69047"/>
            </a:xfrm>
            <a:custGeom>
              <a:avLst/>
              <a:gdLst/>
              <a:ahLst/>
              <a:cxnLst/>
              <a:rect l="l" t="t" r="r" b="b"/>
              <a:pathLst>
                <a:path w="1913" h="1104" extrusionOk="0">
                  <a:moveTo>
                    <a:pt x="849" y="0"/>
                  </a:moveTo>
                  <a:cubicBezTo>
                    <a:pt x="793" y="0"/>
                    <a:pt x="736" y="5"/>
                    <a:pt x="680" y="15"/>
                  </a:cubicBezTo>
                  <a:cubicBezTo>
                    <a:pt x="560" y="45"/>
                    <a:pt x="451" y="100"/>
                    <a:pt x="355" y="171"/>
                  </a:cubicBezTo>
                  <a:cubicBezTo>
                    <a:pt x="264" y="247"/>
                    <a:pt x="188" y="335"/>
                    <a:pt x="130" y="434"/>
                  </a:cubicBezTo>
                  <a:cubicBezTo>
                    <a:pt x="72" y="530"/>
                    <a:pt x="24" y="632"/>
                    <a:pt x="1" y="741"/>
                  </a:cubicBezTo>
                  <a:lnTo>
                    <a:pt x="15" y="745"/>
                  </a:lnTo>
                  <a:cubicBezTo>
                    <a:pt x="97" y="547"/>
                    <a:pt x="226" y="363"/>
                    <a:pt x="404" y="240"/>
                  </a:cubicBezTo>
                  <a:cubicBezTo>
                    <a:pt x="492" y="179"/>
                    <a:pt x="591" y="138"/>
                    <a:pt x="697" y="117"/>
                  </a:cubicBezTo>
                  <a:cubicBezTo>
                    <a:pt x="743" y="112"/>
                    <a:pt x="789" y="109"/>
                    <a:pt x="835" y="109"/>
                  </a:cubicBezTo>
                  <a:cubicBezTo>
                    <a:pt x="896" y="109"/>
                    <a:pt x="958" y="115"/>
                    <a:pt x="1018" y="130"/>
                  </a:cubicBezTo>
                  <a:cubicBezTo>
                    <a:pt x="1226" y="175"/>
                    <a:pt x="1431" y="274"/>
                    <a:pt x="1584" y="424"/>
                  </a:cubicBezTo>
                  <a:cubicBezTo>
                    <a:pt x="1660" y="499"/>
                    <a:pt x="1721" y="591"/>
                    <a:pt x="1759" y="691"/>
                  </a:cubicBezTo>
                  <a:cubicBezTo>
                    <a:pt x="1779" y="738"/>
                    <a:pt x="1792" y="793"/>
                    <a:pt x="1800" y="844"/>
                  </a:cubicBezTo>
                  <a:cubicBezTo>
                    <a:pt x="1803" y="872"/>
                    <a:pt x="1806" y="899"/>
                    <a:pt x="1806" y="926"/>
                  </a:cubicBezTo>
                  <a:cubicBezTo>
                    <a:pt x="1806" y="943"/>
                    <a:pt x="1802" y="973"/>
                    <a:pt x="1798" y="988"/>
                  </a:cubicBezTo>
                  <a:lnTo>
                    <a:pt x="1798" y="988"/>
                  </a:lnTo>
                  <a:cubicBezTo>
                    <a:pt x="1694" y="870"/>
                    <a:pt x="1563" y="781"/>
                    <a:pt x="1417" y="728"/>
                  </a:cubicBezTo>
                  <a:cubicBezTo>
                    <a:pt x="1342" y="700"/>
                    <a:pt x="1264" y="691"/>
                    <a:pt x="1182" y="691"/>
                  </a:cubicBezTo>
                  <a:cubicBezTo>
                    <a:pt x="1103" y="691"/>
                    <a:pt x="1025" y="711"/>
                    <a:pt x="949" y="738"/>
                  </a:cubicBezTo>
                  <a:lnTo>
                    <a:pt x="957" y="749"/>
                  </a:lnTo>
                  <a:cubicBezTo>
                    <a:pt x="1010" y="739"/>
                    <a:pt x="1066" y="730"/>
                    <a:pt x="1120" y="730"/>
                  </a:cubicBezTo>
                  <a:cubicBezTo>
                    <a:pt x="1142" y="730"/>
                    <a:pt x="1164" y="732"/>
                    <a:pt x="1185" y="735"/>
                  </a:cubicBezTo>
                  <a:cubicBezTo>
                    <a:pt x="1257" y="741"/>
                    <a:pt x="1329" y="762"/>
                    <a:pt x="1397" y="793"/>
                  </a:cubicBezTo>
                  <a:cubicBezTo>
                    <a:pt x="1461" y="820"/>
                    <a:pt x="1523" y="861"/>
                    <a:pt x="1581" y="905"/>
                  </a:cubicBezTo>
                  <a:cubicBezTo>
                    <a:pt x="1636" y="949"/>
                    <a:pt x="1690" y="1008"/>
                    <a:pt x="1728" y="1059"/>
                  </a:cubicBezTo>
                  <a:lnTo>
                    <a:pt x="1759" y="1103"/>
                  </a:lnTo>
                  <a:lnTo>
                    <a:pt x="1820" y="1090"/>
                  </a:lnTo>
                  <a:cubicBezTo>
                    <a:pt x="1841" y="1086"/>
                    <a:pt x="1868" y="1066"/>
                    <a:pt x="1874" y="1056"/>
                  </a:cubicBezTo>
                  <a:cubicBezTo>
                    <a:pt x="1878" y="1049"/>
                    <a:pt x="1885" y="1042"/>
                    <a:pt x="1888" y="1035"/>
                  </a:cubicBezTo>
                  <a:cubicBezTo>
                    <a:pt x="1895" y="1025"/>
                    <a:pt x="1895" y="1022"/>
                    <a:pt x="1899" y="1011"/>
                  </a:cubicBezTo>
                  <a:cubicBezTo>
                    <a:pt x="1902" y="1001"/>
                    <a:pt x="1905" y="987"/>
                    <a:pt x="1905" y="981"/>
                  </a:cubicBezTo>
                  <a:cubicBezTo>
                    <a:pt x="1909" y="960"/>
                    <a:pt x="1912" y="943"/>
                    <a:pt x="1912" y="926"/>
                  </a:cubicBezTo>
                  <a:cubicBezTo>
                    <a:pt x="1912" y="892"/>
                    <a:pt x="1912" y="861"/>
                    <a:pt x="1909" y="831"/>
                  </a:cubicBezTo>
                  <a:cubicBezTo>
                    <a:pt x="1899" y="769"/>
                    <a:pt x="1885" y="708"/>
                    <a:pt x="1865" y="650"/>
                  </a:cubicBezTo>
                  <a:cubicBezTo>
                    <a:pt x="1820" y="533"/>
                    <a:pt x="1756" y="428"/>
                    <a:pt x="1670" y="339"/>
                  </a:cubicBezTo>
                  <a:cubicBezTo>
                    <a:pt x="1584" y="250"/>
                    <a:pt x="1485" y="179"/>
                    <a:pt x="1376" y="130"/>
                  </a:cubicBezTo>
                  <a:cubicBezTo>
                    <a:pt x="1267" y="79"/>
                    <a:pt x="1162" y="42"/>
                    <a:pt x="1042" y="21"/>
                  </a:cubicBezTo>
                  <a:cubicBezTo>
                    <a:pt x="980" y="7"/>
                    <a:pt x="915" y="0"/>
                    <a:pt x="849" y="0"/>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1483;p37">
              <a:extLst>
                <a:ext uri="{FF2B5EF4-FFF2-40B4-BE49-F238E27FC236}">
                  <a16:creationId xmlns:a16="http://schemas.microsoft.com/office/drawing/2014/main" id="{CC0F69D6-4718-697E-A1E3-E0462B4F6303}"/>
                </a:ext>
              </a:extLst>
            </p:cNvPr>
            <p:cNvSpPr/>
            <p:nvPr/>
          </p:nvSpPr>
          <p:spPr>
            <a:xfrm flipH="1">
              <a:off x="6048457" y="4090645"/>
              <a:ext cx="132152" cy="426227"/>
            </a:xfrm>
            <a:custGeom>
              <a:avLst/>
              <a:gdLst/>
              <a:ahLst/>
              <a:cxnLst/>
              <a:rect l="l" t="t" r="r" b="b"/>
              <a:pathLst>
                <a:path w="2113" h="6815" extrusionOk="0">
                  <a:moveTo>
                    <a:pt x="1286" y="1"/>
                  </a:moveTo>
                  <a:cubicBezTo>
                    <a:pt x="664" y="1"/>
                    <a:pt x="577" y="1023"/>
                    <a:pt x="567" y="1449"/>
                  </a:cubicBezTo>
                  <a:cubicBezTo>
                    <a:pt x="564" y="1551"/>
                    <a:pt x="642" y="1636"/>
                    <a:pt x="745" y="1640"/>
                  </a:cubicBezTo>
                  <a:lnTo>
                    <a:pt x="1301" y="1663"/>
                  </a:lnTo>
                  <a:cubicBezTo>
                    <a:pt x="1249" y="1926"/>
                    <a:pt x="1290" y="2216"/>
                    <a:pt x="1273" y="2473"/>
                  </a:cubicBezTo>
                  <a:cubicBezTo>
                    <a:pt x="1246" y="2971"/>
                    <a:pt x="1175" y="3462"/>
                    <a:pt x="1065" y="3947"/>
                  </a:cubicBezTo>
                  <a:cubicBezTo>
                    <a:pt x="847" y="4896"/>
                    <a:pt x="441" y="5763"/>
                    <a:pt x="41" y="6644"/>
                  </a:cubicBezTo>
                  <a:cubicBezTo>
                    <a:pt x="1" y="6733"/>
                    <a:pt x="79" y="6814"/>
                    <a:pt x="150" y="6814"/>
                  </a:cubicBezTo>
                  <a:cubicBezTo>
                    <a:pt x="183" y="6814"/>
                    <a:pt x="214" y="6797"/>
                    <a:pt x="233" y="6757"/>
                  </a:cubicBezTo>
                  <a:cubicBezTo>
                    <a:pt x="601" y="5941"/>
                    <a:pt x="986" y="5135"/>
                    <a:pt x="1216" y="4261"/>
                  </a:cubicBezTo>
                  <a:cubicBezTo>
                    <a:pt x="1314" y="3869"/>
                    <a:pt x="1389" y="3469"/>
                    <a:pt x="1441" y="3067"/>
                  </a:cubicBezTo>
                  <a:cubicBezTo>
                    <a:pt x="1471" y="2824"/>
                    <a:pt x="1489" y="2585"/>
                    <a:pt x="1503" y="2342"/>
                  </a:cubicBezTo>
                  <a:cubicBezTo>
                    <a:pt x="1509" y="2138"/>
                    <a:pt x="1475" y="1875"/>
                    <a:pt x="1530" y="1660"/>
                  </a:cubicBezTo>
                  <a:cubicBezTo>
                    <a:pt x="1703" y="1657"/>
                    <a:pt x="1830" y="1657"/>
                    <a:pt x="1919" y="1657"/>
                  </a:cubicBezTo>
                  <a:cubicBezTo>
                    <a:pt x="1921" y="1657"/>
                    <a:pt x="1922" y="1657"/>
                    <a:pt x="1924" y="1657"/>
                  </a:cubicBezTo>
                  <a:cubicBezTo>
                    <a:pt x="2031" y="1657"/>
                    <a:pt x="2113" y="1566"/>
                    <a:pt x="2106" y="1459"/>
                  </a:cubicBezTo>
                  <a:cubicBezTo>
                    <a:pt x="2072" y="1019"/>
                    <a:pt x="1929" y="25"/>
                    <a:pt x="1304" y="1"/>
                  </a:cubicBezTo>
                  <a:cubicBezTo>
                    <a:pt x="1298" y="1"/>
                    <a:pt x="1292" y="1"/>
                    <a:pt x="1286" y="1"/>
                  </a:cubicBezTo>
                  <a:close/>
                </a:path>
              </a:pathLst>
            </a:custGeom>
            <a:solidFill>
              <a:srgbClr val="DBD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1484;p37">
              <a:extLst>
                <a:ext uri="{FF2B5EF4-FFF2-40B4-BE49-F238E27FC236}">
                  <a16:creationId xmlns:a16="http://schemas.microsoft.com/office/drawing/2014/main" id="{92560607-6F12-4600-47AA-98103EF029F9}"/>
                </a:ext>
              </a:extLst>
            </p:cNvPr>
            <p:cNvSpPr/>
            <p:nvPr/>
          </p:nvSpPr>
          <p:spPr>
            <a:xfrm flipH="1">
              <a:off x="6171603" y="4271517"/>
              <a:ext cx="28019" cy="265868"/>
            </a:xfrm>
            <a:custGeom>
              <a:avLst/>
              <a:gdLst/>
              <a:ahLst/>
              <a:cxnLst/>
              <a:rect l="l" t="t" r="r" b="b"/>
              <a:pathLst>
                <a:path w="448" h="4251" extrusionOk="0">
                  <a:moveTo>
                    <a:pt x="187" y="1"/>
                  </a:moveTo>
                  <a:cubicBezTo>
                    <a:pt x="119" y="1"/>
                    <a:pt x="45" y="57"/>
                    <a:pt x="61" y="144"/>
                  </a:cubicBezTo>
                  <a:cubicBezTo>
                    <a:pt x="192" y="830"/>
                    <a:pt x="219" y="1513"/>
                    <a:pt x="154" y="2209"/>
                  </a:cubicBezTo>
                  <a:cubicBezTo>
                    <a:pt x="96" y="2854"/>
                    <a:pt x="0" y="3493"/>
                    <a:pt x="66" y="4141"/>
                  </a:cubicBezTo>
                  <a:cubicBezTo>
                    <a:pt x="72" y="4214"/>
                    <a:pt x="133" y="4251"/>
                    <a:pt x="190" y="4251"/>
                  </a:cubicBezTo>
                  <a:cubicBezTo>
                    <a:pt x="247" y="4251"/>
                    <a:pt x="301" y="4214"/>
                    <a:pt x="294" y="4141"/>
                  </a:cubicBezTo>
                  <a:cubicBezTo>
                    <a:pt x="225" y="3441"/>
                    <a:pt x="342" y="2759"/>
                    <a:pt x="397" y="2062"/>
                  </a:cubicBezTo>
                  <a:cubicBezTo>
                    <a:pt x="447" y="1396"/>
                    <a:pt x="406" y="738"/>
                    <a:pt x="283" y="82"/>
                  </a:cubicBezTo>
                  <a:cubicBezTo>
                    <a:pt x="273" y="25"/>
                    <a:pt x="231" y="1"/>
                    <a:pt x="187" y="1"/>
                  </a:cubicBezTo>
                  <a:close/>
                </a:path>
              </a:pathLst>
            </a:custGeom>
            <a:solidFill>
              <a:srgbClr val="DBD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1485;p37">
              <a:extLst>
                <a:ext uri="{FF2B5EF4-FFF2-40B4-BE49-F238E27FC236}">
                  <a16:creationId xmlns:a16="http://schemas.microsoft.com/office/drawing/2014/main" id="{C80D3C7A-761A-A6F8-A402-3D5948F5A62B}"/>
                </a:ext>
              </a:extLst>
            </p:cNvPr>
            <p:cNvSpPr/>
            <p:nvPr/>
          </p:nvSpPr>
          <p:spPr>
            <a:xfrm flipH="1">
              <a:off x="6141958" y="4184395"/>
              <a:ext cx="96941" cy="104008"/>
            </a:xfrm>
            <a:custGeom>
              <a:avLst/>
              <a:gdLst/>
              <a:ahLst/>
              <a:cxnLst/>
              <a:rect l="l" t="t" r="r" b="b"/>
              <a:pathLst>
                <a:path w="1550" h="1663" extrusionOk="0">
                  <a:moveTo>
                    <a:pt x="720" y="0"/>
                  </a:moveTo>
                  <a:cubicBezTo>
                    <a:pt x="101" y="0"/>
                    <a:pt x="13" y="1023"/>
                    <a:pt x="4" y="1448"/>
                  </a:cubicBezTo>
                  <a:cubicBezTo>
                    <a:pt x="0" y="1551"/>
                    <a:pt x="79" y="1632"/>
                    <a:pt x="182" y="1639"/>
                  </a:cubicBezTo>
                  <a:lnTo>
                    <a:pt x="741" y="1663"/>
                  </a:lnTo>
                  <a:cubicBezTo>
                    <a:pt x="1038" y="1656"/>
                    <a:pt x="1233" y="1656"/>
                    <a:pt x="1356" y="1656"/>
                  </a:cubicBezTo>
                  <a:cubicBezTo>
                    <a:pt x="1357" y="1656"/>
                    <a:pt x="1359" y="1656"/>
                    <a:pt x="1361" y="1656"/>
                  </a:cubicBezTo>
                  <a:cubicBezTo>
                    <a:pt x="1467" y="1656"/>
                    <a:pt x="1550" y="1566"/>
                    <a:pt x="1543" y="1458"/>
                  </a:cubicBezTo>
                  <a:cubicBezTo>
                    <a:pt x="1509" y="1018"/>
                    <a:pt x="1365" y="24"/>
                    <a:pt x="741" y="0"/>
                  </a:cubicBezTo>
                  <a:cubicBezTo>
                    <a:pt x="734" y="0"/>
                    <a:pt x="727" y="0"/>
                    <a:pt x="720" y="0"/>
                  </a:cubicBezTo>
                  <a:close/>
                </a:path>
              </a:pathLst>
            </a:custGeom>
            <a:solidFill>
              <a:srgbClr val="DBD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486;p37">
              <a:extLst>
                <a:ext uri="{FF2B5EF4-FFF2-40B4-BE49-F238E27FC236}">
                  <a16:creationId xmlns:a16="http://schemas.microsoft.com/office/drawing/2014/main" id="{8A7712BA-C255-4A11-AA28-B3E6E649F8AD}"/>
                </a:ext>
              </a:extLst>
            </p:cNvPr>
            <p:cNvSpPr/>
            <p:nvPr/>
          </p:nvSpPr>
          <p:spPr>
            <a:xfrm flipH="1">
              <a:off x="6103932" y="4329556"/>
              <a:ext cx="89936" cy="185001"/>
            </a:xfrm>
            <a:custGeom>
              <a:avLst/>
              <a:gdLst/>
              <a:ahLst/>
              <a:cxnLst/>
              <a:rect l="l" t="t" r="r" b="b"/>
              <a:pathLst>
                <a:path w="1438" h="2958" extrusionOk="0">
                  <a:moveTo>
                    <a:pt x="517" y="2204"/>
                  </a:moveTo>
                  <a:cubicBezTo>
                    <a:pt x="516" y="2205"/>
                    <a:pt x="515" y="2206"/>
                    <a:pt x="516" y="2206"/>
                  </a:cubicBezTo>
                  <a:cubicBezTo>
                    <a:pt x="516" y="2206"/>
                    <a:pt x="517" y="2205"/>
                    <a:pt x="517" y="2204"/>
                  </a:cubicBezTo>
                  <a:close/>
                  <a:moveTo>
                    <a:pt x="994" y="0"/>
                  </a:moveTo>
                  <a:lnTo>
                    <a:pt x="994" y="0"/>
                  </a:lnTo>
                  <a:cubicBezTo>
                    <a:pt x="943" y="257"/>
                    <a:pt x="899" y="512"/>
                    <a:pt x="840" y="769"/>
                  </a:cubicBezTo>
                  <a:cubicBezTo>
                    <a:pt x="806" y="892"/>
                    <a:pt x="782" y="1021"/>
                    <a:pt x="748" y="1144"/>
                  </a:cubicBezTo>
                  <a:cubicBezTo>
                    <a:pt x="738" y="1182"/>
                    <a:pt x="727" y="1220"/>
                    <a:pt x="721" y="1257"/>
                  </a:cubicBezTo>
                  <a:cubicBezTo>
                    <a:pt x="618" y="1106"/>
                    <a:pt x="516" y="957"/>
                    <a:pt x="410" y="813"/>
                  </a:cubicBezTo>
                  <a:cubicBezTo>
                    <a:pt x="287" y="643"/>
                    <a:pt x="158" y="472"/>
                    <a:pt x="21" y="312"/>
                  </a:cubicBezTo>
                  <a:lnTo>
                    <a:pt x="21" y="312"/>
                  </a:lnTo>
                  <a:cubicBezTo>
                    <a:pt x="123" y="496"/>
                    <a:pt x="232" y="676"/>
                    <a:pt x="349" y="854"/>
                  </a:cubicBezTo>
                  <a:cubicBezTo>
                    <a:pt x="458" y="1029"/>
                    <a:pt x="574" y="1196"/>
                    <a:pt x="690" y="1363"/>
                  </a:cubicBezTo>
                  <a:cubicBezTo>
                    <a:pt x="676" y="1414"/>
                    <a:pt x="663" y="1469"/>
                    <a:pt x="645" y="1520"/>
                  </a:cubicBezTo>
                  <a:cubicBezTo>
                    <a:pt x="591" y="1708"/>
                    <a:pt x="530" y="1892"/>
                    <a:pt x="461" y="2076"/>
                  </a:cubicBezTo>
                  <a:lnTo>
                    <a:pt x="281" y="1766"/>
                  </a:lnTo>
                  <a:cubicBezTo>
                    <a:pt x="212" y="1650"/>
                    <a:pt x="141" y="1537"/>
                    <a:pt x="65" y="1428"/>
                  </a:cubicBezTo>
                  <a:lnTo>
                    <a:pt x="65" y="1428"/>
                  </a:lnTo>
                  <a:cubicBezTo>
                    <a:pt x="110" y="1554"/>
                    <a:pt x="164" y="1677"/>
                    <a:pt x="219" y="1796"/>
                  </a:cubicBezTo>
                  <a:cubicBezTo>
                    <a:pt x="277" y="1916"/>
                    <a:pt x="338" y="2036"/>
                    <a:pt x="407" y="2151"/>
                  </a:cubicBezTo>
                  <a:cubicBezTo>
                    <a:pt x="414" y="2162"/>
                    <a:pt x="417" y="2168"/>
                    <a:pt x="424" y="2179"/>
                  </a:cubicBezTo>
                  <a:cubicBezTo>
                    <a:pt x="414" y="2203"/>
                    <a:pt x="407" y="2230"/>
                    <a:pt x="396" y="2258"/>
                  </a:cubicBezTo>
                  <a:cubicBezTo>
                    <a:pt x="349" y="2376"/>
                    <a:pt x="297" y="2496"/>
                    <a:pt x="243" y="2612"/>
                  </a:cubicBezTo>
                  <a:cubicBezTo>
                    <a:pt x="236" y="2626"/>
                    <a:pt x="232" y="2636"/>
                    <a:pt x="226" y="2647"/>
                  </a:cubicBezTo>
                  <a:cubicBezTo>
                    <a:pt x="199" y="2578"/>
                    <a:pt x="171" y="2510"/>
                    <a:pt x="141" y="2445"/>
                  </a:cubicBezTo>
                  <a:cubicBezTo>
                    <a:pt x="120" y="2401"/>
                    <a:pt x="100" y="2360"/>
                    <a:pt x="76" y="2315"/>
                  </a:cubicBezTo>
                  <a:cubicBezTo>
                    <a:pt x="51" y="2274"/>
                    <a:pt x="31" y="2230"/>
                    <a:pt x="1" y="2196"/>
                  </a:cubicBezTo>
                  <a:lnTo>
                    <a:pt x="1" y="2196"/>
                  </a:lnTo>
                  <a:cubicBezTo>
                    <a:pt x="18" y="2240"/>
                    <a:pt x="24" y="2285"/>
                    <a:pt x="38" y="2332"/>
                  </a:cubicBezTo>
                  <a:cubicBezTo>
                    <a:pt x="51" y="2376"/>
                    <a:pt x="65" y="2421"/>
                    <a:pt x="79" y="2469"/>
                  </a:cubicBezTo>
                  <a:cubicBezTo>
                    <a:pt x="106" y="2557"/>
                    <a:pt x="137" y="2647"/>
                    <a:pt x="168" y="2738"/>
                  </a:cubicBezTo>
                  <a:lnTo>
                    <a:pt x="174" y="2752"/>
                  </a:lnTo>
                  <a:cubicBezTo>
                    <a:pt x="141" y="2824"/>
                    <a:pt x="103" y="2892"/>
                    <a:pt x="62" y="2957"/>
                  </a:cubicBezTo>
                  <a:cubicBezTo>
                    <a:pt x="113" y="2896"/>
                    <a:pt x="158" y="2831"/>
                    <a:pt x="199" y="2765"/>
                  </a:cubicBezTo>
                  <a:lnTo>
                    <a:pt x="212" y="2765"/>
                  </a:lnTo>
                  <a:cubicBezTo>
                    <a:pt x="318" y="2756"/>
                    <a:pt x="420" y="2742"/>
                    <a:pt x="527" y="2729"/>
                  </a:cubicBezTo>
                  <a:cubicBezTo>
                    <a:pt x="629" y="2711"/>
                    <a:pt x="731" y="2691"/>
                    <a:pt x="834" y="2663"/>
                  </a:cubicBezTo>
                  <a:cubicBezTo>
                    <a:pt x="766" y="2657"/>
                    <a:pt x="700" y="2655"/>
                    <a:pt x="634" y="2655"/>
                  </a:cubicBezTo>
                  <a:cubicBezTo>
                    <a:pt x="596" y="2655"/>
                    <a:pt x="558" y="2655"/>
                    <a:pt x="519" y="2657"/>
                  </a:cubicBezTo>
                  <a:cubicBezTo>
                    <a:pt x="431" y="2660"/>
                    <a:pt x="342" y="2667"/>
                    <a:pt x="253" y="2677"/>
                  </a:cubicBezTo>
                  <a:cubicBezTo>
                    <a:pt x="328" y="2548"/>
                    <a:pt x="396" y="2417"/>
                    <a:pt x="458" y="2281"/>
                  </a:cubicBezTo>
                  <a:cubicBezTo>
                    <a:pt x="465" y="2261"/>
                    <a:pt x="475" y="2240"/>
                    <a:pt x="482" y="2220"/>
                  </a:cubicBezTo>
                  <a:cubicBezTo>
                    <a:pt x="489" y="2220"/>
                    <a:pt x="495" y="2220"/>
                    <a:pt x="506" y="2212"/>
                  </a:cubicBezTo>
                  <a:cubicBezTo>
                    <a:pt x="513" y="2209"/>
                    <a:pt x="519" y="2196"/>
                    <a:pt x="519" y="2196"/>
                  </a:cubicBezTo>
                  <a:lnTo>
                    <a:pt x="519" y="2199"/>
                  </a:lnTo>
                  <a:cubicBezTo>
                    <a:pt x="519" y="2201"/>
                    <a:pt x="518" y="2203"/>
                    <a:pt x="517" y="2204"/>
                  </a:cubicBezTo>
                  <a:lnTo>
                    <a:pt x="517" y="2204"/>
                  </a:lnTo>
                  <a:cubicBezTo>
                    <a:pt x="521" y="2202"/>
                    <a:pt x="528" y="2199"/>
                    <a:pt x="530" y="2199"/>
                  </a:cubicBezTo>
                  <a:cubicBezTo>
                    <a:pt x="557" y="2185"/>
                    <a:pt x="588" y="2176"/>
                    <a:pt x="618" y="2162"/>
                  </a:cubicBezTo>
                  <a:lnTo>
                    <a:pt x="803" y="2094"/>
                  </a:lnTo>
                  <a:cubicBezTo>
                    <a:pt x="929" y="2045"/>
                    <a:pt x="1052" y="1995"/>
                    <a:pt x="1171" y="1940"/>
                  </a:cubicBezTo>
                  <a:lnTo>
                    <a:pt x="1171" y="1940"/>
                  </a:lnTo>
                  <a:cubicBezTo>
                    <a:pt x="1042" y="1963"/>
                    <a:pt x="912" y="1991"/>
                    <a:pt x="782" y="2028"/>
                  </a:cubicBezTo>
                  <a:cubicBezTo>
                    <a:pt x="717" y="2045"/>
                    <a:pt x="656" y="2066"/>
                    <a:pt x="591" y="2086"/>
                  </a:cubicBezTo>
                  <a:cubicBezTo>
                    <a:pt x="571" y="2094"/>
                    <a:pt x="550" y="2100"/>
                    <a:pt x="533" y="2107"/>
                  </a:cubicBezTo>
                  <a:cubicBezTo>
                    <a:pt x="608" y="1922"/>
                    <a:pt x="670" y="1735"/>
                    <a:pt x="727" y="1544"/>
                  </a:cubicBezTo>
                  <a:cubicBezTo>
                    <a:pt x="744" y="1492"/>
                    <a:pt x="758" y="1438"/>
                    <a:pt x="772" y="1383"/>
                  </a:cubicBezTo>
                  <a:cubicBezTo>
                    <a:pt x="1001" y="1247"/>
                    <a:pt x="1223" y="1103"/>
                    <a:pt x="1438" y="947"/>
                  </a:cubicBezTo>
                  <a:lnTo>
                    <a:pt x="1438" y="947"/>
                  </a:lnTo>
                  <a:cubicBezTo>
                    <a:pt x="1219" y="1045"/>
                    <a:pt x="1007" y="1158"/>
                    <a:pt x="799" y="1274"/>
                  </a:cubicBezTo>
                  <a:cubicBezTo>
                    <a:pt x="840" y="1111"/>
                    <a:pt x="875" y="947"/>
                    <a:pt x="905" y="779"/>
                  </a:cubicBezTo>
                  <a:cubicBezTo>
                    <a:pt x="926" y="653"/>
                    <a:pt x="943" y="523"/>
                    <a:pt x="960" y="394"/>
                  </a:cubicBezTo>
                  <a:cubicBezTo>
                    <a:pt x="973" y="263"/>
                    <a:pt x="987" y="134"/>
                    <a:pt x="994" y="0"/>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487;p37">
              <a:extLst>
                <a:ext uri="{FF2B5EF4-FFF2-40B4-BE49-F238E27FC236}">
                  <a16:creationId xmlns:a16="http://schemas.microsoft.com/office/drawing/2014/main" id="{3209B590-3FCB-11E3-F8AE-D571469639AE}"/>
                </a:ext>
              </a:extLst>
            </p:cNvPr>
            <p:cNvSpPr/>
            <p:nvPr/>
          </p:nvSpPr>
          <p:spPr>
            <a:xfrm flipH="1">
              <a:off x="6112876" y="4300724"/>
              <a:ext cx="41966" cy="36775"/>
            </a:xfrm>
            <a:custGeom>
              <a:avLst/>
              <a:gdLst/>
              <a:ahLst/>
              <a:cxnLst/>
              <a:rect l="l" t="t" r="r" b="b"/>
              <a:pathLst>
                <a:path w="671" h="588" extrusionOk="0">
                  <a:moveTo>
                    <a:pt x="332" y="1"/>
                  </a:moveTo>
                  <a:cubicBezTo>
                    <a:pt x="228" y="1"/>
                    <a:pt x="128" y="56"/>
                    <a:pt x="76" y="154"/>
                  </a:cubicBezTo>
                  <a:cubicBezTo>
                    <a:pt x="1" y="298"/>
                    <a:pt x="52" y="475"/>
                    <a:pt x="196" y="554"/>
                  </a:cubicBezTo>
                  <a:cubicBezTo>
                    <a:pt x="239" y="577"/>
                    <a:pt x="286" y="588"/>
                    <a:pt x="332" y="588"/>
                  </a:cubicBezTo>
                  <a:cubicBezTo>
                    <a:pt x="438" y="588"/>
                    <a:pt x="540" y="531"/>
                    <a:pt x="592" y="431"/>
                  </a:cubicBezTo>
                  <a:cubicBezTo>
                    <a:pt x="670" y="291"/>
                    <a:pt x="615" y="110"/>
                    <a:pt x="472" y="35"/>
                  </a:cubicBezTo>
                  <a:cubicBezTo>
                    <a:pt x="427" y="12"/>
                    <a:pt x="379" y="1"/>
                    <a:pt x="332"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488;p37">
              <a:extLst>
                <a:ext uri="{FF2B5EF4-FFF2-40B4-BE49-F238E27FC236}">
                  <a16:creationId xmlns:a16="http://schemas.microsoft.com/office/drawing/2014/main" id="{C193D6E3-AD60-85E0-897B-C828F6497BDF}"/>
                </a:ext>
              </a:extLst>
            </p:cNvPr>
            <p:cNvSpPr/>
            <p:nvPr/>
          </p:nvSpPr>
          <p:spPr>
            <a:xfrm flipH="1">
              <a:off x="6168413" y="4335560"/>
              <a:ext cx="41716" cy="36775"/>
            </a:xfrm>
            <a:custGeom>
              <a:avLst/>
              <a:gdLst/>
              <a:ahLst/>
              <a:cxnLst/>
              <a:rect l="l" t="t" r="r" b="b"/>
              <a:pathLst>
                <a:path w="667" h="588" extrusionOk="0">
                  <a:moveTo>
                    <a:pt x="335" y="1"/>
                  </a:moveTo>
                  <a:cubicBezTo>
                    <a:pt x="230" y="1"/>
                    <a:pt x="129" y="57"/>
                    <a:pt x="76" y="154"/>
                  </a:cubicBezTo>
                  <a:cubicBezTo>
                    <a:pt x="1" y="298"/>
                    <a:pt x="53" y="475"/>
                    <a:pt x="196" y="553"/>
                  </a:cubicBezTo>
                  <a:cubicBezTo>
                    <a:pt x="240" y="576"/>
                    <a:pt x="287" y="587"/>
                    <a:pt x="333" y="587"/>
                  </a:cubicBezTo>
                  <a:cubicBezTo>
                    <a:pt x="438" y="587"/>
                    <a:pt x="539" y="531"/>
                    <a:pt x="592" y="434"/>
                  </a:cubicBezTo>
                  <a:cubicBezTo>
                    <a:pt x="667" y="290"/>
                    <a:pt x="615" y="113"/>
                    <a:pt x="472" y="35"/>
                  </a:cubicBezTo>
                  <a:cubicBezTo>
                    <a:pt x="428" y="12"/>
                    <a:pt x="381" y="1"/>
                    <a:pt x="335"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1489;p37">
              <a:extLst>
                <a:ext uri="{FF2B5EF4-FFF2-40B4-BE49-F238E27FC236}">
                  <a16:creationId xmlns:a16="http://schemas.microsoft.com/office/drawing/2014/main" id="{9A47803B-35B8-8295-ED30-35F357EE56EE}"/>
                </a:ext>
              </a:extLst>
            </p:cNvPr>
            <p:cNvSpPr/>
            <p:nvPr/>
          </p:nvSpPr>
          <p:spPr>
            <a:xfrm flipH="1">
              <a:off x="6173479" y="4395288"/>
              <a:ext cx="38526" cy="33710"/>
            </a:xfrm>
            <a:custGeom>
              <a:avLst/>
              <a:gdLst/>
              <a:ahLst/>
              <a:cxnLst/>
              <a:rect l="l" t="t" r="r" b="b"/>
              <a:pathLst>
                <a:path w="616" h="539" extrusionOk="0">
                  <a:moveTo>
                    <a:pt x="307" y="1"/>
                  </a:moveTo>
                  <a:cubicBezTo>
                    <a:pt x="210" y="1"/>
                    <a:pt x="118" y="51"/>
                    <a:pt x="69" y="141"/>
                  </a:cubicBezTo>
                  <a:cubicBezTo>
                    <a:pt x="1" y="274"/>
                    <a:pt x="48" y="435"/>
                    <a:pt x="182" y="506"/>
                  </a:cubicBezTo>
                  <a:cubicBezTo>
                    <a:pt x="222" y="528"/>
                    <a:pt x="265" y="539"/>
                    <a:pt x="308" y="539"/>
                  </a:cubicBezTo>
                  <a:cubicBezTo>
                    <a:pt x="403" y="539"/>
                    <a:pt x="496" y="487"/>
                    <a:pt x="543" y="397"/>
                  </a:cubicBezTo>
                  <a:cubicBezTo>
                    <a:pt x="615" y="264"/>
                    <a:pt x="563" y="104"/>
                    <a:pt x="434" y="32"/>
                  </a:cubicBezTo>
                  <a:cubicBezTo>
                    <a:pt x="393" y="11"/>
                    <a:pt x="349" y="1"/>
                    <a:pt x="307"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1490;p37">
              <a:extLst>
                <a:ext uri="{FF2B5EF4-FFF2-40B4-BE49-F238E27FC236}">
                  <a16:creationId xmlns:a16="http://schemas.microsoft.com/office/drawing/2014/main" id="{90B2C298-3349-2A83-0578-2F34D8F8DC00}"/>
                </a:ext>
              </a:extLst>
            </p:cNvPr>
            <p:cNvSpPr/>
            <p:nvPr/>
          </p:nvSpPr>
          <p:spPr>
            <a:xfrm flipH="1">
              <a:off x="6101368" y="4434001"/>
              <a:ext cx="38276" cy="33773"/>
            </a:xfrm>
            <a:custGeom>
              <a:avLst/>
              <a:gdLst/>
              <a:ahLst/>
              <a:cxnLst/>
              <a:rect l="l" t="t" r="r" b="b"/>
              <a:pathLst>
                <a:path w="612" h="540" extrusionOk="0">
                  <a:moveTo>
                    <a:pt x="304" y="1"/>
                  </a:moveTo>
                  <a:cubicBezTo>
                    <a:pt x="209" y="1"/>
                    <a:pt x="118" y="52"/>
                    <a:pt x="69" y="143"/>
                  </a:cubicBezTo>
                  <a:cubicBezTo>
                    <a:pt x="0" y="273"/>
                    <a:pt x="49" y="437"/>
                    <a:pt x="178" y="509"/>
                  </a:cubicBezTo>
                  <a:cubicBezTo>
                    <a:pt x="219" y="530"/>
                    <a:pt x="262" y="540"/>
                    <a:pt x="305" y="540"/>
                  </a:cubicBezTo>
                  <a:cubicBezTo>
                    <a:pt x="401" y="540"/>
                    <a:pt x="494" y="488"/>
                    <a:pt x="544" y="396"/>
                  </a:cubicBezTo>
                  <a:cubicBezTo>
                    <a:pt x="612" y="266"/>
                    <a:pt x="564" y="103"/>
                    <a:pt x="434" y="35"/>
                  </a:cubicBezTo>
                  <a:cubicBezTo>
                    <a:pt x="392" y="12"/>
                    <a:pt x="347" y="1"/>
                    <a:pt x="304"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1491;p37">
              <a:extLst>
                <a:ext uri="{FF2B5EF4-FFF2-40B4-BE49-F238E27FC236}">
                  <a16:creationId xmlns:a16="http://schemas.microsoft.com/office/drawing/2014/main" id="{A3CAC3EC-2964-9F04-B854-12EA6078349C}"/>
                </a:ext>
              </a:extLst>
            </p:cNvPr>
            <p:cNvSpPr/>
            <p:nvPr/>
          </p:nvSpPr>
          <p:spPr>
            <a:xfrm flipH="1">
              <a:off x="6131701" y="4485098"/>
              <a:ext cx="26518" cy="23266"/>
            </a:xfrm>
            <a:custGeom>
              <a:avLst/>
              <a:gdLst/>
              <a:ahLst/>
              <a:cxnLst/>
              <a:rect l="l" t="t" r="r" b="b"/>
              <a:pathLst>
                <a:path w="424" h="372" extrusionOk="0">
                  <a:moveTo>
                    <a:pt x="212" y="1"/>
                  </a:moveTo>
                  <a:cubicBezTo>
                    <a:pt x="143" y="1"/>
                    <a:pt x="77" y="39"/>
                    <a:pt x="45" y="105"/>
                  </a:cubicBezTo>
                  <a:cubicBezTo>
                    <a:pt x="1" y="197"/>
                    <a:pt x="38" y="310"/>
                    <a:pt x="130" y="354"/>
                  </a:cubicBezTo>
                  <a:cubicBezTo>
                    <a:pt x="156" y="366"/>
                    <a:pt x="183" y="372"/>
                    <a:pt x="210" y="372"/>
                  </a:cubicBezTo>
                  <a:cubicBezTo>
                    <a:pt x="280" y="372"/>
                    <a:pt x="347" y="333"/>
                    <a:pt x="379" y="269"/>
                  </a:cubicBezTo>
                  <a:cubicBezTo>
                    <a:pt x="424" y="176"/>
                    <a:pt x="383" y="64"/>
                    <a:pt x="294" y="20"/>
                  </a:cubicBezTo>
                  <a:cubicBezTo>
                    <a:pt x="268" y="7"/>
                    <a:pt x="240" y="1"/>
                    <a:pt x="212"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1492;p37">
              <a:extLst>
                <a:ext uri="{FF2B5EF4-FFF2-40B4-BE49-F238E27FC236}">
                  <a16:creationId xmlns:a16="http://schemas.microsoft.com/office/drawing/2014/main" id="{0A429231-B4A0-B96F-0959-B644E2C4244F}"/>
                </a:ext>
              </a:extLst>
            </p:cNvPr>
            <p:cNvSpPr/>
            <p:nvPr/>
          </p:nvSpPr>
          <p:spPr>
            <a:xfrm flipH="1">
              <a:off x="6180984" y="4451826"/>
              <a:ext cx="26581" cy="23266"/>
            </a:xfrm>
            <a:custGeom>
              <a:avLst/>
              <a:gdLst/>
              <a:ahLst/>
              <a:cxnLst/>
              <a:rect l="l" t="t" r="r" b="b"/>
              <a:pathLst>
                <a:path w="425" h="372" extrusionOk="0">
                  <a:moveTo>
                    <a:pt x="213" y="0"/>
                  </a:moveTo>
                  <a:cubicBezTo>
                    <a:pt x="144" y="0"/>
                    <a:pt x="77" y="38"/>
                    <a:pt x="45" y="104"/>
                  </a:cubicBezTo>
                  <a:cubicBezTo>
                    <a:pt x="1" y="196"/>
                    <a:pt x="42" y="306"/>
                    <a:pt x="131" y="353"/>
                  </a:cubicBezTo>
                  <a:cubicBezTo>
                    <a:pt x="156" y="365"/>
                    <a:pt x="183" y="371"/>
                    <a:pt x="210" y="371"/>
                  </a:cubicBezTo>
                  <a:cubicBezTo>
                    <a:pt x="280" y="371"/>
                    <a:pt x="348" y="331"/>
                    <a:pt x="380" y="265"/>
                  </a:cubicBezTo>
                  <a:cubicBezTo>
                    <a:pt x="424" y="172"/>
                    <a:pt x="387" y="63"/>
                    <a:pt x="295" y="19"/>
                  </a:cubicBezTo>
                  <a:cubicBezTo>
                    <a:pt x="269" y="6"/>
                    <a:pt x="241" y="0"/>
                    <a:pt x="213"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1493;p37">
              <a:extLst>
                <a:ext uri="{FF2B5EF4-FFF2-40B4-BE49-F238E27FC236}">
                  <a16:creationId xmlns:a16="http://schemas.microsoft.com/office/drawing/2014/main" id="{8FBA61C6-EBE0-2E8C-A360-CCE537B6D715}"/>
                </a:ext>
              </a:extLst>
            </p:cNvPr>
            <p:cNvSpPr/>
            <p:nvPr/>
          </p:nvSpPr>
          <p:spPr>
            <a:xfrm flipH="1">
              <a:off x="6080666" y="4365768"/>
              <a:ext cx="41841" cy="36838"/>
            </a:xfrm>
            <a:custGeom>
              <a:avLst/>
              <a:gdLst/>
              <a:ahLst/>
              <a:cxnLst/>
              <a:rect l="l" t="t" r="r" b="b"/>
              <a:pathLst>
                <a:path w="669" h="589" extrusionOk="0">
                  <a:moveTo>
                    <a:pt x="335" y="0"/>
                  </a:moveTo>
                  <a:cubicBezTo>
                    <a:pt x="230" y="0"/>
                    <a:pt x="130" y="57"/>
                    <a:pt x="78" y="156"/>
                  </a:cubicBezTo>
                  <a:cubicBezTo>
                    <a:pt x="0" y="299"/>
                    <a:pt x="54" y="477"/>
                    <a:pt x="197" y="555"/>
                  </a:cubicBezTo>
                  <a:cubicBezTo>
                    <a:pt x="241" y="578"/>
                    <a:pt x="288" y="589"/>
                    <a:pt x="334" y="589"/>
                  </a:cubicBezTo>
                  <a:cubicBezTo>
                    <a:pt x="439" y="589"/>
                    <a:pt x="542" y="532"/>
                    <a:pt x="594" y="432"/>
                  </a:cubicBezTo>
                  <a:cubicBezTo>
                    <a:pt x="669" y="289"/>
                    <a:pt x="614" y="111"/>
                    <a:pt x="474" y="36"/>
                  </a:cubicBezTo>
                  <a:cubicBezTo>
                    <a:pt x="430" y="12"/>
                    <a:pt x="382" y="0"/>
                    <a:pt x="335"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1494;p37">
              <a:extLst>
                <a:ext uri="{FF2B5EF4-FFF2-40B4-BE49-F238E27FC236}">
                  <a16:creationId xmlns:a16="http://schemas.microsoft.com/office/drawing/2014/main" id="{69ADD34E-AEA1-8BCF-0F03-BDEFCA80EAD6}"/>
                </a:ext>
              </a:extLst>
            </p:cNvPr>
            <p:cNvSpPr/>
            <p:nvPr/>
          </p:nvSpPr>
          <p:spPr>
            <a:xfrm flipH="1">
              <a:off x="6192492" y="4455516"/>
              <a:ext cx="12508" cy="11007"/>
            </a:xfrm>
            <a:custGeom>
              <a:avLst/>
              <a:gdLst/>
              <a:ahLst/>
              <a:cxnLst/>
              <a:rect l="l" t="t" r="r" b="b"/>
              <a:pathLst>
                <a:path w="200" h="176" extrusionOk="0">
                  <a:moveTo>
                    <a:pt x="99" y="0"/>
                  </a:moveTo>
                  <a:cubicBezTo>
                    <a:pt x="67" y="0"/>
                    <a:pt x="38" y="17"/>
                    <a:pt x="21" y="45"/>
                  </a:cubicBezTo>
                  <a:cubicBezTo>
                    <a:pt x="1" y="90"/>
                    <a:pt x="15" y="141"/>
                    <a:pt x="59" y="165"/>
                  </a:cubicBezTo>
                  <a:cubicBezTo>
                    <a:pt x="72" y="172"/>
                    <a:pt x="85" y="176"/>
                    <a:pt x="99" y="176"/>
                  </a:cubicBezTo>
                  <a:cubicBezTo>
                    <a:pt x="130" y="176"/>
                    <a:pt x="161" y="158"/>
                    <a:pt x="175" y="127"/>
                  </a:cubicBezTo>
                  <a:cubicBezTo>
                    <a:pt x="199" y="86"/>
                    <a:pt x="182" y="31"/>
                    <a:pt x="141" y="11"/>
                  </a:cubicBezTo>
                  <a:cubicBezTo>
                    <a:pt x="127" y="3"/>
                    <a:pt x="113" y="0"/>
                    <a:pt x="99"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495;p37">
              <a:extLst>
                <a:ext uri="{FF2B5EF4-FFF2-40B4-BE49-F238E27FC236}">
                  <a16:creationId xmlns:a16="http://schemas.microsoft.com/office/drawing/2014/main" id="{C9BA6501-E756-AB13-202B-546D3CF9EA2F}"/>
                </a:ext>
              </a:extLst>
            </p:cNvPr>
            <p:cNvSpPr/>
            <p:nvPr/>
          </p:nvSpPr>
          <p:spPr>
            <a:xfrm flipH="1">
              <a:off x="6135266" y="4488663"/>
              <a:ext cx="9069" cy="7818"/>
            </a:xfrm>
            <a:custGeom>
              <a:avLst/>
              <a:gdLst/>
              <a:ahLst/>
              <a:cxnLst/>
              <a:rect l="l" t="t" r="r" b="b"/>
              <a:pathLst>
                <a:path w="145" h="125" extrusionOk="0">
                  <a:moveTo>
                    <a:pt x="75" y="1"/>
                  </a:moveTo>
                  <a:cubicBezTo>
                    <a:pt x="52" y="1"/>
                    <a:pt x="29" y="12"/>
                    <a:pt x="17" y="34"/>
                  </a:cubicBezTo>
                  <a:cubicBezTo>
                    <a:pt x="1" y="65"/>
                    <a:pt x="14" y="103"/>
                    <a:pt x="45" y="116"/>
                  </a:cubicBezTo>
                  <a:cubicBezTo>
                    <a:pt x="54" y="121"/>
                    <a:pt x="64" y="124"/>
                    <a:pt x="74" y="124"/>
                  </a:cubicBezTo>
                  <a:cubicBezTo>
                    <a:pt x="95" y="124"/>
                    <a:pt x="115" y="113"/>
                    <a:pt x="127" y="92"/>
                  </a:cubicBezTo>
                  <a:cubicBezTo>
                    <a:pt x="144" y="62"/>
                    <a:pt x="130" y="24"/>
                    <a:pt x="103" y="7"/>
                  </a:cubicBezTo>
                  <a:cubicBezTo>
                    <a:pt x="94" y="3"/>
                    <a:pt x="85" y="1"/>
                    <a:pt x="75"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496;p37">
              <a:extLst>
                <a:ext uri="{FF2B5EF4-FFF2-40B4-BE49-F238E27FC236}">
                  <a16:creationId xmlns:a16="http://schemas.microsoft.com/office/drawing/2014/main" id="{5686E879-3E25-BD80-D770-87490C0A50F7}"/>
                </a:ext>
              </a:extLst>
            </p:cNvPr>
            <p:cNvSpPr/>
            <p:nvPr/>
          </p:nvSpPr>
          <p:spPr>
            <a:xfrm flipH="1">
              <a:off x="6105808" y="4439755"/>
              <a:ext cx="14635" cy="12759"/>
            </a:xfrm>
            <a:custGeom>
              <a:avLst/>
              <a:gdLst/>
              <a:ahLst/>
              <a:cxnLst/>
              <a:rect l="l" t="t" r="r" b="b"/>
              <a:pathLst>
                <a:path w="234" h="204" extrusionOk="0">
                  <a:moveTo>
                    <a:pt x="120" y="0"/>
                  </a:moveTo>
                  <a:cubicBezTo>
                    <a:pt x="83" y="0"/>
                    <a:pt x="47" y="19"/>
                    <a:pt x="28" y="55"/>
                  </a:cubicBezTo>
                  <a:cubicBezTo>
                    <a:pt x="1" y="102"/>
                    <a:pt x="21" y="164"/>
                    <a:pt x="69" y="192"/>
                  </a:cubicBezTo>
                  <a:cubicBezTo>
                    <a:pt x="85" y="200"/>
                    <a:pt x="101" y="204"/>
                    <a:pt x="117" y="204"/>
                  </a:cubicBezTo>
                  <a:cubicBezTo>
                    <a:pt x="154" y="204"/>
                    <a:pt x="189" y="184"/>
                    <a:pt x="205" y="151"/>
                  </a:cubicBezTo>
                  <a:cubicBezTo>
                    <a:pt x="233" y="99"/>
                    <a:pt x="216" y="38"/>
                    <a:pt x="164" y="11"/>
                  </a:cubicBezTo>
                  <a:cubicBezTo>
                    <a:pt x="150" y="3"/>
                    <a:pt x="135" y="0"/>
                    <a:pt x="120"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497;p37">
              <a:extLst>
                <a:ext uri="{FF2B5EF4-FFF2-40B4-BE49-F238E27FC236}">
                  <a16:creationId xmlns:a16="http://schemas.microsoft.com/office/drawing/2014/main" id="{9482EE48-CEF0-42D6-05E5-4DB7CAA076B9}"/>
                </a:ext>
              </a:extLst>
            </p:cNvPr>
            <p:cNvSpPr/>
            <p:nvPr/>
          </p:nvSpPr>
          <p:spPr>
            <a:xfrm flipH="1">
              <a:off x="6085607" y="4370771"/>
              <a:ext cx="17074" cy="15010"/>
            </a:xfrm>
            <a:custGeom>
              <a:avLst/>
              <a:gdLst/>
              <a:ahLst/>
              <a:cxnLst/>
              <a:rect l="l" t="t" r="r" b="b"/>
              <a:pathLst>
                <a:path w="273" h="240" extrusionOk="0">
                  <a:moveTo>
                    <a:pt x="138" y="1"/>
                  </a:moveTo>
                  <a:cubicBezTo>
                    <a:pt x="95" y="1"/>
                    <a:pt x="53" y="25"/>
                    <a:pt x="31" y="66"/>
                  </a:cubicBezTo>
                  <a:cubicBezTo>
                    <a:pt x="0" y="124"/>
                    <a:pt x="24" y="195"/>
                    <a:pt x="82" y="226"/>
                  </a:cubicBezTo>
                  <a:cubicBezTo>
                    <a:pt x="99" y="235"/>
                    <a:pt x="118" y="239"/>
                    <a:pt x="136" y="239"/>
                  </a:cubicBezTo>
                  <a:cubicBezTo>
                    <a:pt x="179" y="239"/>
                    <a:pt x="221" y="216"/>
                    <a:pt x="243" y="175"/>
                  </a:cubicBezTo>
                  <a:cubicBezTo>
                    <a:pt x="273" y="116"/>
                    <a:pt x="249" y="45"/>
                    <a:pt x="191" y="14"/>
                  </a:cubicBezTo>
                  <a:cubicBezTo>
                    <a:pt x="174" y="5"/>
                    <a:pt x="156" y="1"/>
                    <a:pt x="138"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498;p37">
              <a:extLst>
                <a:ext uri="{FF2B5EF4-FFF2-40B4-BE49-F238E27FC236}">
                  <a16:creationId xmlns:a16="http://schemas.microsoft.com/office/drawing/2014/main" id="{FA22C9F4-A97F-17BB-BE7F-0DA42846FD41}"/>
                </a:ext>
              </a:extLst>
            </p:cNvPr>
            <p:cNvSpPr/>
            <p:nvPr/>
          </p:nvSpPr>
          <p:spPr>
            <a:xfrm flipH="1">
              <a:off x="6127886" y="4304977"/>
              <a:ext cx="16449" cy="14635"/>
            </a:xfrm>
            <a:custGeom>
              <a:avLst/>
              <a:gdLst/>
              <a:ahLst/>
              <a:cxnLst/>
              <a:rect l="l" t="t" r="r" b="b"/>
              <a:pathLst>
                <a:path w="263" h="234" extrusionOk="0">
                  <a:moveTo>
                    <a:pt x="132" y="0"/>
                  </a:moveTo>
                  <a:cubicBezTo>
                    <a:pt x="91" y="0"/>
                    <a:pt x="52" y="23"/>
                    <a:pt x="31" y="62"/>
                  </a:cubicBezTo>
                  <a:cubicBezTo>
                    <a:pt x="1" y="117"/>
                    <a:pt x="21" y="189"/>
                    <a:pt x="79" y="220"/>
                  </a:cubicBezTo>
                  <a:cubicBezTo>
                    <a:pt x="95" y="229"/>
                    <a:pt x="113" y="233"/>
                    <a:pt x="131" y="233"/>
                  </a:cubicBezTo>
                  <a:cubicBezTo>
                    <a:pt x="173" y="233"/>
                    <a:pt x="215" y="210"/>
                    <a:pt x="236" y="172"/>
                  </a:cubicBezTo>
                  <a:cubicBezTo>
                    <a:pt x="263" y="114"/>
                    <a:pt x="243" y="45"/>
                    <a:pt x="188" y="15"/>
                  </a:cubicBezTo>
                  <a:cubicBezTo>
                    <a:pt x="170" y="5"/>
                    <a:pt x="151" y="0"/>
                    <a:pt x="132"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499;p37">
              <a:extLst>
                <a:ext uri="{FF2B5EF4-FFF2-40B4-BE49-F238E27FC236}">
                  <a16:creationId xmlns:a16="http://schemas.microsoft.com/office/drawing/2014/main" id="{28C56D55-D26F-7490-1DD3-C9C16578D465}"/>
                </a:ext>
              </a:extLst>
            </p:cNvPr>
            <p:cNvSpPr/>
            <p:nvPr/>
          </p:nvSpPr>
          <p:spPr>
            <a:xfrm flipH="1">
              <a:off x="6192930" y="4343002"/>
              <a:ext cx="12696" cy="11133"/>
            </a:xfrm>
            <a:custGeom>
              <a:avLst/>
              <a:gdLst/>
              <a:ahLst/>
              <a:cxnLst/>
              <a:rect l="l" t="t" r="r" b="b"/>
              <a:pathLst>
                <a:path w="203" h="178" extrusionOk="0">
                  <a:moveTo>
                    <a:pt x="103" y="0"/>
                  </a:moveTo>
                  <a:cubicBezTo>
                    <a:pt x="71" y="0"/>
                    <a:pt x="41" y="18"/>
                    <a:pt x="25" y="48"/>
                  </a:cubicBezTo>
                  <a:cubicBezTo>
                    <a:pt x="1" y="89"/>
                    <a:pt x="18" y="144"/>
                    <a:pt x="59" y="168"/>
                  </a:cubicBezTo>
                  <a:cubicBezTo>
                    <a:pt x="73" y="174"/>
                    <a:pt x="87" y="177"/>
                    <a:pt x="101" y="177"/>
                  </a:cubicBezTo>
                  <a:cubicBezTo>
                    <a:pt x="133" y="177"/>
                    <a:pt x="164" y="161"/>
                    <a:pt x="178" y="130"/>
                  </a:cubicBezTo>
                  <a:cubicBezTo>
                    <a:pt x="203" y="86"/>
                    <a:pt x="185" y="35"/>
                    <a:pt x="144" y="11"/>
                  </a:cubicBezTo>
                  <a:cubicBezTo>
                    <a:pt x="131" y="3"/>
                    <a:pt x="117" y="0"/>
                    <a:pt x="103"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500;p37">
              <a:extLst>
                <a:ext uri="{FF2B5EF4-FFF2-40B4-BE49-F238E27FC236}">
                  <a16:creationId xmlns:a16="http://schemas.microsoft.com/office/drawing/2014/main" id="{0A15408B-1303-94EE-46E2-395807235D5C}"/>
                </a:ext>
              </a:extLst>
            </p:cNvPr>
            <p:cNvSpPr/>
            <p:nvPr/>
          </p:nvSpPr>
          <p:spPr>
            <a:xfrm flipH="1">
              <a:off x="6193368" y="4400916"/>
              <a:ext cx="13322" cy="11758"/>
            </a:xfrm>
            <a:custGeom>
              <a:avLst/>
              <a:gdLst/>
              <a:ahLst/>
              <a:cxnLst/>
              <a:rect l="l" t="t" r="r" b="b"/>
              <a:pathLst>
                <a:path w="213" h="188" extrusionOk="0">
                  <a:moveTo>
                    <a:pt x="105" y="0"/>
                  </a:moveTo>
                  <a:cubicBezTo>
                    <a:pt x="72" y="0"/>
                    <a:pt x="41" y="19"/>
                    <a:pt x="25" y="51"/>
                  </a:cubicBezTo>
                  <a:cubicBezTo>
                    <a:pt x="1" y="96"/>
                    <a:pt x="18" y="150"/>
                    <a:pt x="62" y="174"/>
                  </a:cubicBezTo>
                  <a:cubicBezTo>
                    <a:pt x="78" y="183"/>
                    <a:pt x="94" y="187"/>
                    <a:pt x="109" y="187"/>
                  </a:cubicBezTo>
                  <a:cubicBezTo>
                    <a:pt x="142" y="187"/>
                    <a:pt x="172" y="169"/>
                    <a:pt x="188" y="137"/>
                  </a:cubicBezTo>
                  <a:cubicBezTo>
                    <a:pt x="212" y="92"/>
                    <a:pt x="195" y="38"/>
                    <a:pt x="151" y="14"/>
                  </a:cubicBezTo>
                  <a:cubicBezTo>
                    <a:pt x="136" y="5"/>
                    <a:pt x="120" y="0"/>
                    <a:pt x="105"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501;p37">
              <a:extLst>
                <a:ext uri="{FF2B5EF4-FFF2-40B4-BE49-F238E27FC236}">
                  <a16:creationId xmlns:a16="http://schemas.microsoft.com/office/drawing/2014/main" id="{A5F910F8-E050-6614-F448-DF803F9F9319}"/>
                </a:ext>
              </a:extLst>
            </p:cNvPr>
            <p:cNvSpPr/>
            <p:nvPr/>
          </p:nvSpPr>
          <p:spPr>
            <a:xfrm flipH="1">
              <a:off x="7411131" y="4149997"/>
              <a:ext cx="73925" cy="150165"/>
            </a:xfrm>
            <a:custGeom>
              <a:avLst/>
              <a:gdLst/>
              <a:ahLst/>
              <a:cxnLst/>
              <a:rect l="l" t="t" r="r" b="b"/>
              <a:pathLst>
                <a:path w="1182" h="2401" extrusionOk="0">
                  <a:moveTo>
                    <a:pt x="604" y="1762"/>
                  </a:moveTo>
                  <a:cubicBezTo>
                    <a:pt x="604" y="1762"/>
                    <a:pt x="605" y="1766"/>
                    <a:pt x="608" y="1770"/>
                  </a:cubicBezTo>
                  <a:lnTo>
                    <a:pt x="608" y="1770"/>
                  </a:lnTo>
                  <a:cubicBezTo>
                    <a:pt x="604" y="1769"/>
                    <a:pt x="604" y="1765"/>
                    <a:pt x="604" y="1765"/>
                  </a:cubicBezTo>
                  <a:lnTo>
                    <a:pt x="604" y="1762"/>
                  </a:lnTo>
                  <a:close/>
                  <a:moveTo>
                    <a:pt x="440" y="1"/>
                  </a:moveTo>
                  <a:cubicBezTo>
                    <a:pt x="437" y="103"/>
                    <a:pt x="433" y="209"/>
                    <a:pt x="430" y="311"/>
                  </a:cubicBezTo>
                  <a:cubicBezTo>
                    <a:pt x="430" y="414"/>
                    <a:pt x="430" y="516"/>
                    <a:pt x="437" y="618"/>
                  </a:cubicBezTo>
                  <a:cubicBezTo>
                    <a:pt x="444" y="752"/>
                    <a:pt x="454" y="885"/>
                    <a:pt x="471" y="1015"/>
                  </a:cubicBezTo>
                  <a:cubicBezTo>
                    <a:pt x="317" y="905"/>
                    <a:pt x="161" y="796"/>
                    <a:pt x="0" y="697"/>
                  </a:cubicBezTo>
                  <a:lnTo>
                    <a:pt x="0" y="697"/>
                  </a:lnTo>
                  <a:cubicBezTo>
                    <a:pt x="153" y="840"/>
                    <a:pt x="317" y="974"/>
                    <a:pt x="481" y="1103"/>
                  </a:cubicBezTo>
                  <a:cubicBezTo>
                    <a:pt x="488" y="1144"/>
                    <a:pt x="495" y="1189"/>
                    <a:pt x="501" y="1233"/>
                  </a:cubicBezTo>
                  <a:cubicBezTo>
                    <a:pt x="529" y="1387"/>
                    <a:pt x="560" y="1540"/>
                    <a:pt x="604" y="1691"/>
                  </a:cubicBezTo>
                  <a:cubicBezTo>
                    <a:pt x="588" y="1684"/>
                    <a:pt x="574" y="1677"/>
                    <a:pt x="560" y="1670"/>
                  </a:cubicBezTo>
                  <a:cubicBezTo>
                    <a:pt x="509" y="1647"/>
                    <a:pt x="461" y="1626"/>
                    <a:pt x="413" y="1606"/>
                  </a:cubicBezTo>
                  <a:cubicBezTo>
                    <a:pt x="314" y="1565"/>
                    <a:pt x="215" y="1530"/>
                    <a:pt x="112" y="1499"/>
                  </a:cubicBezTo>
                  <a:lnTo>
                    <a:pt x="112" y="1499"/>
                  </a:lnTo>
                  <a:cubicBezTo>
                    <a:pt x="202" y="1554"/>
                    <a:pt x="297" y="1606"/>
                    <a:pt x="389" y="1653"/>
                  </a:cubicBezTo>
                  <a:lnTo>
                    <a:pt x="529" y="1724"/>
                  </a:lnTo>
                  <a:cubicBezTo>
                    <a:pt x="553" y="1738"/>
                    <a:pt x="577" y="1752"/>
                    <a:pt x="597" y="1762"/>
                  </a:cubicBezTo>
                  <a:cubicBezTo>
                    <a:pt x="600" y="1765"/>
                    <a:pt x="606" y="1770"/>
                    <a:pt x="607" y="1770"/>
                  </a:cubicBezTo>
                  <a:cubicBezTo>
                    <a:pt x="608" y="1770"/>
                    <a:pt x="608" y="1770"/>
                    <a:pt x="608" y="1770"/>
                  </a:cubicBezTo>
                  <a:lnTo>
                    <a:pt x="608" y="1770"/>
                  </a:lnTo>
                  <a:cubicBezTo>
                    <a:pt x="610" y="1772"/>
                    <a:pt x="612" y="1775"/>
                    <a:pt x="615" y="1776"/>
                  </a:cubicBezTo>
                  <a:cubicBezTo>
                    <a:pt x="621" y="1783"/>
                    <a:pt x="624" y="1783"/>
                    <a:pt x="632" y="1786"/>
                  </a:cubicBezTo>
                  <a:cubicBezTo>
                    <a:pt x="635" y="1800"/>
                    <a:pt x="642" y="1817"/>
                    <a:pt x="645" y="1834"/>
                  </a:cubicBezTo>
                  <a:cubicBezTo>
                    <a:pt x="683" y="1946"/>
                    <a:pt x="724" y="2056"/>
                    <a:pt x="768" y="2162"/>
                  </a:cubicBezTo>
                  <a:cubicBezTo>
                    <a:pt x="700" y="2148"/>
                    <a:pt x="632" y="2134"/>
                    <a:pt x="560" y="2124"/>
                  </a:cubicBezTo>
                  <a:cubicBezTo>
                    <a:pt x="478" y="2110"/>
                    <a:pt x="393" y="2101"/>
                    <a:pt x="311" y="2097"/>
                  </a:cubicBezTo>
                  <a:lnTo>
                    <a:pt x="311" y="2097"/>
                  </a:lnTo>
                  <a:cubicBezTo>
                    <a:pt x="389" y="2128"/>
                    <a:pt x="468" y="2155"/>
                    <a:pt x="550" y="2175"/>
                  </a:cubicBezTo>
                  <a:cubicBezTo>
                    <a:pt x="628" y="2200"/>
                    <a:pt x="710" y="2220"/>
                    <a:pt x="792" y="2237"/>
                  </a:cubicBezTo>
                  <a:lnTo>
                    <a:pt x="802" y="2237"/>
                  </a:lnTo>
                  <a:cubicBezTo>
                    <a:pt x="829" y="2295"/>
                    <a:pt x="860" y="2350"/>
                    <a:pt x="891" y="2400"/>
                  </a:cubicBezTo>
                  <a:cubicBezTo>
                    <a:pt x="867" y="2346"/>
                    <a:pt x="843" y="2288"/>
                    <a:pt x="823" y="2230"/>
                  </a:cubicBezTo>
                  <a:lnTo>
                    <a:pt x="829" y="2220"/>
                  </a:lnTo>
                  <a:cubicBezTo>
                    <a:pt x="864" y="2151"/>
                    <a:pt x="898" y="2083"/>
                    <a:pt x="925" y="2015"/>
                  </a:cubicBezTo>
                  <a:cubicBezTo>
                    <a:pt x="942" y="1984"/>
                    <a:pt x="956" y="1946"/>
                    <a:pt x="973" y="1913"/>
                  </a:cubicBezTo>
                  <a:cubicBezTo>
                    <a:pt x="986" y="1878"/>
                    <a:pt x="1000" y="1844"/>
                    <a:pt x="1018" y="1810"/>
                  </a:cubicBezTo>
                  <a:lnTo>
                    <a:pt x="1018" y="1810"/>
                  </a:lnTo>
                  <a:cubicBezTo>
                    <a:pt x="986" y="1838"/>
                    <a:pt x="966" y="1868"/>
                    <a:pt x="942" y="1899"/>
                  </a:cubicBezTo>
                  <a:lnTo>
                    <a:pt x="881" y="1991"/>
                  </a:lnTo>
                  <a:cubicBezTo>
                    <a:pt x="850" y="2042"/>
                    <a:pt x="823" y="2093"/>
                    <a:pt x="792" y="2145"/>
                  </a:cubicBezTo>
                  <a:cubicBezTo>
                    <a:pt x="788" y="2134"/>
                    <a:pt x="785" y="2124"/>
                    <a:pt x="782" y="2114"/>
                  </a:cubicBezTo>
                  <a:cubicBezTo>
                    <a:pt x="751" y="2019"/>
                    <a:pt x="720" y="1919"/>
                    <a:pt x="696" y="1820"/>
                  </a:cubicBezTo>
                  <a:cubicBezTo>
                    <a:pt x="690" y="1800"/>
                    <a:pt x="686" y="1779"/>
                    <a:pt x="683" y="1756"/>
                  </a:cubicBezTo>
                  <a:cubicBezTo>
                    <a:pt x="686" y="1749"/>
                    <a:pt x="693" y="1745"/>
                    <a:pt x="696" y="1738"/>
                  </a:cubicBezTo>
                  <a:cubicBezTo>
                    <a:pt x="764" y="1653"/>
                    <a:pt x="823" y="1568"/>
                    <a:pt x="881" y="1479"/>
                  </a:cubicBezTo>
                  <a:cubicBezTo>
                    <a:pt x="939" y="1390"/>
                    <a:pt x="990" y="1298"/>
                    <a:pt x="1038" y="1206"/>
                  </a:cubicBezTo>
                  <a:lnTo>
                    <a:pt x="1038" y="1206"/>
                  </a:lnTo>
                  <a:cubicBezTo>
                    <a:pt x="969" y="1285"/>
                    <a:pt x="901" y="1363"/>
                    <a:pt x="837" y="1448"/>
                  </a:cubicBezTo>
                  <a:lnTo>
                    <a:pt x="662" y="1674"/>
                  </a:lnTo>
                  <a:cubicBezTo>
                    <a:pt x="628" y="1524"/>
                    <a:pt x="594" y="1373"/>
                    <a:pt x="570" y="1223"/>
                  </a:cubicBezTo>
                  <a:cubicBezTo>
                    <a:pt x="563" y="1179"/>
                    <a:pt x="556" y="1138"/>
                    <a:pt x="550" y="1094"/>
                  </a:cubicBezTo>
                  <a:cubicBezTo>
                    <a:pt x="659" y="974"/>
                    <a:pt x="764" y="854"/>
                    <a:pt x="870" y="732"/>
                  </a:cubicBezTo>
                  <a:cubicBezTo>
                    <a:pt x="977" y="602"/>
                    <a:pt x="1082" y="472"/>
                    <a:pt x="1181" y="336"/>
                  </a:cubicBezTo>
                  <a:lnTo>
                    <a:pt x="1181" y="336"/>
                  </a:lnTo>
                  <a:cubicBezTo>
                    <a:pt x="1059" y="451"/>
                    <a:pt x="939" y="571"/>
                    <a:pt x="826" y="691"/>
                  </a:cubicBezTo>
                  <a:cubicBezTo>
                    <a:pt x="727" y="796"/>
                    <a:pt x="632" y="902"/>
                    <a:pt x="536" y="1008"/>
                  </a:cubicBezTo>
                  <a:cubicBezTo>
                    <a:pt x="533" y="981"/>
                    <a:pt x="529" y="950"/>
                    <a:pt x="526" y="919"/>
                  </a:cubicBezTo>
                  <a:cubicBezTo>
                    <a:pt x="509" y="817"/>
                    <a:pt x="501" y="718"/>
                    <a:pt x="488" y="615"/>
                  </a:cubicBezTo>
                  <a:cubicBezTo>
                    <a:pt x="468" y="410"/>
                    <a:pt x="457" y="209"/>
                    <a:pt x="440"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502;p37">
              <a:extLst>
                <a:ext uri="{FF2B5EF4-FFF2-40B4-BE49-F238E27FC236}">
                  <a16:creationId xmlns:a16="http://schemas.microsoft.com/office/drawing/2014/main" id="{7E15BA15-7C8A-CCE5-DFD1-E26B18B3C8FC}"/>
                </a:ext>
              </a:extLst>
            </p:cNvPr>
            <p:cNvSpPr/>
            <p:nvPr/>
          </p:nvSpPr>
          <p:spPr>
            <a:xfrm flipH="1">
              <a:off x="7438024" y="4127607"/>
              <a:ext cx="33148" cy="28957"/>
            </a:xfrm>
            <a:custGeom>
              <a:avLst/>
              <a:gdLst/>
              <a:ahLst/>
              <a:cxnLst/>
              <a:rect l="l" t="t" r="r" b="b"/>
              <a:pathLst>
                <a:path w="530" h="463" extrusionOk="0">
                  <a:moveTo>
                    <a:pt x="268" y="1"/>
                  </a:moveTo>
                  <a:cubicBezTo>
                    <a:pt x="239" y="1"/>
                    <a:pt x="210" y="6"/>
                    <a:pt x="181" y="18"/>
                  </a:cubicBezTo>
                  <a:cubicBezTo>
                    <a:pt x="58" y="62"/>
                    <a:pt x="0" y="195"/>
                    <a:pt x="44" y="314"/>
                  </a:cubicBezTo>
                  <a:cubicBezTo>
                    <a:pt x="81" y="407"/>
                    <a:pt x="171" y="463"/>
                    <a:pt x="266" y="463"/>
                  </a:cubicBezTo>
                  <a:cubicBezTo>
                    <a:pt x="293" y="463"/>
                    <a:pt x="321" y="458"/>
                    <a:pt x="348" y="448"/>
                  </a:cubicBezTo>
                  <a:cubicBezTo>
                    <a:pt x="468" y="400"/>
                    <a:pt x="529" y="267"/>
                    <a:pt x="481" y="147"/>
                  </a:cubicBezTo>
                  <a:cubicBezTo>
                    <a:pt x="445" y="56"/>
                    <a:pt x="359" y="1"/>
                    <a:pt x="268"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503;p37">
              <a:extLst>
                <a:ext uri="{FF2B5EF4-FFF2-40B4-BE49-F238E27FC236}">
                  <a16:creationId xmlns:a16="http://schemas.microsoft.com/office/drawing/2014/main" id="{F0D85731-5BB6-A0E7-724E-D50F63BE8077}"/>
                </a:ext>
              </a:extLst>
            </p:cNvPr>
            <p:cNvSpPr/>
            <p:nvPr/>
          </p:nvSpPr>
          <p:spPr>
            <a:xfrm flipH="1">
              <a:off x="7397684" y="4160129"/>
              <a:ext cx="33210" cy="28957"/>
            </a:xfrm>
            <a:custGeom>
              <a:avLst/>
              <a:gdLst/>
              <a:ahLst/>
              <a:cxnLst/>
              <a:rect l="l" t="t" r="r" b="b"/>
              <a:pathLst>
                <a:path w="531" h="463" extrusionOk="0">
                  <a:moveTo>
                    <a:pt x="266" y="0"/>
                  </a:moveTo>
                  <a:cubicBezTo>
                    <a:pt x="238" y="0"/>
                    <a:pt x="210" y="6"/>
                    <a:pt x="182" y="17"/>
                  </a:cubicBezTo>
                  <a:cubicBezTo>
                    <a:pt x="62" y="61"/>
                    <a:pt x="1" y="198"/>
                    <a:pt x="49" y="313"/>
                  </a:cubicBezTo>
                  <a:cubicBezTo>
                    <a:pt x="83" y="405"/>
                    <a:pt x="172" y="463"/>
                    <a:pt x="265" y="463"/>
                  </a:cubicBezTo>
                  <a:cubicBezTo>
                    <a:pt x="293" y="463"/>
                    <a:pt x="322" y="458"/>
                    <a:pt x="349" y="447"/>
                  </a:cubicBezTo>
                  <a:cubicBezTo>
                    <a:pt x="472" y="402"/>
                    <a:pt x="530" y="269"/>
                    <a:pt x="483" y="149"/>
                  </a:cubicBezTo>
                  <a:cubicBezTo>
                    <a:pt x="449" y="58"/>
                    <a:pt x="360" y="0"/>
                    <a:pt x="266"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504;p37">
              <a:extLst>
                <a:ext uri="{FF2B5EF4-FFF2-40B4-BE49-F238E27FC236}">
                  <a16:creationId xmlns:a16="http://schemas.microsoft.com/office/drawing/2014/main" id="{B3B2FC36-0A01-4577-B024-9836BF2A3E1E}"/>
                </a:ext>
              </a:extLst>
            </p:cNvPr>
            <p:cNvSpPr/>
            <p:nvPr/>
          </p:nvSpPr>
          <p:spPr>
            <a:xfrm flipH="1">
              <a:off x="7401749" y="4207098"/>
              <a:ext cx="30396" cy="26581"/>
            </a:xfrm>
            <a:custGeom>
              <a:avLst/>
              <a:gdLst/>
              <a:ahLst/>
              <a:cxnLst/>
              <a:rect l="l" t="t" r="r" b="b"/>
              <a:pathLst>
                <a:path w="486" h="425" extrusionOk="0">
                  <a:moveTo>
                    <a:pt x="244" y="1"/>
                  </a:moveTo>
                  <a:cubicBezTo>
                    <a:pt x="218" y="1"/>
                    <a:pt x="190" y="6"/>
                    <a:pt x="164" y="17"/>
                  </a:cubicBezTo>
                  <a:cubicBezTo>
                    <a:pt x="55" y="58"/>
                    <a:pt x="0" y="181"/>
                    <a:pt x="41" y="290"/>
                  </a:cubicBezTo>
                  <a:cubicBezTo>
                    <a:pt x="75" y="373"/>
                    <a:pt x="155" y="425"/>
                    <a:pt x="240" y="425"/>
                  </a:cubicBezTo>
                  <a:cubicBezTo>
                    <a:pt x="266" y="425"/>
                    <a:pt x="292" y="420"/>
                    <a:pt x="318" y="409"/>
                  </a:cubicBezTo>
                  <a:cubicBezTo>
                    <a:pt x="427" y="368"/>
                    <a:pt x="485" y="245"/>
                    <a:pt x="441" y="136"/>
                  </a:cubicBezTo>
                  <a:cubicBezTo>
                    <a:pt x="410" y="53"/>
                    <a:pt x="329" y="1"/>
                    <a:pt x="244"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505;p37">
              <a:extLst>
                <a:ext uri="{FF2B5EF4-FFF2-40B4-BE49-F238E27FC236}">
                  <a16:creationId xmlns:a16="http://schemas.microsoft.com/office/drawing/2014/main" id="{7281A19E-1A6E-74EF-11DE-45BB27242AF5}"/>
                </a:ext>
              </a:extLst>
            </p:cNvPr>
            <p:cNvSpPr/>
            <p:nvPr/>
          </p:nvSpPr>
          <p:spPr>
            <a:xfrm flipH="1">
              <a:off x="7462853" y="4230551"/>
              <a:ext cx="30333" cy="26518"/>
            </a:xfrm>
            <a:custGeom>
              <a:avLst/>
              <a:gdLst/>
              <a:ahLst/>
              <a:cxnLst/>
              <a:rect l="l" t="t" r="r" b="b"/>
              <a:pathLst>
                <a:path w="485" h="424" extrusionOk="0">
                  <a:moveTo>
                    <a:pt x="240" y="0"/>
                  </a:moveTo>
                  <a:cubicBezTo>
                    <a:pt x="215" y="0"/>
                    <a:pt x="189" y="4"/>
                    <a:pt x="165" y="14"/>
                  </a:cubicBezTo>
                  <a:cubicBezTo>
                    <a:pt x="55" y="55"/>
                    <a:pt x="1" y="178"/>
                    <a:pt x="42" y="287"/>
                  </a:cubicBezTo>
                  <a:cubicBezTo>
                    <a:pt x="76" y="371"/>
                    <a:pt x="158" y="423"/>
                    <a:pt x="243" y="423"/>
                  </a:cubicBezTo>
                  <a:cubicBezTo>
                    <a:pt x="268" y="423"/>
                    <a:pt x="293" y="419"/>
                    <a:pt x="318" y="409"/>
                  </a:cubicBezTo>
                  <a:cubicBezTo>
                    <a:pt x="431" y="365"/>
                    <a:pt x="485" y="242"/>
                    <a:pt x="441" y="137"/>
                  </a:cubicBezTo>
                  <a:cubicBezTo>
                    <a:pt x="409" y="52"/>
                    <a:pt x="326" y="0"/>
                    <a:pt x="240"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506;p37">
              <a:extLst>
                <a:ext uri="{FF2B5EF4-FFF2-40B4-BE49-F238E27FC236}">
                  <a16:creationId xmlns:a16="http://schemas.microsoft.com/office/drawing/2014/main" id="{CD22453A-257B-7F53-CA2E-6A83BA75EC73}"/>
                </a:ext>
              </a:extLst>
            </p:cNvPr>
            <p:cNvSpPr/>
            <p:nvPr/>
          </p:nvSpPr>
          <p:spPr>
            <a:xfrm flipH="1">
              <a:off x="7452784" y="4272767"/>
              <a:ext cx="20764" cy="18325"/>
            </a:xfrm>
            <a:custGeom>
              <a:avLst/>
              <a:gdLst/>
              <a:ahLst/>
              <a:cxnLst/>
              <a:rect l="l" t="t" r="r" b="b"/>
              <a:pathLst>
                <a:path w="332" h="293" extrusionOk="0">
                  <a:moveTo>
                    <a:pt x="164" y="1"/>
                  </a:moveTo>
                  <a:cubicBezTo>
                    <a:pt x="149" y="1"/>
                    <a:pt x="134" y="3"/>
                    <a:pt x="120" y="7"/>
                  </a:cubicBezTo>
                  <a:cubicBezTo>
                    <a:pt x="41" y="35"/>
                    <a:pt x="0" y="117"/>
                    <a:pt x="27" y="196"/>
                  </a:cubicBezTo>
                  <a:cubicBezTo>
                    <a:pt x="49" y="255"/>
                    <a:pt x="105" y="293"/>
                    <a:pt x="166" y="293"/>
                  </a:cubicBezTo>
                  <a:cubicBezTo>
                    <a:pt x="182" y="293"/>
                    <a:pt x="199" y="290"/>
                    <a:pt x="215" y="284"/>
                  </a:cubicBezTo>
                  <a:cubicBezTo>
                    <a:pt x="290" y="257"/>
                    <a:pt x="331" y="175"/>
                    <a:pt x="308" y="100"/>
                  </a:cubicBezTo>
                  <a:cubicBezTo>
                    <a:pt x="286" y="39"/>
                    <a:pt x="225" y="1"/>
                    <a:pt x="164"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507;p37">
              <a:extLst>
                <a:ext uri="{FF2B5EF4-FFF2-40B4-BE49-F238E27FC236}">
                  <a16:creationId xmlns:a16="http://schemas.microsoft.com/office/drawing/2014/main" id="{9171FD3D-9157-BBB4-99F1-C4A9D8BAFFDC}"/>
                </a:ext>
              </a:extLst>
            </p:cNvPr>
            <p:cNvSpPr/>
            <p:nvPr/>
          </p:nvSpPr>
          <p:spPr>
            <a:xfrm flipH="1">
              <a:off x="7410505" y="4251441"/>
              <a:ext cx="20764" cy="18325"/>
            </a:xfrm>
            <a:custGeom>
              <a:avLst/>
              <a:gdLst/>
              <a:ahLst/>
              <a:cxnLst/>
              <a:rect l="l" t="t" r="r" b="b"/>
              <a:pathLst>
                <a:path w="332" h="293" extrusionOk="0">
                  <a:moveTo>
                    <a:pt x="164" y="1"/>
                  </a:moveTo>
                  <a:cubicBezTo>
                    <a:pt x="149" y="1"/>
                    <a:pt x="134" y="3"/>
                    <a:pt x="120" y="7"/>
                  </a:cubicBezTo>
                  <a:cubicBezTo>
                    <a:pt x="41" y="34"/>
                    <a:pt x="0" y="116"/>
                    <a:pt x="27" y="195"/>
                  </a:cubicBezTo>
                  <a:cubicBezTo>
                    <a:pt x="46" y="254"/>
                    <a:pt x="103" y="292"/>
                    <a:pt x="165" y="292"/>
                  </a:cubicBezTo>
                  <a:cubicBezTo>
                    <a:pt x="181" y="292"/>
                    <a:pt x="198" y="289"/>
                    <a:pt x="215" y="284"/>
                  </a:cubicBezTo>
                  <a:cubicBezTo>
                    <a:pt x="290" y="260"/>
                    <a:pt x="331" y="175"/>
                    <a:pt x="304" y="99"/>
                  </a:cubicBezTo>
                  <a:cubicBezTo>
                    <a:pt x="285" y="39"/>
                    <a:pt x="225" y="1"/>
                    <a:pt x="164"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508;p37">
              <a:extLst>
                <a:ext uri="{FF2B5EF4-FFF2-40B4-BE49-F238E27FC236}">
                  <a16:creationId xmlns:a16="http://schemas.microsoft.com/office/drawing/2014/main" id="{C6224516-FFFA-0923-D38F-826414BC513F}"/>
                </a:ext>
              </a:extLst>
            </p:cNvPr>
            <p:cNvSpPr/>
            <p:nvPr/>
          </p:nvSpPr>
          <p:spPr>
            <a:xfrm flipH="1">
              <a:off x="7470046" y="4175389"/>
              <a:ext cx="33148" cy="28895"/>
            </a:xfrm>
            <a:custGeom>
              <a:avLst/>
              <a:gdLst/>
              <a:ahLst/>
              <a:cxnLst/>
              <a:rect l="l" t="t" r="r" b="b"/>
              <a:pathLst>
                <a:path w="530" h="462" extrusionOk="0">
                  <a:moveTo>
                    <a:pt x="264" y="0"/>
                  </a:moveTo>
                  <a:cubicBezTo>
                    <a:pt x="236" y="0"/>
                    <a:pt x="208" y="5"/>
                    <a:pt x="181" y="15"/>
                  </a:cubicBezTo>
                  <a:cubicBezTo>
                    <a:pt x="62" y="63"/>
                    <a:pt x="0" y="196"/>
                    <a:pt x="48" y="315"/>
                  </a:cubicBezTo>
                  <a:cubicBezTo>
                    <a:pt x="84" y="406"/>
                    <a:pt x="170" y="462"/>
                    <a:pt x="262" y="462"/>
                  </a:cubicBezTo>
                  <a:cubicBezTo>
                    <a:pt x="291" y="462"/>
                    <a:pt x="320" y="456"/>
                    <a:pt x="348" y="445"/>
                  </a:cubicBezTo>
                  <a:cubicBezTo>
                    <a:pt x="471" y="401"/>
                    <a:pt x="529" y="267"/>
                    <a:pt x="484" y="148"/>
                  </a:cubicBezTo>
                  <a:cubicBezTo>
                    <a:pt x="448" y="55"/>
                    <a:pt x="358" y="0"/>
                    <a:pt x="264"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1509;p37">
              <a:extLst>
                <a:ext uri="{FF2B5EF4-FFF2-40B4-BE49-F238E27FC236}">
                  <a16:creationId xmlns:a16="http://schemas.microsoft.com/office/drawing/2014/main" id="{F0AA8592-63FA-8AD5-F403-91F2D2B1CE4B}"/>
                </a:ext>
              </a:extLst>
            </p:cNvPr>
            <p:cNvSpPr/>
            <p:nvPr/>
          </p:nvSpPr>
          <p:spPr>
            <a:xfrm flipH="1">
              <a:off x="7412006" y="4254755"/>
              <a:ext cx="10132" cy="8756"/>
            </a:xfrm>
            <a:custGeom>
              <a:avLst/>
              <a:gdLst/>
              <a:ahLst/>
              <a:cxnLst/>
              <a:rect l="l" t="t" r="r" b="b"/>
              <a:pathLst>
                <a:path w="162" h="140" extrusionOk="0">
                  <a:moveTo>
                    <a:pt x="81" y="1"/>
                  </a:moveTo>
                  <a:cubicBezTo>
                    <a:pt x="73" y="1"/>
                    <a:pt x="65" y="2"/>
                    <a:pt x="56" y="5"/>
                  </a:cubicBezTo>
                  <a:cubicBezTo>
                    <a:pt x="21" y="19"/>
                    <a:pt x="1" y="60"/>
                    <a:pt x="15" y="95"/>
                  </a:cubicBezTo>
                  <a:cubicBezTo>
                    <a:pt x="25" y="123"/>
                    <a:pt x="52" y="140"/>
                    <a:pt x="81" y="140"/>
                  </a:cubicBezTo>
                  <a:cubicBezTo>
                    <a:pt x="90" y="140"/>
                    <a:pt x="98" y="138"/>
                    <a:pt x="107" y="135"/>
                  </a:cubicBezTo>
                  <a:cubicBezTo>
                    <a:pt x="141" y="122"/>
                    <a:pt x="162" y="81"/>
                    <a:pt x="144" y="46"/>
                  </a:cubicBezTo>
                  <a:cubicBezTo>
                    <a:pt x="134" y="17"/>
                    <a:pt x="109" y="1"/>
                    <a:pt x="81"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510;p37">
              <a:extLst>
                <a:ext uri="{FF2B5EF4-FFF2-40B4-BE49-F238E27FC236}">
                  <a16:creationId xmlns:a16="http://schemas.microsoft.com/office/drawing/2014/main" id="{FFFCF9A1-3584-661A-2008-987A89F2C8F7}"/>
                </a:ext>
              </a:extLst>
            </p:cNvPr>
            <p:cNvSpPr/>
            <p:nvPr/>
          </p:nvSpPr>
          <p:spPr>
            <a:xfrm flipH="1">
              <a:off x="7463229" y="4275144"/>
              <a:ext cx="7130" cy="6192"/>
            </a:xfrm>
            <a:custGeom>
              <a:avLst/>
              <a:gdLst/>
              <a:ahLst/>
              <a:cxnLst/>
              <a:rect l="l" t="t" r="r" b="b"/>
              <a:pathLst>
                <a:path w="114" h="99" extrusionOk="0">
                  <a:moveTo>
                    <a:pt x="57" y="0"/>
                  </a:moveTo>
                  <a:cubicBezTo>
                    <a:pt x="51" y="0"/>
                    <a:pt x="44" y="1"/>
                    <a:pt x="38" y="4"/>
                  </a:cubicBezTo>
                  <a:cubicBezTo>
                    <a:pt x="14" y="14"/>
                    <a:pt x="0" y="41"/>
                    <a:pt x="11" y="65"/>
                  </a:cubicBezTo>
                  <a:cubicBezTo>
                    <a:pt x="19" y="87"/>
                    <a:pt x="39" y="98"/>
                    <a:pt x="60" y="98"/>
                  </a:cubicBezTo>
                  <a:cubicBezTo>
                    <a:pt x="65" y="98"/>
                    <a:pt x="70" y="97"/>
                    <a:pt x="76" y="96"/>
                  </a:cubicBezTo>
                  <a:cubicBezTo>
                    <a:pt x="99" y="86"/>
                    <a:pt x="113" y="55"/>
                    <a:pt x="103" y="31"/>
                  </a:cubicBezTo>
                  <a:cubicBezTo>
                    <a:pt x="95" y="12"/>
                    <a:pt x="77" y="0"/>
                    <a:pt x="57"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511;p37">
              <a:extLst>
                <a:ext uri="{FF2B5EF4-FFF2-40B4-BE49-F238E27FC236}">
                  <a16:creationId xmlns:a16="http://schemas.microsoft.com/office/drawing/2014/main" id="{065BFD59-75AA-EB9E-ACE5-022259B2EAF9}"/>
                </a:ext>
              </a:extLst>
            </p:cNvPr>
            <p:cNvSpPr/>
            <p:nvPr/>
          </p:nvSpPr>
          <p:spPr>
            <a:xfrm flipH="1">
              <a:off x="7477738" y="4234304"/>
              <a:ext cx="11383" cy="10069"/>
            </a:xfrm>
            <a:custGeom>
              <a:avLst/>
              <a:gdLst/>
              <a:ahLst/>
              <a:cxnLst/>
              <a:rect l="l" t="t" r="r" b="b"/>
              <a:pathLst>
                <a:path w="182" h="161" extrusionOk="0">
                  <a:moveTo>
                    <a:pt x="87" y="1"/>
                  </a:moveTo>
                  <a:cubicBezTo>
                    <a:pt x="79" y="1"/>
                    <a:pt x="70" y="2"/>
                    <a:pt x="62" y="5"/>
                  </a:cubicBezTo>
                  <a:cubicBezTo>
                    <a:pt x="21" y="22"/>
                    <a:pt x="0" y="66"/>
                    <a:pt x="13" y="110"/>
                  </a:cubicBezTo>
                  <a:cubicBezTo>
                    <a:pt x="27" y="142"/>
                    <a:pt x="58" y="161"/>
                    <a:pt x="90" y="161"/>
                  </a:cubicBezTo>
                  <a:cubicBezTo>
                    <a:pt x="100" y="161"/>
                    <a:pt x="110" y="159"/>
                    <a:pt x="120" y="155"/>
                  </a:cubicBezTo>
                  <a:cubicBezTo>
                    <a:pt x="161" y="138"/>
                    <a:pt x="181" y="94"/>
                    <a:pt x="168" y="53"/>
                  </a:cubicBezTo>
                  <a:cubicBezTo>
                    <a:pt x="154" y="20"/>
                    <a:pt x="121" y="1"/>
                    <a:pt x="87"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512;p37">
              <a:extLst>
                <a:ext uri="{FF2B5EF4-FFF2-40B4-BE49-F238E27FC236}">
                  <a16:creationId xmlns:a16="http://schemas.microsoft.com/office/drawing/2014/main" id="{F9DE9953-D3E1-43A9-83C4-EF887D35F662}"/>
                </a:ext>
              </a:extLst>
            </p:cNvPr>
            <p:cNvSpPr/>
            <p:nvPr/>
          </p:nvSpPr>
          <p:spPr>
            <a:xfrm flipH="1">
              <a:off x="7485244" y="4178579"/>
              <a:ext cx="13509" cy="11758"/>
            </a:xfrm>
            <a:custGeom>
              <a:avLst/>
              <a:gdLst/>
              <a:ahLst/>
              <a:cxnLst/>
              <a:rect l="l" t="t" r="r" b="b"/>
              <a:pathLst>
                <a:path w="216" h="188" extrusionOk="0">
                  <a:moveTo>
                    <a:pt x="111" y="1"/>
                  </a:moveTo>
                  <a:cubicBezTo>
                    <a:pt x="99" y="1"/>
                    <a:pt x="87" y="3"/>
                    <a:pt x="76" y="8"/>
                  </a:cubicBezTo>
                  <a:cubicBezTo>
                    <a:pt x="28" y="25"/>
                    <a:pt x="0" y="80"/>
                    <a:pt x="21" y="128"/>
                  </a:cubicBezTo>
                  <a:cubicBezTo>
                    <a:pt x="34" y="165"/>
                    <a:pt x="73" y="188"/>
                    <a:pt x="111" y="188"/>
                  </a:cubicBezTo>
                  <a:cubicBezTo>
                    <a:pt x="122" y="188"/>
                    <a:pt x="133" y="186"/>
                    <a:pt x="144" y="182"/>
                  </a:cubicBezTo>
                  <a:cubicBezTo>
                    <a:pt x="192" y="166"/>
                    <a:pt x="216" y="111"/>
                    <a:pt x="199" y="59"/>
                  </a:cubicBezTo>
                  <a:cubicBezTo>
                    <a:pt x="183" y="23"/>
                    <a:pt x="148" y="1"/>
                    <a:pt x="111"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513;p37">
              <a:extLst>
                <a:ext uri="{FF2B5EF4-FFF2-40B4-BE49-F238E27FC236}">
                  <a16:creationId xmlns:a16="http://schemas.microsoft.com/office/drawing/2014/main" id="{12265B32-B029-BEE9-1702-63E6E331E687}"/>
                </a:ext>
              </a:extLst>
            </p:cNvPr>
            <p:cNvSpPr/>
            <p:nvPr/>
          </p:nvSpPr>
          <p:spPr>
            <a:xfrm flipH="1">
              <a:off x="7445717" y="4131297"/>
              <a:ext cx="13134" cy="11445"/>
            </a:xfrm>
            <a:custGeom>
              <a:avLst/>
              <a:gdLst/>
              <a:ahLst/>
              <a:cxnLst/>
              <a:rect l="l" t="t" r="r" b="b"/>
              <a:pathLst>
                <a:path w="210" h="183" extrusionOk="0">
                  <a:moveTo>
                    <a:pt x="104" y="0"/>
                  </a:moveTo>
                  <a:cubicBezTo>
                    <a:pt x="92" y="0"/>
                    <a:pt x="81" y="2"/>
                    <a:pt x="69" y="6"/>
                  </a:cubicBezTo>
                  <a:cubicBezTo>
                    <a:pt x="25" y="24"/>
                    <a:pt x="1" y="78"/>
                    <a:pt x="18" y="123"/>
                  </a:cubicBezTo>
                  <a:cubicBezTo>
                    <a:pt x="31" y="160"/>
                    <a:pt x="68" y="182"/>
                    <a:pt x="105" y="182"/>
                  </a:cubicBezTo>
                  <a:cubicBezTo>
                    <a:pt x="116" y="182"/>
                    <a:pt x="127" y="181"/>
                    <a:pt x="137" y="177"/>
                  </a:cubicBezTo>
                  <a:cubicBezTo>
                    <a:pt x="185" y="156"/>
                    <a:pt x="209" y="106"/>
                    <a:pt x="189" y="57"/>
                  </a:cubicBezTo>
                  <a:cubicBezTo>
                    <a:pt x="176" y="21"/>
                    <a:pt x="141" y="0"/>
                    <a:pt x="104"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514;p37">
              <a:extLst>
                <a:ext uri="{FF2B5EF4-FFF2-40B4-BE49-F238E27FC236}">
                  <a16:creationId xmlns:a16="http://schemas.microsoft.com/office/drawing/2014/main" id="{43F9AE97-45AF-E59A-16A6-ADE9D35DE55F}"/>
                </a:ext>
              </a:extLst>
            </p:cNvPr>
            <p:cNvSpPr/>
            <p:nvPr/>
          </p:nvSpPr>
          <p:spPr>
            <a:xfrm flipH="1">
              <a:off x="7400874" y="4167009"/>
              <a:ext cx="9882" cy="8756"/>
            </a:xfrm>
            <a:custGeom>
              <a:avLst/>
              <a:gdLst/>
              <a:ahLst/>
              <a:cxnLst/>
              <a:rect l="l" t="t" r="r" b="b"/>
              <a:pathLst>
                <a:path w="158" h="140" extrusionOk="0">
                  <a:moveTo>
                    <a:pt x="79" y="1"/>
                  </a:moveTo>
                  <a:cubicBezTo>
                    <a:pt x="71" y="1"/>
                    <a:pt x="63" y="2"/>
                    <a:pt x="55" y="6"/>
                  </a:cubicBezTo>
                  <a:cubicBezTo>
                    <a:pt x="17" y="19"/>
                    <a:pt x="0" y="60"/>
                    <a:pt x="14" y="94"/>
                  </a:cubicBezTo>
                  <a:cubicBezTo>
                    <a:pt x="24" y="123"/>
                    <a:pt x="50" y="140"/>
                    <a:pt x="79" y="140"/>
                  </a:cubicBezTo>
                  <a:cubicBezTo>
                    <a:pt x="88" y="140"/>
                    <a:pt x="97" y="138"/>
                    <a:pt x="106" y="135"/>
                  </a:cubicBezTo>
                  <a:cubicBezTo>
                    <a:pt x="140" y="121"/>
                    <a:pt x="157" y="80"/>
                    <a:pt x="143" y="47"/>
                  </a:cubicBezTo>
                  <a:cubicBezTo>
                    <a:pt x="133" y="18"/>
                    <a:pt x="106" y="1"/>
                    <a:pt x="79"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1515;p37">
              <a:extLst>
                <a:ext uri="{FF2B5EF4-FFF2-40B4-BE49-F238E27FC236}">
                  <a16:creationId xmlns:a16="http://schemas.microsoft.com/office/drawing/2014/main" id="{57790F1C-BCCD-143D-31B3-EAAA13BC0B2F}"/>
                </a:ext>
              </a:extLst>
            </p:cNvPr>
            <p:cNvSpPr/>
            <p:nvPr/>
          </p:nvSpPr>
          <p:spPr>
            <a:xfrm flipH="1">
              <a:off x="7405627" y="4212289"/>
              <a:ext cx="10507" cy="9194"/>
            </a:xfrm>
            <a:custGeom>
              <a:avLst/>
              <a:gdLst/>
              <a:ahLst/>
              <a:cxnLst/>
              <a:rect l="l" t="t" r="r" b="b"/>
              <a:pathLst>
                <a:path w="168" h="147" extrusionOk="0">
                  <a:moveTo>
                    <a:pt x="85" y="0"/>
                  </a:moveTo>
                  <a:cubicBezTo>
                    <a:pt x="76" y="0"/>
                    <a:pt x="67" y="2"/>
                    <a:pt x="59" y="5"/>
                  </a:cubicBezTo>
                  <a:cubicBezTo>
                    <a:pt x="18" y="22"/>
                    <a:pt x="1" y="63"/>
                    <a:pt x="14" y="101"/>
                  </a:cubicBezTo>
                  <a:cubicBezTo>
                    <a:pt x="27" y="130"/>
                    <a:pt x="55" y="146"/>
                    <a:pt x="84" y="146"/>
                  </a:cubicBezTo>
                  <a:cubicBezTo>
                    <a:pt x="92" y="146"/>
                    <a:pt x="101" y="145"/>
                    <a:pt x="110" y="142"/>
                  </a:cubicBezTo>
                  <a:cubicBezTo>
                    <a:pt x="147" y="128"/>
                    <a:pt x="168" y="87"/>
                    <a:pt x="154" y="49"/>
                  </a:cubicBezTo>
                  <a:cubicBezTo>
                    <a:pt x="141" y="18"/>
                    <a:pt x="113" y="0"/>
                    <a:pt x="85"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1516;p37">
              <a:extLst>
                <a:ext uri="{FF2B5EF4-FFF2-40B4-BE49-F238E27FC236}">
                  <a16:creationId xmlns:a16="http://schemas.microsoft.com/office/drawing/2014/main" id="{209FA37B-27EB-0099-2360-E73BAE7A2D7E}"/>
                </a:ext>
              </a:extLst>
            </p:cNvPr>
            <p:cNvSpPr/>
            <p:nvPr/>
          </p:nvSpPr>
          <p:spPr>
            <a:xfrm flipH="1">
              <a:off x="7289048" y="4266888"/>
              <a:ext cx="169303" cy="229531"/>
            </a:xfrm>
            <a:custGeom>
              <a:avLst/>
              <a:gdLst/>
              <a:ahLst/>
              <a:cxnLst/>
              <a:rect l="l" t="t" r="r" b="b"/>
              <a:pathLst>
                <a:path w="2707" h="3670" extrusionOk="0">
                  <a:moveTo>
                    <a:pt x="667" y="0"/>
                  </a:moveTo>
                  <a:cubicBezTo>
                    <a:pt x="252" y="0"/>
                    <a:pt x="0" y="413"/>
                    <a:pt x="30" y="1279"/>
                  </a:cubicBezTo>
                  <a:cubicBezTo>
                    <a:pt x="85" y="2747"/>
                    <a:pt x="2089" y="3669"/>
                    <a:pt x="2089" y="3669"/>
                  </a:cubicBezTo>
                  <a:cubicBezTo>
                    <a:pt x="2089" y="3669"/>
                    <a:pt x="2707" y="1505"/>
                    <a:pt x="1720" y="576"/>
                  </a:cubicBezTo>
                  <a:cubicBezTo>
                    <a:pt x="1318" y="197"/>
                    <a:pt x="953" y="0"/>
                    <a:pt x="667" y="0"/>
                  </a:cubicBezTo>
                  <a:close/>
                </a:path>
              </a:pathLst>
            </a:custGeom>
            <a:solidFill>
              <a:srgbClr val="DBD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1517;p37">
              <a:extLst>
                <a:ext uri="{FF2B5EF4-FFF2-40B4-BE49-F238E27FC236}">
                  <a16:creationId xmlns:a16="http://schemas.microsoft.com/office/drawing/2014/main" id="{2CCBC1E0-63E9-B80A-837B-AA35A9196167}"/>
                </a:ext>
              </a:extLst>
            </p:cNvPr>
            <p:cNvSpPr/>
            <p:nvPr/>
          </p:nvSpPr>
          <p:spPr>
            <a:xfrm flipH="1">
              <a:off x="7337268" y="4273831"/>
              <a:ext cx="106197" cy="203075"/>
            </a:xfrm>
            <a:custGeom>
              <a:avLst/>
              <a:gdLst/>
              <a:ahLst/>
              <a:cxnLst/>
              <a:rect l="l" t="t" r="r" b="b"/>
              <a:pathLst>
                <a:path w="1698" h="3247" extrusionOk="0">
                  <a:moveTo>
                    <a:pt x="1246" y="2257"/>
                  </a:moveTo>
                  <a:lnTo>
                    <a:pt x="1246" y="2260"/>
                  </a:lnTo>
                  <a:cubicBezTo>
                    <a:pt x="1246" y="2260"/>
                    <a:pt x="1245" y="2258"/>
                    <a:pt x="1244" y="2257"/>
                  </a:cubicBezTo>
                  <a:close/>
                  <a:moveTo>
                    <a:pt x="383" y="1"/>
                  </a:moveTo>
                  <a:cubicBezTo>
                    <a:pt x="444" y="134"/>
                    <a:pt x="489" y="270"/>
                    <a:pt x="540" y="407"/>
                  </a:cubicBezTo>
                  <a:lnTo>
                    <a:pt x="693" y="817"/>
                  </a:lnTo>
                  <a:lnTo>
                    <a:pt x="789" y="1073"/>
                  </a:lnTo>
                  <a:cubicBezTo>
                    <a:pt x="673" y="1018"/>
                    <a:pt x="557" y="964"/>
                    <a:pt x="441" y="912"/>
                  </a:cubicBezTo>
                  <a:cubicBezTo>
                    <a:pt x="366" y="878"/>
                    <a:pt x="294" y="847"/>
                    <a:pt x="222" y="817"/>
                  </a:cubicBezTo>
                  <a:cubicBezTo>
                    <a:pt x="148" y="789"/>
                    <a:pt x="76" y="759"/>
                    <a:pt x="0" y="732"/>
                  </a:cubicBezTo>
                  <a:lnTo>
                    <a:pt x="0" y="732"/>
                  </a:lnTo>
                  <a:cubicBezTo>
                    <a:pt x="69" y="773"/>
                    <a:pt x="137" y="810"/>
                    <a:pt x="205" y="850"/>
                  </a:cubicBezTo>
                  <a:cubicBezTo>
                    <a:pt x="274" y="888"/>
                    <a:pt x="342" y="926"/>
                    <a:pt x="414" y="964"/>
                  </a:cubicBezTo>
                  <a:cubicBezTo>
                    <a:pt x="550" y="1035"/>
                    <a:pt x="687" y="1107"/>
                    <a:pt x="827" y="1172"/>
                  </a:cubicBezTo>
                  <a:lnTo>
                    <a:pt x="983" y="1588"/>
                  </a:lnTo>
                  <a:cubicBezTo>
                    <a:pt x="857" y="1540"/>
                    <a:pt x="728" y="1493"/>
                    <a:pt x="598" y="1449"/>
                  </a:cubicBezTo>
                  <a:lnTo>
                    <a:pt x="362" y="1373"/>
                  </a:lnTo>
                  <a:cubicBezTo>
                    <a:pt x="284" y="1349"/>
                    <a:pt x="205" y="1322"/>
                    <a:pt x="123" y="1308"/>
                  </a:cubicBezTo>
                  <a:lnTo>
                    <a:pt x="123" y="1308"/>
                  </a:lnTo>
                  <a:cubicBezTo>
                    <a:pt x="199" y="1339"/>
                    <a:pt x="274" y="1373"/>
                    <a:pt x="349" y="1408"/>
                  </a:cubicBezTo>
                  <a:lnTo>
                    <a:pt x="578" y="1503"/>
                  </a:lnTo>
                  <a:cubicBezTo>
                    <a:pt x="725" y="1564"/>
                    <a:pt x="871" y="1622"/>
                    <a:pt x="1021" y="1680"/>
                  </a:cubicBezTo>
                  <a:cubicBezTo>
                    <a:pt x="1090" y="1851"/>
                    <a:pt x="1158" y="2025"/>
                    <a:pt x="1226" y="2199"/>
                  </a:cubicBezTo>
                  <a:lnTo>
                    <a:pt x="1223" y="2199"/>
                  </a:lnTo>
                  <a:lnTo>
                    <a:pt x="1120" y="2169"/>
                  </a:lnTo>
                  <a:lnTo>
                    <a:pt x="912" y="2104"/>
                  </a:lnTo>
                  <a:cubicBezTo>
                    <a:pt x="772" y="2063"/>
                    <a:pt x="632" y="2022"/>
                    <a:pt x="489" y="1988"/>
                  </a:cubicBezTo>
                  <a:lnTo>
                    <a:pt x="489" y="1988"/>
                  </a:lnTo>
                  <a:cubicBezTo>
                    <a:pt x="622" y="2049"/>
                    <a:pt x="755" y="2107"/>
                    <a:pt x="892" y="2158"/>
                  </a:cubicBezTo>
                  <a:cubicBezTo>
                    <a:pt x="960" y="2186"/>
                    <a:pt x="1029" y="2210"/>
                    <a:pt x="1097" y="2233"/>
                  </a:cubicBezTo>
                  <a:cubicBezTo>
                    <a:pt x="1131" y="2243"/>
                    <a:pt x="1168" y="2257"/>
                    <a:pt x="1202" y="2268"/>
                  </a:cubicBezTo>
                  <a:cubicBezTo>
                    <a:pt x="1219" y="2271"/>
                    <a:pt x="1237" y="2278"/>
                    <a:pt x="1257" y="2281"/>
                  </a:cubicBezTo>
                  <a:lnTo>
                    <a:pt x="1260" y="2281"/>
                  </a:lnTo>
                  <a:cubicBezTo>
                    <a:pt x="1281" y="2336"/>
                    <a:pt x="1301" y="2387"/>
                    <a:pt x="1325" y="2442"/>
                  </a:cubicBezTo>
                  <a:lnTo>
                    <a:pt x="1489" y="2845"/>
                  </a:lnTo>
                  <a:cubicBezTo>
                    <a:pt x="1547" y="2977"/>
                    <a:pt x="1605" y="3114"/>
                    <a:pt x="1663" y="3247"/>
                  </a:cubicBezTo>
                  <a:cubicBezTo>
                    <a:pt x="1618" y="3108"/>
                    <a:pt x="1571" y="2971"/>
                    <a:pt x="1523" y="2831"/>
                  </a:cubicBezTo>
                  <a:lnTo>
                    <a:pt x="1377" y="2421"/>
                  </a:lnTo>
                  <a:cubicBezTo>
                    <a:pt x="1356" y="2366"/>
                    <a:pt x="1336" y="2309"/>
                    <a:pt x="1315" y="2254"/>
                  </a:cubicBezTo>
                  <a:lnTo>
                    <a:pt x="1315" y="2251"/>
                  </a:lnTo>
                  <a:cubicBezTo>
                    <a:pt x="1319" y="2243"/>
                    <a:pt x="1315" y="2237"/>
                    <a:pt x="1315" y="2233"/>
                  </a:cubicBezTo>
                  <a:lnTo>
                    <a:pt x="1315" y="2233"/>
                  </a:lnTo>
                  <a:lnTo>
                    <a:pt x="1319" y="2237"/>
                  </a:lnTo>
                  <a:lnTo>
                    <a:pt x="1319" y="2243"/>
                  </a:lnTo>
                  <a:lnTo>
                    <a:pt x="1328" y="2227"/>
                  </a:lnTo>
                  <a:cubicBezTo>
                    <a:pt x="1387" y="2097"/>
                    <a:pt x="1455" y="1967"/>
                    <a:pt x="1516" y="1838"/>
                  </a:cubicBezTo>
                  <a:cubicBezTo>
                    <a:pt x="1582" y="1707"/>
                    <a:pt x="1639" y="1578"/>
                    <a:pt x="1697" y="1444"/>
                  </a:cubicBezTo>
                  <a:lnTo>
                    <a:pt x="1697" y="1444"/>
                  </a:lnTo>
                  <a:cubicBezTo>
                    <a:pt x="1615" y="1564"/>
                    <a:pt x="1536" y="1687"/>
                    <a:pt x="1465" y="1813"/>
                  </a:cubicBezTo>
                  <a:cubicBezTo>
                    <a:pt x="1400" y="1926"/>
                    <a:pt x="1339" y="2038"/>
                    <a:pt x="1281" y="2155"/>
                  </a:cubicBezTo>
                  <a:cubicBezTo>
                    <a:pt x="1216" y="1988"/>
                    <a:pt x="1151" y="1821"/>
                    <a:pt x="1090" y="1653"/>
                  </a:cubicBezTo>
                  <a:cubicBezTo>
                    <a:pt x="1151" y="1517"/>
                    <a:pt x="1213" y="1380"/>
                    <a:pt x="1270" y="1240"/>
                  </a:cubicBezTo>
                  <a:lnTo>
                    <a:pt x="1363" y="1028"/>
                  </a:lnTo>
                  <a:cubicBezTo>
                    <a:pt x="1393" y="957"/>
                    <a:pt x="1418" y="885"/>
                    <a:pt x="1459" y="817"/>
                  </a:cubicBezTo>
                  <a:lnTo>
                    <a:pt x="1459" y="817"/>
                  </a:lnTo>
                  <a:cubicBezTo>
                    <a:pt x="1428" y="844"/>
                    <a:pt x="1410" y="882"/>
                    <a:pt x="1390" y="912"/>
                  </a:cubicBezTo>
                  <a:lnTo>
                    <a:pt x="1328" y="1011"/>
                  </a:lnTo>
                  <a:cubicBezTo>
                    <a:pt x="1291" y="1080"/>
                    <a:pt x="1257" y="1148"/>
                    <a:pt x="1219" y="1219"/>
                  </a:cubicBezTo>
                  <a:cubicBezTo>
                    <a:pt x="1161" y="1329"/>
                    <a:pt x="1106" y="1444"/>
                    <a:pt x="1052" y="1558"/>
                  </a:cubicBezTo>
                  <a:cubicBezTo>
                    <a:pt x="997" y="1421"/>
                    <a:pt x="943" y="1285"/>
                    <a:pt x="888" y="1148"/>
                  </a:cubicBezTo>
                  <a:cubicBezTo>
                    <a:pt x="922" y="1018"/>
                    <a:pt x="956" y="885"/>
                    <a:pt x="983" y="752"/>
                  </a:cubicBezTo>
                  <a:cubicBezTo>
                    <a:pt x="1015" y="619"/>
                    <a:pt x="1042" y="482"/>
                    <a:pt x="1065" y="346"/>
                  </a:cubicBezTo>
                  <a:lnTo>
                    <a:pt x="1065" y="346"/>
                  </a:lnTo>
                  <a:cubicBezTo>
                    <a:pt x="1018" y="475"/>
                    <a:pt x="974" y="605"/>
                    <a:pt x="933" y="738"/>
                  </a:cubicBezTo>
                  <a:cubicBezTo>
                    <a:pt x="902" y="837"/>
                    <a:pt x="871" y="937"/>
                    <a:pt x="844" y="1039"/>
                  </a:cubicBezTo>
                  <a:cubicBezTo>
                    <a:pt x="810" y="957"/>
                    <a:pt x="779" y="875"/>
                    <a:pt x="745" y="796"/>
                  </a:cubicBezTo>
                  <a:cubicBezTo>
                    <a:pt x="629" y="530"/>
                    <a:pt x="523" y="257"/>
                    <a:pt x="383"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518;p37">
              <a:extLst>
                <a:ext uri="{FF2B5EF4-FFF2-40B4-BE49-F238E27FC236}">
                  <a16:creationId xmlns:a16="http://schemas.microsoft.com/office/drawing/2014/main" id="{4E683F22-E186-FB60-5098-2CBA007CA6C7}"/>
                </a:ext>
              </a:extLst>
            </p:cNvPr>
            <p:cNvSpPr/>
            <p:nvPr/>
          </p:nvSpPr>
          <p:spPr>
            <a:xfrm flipH="1">
              <a:off x="7202990" y="4344628"/>
              <a:ext cx="32272" cy="190192"/>
            </a:xfrm>
            <a:custGeom>
              <a:avLst/>
              <a:gdLst/>
              <a:ahLst/>
              <a:cxnLst/>
              <a:rect l="l" t="t" r="r" b="b"/>
              <a:pathLst>
                <a:path w="516" h="3041" extrusionOk="0">
                  <a:moveTo>
                    <a:pt x="509" y="1"/>
                  </a:moveTo>
                  <a:cubicBezTo>
                    <a:pt x="507" y="1"/>
                    <a:pt x="504" y="3"/>
                    <a:pt x="501" y="5"/>
                  </a:cubicBezTo>
                  <a:cubicBezTo>
                    <a:pt x="501" y="5"/>
                    <a:pt x="0" y="992"/>
                    <a:pt x="0" y="2125"/>
                  </a:cubicBezTo>
                  <a:cubicBezTo>
                    <a:pt x="0" y="2422"/>
                    <a:pt x="34" y="2729"/>
                    <a:pt x="123" y="3033"/>
                  </a:cubicBezTo>
                  <a:cubicBezTo>
                    <a:pt x="123" y="3037"/>
                    <a:pt x="126" y="3041"/>
                    <a:pt x="129" y="3041"/>
                  </a:cubicBezTo>
                  <a:cubicBezTo>
                    <a:pt x="133" y="3037"/>
                    <a:pt x="137" y="3033"/>
                    <a:pt x="133" y="3030"/>
                  </a:cubicBezTo>
                  <a:cubicBezTo>
                    <a:pt x="48" y="2729"/>
                    <a:pt x="14" y="2422"/>
                    <a:pt x="14" y="2125"/>
                  </a:cubicBezTo>
                  <a:cubicBezTo>
                    <a:pt x="14" y="1559"/>
                    <a:pt x="137" y="1029"/>
                    <a:pt x="263" y="644"/>
                  </a:cubicBezTo>
                  <a:cubicBezTo>
                    <a:pt x="328" y="449"/>
                    <a:pt x="389" y="292"/>
                    <a:pt x="437" y="183"/>
                  </a:cubicBezTo>
                  <a:cubicBezTo>
                    <a:pt x="460" y="128"/>
                    <a:pt x="478" y="84"/>
                    <a:pt x="492" y="54"/>
                  </a:cubicBezTo>
                  <a:cubicBezTo>
                    <a:pt x="498" y="40"/>
                    <a:pt x="506" y="30"/>
                    <a:pt x="509" y="22"/>
                  </a:cubicBezTo>
                  <a:cubicBezTo>
                    <a:pt x="512" y="16"/>
                    <a:pt x="515" y="9"/>
                    <a:pt x="515" y="9"/>
                  </a:cubicBezTo>
                  <a:cubicBezTo>
                    <a:pt x="515" y="5"/>
                    <a:pt x="515" y="2"/>
                    <a:pt x="512" y="2"/>
                  </a:cubicBezTo>
                  <a:cubicBezTo>
                    <a:pt x="511" y="1"/>
                    <a:pt x="510" y="1"/>
                    <a:pt x="509"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519;p37">
              <a:extLst>
                <a:ext uri="{FF2B5EF4-FFF2-40B4-BE49-F238E27FC236}">
                  <a16:creationId xmlns:a16="http://schemas.microsoft.com/office/drawing/2014/main" id="{EAA85C7E-3DB0-CD6C-6994-173B7BCCB381}"/>
                </a:ext>
              </a:extLst>
            </p:cNvPr>
            <p:cNvSpPr/>
            <p:nvPr/>
          </p:nvSpPr>
          <p:spPr>
            <a:xfrm flipH="1">
              <a:off x="7226693" y="4366768"/>
              <a:ext cx="79742" cy="167989"/>
            </a:xfrm>
            <a:custGeom>
              <a:avLst/>
              <a:gdLst/>
              <a:ahLst/>
              <a:cxnLst/>
              <a:rect l="l" t="t" r="r" b="b"/>
              <a:pathLst>
                <a:path w="1275" h="2686" extrusionOk="0">
                  <a:moveTo>
                    <a:pt x="8" y="0"/>
                  </a:moveTo>
                  <a:cubicBezTo>
                    <a:pt x="6" y="0"/>
                    <a:pt x="3" y="1"/>
                    <a:pt x="1" y="4"/>
                  </a:cubicBezTo>
                  <a:lnTo>
                    <a:pt x="1" y="10"/>
                  </a:lnTo>
                  <a:cubicBezTo>
                    <a:pt x="5" y="13"/>
                    <a:pt x="5" y="17"/>
                    <a:pt x="8" y="24"/>
                  </a:cubicBezTo>
                  <a:cubicBezTo>
                    <a:pt x="15" y="44"/>
                    <a:pt x="25" y="95"/>
                    <a:pt x="32" y="167"/>
                  </a:cubicBezTo>
                  <a:cubicBezTo>
                    <a:pt x="66" y="413"/>
                    <a:pt x="124" y="908"/>
                    <a:pt x="295" y="1409"/>
                  </a:cubicBezTo>
                  <a:cubicBezTo>
                    <a:pt x="469" y="1908"/>
                    <a:pt x="759" y="2416"/>
                    <a:pt x="1264" y="2683"/>
                  </a:cubicBezTo>
                  <a:cubicBezTo>
                    <a:pt x="1266" y="2685"/>
                    <a:pt x="1267" y="2686"/>
                    <a:pt x="1269" y="2686"/>
                  </a:cubicBezTo>
                  <a:cubicBezTo>
                    <a:pt x="1270" y="2686"/>
                    <a:pt x="1271" y="2685"/>
                    <a:pt x="1271" y="2683"/>
                  </a:cubicBezTo>
                  <a:cubicBezTo>
                    <a:pt x="1275" y="2679"/>
                    <a:pt x="1271" y="2673"/>
                    <a:pt x="1267" y="2673"/>
                  </a:cubicBezTo>
                  <a:cubicBezTo>
                    <a:pt x="681" y="2359"/>
                    <a:pt x="383" y="1713"/>
                    <a:pt x="226" y="1137"/>
                  </a:cubicBezTo>
                  <a:cubicBezTo>
                    <a:pt x="148" y="847"/>
                    <a:pt x="103" y="577"/>
                    <a:pt x="76" y="372"/>
                  </a:cubicBezTo>
                  <a:cubicBezTo>
                    <a:pt x="59" y="270"/>
                    <a:pt x="49" y="180"/>
                    <a:pt x="42" y="119"/>
                  </a:cubicBezTo>
                  <a:cubicBezTo>
                    <a:pt x="35" y="89"/>
                    <a:pt x="32" y="61"/>
                    <a:pt x="29" y="44"/>
                  </a:cubicBezTo>
                  <a:cubicBezTo>
                    <a:pt x="25" y="34"/>
                    <a:pt x="21" y="24"/>
                    <a:pt x="21" y="17"/>
                  </a:cubicBezTo>
                  <a:cubicBezTo>
                    <a:pt x="18" y="10"/>
                    <a:pt x="15" y="7"/>
                    <a:pt x="12" y="4"/>
                  </a:cubicBezTo>
                  <a:cubicBezTo>
                    <a:pt x="12" y="1"/>
                    <a:pt x="10" y="0"/>
                    <a:pt x="8" y="0"/>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520;p37">
              <a:extLst>
                <a:ext uri="{FF2B5EF4-FFF2-40B4-BE49-F238E27FC236}">
                  <a16:creationId xmlns:a16="http://schemas.microsoft.com/office/drawing/2014/main" id="{E8F47103-8E15-4D26-D273-4A5E57AF5C58}"/>
                </a:ext>
              </a:extLst>
            </p:cNvPr>
            <p:cNvSpPr/>
            <p:nvPr/>
          </p:nvSpPr>
          <p:spPr>
            <a:xfrm flipH="1">
              <a:off x="7226693" y="4483722"/>
              <a:ext cx="144348" cy="52973"/>
            </a:xfrm>
            <a:custGeom>
              <a:avLst/>
              <a:gdLst/>
              <a:ahLst/>
              <a:cxnLst/>
              <a:rect l="l" t="t" r="r" b="b"/>
              <a:pathLst>
                <a:path w="2308" h="847" extrusionOk="0">
                  <a:moveTo>
                    <a:pt x="255" y="0"/>
                  </a:moveTo>
                  <a:cubicBezTo>
                    <a:pt x="79" y="0"/>
                    <a:pt x="0" y="46"/>
                    <a:pt x="92" y="147"/>
                  </a:cubicBezTo>
                  <a:cubicBezTo>
                    <a:pt x="424" y="509"/>
                    <a:pt x="2287" y="837"/>
                    <a:pt x="2300" y="847"/>
                  </a:cubicBezTo>
                  <a:lnTo>
                    <a:pt x="2308" y="799"/>
                  </a:lnTo>
                  <a:cubicBezTo>
                    <a:pt x="1841" y="317"/>
                    <a:pt x="716" y="0"/>
                    <a:pt x="255" y="0"/>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521;p37">
              <a:extLst>
                <a:ext uri="{FF2B5EF4-FFF2-40B4-BE49-F238E27FC236}">
                  <a16:creationId xmlns:a16="http://schemas.microsoft.com/office/drawing/2014/main" id="{47E529AE-B7C8-05AA-2C01-367DAC15DBD0}"/>
                </a:ext>
              </a:extLst>
            </p:cNvPr>
            <p:cNvSpPr/>
            <p:nvPr/>
          </p:nvSpPr>
          <p:spPr>
            <a:xfrm flipH="1">
              <a:off x="7235199" y="4489476"/>
              <a:ext cx="128212" cy="40840"/>
            </a:xfrm>
            <a:custGeom>
              <a:avLst/>
              <a:gdLst/>
              <a:ahLst/>
              <a:cxnLst/>
              <a:rect l="l" t="t" r="r" b="b"/>
              <a:pathLst>
                <a:path w="2050" h="653" extrusionOk="0">
                  <a:moveTo>
                    <a:pt x="1" y="0"/>
                  </a:moveTo>
                  <a:cubicBezTo>
                    <a:pt x="86" y="35"/>
                    <a:pt x="171" y="62"/>
                    <a:pt x="253" y="93"/>
                  </a:cubicBezTo>
                  <a:lnTo>
                    <a:pt x="461" y="161"/>
                  </a:lnTo>
                  <a:cubicBezTo>
                    <a:pt x="445" y="172"/>
                    <a:pt x="428" y="181"/>
                    <a:pt x="410" y="192"/>
                  </a:cubicBezTo>
                  <a:cubicBezTo>
                    <a:pt x="387" y="205"/>
                    <a:pt x="363" y="222"/>
                    <a:pt x="342" y="240"/>
                  </a:cubicBezTo>
                  <a:cubicBezTo>
                    <a:pt x="370" y="233"/>
                    <a:pt x="397" y="226"/>
                    <a:pt x="424" y="216"/>
                  </a:cubicBezTo>
                  <a:cubicBezTo>
                    <a:pt x="448" y="205"/>
                    <a:pt x="472" y="195"/>
                    <a:pt x="499" y="185"/>
                  </a:cubicBezTo>
                  <a:lnTo>
                    <a:pt x="513" y="178"/>
                  </a:lnTo>
                  <a:cubicBezTo>
                    <a:pt x="592" y="205"/>
                    <a:pt x="673" y="233"/>
                    <a:pt x="755" y="260"/>
                  </a:cubicBezTo>
                  <a:cubicBezTo>
                    <a:pt x="745" y="267"/>
                    <a:pt x="738" y="274"/>
                    <a:pt x="728" y="281"/>
                  </a:cubicBezTo>
                  <a:cubicBezTo>
                    <a:pt x="711" y="298"/>
                    <a:pt x="691" y="315"/>
                    <a:pt x="673" y="335"/>
                  </a:cubicBezTo>
                  <a:cubicBezTo>
                    <a:pt x="701" y="328"/>
                    <a:pt x="724" y="315"/>
                    <a:pt x="745" y="304"/>
                  </a:cubicBezTo>
                  <a:cubicBezTo>
                    <a:pt x="762" y="295"/>
                    <a:pt x="779" y="284"/>
                    <a:pt x="796" y="274"/>
                  </a:cubicBezTo>
                  <a:cubicBezTo>
                    <a:pt x="871" y="298"/>
                    <a:pt x="946" y="322"/>
                    <a:pt x="1022" y="345"/>
                  </a:cubicBezTo>
                  <a:cubicBezTo>
                    <a:pt x="1031" y="349"/>
                    <a:pt x="1045" y="352"/>
                    <a:pt x="1059" y="356"/>
                  </a:cubicBezTo>
                  <a:cubicBezTo>
                    <a:pt x="1035" y="376"/>
                    <a:pt x="1011" y="400"/>
                    <a:pt x="991" y="427"/>
                  </a:cubicBezTo>
                  <a:cubicBezTo>
                    <a:pt x="1031" y="410"/>
                    <a:pt x="1066" y="390"/>
                    <a:pt x="1096" y="369"/>
                  </a:cubicBezTo>
                  <a:cubicBezTo>
                    <a:pt x="1192" y="397"/>
                    <a:pt x="1288" y="427"/>
                    <a:pt x="1380" y="454"/>
                  </a:cubicBezTo>
                  <a:cubicBezTo>
                    <a:pt x="1349" y="479"/>
                    <a:pt x="1315" y="503"/>
                    <a:pt x="1288" y="533"/>
                  </a:cubicBezTo>
                  <a:cubicBezTo>
                    <a:pt x="1339" y="520"/>
                    <a:pt x="1383" y="495"/>
                    <a:pt x="1428" y="471"/>
                  </a:cubicBezTo>
                  <a:cubicBezTo>
                    <a:pt x="1462" y="482"/>
                    <a:pt x="1496" y="492"/>
                    <a:pt x="1534" y="503"/>
                  </a:cubicBezTo>
                  <a:cubicBezTo>
                    <a:pt x="1581" y="516"/>
                    <a:pt x="1629" y="530"/>
                    <a:pt x="1677" y="547"/>
                  </a:cubicBezTo>
                  <a:cubicBezTo>
                    <a:pt x="1663" y="557"/>
                    <a:pt x="1649" y="571"/>
                    <a:pt x="1636" y="588"/>
                  </a:cubicBezTo>
                  <a:cubicBezTo>
                    <a:pt x="1663" y="581"/>
                    <a:pt x="1690" y="571"/>
                    <a:pt x="1718" y="557"/>
                  </a:cubicBezTo>
                  <a:cubicBezTo>
                    <a:pt x="1827" y="591"/>
                    <a:pt x="1940" y="622"/>
                    <a:pt x="2049" y="653"/>
                  </a:cubicBezTo>
                  <a:lnTo>
                    <a:pt x="1797" y="561"/>
                  </a:lnTo>
                  <a:lnTo>
                    <a:pt x="1725" y="536"/>
                  </a:lnTo>
                  <a:cubicBezTo>
                    <a:pt x="1711" y="509"/>
                    <a:pt x="1698" y="485"/>
                    <a:pt x="1680" y="462"/>
                  </a:cubicBezTo>
                  <a:cubicBezTo>
                    <a:pt x="1666" y="441"/>
                    <a:pt x="1649" y="417"/>
                    <a:pt x="1625" y="400"/>
                  </a:cubicBezTo>
                  <a:lnTo>
                    <a:pt x="1625" y="400"/>
                  </a:lnTo>
                  <a:cubicBezTo>
                    <a:pt x="1629" y="427"/>
                    <a:pt x="1643" y="454"/>
                    <a:pt x="1653" y="479"/>
                  </a:cubicBezTo>
                  <a:cubicBezTo>
                    <a:pt x="1660" y="492"/>
                    <a:pt x="1666" y="506"/>
                    <a:pt x="1674" y="520"/>
                  </a:cubicBezTo>
                  <a:lnTo>
                    <a:pt x="1540" y="475"/>
                  </a:lnTo>
                  <a:cubicBezTo>
                    <a:pt x="1506" y="465"/>
                    <a:pt x="1472" y="451"/>
                    <a:pt x="1435" y="441"/>
                  </a:cubicBezTo>
                  <a:cubicBezTo>
                    <a:pt x="1424" y="417"/>
                    <a:pt x="1411" y="393"/>
                    <a:pt x="1397" y="372"/>
                  </a:cubicBezTo>
                  <a:cubicBezTo>
                    <a:pt x="1383" y="349"/>
                    <a:pt x="1367" y="325"/>
                    <a:pt x="1346" y="301"/>
                  </a:cubicBezTo>
                  <a:lnTo>
                    <a:pt x="1346" y="301"/>
                  </a:lnTo>
                  <a:cubicBezTo>
                    <a:pt x="1353" y="331"/>
                    <a:pt x="1359" y="359"/>
                    <a:pt x="1370" y="383"/>
                  </a:cubicBezTo>
                  <a:cubicBezTo>
                    <a:pt x="1376" y="397"/>
                    <a:pt x="1383" y="410"/>
                    <a:pt x="1387" y="424"/>
                  </a:cubicBezTo>
                  <a:cubicBezTo>
                    <a:pt x="1294" y="397"/>
                    <a:pt x="1203" y="366"/>
                    <a:pt x="1107" y="335"/>
                  </a:cubicBezTo>
                  <a:cubicBezTo>
                    <a:pt x="1100" y="308"/>
                    <a:pt x="1090" y="284"/>
                    <a:pt x="1076" y="260"/>
                  </a:cubicBezTo>
                  <a:cubicBezTo>
                    <a:pt x="1063" y="233"/>
                    <a:pt x="1049" y="208"/>
                    <a:pt x="1028" y="185"/>
                  </a:cubicBezTo>
                  <a:lnTo>
                    <a:pt x="1028" y="185"/>
                  </a:lnTo>
                  <a:cubicBezTo>
                    <a:pt x="1031" y="216"/>
                    <a:pt x="1039" y="243"/>
                    <a:pt x="1045" y="274"/>
                  </a:cubicBezTo>
                  <a:cubicBezTo>
                    <a:pt x="1052" y="287"/>
                    <a:pt x="1059" y="304"/>
                    <a:pt x="1063" y="322"/>
                  </a:cubicBezTo>
                  <a:cubicBezTo>
                    <a:pt x="1052" y="318"/>
                    <a:pt x="1042" y="315"/>
                    <a:pt x="1031" y="308"/>
                  </a:cubicBezTo>
                  <a:cubicBezTo>
                    <a:pt x="960" y="287"/>
                    <a:pt x="888" y="267"/>
                    <a:pt x="820" y="243"/>
                  </a:cubicBezTo>
                  <a:lnTo>
                    <a:pt x="817" y="240"/>
                  </a:lnTo>
                  <a:cubicBezTo>
                    <a:pt x="803" y="199"/>
                    <a:pt x="786" y="161"/>
                    <a:pt x="759" y="123"/>
                  </a:cubicBezTo>
                  <a:lnTo>
                    <a:pt x="759" y="123"/>
                  </a:lnTo>
                  <a:cubicBezTo>
                    <a:pt x="759" y="161"/>
                    <a:pt x="765" y="195"/>
                    <a:pt x="776" y="229"/>
                  </a:cubicBezTo>
                  <a:cubicBezTo>
                    <a:pt x="691" y="202"/>
                    <a:pt x="605" y="178"/>
                    <a:pt x="516" y="151"/>
                  </a:cubicBezTo>
                  <a:lnTo>
                    <a:pt x="502" y="147"/>
                  </a:lnTo>
                  <a:cubicBezTo>
                    <a:pt x="492" y="123"/>
                    <a:pt x="482" y="103"/>
                    <a:pt x="472" y="79"/>
                  </a:cubicBezTo>
                  <a:cubicBezTo>
                    <a:pt x="458" y="52"/>
                    <a:pt x="445" y="28"/>
                    <a:pt x="428" y="0"/>
                  </a:cubicBezTo>
                  <a:lnTo>
                    <a:pt x="428" y="0"/>
                  </a:lnTo>
                  <a:cubicBezTo>
                    <a:pt x="431" y="32"/>
                    <a:pt x="438" y="62"/>
                    <a:pt x="445" y="90"/>
                  </a:cubicBezTo>
                  <a:cubicBezTo>
                    <a:pt x="448" y="106"/>
                    <a:pt x="455" y="120"/>
                    <a:pt x="458" y="134"/>
                  </a:cubicBezTo>
                  <a:lnTo>
                    <a:pt x="261" y="76"/>
                  </a:lnTo>
                  <a:cubicBezTo>
                    <a:pt x="175" y="52"/>
                    <a:pt x="89" y="24"/>
                    <a:pt x="1"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1522;p37">
              <a:extLst>
                <a:ext uri="{FF2B5EF4-FFF2-40B4-BE49-F238E27FC236}">
                  <a16:creationId xmlns:a16="http://schemas.microsoft.com/office/drawing/2014/main" id="{A3820650-84E8-1495-B278-7EDDF5B4E58F}"/>
                </a:ext>
              </a:extLst>
            </p:cNvPr>
            <p:cNvSpPr/>
            <p:nvPr/>
          </p:nvSpPr>
          <p:spPr>
            <a:xfrm flipH="1">
              <a:off x="7248458" y="4278584"/>
              <a:ext cx="110450" cy="97629"/>
            </a:xfrm>
            <a:custGeom>
              <a:avLst/>
              <a:gdLst/>
              <a:ahLst/>
              <a:cxnLst/>
              <a:rect l="l" t="t" r="r" b="b"/>
              <a:pathLst>
                <a:path w="1766" h="1561" extrusionOk="0">
                  <a:moveTo>
                    <a:pt x="885" y="0"/>
                  </a:moveTo>
                  <a:cubicBezTo>
                    <a:pt x="397" y="0"/>
                    <a:pt x="0" y="348"/>
                    <a:pt x="0" y="779"/>
                  </a:cubicBezTo>
                  <a:cubicBezTo>
                    <a:pt x="0" y="1212"/>
                    <a:pt x="397" y="1560"/>
                    <a:pt x="885" y="1560"/>
                  </a:cubicBezTo>
                  <a:cubicBezTo>
                    <a:pt x="1372" y="1560"/>
                    <a:pt x="1766" y="1212"/>
                    <a:pt x="1766" y="779"/>
                  </a:cubicBezTo>
                  <a:cubicBezTo>
                    <a:pt x="1766" y="348"/>
                    <a:pt x="1372" y="0"/>
                    <a:pt x="885"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523;p37">
              <a:extLst>
                <a:ext uri="{FF2B5EF4-FFF2-40B4-BE49-F238E27FC236}">
                  <a16:creationId xmlns:a16="http://schemas.microsoft.com/office/drawing/2014/main" id="{6BA50F09-0C11-E349-AFE2-BEE582BA4DB0}"/>
                </a:ext>
              </a:extLst>
            </p:cNvPr>
            <p:cNvSpPr/>
            <p:nvPr/>
          </p:nvSpPr>
          <p:spPr>
            <a:xfrm flipH="1">
              <a:off x="7283732" y="4290529"/>
              <a:ext cx="44468" cy="20326"/>
            </a:xfrm>
            <a:custGeom>
              <a:avLst/>
              <a:gdLst/>
              <a:ahLst/>
              <a:cxnLst/>
              <a:rect l="l" t="t" r="r" b="b"/>
              <a:pathLst>
                <a:path w="711" h="325" extrusionOk="0">
                  <a:moveTo>
                    <a:pt x="356" y="0"/>
                  </a:moveTo>
                  <a:cubicBezTo>
                    <a:pt x="161" y="0"/>
                    <a:pt x="1" y="71"/>
                    <a:pt x="1" y="161"/>
                  </a:cubicBezTo>
                  <a:cubicBezTo>
                    <a:pt x="1" y="253"/>
                    <a:pt x="161" y="325"/>
                    <a:pt x="356" y="325"/>
                  </a:cubicBezTo>
                  <a:cubicBezTo>
                    <a:pt x="554" y="325"/>
                    <a:pt x="711" y="253"/>
                    <a:pt x="711" y="161"/>
                  </a:cubicBezTo>
                  <a:cubicBezTo>
                    <a:pt x="711" y="71"/>
                    <a:pt x="554" y="0"/>
                    <a:pt x="356"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1524;p37">
              <a:extLst>
                <a:ext uri="{FF2B5EF4-FFF2-40B4-BE49-F238E27FC236}">
                  <a16:creationId xmlns:a16="http://schemas.microsoft.com/office/drawing/2014/main" id="{243A345B-64BD-8016-474D-068E061A2AC5}"/>
                </a:ext>
              </a:extLst>
            </p:cNvPr>
            <p:cNvSpPr/>
            <p:nvPr/>
          </p:nvSpPr>
          <p:spPr>
            <a:xfrm flipH="1">
              <a:off x="7315941" y="4325115"/>
              <a:ext cx="31459" cy="13697"/>
            </a:xfrm>
            <a:custGeom>
              <a:avLst/>
              <a:gdLst/>
              <a:ahLst/>
              <a:cxnLst/>
              <a:rect l="l" t="t" r="r" b="b"/>
              <a:pathLst>
                <a:path w="503" h="219" extrusionOk="0">
                  <a:moveTo>
                    <a:pt x="43" y="0"/>
                  </a:moveTo>
                  <a:cubicBezTo>
                    <a:pt x="34" y="0"/>
                    <a:pt x="25" y="3"/>
                    <a:pt x="18" y="10"/>
                  </a:cubicBezTo>
                  <a:cubicBezTo>
                    <a:pt x="5" y="24"/>
                    <a:pt x="0" y="48"/>
                    <a:pt x="14" y="62"/>
                  </a:cubicBezTo>
                  <a:cubicBezTo>
                    <a:pt x="21" y="68"/>
                    <a:pt x="172" y="219"/>
                    <a:pt x="414" y="219"/>
                  </a:cubicBezTo>
                  <a:cubicBezTo>
                    <a:pt x="431" y="219"/>
                    <a:pt x="451" y="215"/>
                    <a:pt x="468" y="215"/>
                  </a:cubicBezTo>
                  <a:cubicBezTo>
                    <a:pt x="489" y="212"/>
                    <a:pt x="503" y="194"/>
                    <a:pt x="499" y="174"/>
                  </a:cubicBezTo>
                  <a:cubicBezTo>
                    <a:pt x="499" y="159"/>
                    <a:pt x="485" y="143"/>
                    <a:pt x="467" y="143"/>
                  </a:cubicBezTo>
                  <a:cubicBezTo>
                    <a:pt x="465" y="143"/>
                    <a:pt x="463" y="143"/>
                    <a:pt x="462" y="144"/>
                  </a:cubicBezTo>
                  <a:cubicBezTo>
                    <a:pt x="446" y="145"/>
                    <a:pt x="432" y="145"/>
                    <a:pt x="417" y="145"/>
                  </a:cubicBezTo>
                  <a:cubicBezTo>
                    <a:pt x="204" y="145"/>
                    <a:pt x="69" y="14"/>
                    <a:pt x="69" y="10"/>
                  </a:cubicBezTo>
                  <a:cubicBezTo>
                    <a:pt x="62" y="3"/>
                    <a:pt x="53" y="0"/>
                    <a:pt x="43"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525;p37">
              <a:extLst>
                <a:ext uri="{FF2B5EF4-FFF2-40B4-BE49-F238E27FC236}">
                  <a16:creationId xmlns:a16="http://schemas.microsoft.com/office/drawing/2014/main" id="{5785C298-7D54-D76E-470A-CDEF214D63D3}"/>
                </a:ext>
              </a:extLst>
            </p:cNvPr>
            <p:cNvSpPr/>
            <p:nvPr/>
          </p:nvSpPr>
          <p:spPr>
            <a:xfrm flipH="1">
              <a:off x="7274726" y="4343002"/>
              <a:ext cx="31209" cy="14572"/>
            </a:xfrm>
            <a:custGeom>
              <a:avLst/>
              <a:gdLst/>
              <a:ahLst/>
              <a:cxnLst/>
              <a:rect l="l" t="t" r="r" b="b"/>
              <a:pathLst>
                <a:path w="499" h="233" extrusionOk="0">
                  <a:moveTo>
                    <a:pt x="459" y="1"/>
                  </a:moveTo>
                  <a:cubicBezTo>
                    <a:pt x="450" y="1"/>
                    <a:pt x="441" y="4"/>
                    <a:pt x="434" y="11"/>
                  </a:cubicBezTo>
                  <a:cubicBezTo>
                    <a:pt x="294" y="144"/>
                    <a:pt x="38" y="161"/>
                    <a:pt x="34" y="161"/>
                  </a:cubicBezTo>
                  <a:cubicBezTo>
                    <a:pt x="13" y="161"/>
                    <a:pt x="0" y="179"/>
                    <a:pt x="0" y="199"/>
                  </a:cubicBezTo>
                  <a:cubicBezTo>
                    <a:pt x="4" y="220"/>
                    <a:pt x="17" y="233"/>
                    <a:pt x="38" y="233"/>
                  </a:cubicBezTo>
                  <a:cubicBezTo>
                    <a:pt x="51" y="233"/>
                    <a:pt x="325" y="216"/>
                    <a:pt x="481" y="62"/>
                  </a:cubicBezTo>
                  <a:cubicBezTo>
                    <a:pt x="498" y="48"/>
                    <a:pt x="498" y="28"/>
                    <a:pt x="484" y="11"/>
                  </a:cubicBezTo>
                  <a:cubicBezTo>
                    <a:pt x="478" y="4"/>
                    <a:pt x="469" y="1"/>
                    <a:pt x="459"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526;p37">
              <a:extLst>
                <a:ext uri="{FF2B5EF4-FFF2-40B4-BE49-F238E27FC236}">
                  <a16:creationId xmlns:a16="http://schemas.microsoft.com/office/drawing/2014/main" id="{BF75DDE5-F77D-64BF-3C5A-C589BBCADF11}"/>
                </a:ext>
              </a:extLst>
            </p:cNvPr>
            <p:cNvSpPr/>
            <p:nvPr/>
          </p:nvSpPr>
          <p:spPr>
            <a:xfrm flipH="1">
              <a:off x="7253399" y="4310668"/>
              <a:ext cx="26518" cy="14072"/>
            </a:xfrm>
            <a:custGeom>
              <a:avLst/>
              <a:gdLst/>
              <a:ahLst/>
              <a:cxnLst/>
              <a:rect l="l" t="t" r="r" b="b"/>
              <a:pathLst>
                <a:path w="424" h="225" extrusionOk="0">
                  <a:moveTo>
                    <a:pt x="383" y="1"/>
                  </a:moveTo>
                  <a:cubicBezTo>
                    <a:pt x="371" y="1"/>
                    <a:pt x="359" y="8"/>
                    <a:pt x="352" y="20"/>
                  </a:cubicBezTo>
                  <a:cubicBezTo>
                    <a:pt x="342" y="40"/>
                    <a:pt x="290" y="91"/>
                    <a:pt x="45" y="153"/>
                  </a:cubicBezTo>
                  <a:lnTo>
                    <a:pt x="32" y="156"/>
                  </a:lnTo>
                  <a:cubicBezTo>
                    <a:pt x="11" y="159"/>
                    <a:pt x="0" y="180"/>
                    <a:pt x="7" y="200"/>
                  </a:cubicBezTo>
                  <a:cubicBezTo>
                    <a:pt x="11" y="214"/>
                    <a:pt x="24" y="225"/>
                    <a:pt x="41" y="225"/>
                  </a:cubicBezTo>
                  <a:lnTo>
                    <a:pt x="52" y="225"/>
                  </a:lnTo>
                  <a:lnTo>
                    <a:pt x="62" y="221"/>
                  </a:lnTo>
                  <a:cubicBezTo>
                    <a:pt x="270" y="170"/>
                    <a:pt x="383" y="115"/>
                    <a:pt x="417" y="53"/>
                  </a:cubicBezTo>
                  <a:cubicBezTo>
                    <a:pt x="424" y="36"/>
                    <a:pt x="421" y="16"/>
                    <a:pt x="400" y="6"/>
                  </a:cubicBezTo>
                  <a:cubicBezTo>
                    <a:pt x="395" y="2"/>
                    <a:pt x="389" y="1"/>
                    <a:pt x="383"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527;p37">
              <a:extLst>
                <a:ext uri="{FF2B5EF4-FFF2-40B4-BE49-F238E27FC236}">
                  <a16:creationId xmlns:a16="http://schemas.microsoft.com/office/drawing/2014/main" id="{831B0B6E-E5A7-E7F9-6C9C-7585E05B8BA4}"/>
                </a:ext>
              </a:extLst>
            </p:cNvPr>
            <p:cNvSpPr/>
            <p:nvPr/>
          </p:nvSpPr>
          <p:spPr>
            <a:xfrm flipH="1">
              <a:off x="7168028" y="4305977"/>
              <a:ext cx="61041" cy="49659"/>
            </a:xfrm>
            <a:custGeom>
              <a:avLst/>
              <a:gdLst/>
              <a:ahLst/>
              <a:cxnLst/>
              <a:rect l="l" t="t" r="r" b="b"/>
              <a:pathLst>
                <a:path w="976" h="794" extrusionOk="0">
                  <a:moveTo>
                    <a:pt x="457" y="1"/>
                  </a:moveTo>
                  <a:cubicBezTo>
                    <a:pt x="284" y="1"/>
                    <a:pt x="127" y="98"/>
                    <a:pt x="71" y="255"/>
                  </a:cubicBezTo>
                  <a:cubicBezTo>
                    <a:pt x="0" y="456"/>
                    <a:pt x="130" y="685"/>
                    <a:pt x="358" y="767"/>
                  </a:cubicBezTo>
                  <a:cubicBezTo>
                    <a:pt x="411" y="785"/>
                    <a:pt x="465" y="793"/>
                    <a:pt x="517" y="793"/>
                  </a:cubicBezTo>
                  <a:cubicBezTo>
                    <a:pt x="693" y="793"/>
                    <a:pt x="849" y="697"/>
                    <a:pt x="905" y="541"/>
                  </a:cubicBezTo>
                  <a:cubicBezTo>
                    <a:pt x="976" y="336"/>
                    <a:pt x="850" y="108"/>
                    <a:pt x="618" y="29"/>
                  </a:cubicBezTo>
                  <a:cubicBezTo>
                    <a:pt x="564" y="10"/>
                    <a:pt x="510" y="1"/>
                    <a:pt x="457"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1528;p37">
              <a:extLst>
                <a:ext uri="{FF2B5EF4-FFF2-40B4-BE49-F238E27FC236}">
                  <a16:creationId xmlns:a16="http://schemas.microsoft.com/office/drawing/2014/main" id="{EB175E36-C4E8-640B-5846-DFDFE0E30D03}"/>
                </a:ext>
              </a:extLst>
            </p:cNvPr>
            <p:cNvSpPr/>
            <p:nvPr/>
          </p:nvSpPr>
          <p:spPr>
            <a:xfrm flipH="1">
              <a:off x="7183789" y="4311794"/>
              <a:ext cx="22703" cy="12071"/>
            </a:xfrm>
            <a:custGeom>
              <a:avLst/>
              <a:gdLst/>
              <a:ahLst/>
              <a:cxnLst/>
              <a:rect l="l" t="t" r="r" b="b"/>
              <a:pathLst>
                <a:path w="363" h="193" extrusionOk="0">
                  <a:moveTo>
                    <a:pt x="106" y="1"/>
                  </a:moveTo>
                  <a:cubicBezTo>
                    <a:pt x="59" y="1"/>
                    <a:pt x="23" y="14"/>
                    <a:pt x="14" y="39"/>
                  </a:cubicBezTo>
                  <a:cubicBezTo>
                    <a:pt x="0" y="80"/>
                    <a:pt x="62" y="141"/>
                    <a:pt x="154" y="172"/>
                  </a:cubicBezTo>
                  <a:cubicBezTo>
                    <a:pt x="192" y="186"/>
                    <a:pt x="229" y="193"/>
                    <a:pt x="261" y="193"/>
                  </a:cubicBezTo>
                  <a:cubicBezTo>
                    <a:pt x="307" y="193"/>
                    <a:pt x="341" y="179"/>
                    <a:pt x="349" y="155"/>
                  </a:cubicBezTo>
                  <a:cubicBezTo>
                    <a:pt x="363" y="111"/>
                    <a:pt x="301" y="53"/>
                    <a:pt x="209" y="18"/>
                  </a:cubicBezTo>
                  <a:cubicBezTo>
                    <a:pt x="173" y="6"/>
                    <a:pt x="137" y="1"/>
                    <a:pt x="106"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529;p37">
              <a:extLst>
                <a:ext uri="{FF2B5EF4-FFF2-40B4-BE49-F238E27FC236}">
                  <a16:creationId xmlns:a16="http://schemas.microsoft.com/office/drawing/2014/main" id="{CD2E9C9F-97D2-1B2D-5741-7B2F530CEB88}"/>
                </a:ext>
              </a:extLst>
            </p:cNvPr>
            <p:cNvSpPr/>
            <p:nvPr/>
          </p:nvSpPr>
          <p:spPr>
            <a:xfrm flipH="1">
              <a:off x="7205554" y="4322864"/>
              <a:ext cx="13759" cy="10882"/>
            </a:xfrm>
            <a:custGeom>
              <a:avLst/>
              <a:gdLst/>
              <a:ahLst/>
              <a:cxnLst/>
              <a:rect l="l" t="t" r="r" b="b"/>
              <a:pathLst>
                <a:path w="220" h="174" extrusionOk="0">
                  <a:moveTo>
                    <a:pt x="22" y="1"/>
                  </a:moveTo>
                  <a:cubicBezTo>
                    <a:pt x="20" y="1"/>
                    <a:pt x="17" y="1"/>
                    <a:pt x="15" y="2"/>
                  </a:cubicBezTo>
                  <a:cubicBezTo>
                    <a:pt x="5" y="9"/>
                    <a:pt x="1" y="19"/>
                    <a:pt x="5" y="26"/>
                  </a:cubicBezTo>
                  <a:cubicBezTo>
                    <a:pt x="8" y="33"/>
                    <a:pt x="52" y="125"/>
                    <a:pt x="169" y="166"/>
                  </a:cubicBezTo>
                  <a:cubicBezTo>
                    <a:pt x="175" y="169"/>
                    <a:pt x="185" y="173"/>
                    <a:pt x="192" y="173"/>
                  </a:cubicBezTo>
                  <a:cubicBezTo>
                    <a:pt x="194" y="174"/>
                    <a:pt x="196" y="174"/>
                    <a:pt x="197" y="174"/>
                  </a:cubicBezTo>
                  <a:cubicBezTo>
                    <a:pt x="206" y="174"/>
                    <a:pt x="213" y="168"/>
                    <a:pt x="216" y="162"/>
                  </a:cubicBezTo>
                  <a:cubicBezTo>
                    <a:pt x="219" y="153"/>
                    <a:pt x="213" y="142"/>
                    <a:pt x="202" y="139"/>
                  </a:cubicBezTo>
                  <a:cubicBezTo>
                    <a:pt x="87" y="112"/>
                    <a:pt x="38" y="12"/>
                    <a:pt x="38" y="12"/>
                  </a:cubicBezTo>
                  <a:cubicBezTo>
                    <a:pt x="36" y="4"/>
                    <a:pt x="30" y="1"/>
                    <a:pt x="22"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530;p37">
              <a:extLst>
                <a:ext uri="{FF2B5EF4-FFF2-40B4-BE49-F238E27FC236}">
                  <a16:creationId xmlns:a16="http://schemas.microsoft.com/office/drawing/2014/main" id="{206A55A4-2676-9CF1-6015-3146A6F8E5E2}"/>
                </a:ext>
              </a:extLst>
            </p:cNvPr>
            <p:cNvSpPr/>
            <p:nvPr/>
          </p:nvSpPr>
          <p:spPr>
            <a:xfrm flipH="1">
              <a:off x="7187854" y="4342439"/>
              <a:ext cx="16699" cy="3627"/>
            </a:xfrm>
            <a:custGeom>
              <a:avLst/>
              <a:gdLst/>
              <a:ahLst/>
              <a:cxnLst/>
              <a:rect l="l" t="t" r="r" b="b"/>
              <a:pathLst>
                <a:path w="267" h="58" extrusionOk="0">
                  <a:moveTo>
                    <a:pt x="249" y="0"/>
                  </a:moveTo>
                  <a:cubicBezTo>
                    <a:pt x="246" y="0"/>
                    <a:pt x="243" y="1"/>
                    <a:pt x="240" y="3"/>
                  </a:cubicBezTo>
                  <a:cubicBezTo>
                    <a:pt x="207" y="17"/>
                    <a:pt x="169" y="21"/>
                    <a:pt x="135" y="21"/>
                  </a:cubicBezTo>
                  <a:cubicBezTo>
                    <a:pt x="76" y="21"/>
                    <a:pt x="28" y="9"/>
                    <a:pt x="28" y="7"/>
                  </a:cubicBezTo>
                  <a:cubicBezTo>
                    <a:pt x="18" y="7"/>
                    <a:pt x="7" y="10"/>
                    <a:pt x="4" y="20"/>
                  </a:cubicBezTo>
                  <a:cubicBezTo>
                    <a:pt x="1" y="30"/>
                    <a:pt x="7" y="40"/>
                    <a:pt x="18" y="40"/>
                  </a:cubicBezTo>
                  <a:lnTo>
                    <a:pt x="18" y="44"/>
                  </a:lnTo>
                  <a:cubicBezTo>
                    <a:pt x="22" y="44"/>
                    <a:pt x="71" y="58"/>
                    <a:pt x="132" y="58"/>
                  </a:cubicBezTo>
                  <a:cubicBezTo>
                    <a:pt x="172" y="58"/>
                    <a:pt x="216" y="52"/>
                    <a:pt x="256" y="34"/>
                  </a:cubicBezTo>
                  <a:cubicBezTo>
                    <a:pt x="264" y="30"/>
                    <a:pt x="267" y="20"/>
                    <a:pt x="264" y="10"/>
                  </a:cubicBezTo>
                  <a:cubicBezTo>
                    <a:pt x="261" y="5"/>
                    <a:pt x="255" y="0"/>
                    <a:pt x="249"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531;p37">
              <a:extLst>
                <a:ext uri="{FF2B5EF4-FFF2-40B4-BE49-F238E27FC236}">
                  <a16:creationId xmlns:a16="http://schemas.microsoft.com/office/drawing/2014/main" id="{4CA25566-E5B1-5EBB-3C26-ADC60FCF79E2}"/>
                </a:ext>
              </a:extLst>
            </p:cNvPr>
            <p:cNvSpPr/>
            <p:nvPr/>
          </p:nvSpPr>
          <p:spPr>
            <a:xfrm flipH="1">
              <a:off x="7174846" y="4329493"/>
              <a:ext cx="13071" cy="3315"/>
            </a:xfrm>
            <a:custGeom>
              <a:avLst/>
              <a:gdLst/>
              <a:ahLst/>
              <a:cxnLst/>
              <a:rect l="l" t="t" r="r" b="b"/>
              <a:pathLst>
                <a:path w="209" h="53" extrusionOk="0">
                  <a:moveTo>
                    <a:pt x="190" y="0"/>
                  </a:moveTo>
                  <a:cubicBezTo>
                    <a:pt x="186" y="0"/>
                    <a:pt x="182" y="2"/>
                    <a:pt x="179" y="6"/>
                  </a:cubicBezTo>
                  <a:cubicBezTo>
                    <a:pt x="173" y="10"/>
                    <a:pt x="155" y="19"/>
                    <a:pt x="101" y="19"/>
                  </a:cubicBezTo>
                  <a:cubicBezTo>
                    <a:pt x="81" y="19"/>
                    <a:pt x="57" y="18"/>
                    <a:pt x="28" y="15"/>
                  </a:cubicBezTo>
                  <a:lnTo>
                    <a:pt x="21" y="15"/>
                  </a:lnTo>
                  <a:cubicBezTo>
                    <a:pt x="11" y="15"/>
                    <a:pt x="4" y="22"/>
                    <a:pt x="1" y="33"/>
                  </a:cubicBezTo>
                  <a:cubicBezTo>
                    <a:pt x="1" y="39"/>
                    <a:pt x="7" y="47"/>
                    <a:pt x="15" y="47"/>
                  </a:cubicBezTo>
                  <a:cubicBezTo>
                    <a:pt x="15" y="50"/>
                    <a:pt x="18" y="50"/>
                    <a:pt x="18" y="50"/>
                  </a:cubicBezTo>
                  <a:lnTo>
                    <a:pt x="25" y="50"/>
                  </a:lnTo>
                  <a:cubicBezTo>
                    <a:pt x="48" y="51"/>
                    <a:pt x="70" y="52"/>
                    <a:pt x="89" y="52"/>
                  </a:cubicBezTo>
                  <a:cubicBezTo>
                    <a:pt x="147" y="52"/>
                    <a:pt x="185" y="45"/>
                    <a:pt x="202" y="29"/>
                  </a:cubicBezTo>
                  <a:cubicBezTo>
                    <a:pt x="209" y="22"/>
                    <a:pt x="209" y="12"/>
                    <a:pt x="202" y="6"/>
                  </a:cubicBezTo>
                  <a:cubicBezTo>
                    <a:pt x="199" y="2"/>
                    <a:pt x="194" y="0"/>
                    <a:pt x="190"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532;p37">
              <a:extLst>
                <a:ext uri="{FF2B5EF4-FFF2-40B4-BE49-F238E27FC236}">
                  <a16:creationId xmlns:a16="http://schemas.microsoft.com/office/drawing/2014/main" id="{664E96BA-5DA2-CE86-1A07-7C4E0AEE20A3}"/>
                </a:ext>
              </a:extLst>
            </p:cNvPr>
            <p:cNvSpPr/>
            <p:nvPr/>
          </p:nvSpPr>
          <p:spPr>
            <a:xfrm flipH="1">
              <a:off x="7231384" y="4288591"/>
              <a:ext cx="149039" cy="244729"/>
            </a:xfrm>
            <a:custGeom>
              <a:avLst/>
              <a:gdLst/>
              <a:ahLst/>
              <a:cxnLst/>
              <a:rect l="l" t="t" r="r" b="b"/>
              <a:pathLst>
                <a:path w="2383" h="3913" extrusionOk="0">
                  <a:moveTo>
                    <a:pt x="10" y="0"/>
                  </a:moveTo>
                  <a:cubicBezTo>
                    <a:pt x="7" y="0"/>
                    <a:pt x="3" y="4"/>
                    <a:pt x="3" y="4"/>
                  </a:cubicBezTo>
                  <a:cubicBezTo>
                    <a:pt x="0" y="7"/>
                    <a:pt x="0" y="14"/>
                    <a:pt x="3" y="14"/>
                  </a:cubicBezTo>
                  <a:cubicBezTo>
                    <a:pt x="5" y="16"/>
                    <a:pt x="7" y="16"/>
                    <a:pt x="8" y="16"/>
                  </a:cubicBezTo>
                  <a:cubicBezTo>
                    <a:pt x="9" y="16"/>
                    <a:pt x="10" y="16"/>
                    <a:pt x="10" y="16"/>
                  </a:cubicBezTo>
                  <a:lnTo>
                    <a:pt x="10" y="16"/>
                  </a:lnTo>
                  <a:cubicBezTo>
                    <a:pt x="11" y="19"/>
                    <a:pt x="13" y="23"/>
                    <a:pt x="13" y="31"/>
                  </a:cubicBezTo>
                  <a:cubicBezTo>
                    <a:pt x="21" y="61"/>
                    <a:pt x="27" y="130"/>
                    <a:pt x="37" y="229"/>
                  </a:cubicBezTo>
                  <a:cubicBezTo>
                    <a:pt x="71" y="578"/>
                    <a:pt x="153" y="1281"/>
                    <a:pt x="474" y="2007"/>
                  </a:cubicBezTo>
                  <a:cubicBezTo>
                    <a:pt x="799" y="2731"/>
                    <a:pt x="1365" y="3479"/>
                    <a:pt x="2372" y="3912"/>
                  </a:cubicBezTo>
                  <a:cubicBezTo>
                    <a:pt x="2376" y="3912"/>
                    <a:pt x="2379" y="3912"/>
                    <a:pt x="2382" y="3909"/>
                  </a:cubicBezTo>
                  <a:cubicBezTo>
                    <a:pt x="2382" y="3905"/>
                    <a:pt x="2382" y="3902"/>
                    <a:pt x="2379" y="3899"/>
                  </a:cubicBezTo>
                  <a:cubicBezTo>
                    <a:pt x="1171" y="3384"/>
                    <a:pt x="601" y="2410"/>
                    <a:pt x="320" y="1567"/>
                  </a:cubicBezTo>
                  <a:cubicBezTo>
                    <a:pt x="180" y="1144"/>
                    <a:pt x="116" y="755"/>
                    <a:pt x="78" y="471"/>
                  </a:cubicBezTo>
                  <a:cubicBezTo>
                    <a:pt x="61" y="328"/>
                    <a:pt x="51" y="212"/>
                    <a:pt x="41" y="134"/>
                  </a:cubicBezTo>
                  <a:cubicBezTo>
                    <a:pt x="37" y="93"/>
                    <a:pt x="34" y="61"/>
                    <a:pt x="30" y="38"/>
                  </a:cubicBezTo>
                  <a:cubicBezTo>
                    <a:pt x="27" y="28"/>
                    <a:pt x="27" y="21"/>
                    <a:pt x="24" y="14"/>
                  </a:cubicBezTo>
                  <a:cubicBezTo>
                    <a:pt x="24" y="11"/>
                    <a:pt x="21" y="7"/>
                    <a:pt x="21" y="7"/>
                  </a:cubicBezTo>
                  <a:cubicBezTo>
                    <a:pt x="16" y="4"/>
                    <a:pt x="16" y="0"/>
                    <a:pt x="10" y="0"/>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1533;p37">
              <a:extLst>
                <a:ext uri="{FF2B5EF4-FFF2-40B4-BE49-F238E27FC236}">
                  <a16:creationId xmlns:a16="http://schemas.microsoft.com/office/drawing/2014/main" id="{FC28750F-B00B-DB2C-91FE-E13FC9D169D8}"/>
                </a:ext>
              </a:extLst>
            </p:cNvPr>
            <p:cNvSpPr/>
            <p:nvPr/>
          </p:nvSpPr>
          <p:spPr>
            <a:xfrm flipH="1">
              <a:off x="7348338" y="4271329"/>
              <a:ext cx="68672" cy="50847"/>
            </a:xfrm>
            <a:custGeom>
              <a:avLst/>
              <a:gdLst/>
              <a:ahLst/>
              <a:cxnLst/>
              <a:rect l="l" t="t" r="r" b="b"/>
              <a:pathLst>
                <a:path w="1098" h="813" extrusionOk="0">
                  <a:moveTo>
                    <a:pt x="630" y="0"/>
                  </a:moveTo>
                  <a:cubicBezTo>
                    <a:pt x="557" y="0"/>
                    <a:pt x="480" y="14"/>
                    <a:pt x="404" y="44"/>
                  </a:cubicBezTo>
                  <a:cubicBezTo>
                    <a:pt x="148" y="147"/>
                    <a:pt x="1" y="389"/>
                    <a:pt x="83" y="591"/>
                  </a:cubicBezTo>
                  <a:cubicBezTo>
                    <a:pt x="138" y="732"/>
                    <a:pt x="291" y="813"/>
                    <a:pt x="465" y="813"/>
                  </a:cubicBezTo>
                  <a:cubicBezTo>
                    <a:pt x="539" y="813"/>
                    <a:pt x="618" y="798"/>
                    <a:pt x="694" y="768"/>
                  </a:cubicBezTo>
                  <a:cubicBezTo>
                    <a:pt x="954" y="669"/>
                    <a:pt x="1097" y="424"/>
                    <a:pt x="1018" y="225"/>
                  </a:cubicBezTo>
                  <a:cubicBezTo>
                    <a:pt x="960" y="83"/>
                    <a:pt x="807" y="0"/>
                    <a:pt x="630"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534;p37">
              <a:extLst>
                <a:ext uri="{FF2B5EF4-FFF2-40B4-BE49-F238E27FC236}">
                  <a16:creationId xmlns:a16="http://schemas.microsoft.com/office/drawing/2014/main" id="{5E5C7C32-F873-58DE-8FC7-974411626A46}"/>
                </a:ext>
              </a:extLst>
            </p:cNvPr>
            <p:cNvSpPr/>
            <p:nvPr/>
          </p:nvSpPr>
          <p:spPr>
            <a:xfrm flipH="1">
              <a:off x="7375919" y="4278209"/>
              <a:ext cx="25705" cy="13196"/>
            </a:xfrm>
            <a:custGeom>
              <a:avLst/>
              <a:gdLst/>
              <a:ahLst/>
              <a:cxnLst/>
              <a:rect l="l" t="t" r="r" b="b"/>
              <a:pathLst>
                <a:path w="411" h="211" extrusionOk="0">
                  <a:moveTo>
                    <a:pt x="311" y="1"/>
                  </a:moveTo>
                  <a:cubicBezTo>
                    <a:pt x="273" y="1"/>
                    <a:pt x="224" y="10"/>
                    <a:pt x="175" y="30"/>
                  </a:cubicBezTo>
                  <a:cubicBezTo>
                    <a:pt x="73" y="71"/>
                    <a:pt x="1" y="139"/>
                    <a:pt x="18" y="180"/>
                  </a:cubicBezTo>
                  <a:cubicBezTo>
                    <a:pt x="26" y="200"/>
                    <a:pt x="55" y="211"/>
                    <a:pt x="94" y="211"/>
                  </a:cubicBezTo>
                  <a:cubicBezTo>
                    <a:pt x="133" y="211"/>
                    <a:pt x="183" y="200"/>
                    <a:pt x="237" y="180"/>
                  </a:cubicBezTo>
                  <a:cubicBezTo>
                    <a:pt x="339" y="139"/>
                    <a:pt x="410" y="74"/>
                    <a:pt x="393" y="33"/>
                  </a:cubicBezTo>
                  <a:cubicBezTo>
                    <a:pt x="384" y="12"/>
                    <a:pt x="353" y="1"/>
                    <a:pt x="311"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1535;p37">
              <a:extLst>
                <a:ext uri="{FF2B5EF4-FFF2-40B4-BE49-F238E27FC236}">
                  <a16:creationId xmlns:a16="http://schemas.microsoft.com/office/drawing/2014/main" id="{51720E87-2E2D-0EBC-05E8-E8A21D2B8D45}"/>
                </a:ext>
              </a:extLst>
            </p:cNvPr>
            <p:cNvSpPr/>
            <p:nvPr/>
          </p:nvSpPr>
          <p:spPr>
            <a:xfrm flipH="1">
              <a:off x="7387240" y="4302788"/>
              <a:ext cx="18638" cy="4628"/>
            </a:xfrm>
            <a:custGeom>
              <a:avLst/>
              <a:gdLst/>
              <a:ahLst/>
              <a:cxnLst/>
              <a:rect l="l" t="t" r="r" b="b"/>
              <a:pathLst>
                <a:path w="298" h="74" extrusionOk="0">
                  <a:moveTo>
                    <a:pt x="275" y="1"/>
                  </a:moveTo>
                  <a:cubicBezTo>
                    <a:pt x="272" y="1"/>
                    <a:pt x="270" y="1"/>
                    <a:pt x="267" y="2"/>
                  </a:cubicBezTo>
                  <a:cubicBezTo>
                    <a:pt x="214" y="29"/>
                    <a:pt x="164" y="36"/>
                    <a:pt x="124" y="36"/>
                  </a:cubicBezTo>
                  <a:cubicBezTo>
                    <a:pt x="70" y="36"/>
                    <a:pt x="33" y="23"/>
                    <a:pt x="31" y="23"/>
                  </a:cubicBezTo>
                  <a:cubicBezTo>
                    <a:pt x="28" y="22"/>
                    <a:pt x="26" y="21"/>
                    <a:pt x="23" y="21"/>
                  </a:cubicBezTo>
                  <a:cubicBezTo>
                    <a:pt x="16" y="21"/>
                    <a:pt x="9" y="25"/>
                    <a:pt x="4" y="33"/>
                  </a:cubicBezTo>
                  <a:cubicBezTo>
                    <a:pt x="1" y="43"/>
                    <a:pt x="4" y="53"/>
                    <a:pt x="14" y="57"/>
                  </a:cubicBezTo>
                  <a:cubicBezTo>
                    <a:pt x="16" y="58"/>
                    <a:pt x="57" y="73"/>
                    <a:pt x="117" y="73"/>
                  </a:cubicBezTo>
                  <a:cubicBezTo>
                    <a:pt x="156" y="73"/>
                    <a:pt x="203" y="67"/>
                    <a:pt x="253" y="47"/>
                  </a:cubicBezTo>
                  <a:cubicBezTo>
                    <a:pt x="264" y="43"/>
                    <a:pt x="274" y="39"/>
                    <a:pt x="280" y="36"/>
                  </a:cubicBezTo>
                  <a:cubicBezTo>
                    <a:pt x="294" y="29"/>
                    <a:pt x="297" y="19"/>
                    <a:pt x="291" y="9"/>
                  </a:cubicBezTo>
                  <a:cubicBezTo>
                    <a:pt x="288" y="4"/>
                    <a:pt x="282" y="1"/>
                    <a:pt x="275"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1536;p37">
              <a:extLst>
                <a:ext uri="{FF2B5EF4-FFF2-40B4-BE49-F238E27FC236}">
                  <a16:creationId xmlns:a16="http://schemas.microsoft.com/office/drawing/2014/main" id="{FFD8213A-7587-075A-E13A-91FD33B78F5B}"/>
                </a:ext>
              </a:extLst>
            </p:cNvPr>
            <p:cNvSpPr/>
            <p:nvPr/>
          </p:nvSpPr>
          <p:spPr>
            <a:xfrm flipH="1">
              <a:off x="7363974" y="4298535"/>
              <a:ext cx="15010" cy="12383"/>
            </a:xfrm>
            <a:custGeom>
              <a:avLst/>
              <a:gdLst/>
              <a:ahLst/>
              <a:cxnLst/>
              <a:rect l="l" t="t" r="r" b="b"/>
              <a:pathLst>
                <a:path w="240" h="198" extrusionOk="0">
                  <a:moveTo>
                    <a:pt x="218" y="0"/>
                  </a:moveTo>
                  <a:cubicBezTo>
                    <a:pt x="211" y="0"/>
                    <a:pt x="204" y="4"/>
                    <a:pt x="198" y="12"/>
                  </a:cubicBezTo>
                  <a:cubicBezTo>
                    <a:pt x="151" y="101"/>
                    <a:pt x="18" y="162"/>
                    <a:pt x="18" y="162"/>
                  </a:cubicBezTo>
                  <a:cubicBezTo>
                    <a:pt x="7" y="169"/>
                    <a:pt x="1" y="179"/>
                    <a:pt x="7" y="189"/>
                  </a:cubicBezTo>
                  <a:cubicBezTo>
                    <a:pt x="10" y="195"/>
                    <a:pt x="16" y="198"/>
                    <a:pt x="23" y="198"/>
                  </a:cubicBezTo>
                  <a:cubicBezTo>
                    <a:pt x="26" y="198"/>
                    <a:pt x="29" y="197"/>
                    <a:pt x="31" y="197"/>
                  </a:cubicBezTo>
                  <a:cubicBezTo>
                    <a:pt x="38" y="193"/>
                    <a:pt x="182" y="128"/>
                    <a:pt x="236" y="25"/>
                  </a:cubicBezTo>
                  <a:cubicBezTo>
                    <a:pt x="239" y="16"/>
                    <a:pt x="236" y="5"/>
                    <a:pt x="226" y="2"/>
                  </a:cubicBezTo>
                  <a:cubicBezTo>
                    <a:pt x="223" y="1"/>
                    <a:pt x="221" y="0"/>
                    <a:pt x="218"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1537;p37">
              <a:extLst>
                <a:ext uri="{FF2B5EF4-FFF2-40B4-BE49-F238E27FC236}">
                  <a16:creationId xmlns:a16="http://schemas.microsoft.com/office/drawing/2014/main" id="{5AC79A27-0ADA-AEDF-17C0-E7F2F9D856EE}"/>
                </a:ext>
              </a:extLst>
            </p:cNvPr>
            <p:cNvSpPr/>
            <p:nvPr/>
          </p:nvSpPr>
          <p:spPr>
            <a:xfrm flipH="1">
              <a:off x="7358595" y="4278959"/>
              <a:ext cx="12509" cy="11258"/>
            </a:xfrm>
            <a:custGeom>
              <a:avLst/>
              <a:gdLst/>
              <a:ahLst/>
              <a:cxnLst/>
              <a:rect l="l" t="t" r="r" b="b"/>
              <a:pathLst>
                <a:path w="200" h="180" extrusionOk="0">
                  <a:moveTo>
                    <a:pt x="182" y="1"/>
                  </a:moveTo>
                  <a:cubicBezTo>
                    <a:pt x="168" y="1"/>
                    <a:pt x="158" y="7"/>
                    <a:pt x="158" y="18"/>
                  </a:cubicBezTo>
                  <a:cubicBezTo>
                    <a:pt x="154" y="28"/>
                    <a:pt x="138" y="62"/>
                    <a:pt x="18" y="144"/>
                  </a:cubicBezTo>
                  <a:lnTo>
                    <a:pt x="11" y="147"/>
                  </a:lnTo>
                  <a:cubicBezTo>
                    <a:pt x="4" y="154"/>
                    <a:pt x="1" y="165"/>
                    <a:pt x="8" y="175"/>
                  </a:cubicBezTo>
                  <a:cubicBezTo>
                    <a:pt x="10" y="177"/>
                    <a:pt x="16" y="180"/>
                    <a:pt x="23" y="180"/>
                  </a:cubicBezTo>
                  <a:cubicBezTo>
                    <a:pt x="26" y="180"/>
                    <a:pt x="28" y="180"/>
                    <a:pt x="31" y="179"/>
                  </a:cubicBezTo>
                  <a:cubicBezTo>
                    <a:pt x="31" y="179"/>
                    <a:pt x="35" y="179"/>
                    <a:pt x="35" y="175"/>
                  </a:cubicBezTo>
                  <a:lnTo>
                    <a:pt x="42" y="171"/>
                  </a:lnTo>
                  <a:cubicBezTo>
                    <a:pt x="141" y="107"/>
                    <a:pt x="192" y="59"/>
                    <a:pt x="199" y="21"/>
                  </a:cubicBezTo>
                  <a:cubicBezTo>
                    <a:pt x="199" y="11"/>
                    <a:pt x="192" y="4"/>
                    <a:pt x="182"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1538;p37">
              <a:extLst>
                <a:ext uri="{FF2B5EF4-FFF2-40B4-BE49-F238E27FC236}">
                  <a16:creationId xmlns:a16="http://schemas.microsoft.com/office/drawing/2014/main" id="{D7870633-62B4-907A-6E85-2A489976E215}"/>
                </a:ext>
              </a:extLst>
            </p:cNvPr>
            <p:cNvSpPr/>
            <p:nvPr/>
          </p:nvSpPr>
          <p:spPr>
            <a:xfrm flipH="1">
              <a:off x="7144200" y="4424620"/>
              <a:ext cx="84870" cy="112076"/>
            </a:xfrm>
            <a:custGeom>
              <a:avLst/>
              <a:gdLst/>
              <a:ahLst/>
              <a:cxnLst/>
              <a:rect l="l" t="t" r="r" b="b"/>
              <a:pathLst>
                <a:path w="1357" h="1792" extrusionOk="0">
                  <a:moveTo>
                    <a:pt x="1118" y="1"/>
                  </a:moveTo>
                  <a:cubicBezTo>
                    <a:pt x="1102" y="1"/>
                    <a:pt x="1082" y="7"/>
                    <a:pt x="1058" y="21"/>
                  </a:cubicBezTo>
                  <a:cubicBezTo>
                    <a:pt x="673" y="232"/>
                    <a:pt x="13" y="1765"/>
                    <a:pt x="0" y="1775"/>
                  </a:cubicBezTo>
                  <a:lnTo>
                    <a:pt x="41" y="1792"/>
                  </a:lnTo>
                  <a:cubicBezTo>
                    <a:pt x="710" y="1399"/>
                    <a:pt x="1357" y="1"/>
                    <a:pt x="1118"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1539;p37">
              <a:extLst>
                <a:ext uri="{FF2B5EF4-FFF2-40B4-BE49-F238E27FC236}">
                  <a16:creationId xmlns:a16="http://schemas.microsoft.com/office/drawing/2014/main" id="{DBCE9662-6633-4FBE-44CC-210BB22703A1}"/>
                </a:ext>
              </a:extLst>
            </p:cNvPr>
            <p:cNvSpPr/>
            <p:nvPr/>
          </p:nvSpPr>
          <p:spPr>
            <a:xfrm flipH="1">
              <a:off x="7160336" y="4428185"/>
              <a:ext cx="61542" cy="101944"/>
            </a:xfrm>
            <a:custGeom>
              <a:avLst/>
              <a:gdLst/>
              <a:ahLst/>
              <a:cxnLst/>
              <a:rect l="l" t="t" r="r" b="b"/>
              <a:pathLst>
                <a:path w="984" h="1630" extrusionOk="0">
                  <a:moveTo>
                    <a:pt x="984" y="1"/>
                  </a:moveTo>
                  <a:lnTo>
                    <a:pt x="984" y="1"/>
                  </a:lnTo>
                  <a:cubicBezTo>
                    <a:pt x="940" y="66"/>
                    <a:pt x="895" y="134"/>
                    <a:pt x="854" y="199"/>
                  </a:cubicBezTo>
                  <a:lnTo>
                    <a:pt x="749" y="363"/>
                  </a:lnTo>
                  <a:cubicBezTo>
                    <a:pt x="745" y="349"/>
                    <a:pt x="742" y="332"/>
                    <a:pt x="735" y="315"/>
                  </a:cubicBezTo>
                  <a:cubicBezTo>
                    <a:pt x="728" y="291"/>
                    <a:pt x="718" y="267"/>
                    <a:pt x="708" y="246"/>
                  </a:cubicBezTo>
                  <a:lnTo>
                    <a:pt x="708" y="246"/>
                  </a:lnTo>
                  <a:cubicBezTo>
                    <a:pt x="704" y="271"/>
                    <a:pt x="708" y="295"/>
                    <a:pt x="711" y="318"/>
                  </a:cubicBezTo>
                  <a:cubicBezTo>
                    <a:pt x="714" y="342"/>
                    <a:pt x="718" y="366"/>
                    <a:pt x="722" y="390"/>
                  </a:cubicBezTo>
                  <a:lnTo>
                    <a:pt x="725" y="404"/>
                  </a:lnTo>
                  <a:cubicBezTo>
                    <a:pt x="687" y="468"/>
                    <a:pt x="646" y="530"/>
                    <a:pt x="605" y="595"/>
                  </a:cubicBezTo>
                  <a:cubicBezTo>
                    <a:pt x="602" y="588"/>
                    <a:pt x="599" y="578"/>
                    <a:pt x="595" y="571"/>
                  </a:cubicBezTo>
                  <a:cubicBezTo>
                    <a:pt x="582" y="550"/>
                    <a:pt x="571" y="530"/>
                    <a:pt x="554" y="513"/>
                  </a:cubicBezTo>
                  <a:lnTo>
                    <a:pt x="554" y="513"/>
                  </a:lnTo>
                  <a:cubicBezTo>
                    <a:pt x="558" y="537"/>
                    <a:pt x="561" y="558"/>
                    <a:pt x="568" y="581"/>
                  </a:cubicBezTo>
                  <a:cubicBezTo>
                    <a:pt x="574" y="595"/>
                    <a:pt x="582" y="612"/>
                    <a:pt x="585" y="629"/>
                  </a:cubicBezTo>
                  <a:cubicBezTo>
                    <a:pt x="550" y="687"/>
                    <a:pt x="513" y="749"/>
                    <a:pt x="479" y="807"/>
                  </a:cubicBezTo>
                  <a:cubicBezTo>
                    <a:pt x="472" y="817"/>
                    <a:pt x="465" y="827"/>
                    <a:pt x="459" y="837"/>
                  </a:cubicBezTo>
                  <a:cubicBezTo>
                    <a:pt x="445" y="810"/>
                    <a:pt x="431" y="786"/>
                    <a:pt x="410" y="766"/>
                  </a:cubicBezTo>
                  <a:lnTo>
                    <a:pt x="410" y="766"/>
                  </a:lnTo>
                  <a:cubicBezTo>
                    <a:pt x="418" y="803"/>
                    <a:pt x="428" y="834"/>
                    <a:pt x="441" y="868"/>
                  </a:cubicBezTo>
                  <a:cubicBezTo>
                    <a:pt x="397" y="943"/>
                    <a:pt x="353" y="1018"/>
                    <a:pt x="308" y="1093"/>
                  </a:cubicBezTo>
                  <a:cubicBezTo>
                    <a:pt x="295" y="1059"/>
                    <a:pt x="281" y="1029"/>
                    <a:pt x="260" y="998"/>
                  </a:cubicBezTo>
                  <a:lnTo>
                    <a:pt x="260" y="998"/>
                  </a:lnTo>
                  <a:cubicBezTo>
                    <a:pt x="260" y="1042"/>
                    <a:pt x="274" y="1086"/>
                    <a:pt x="287" y="1131"/>
                  </a:cubicBezTo>
                  <a:cubicBezTo>
                    <a:pt x="271" y="1158"/>
                    <a:pt x="254" y="1185"/>
                    <a:pt x="237" y="1216"/>
                  </a:cubicBezTo>
                  <a:cubicBezTo>
                    <a:pt x="213" y="1254"/>
                    <a:pt x="192" y="1291"/>
                    <a:pt x="169" y="1332"/>
                  </a:cubicBezTo>
                  <a:cubicBezTo>
                    <a:pt x="161" y="1315"/>
                    <a:pt x="155" y="1298"/>
                    <a:pt x="141" y="1284"/>
                  </a:cubicBezTo>
                  <a:lnTo>
                    <a:pt x="141" y="1284"/>
                  </a:lnTo>
                  <a:cubicBezTo>
                    <a:pt x="141" y="1311"/>
                    <a:pt x="144" y="1336"/>
                    <a:pt x="151" y="1363"/>
                  </a:cubicBezTo>
                  <a:cubicBezTo>
                    <a:pt x="100" y="1451"/>
                    <a:pt x="52" y="1541"/>
                    <a:pt x="1" y="1629"/>
                  </a:cubicBezTo>
                  <a:lnTo>
                    <a:pt x="131" y="1428"/>
                  </a:lnTo>
                  <a:lnTo>
                    <a:pt x="169" y="1373"/>
                  </a:lnTo>
                  <a:cubicBezTo>
                    <a:pt x="196" y="1366"/>
                    <a:pt x="219" y="1360"/>
                    <a:pt x="240" y="1349"/>
                  </a:cubicBezTo>
                  <a:cubicBezTo>
                    <a:pt x="264" y="1343"/>
                    <a:pt x="287" y="1332"/>
                    <a:pt x="308" y="1315"/>
                  </a:cubicBezTo>
                  <a:cubicBezTo>
                    <a:pt x="281" y="1315"/>
                    <a:pt x="257" y="1319"/>
                    <a:pt x="233" y="1322"/>
                  </a:cubicBezTo>
                  <a:cubicBezTo>
                    <a:pt x="219" y="1325"/>
                    <a:pt x="205" y="1329"/>
                    <a:pt x="192" y="1332"/>
                  </a:cubicBezTo>
                  <a:lnTo>
                    <a:pt x="257" y="1226"/>
                  </a:lnTo>
                  <a:cubicBezTo>
                    <a:pt x="274" y="1199"/>
                    <a:pt x="292" y="1172"/>
                    <a:pt x="308" y="1144"/>
                  </a:cubicBezTo>
                  <a:cubicBezTo>
                    <a:pt x="332" y="1138"/>
                    <a:pt x="356" y="1131"/>
                    <a:pt x="380" y="1124"/>
                  </a:cubicBezTo>
                  <a:cubicBezTo>
                    <a:pt x="404" y="1117"/>
                    <a:pt x="428" y="1107"/>
                    <a:pt x="448" y="1097"/>
                  </a:cubicBezTo>
                  <a:cubicBezTo>
                    <a:pt x="441" y="1096"/>
                    <a:pt x="434" y="1095"/>
                    <a:pt x="426" y="1095"/>
                  </a:cubicBezTo>
                  <a:cubicBezTo>
                    <a:pt x="409" y="1095"/>
                    <a:pt x="390" y="1098"/>
                    <a:pt x="373" y="1100"/>
                  </a:cubicBezTo>
                  <a:cubicBezTo>
                    <a:pt x="360" y="1100"/>
                    <a:pt x="346" y="1103"/>
                    <a:pt x="332" y="1107"/>
                  </a:cubicBezTo>
                  <a:cubicBezTo>
                    <a:pt x="380" y="1032"/>
                    <a:pt x="424" y="957"/>
                    <a:pt x="468" y="885"/>
                  </a:cubicBezTo>
                  <a:cubicBezTo>
                    <a:pt x="492" y="881"/>
                    <a:pt x="517" y="878"/>
                    <a:pt x="541" y="871"/>
                  </a:cubicBezTo>
                  <a:cubicBezTo>
                    <a:pt x="568" y="865"/>
                    <a:pt x="591" y="857"/>
                    <a:pt x="615" y="848"/>
                  </a:cubicBezTo>
                  <a:cubicBezTo>
                    <a:pt x="602" y="844"/>
                    <a:pt x="590" y="843"/>
                    <a:pt x="578" y="843"/>
                  </a:cubicBezTo>
                  <a:cubicBezTo>
                    <a:pt x="565" y="843"/>
                    <a:pt x="552" y="844"/>
                    <a:pt x="537" y="844"/>
                  </a:cubicBezTo>
                  <a:cubicBezTo>
                    <a:pt x="520" y="844"/>
                    <a:pt x="506" y="848"/>
                    <a:pt x="489" y="848"/>
                  </a:cubicBezTo>
                  <a:cubicBezTo>
                    <a:pt x="496" y="840"/>
                    <a:pt x="503" y="830"/>
                    <a:pt x="506" y="824"/>
                  </a:cubicBezTo>
                  <a:cubicBezTo>
                    <a:pt x="541" y="766"/>
                    <a:pt x="574" y="711"/>
                    <a:pt x="609" y="653"/>
                  </a:cubicBezTo>
                  <a:cubicBezTo>
                    <a:pt x="650" y="649"/>
                    <a:pt x="687" y="643"/>
                    <a:pt x="725" y="626"/>
                  </a:cubicBezTo>
                  <a:cubicBezTo>
                    <a:pt x="690" y="619"/>
                    <a:pt x="660" y="619"/>
                    <a:pt x="626" y="619"/>
                  </a:cubicBezTo>
                  <a:cubicBezTo>
                    <a:pt x="667" y="550"/>
                    <a:pt x="708" y="482"/>
                    <a:pt x="749" y="414"/>
                  </a:cubicBezTo>
                  <a:lnTo>
                    <a:pt x="755" y="400"/>
                  </a:lnTo>
                  <a:cubicBezTo>
                    <a:pt x="776" y="397"/>
                    <a:pt x="799" y="394"/>
                    <a:pt x="820" y="390"/>
                  </a:cubicBezTo>
                  <a:cubicBezTo>
                    <a:pt x="848" y="383"/>
                    <a:pt x="872" y="377"/>
                    <a:pt x="899" y="366"/>
                  </a:cubicBezTo>
                  <a:cubicBezTo>
                    <a:pt x="872" y="363"/>
                    <a:pt x="845" y="363"/>
                    <a:pt x="817" y="363"/>
                  </a:cubicBezTo>
                  <a:cubicBezTo>
                    <a:pt x="804" y="366"/>
                    <a:pt x="790" y="366"/>
                    <a:pt x="776" y="366"/>
                  </a:cubicBezTo>
                  <a:lnTo>
                    <a:pt x="868" y="209"/>
                  </a:lnTo>
                  <a:cubicBezTo>
                    <a:pt x="906" y="141"/>
                    <a:pt x="947" y="73"/>
                    <a:pt x="984"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1540;p37">
              <a:extLst>
                <a:ext uri="{FF2B5EF4-FFF2-40B4-BE49-F238E27FC236}">
                  <a16:creationId xmlns:a16="http://schemas.microsoft.com/office/drawing/2014/main" id="{5487A577-2494-175F-3665-40DFC3DF9BBB}"/>
                </a:ext>
              </a:extLst>
            </p:cNvPr>
            <p:cNvSpPr/>
            <p:nvPr/>
          </p:nvSpPr>
          <p:spPr>
            <a:xfrm flipH="1">
              <a:off x="6823857" y="3235693"/>
              <a:ext cx="142034" cy="71549"/>
            </a:xfrm>
            <a:custGeom>
              <a:avLst/>
              <a:gdLst/>
              <a:ahLst/>
              <a:cxnLst/>
              <a:rect l="l" t="t" r="r" b="b"/>
              <a:pathLst>
                <a:path w="2271" h="1144" extrusionOk="0">
                  <a:moveTo>
                    <a:pt x="2005" y="1"/>
                  </a:moveTo>
                  <a:cubicBezTo>
                    <a:pt x="1810" y="1"/>
                    <a:pt x="1501" y="88"/>
                    <a:pt x="1076" y="249"/>
                  </a:cubicBezTo>
                  <a:cubicBezTo>
                    <a:pt x="308" y="539"/>
                    <a:pt x="1" y="1112"/>
                    <a:pt x="315" y="1143"/>
                  </a:cubicBezTo>
                  <a:cubicBezTo>
                    <a:pt x="318" y="1143"/>
                    <a:pt x="321" y="1143"/>
                    <a:pt x="324" y="1143"/>
                  </a:cubicBezTo>
                  <a:cubicBezTo>
                    <a:pt x="472" y="1143"/>
                    <a:pt x="801" y="825"/>
                    <a:pt x="1469" y="624"/>
                  </a:cubicBezTo>
                  <a:cubicBezTo>
                    <a:pt x="2151" y="419"/>
                    <a:pt x="2271" y="454"/>
                    <a:pt x="2254" y="180"/>
                  </a:cubicBezTo>
                  <a:cubicBezTo>
                    <a:pt x="2246" y="58"/>
                    <a:pt x="2163" y="1"/>
                    <a:pt x="2005" y="1"/>
                  </a:cubicBezTo>
                  <a:close/>
                </a:path>
              </a:pathLst>
            </a:custGeom>
            <a:solidFill>
              <a:srgbClr val="564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1541;p37">
              <a:extLst>
                <a:ext uri="{FF2B5EF4-FFF2-40B4-BE49-F238E27FC236}">
                  <a16:creationId xmlns:a16="http://schemas.microsoft.com/office/drawing/2014/main" id="{2F6B4426-FE14-5487-8057-9E14A1C62E58}"/>
                </a:ext>
              </a:extLst>
            </p:cNvPr>
            <p:cNvSpPr/>
            <p:nvPr/>
          </p:nvSpPr>
          <p:spPr>
            <a:xfrm flipH="1">
              <a:off x="6249280" y="3193415"/>
              <a:ext cx="151415" cy="50222"/>
            </a:xfrm>
            <a:custGeom>
              <a:avLst/>
              <a:gdLst/>
              <a:ahLst/>
              <a:cxnLst/>
              <a:rect l="l" t="t" r="r" b="b"/>
              <a:pathLst>
                <a:path w="2421" h="803" extrusionOk="0">
                  <a:moveTo>
                    <a:pt x="463" y="1"/>
                  </a:moveTo>
                  <a:cubicBezTo>
                    <a:pt x="148" y="1"/>
                    <a:pt x="0" y="75"/>
                    <a:pt x="24" y="245"/>
                  </a:cubicBezTo>
                  <a:cubicBezTo>
                    <a:pt x="65" y="519"/>
                    <a:pt x="174" y="460"/>
                    <a:pt x="884" y="522"/>
                  </a:cubicBezTo>
                  <a:cubicBezTo>
                    <a:pt x="1544" y="582"/>
                    <a:pt x="1921" y="802"/>
                    <a:pt x="2084" y="802"/>
                  </a:cubicBezTo>
                  <a:cubicBezTo>
                    <a:pt x="2097" y="802"/>
                    <a:pt x="2109" y="801"/>
                    <a:pt x="2120" y="798"/>
                  </a:cubicBezTo>
                  <a:cubicBezTo>
                    <a:pt x="2420" y="703"/>
                    <a:pt x="2007" y="204"/>
                    <a:pt x="1195" y="75"/>
                  </a:cubicBezTo>
                  <a:cubicBezTo>
                    <a:pt x="893" y="27"/>
                    <a:pt x="649" y="1"/>
                    <a:pt x="463" y="1"/>
                  </a:cubicBezTo>
                  <a:close/>
                </a:path>
              </a:pathLst>
            </a:custGeom>
            <a:solidFill>
              <a:srgbClr val="564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1542;p37">
              <a:extLst>
                <a:ext uri="{FF2B5EF4-FFF2-40B4-BE49-F238E27FC236}">
                  <a16:creationId xmlns:a16="http://schemas.microsoft.com/office/drawing/2014/main" id="{396C5304-9E0E-E48C-FD4C-FF3BDBA589CD}"/>
                </a:ext>
              </a:extLst>
            </p:cNvPr>
            <p:cNvSpPr/>
            <p:nvPr/>
          </p:nvSpPr>
          <p:spPr>
            <a:xfrm flipH="1">
              <a:off x="6692080" y="3374412"/>
              <a:ext cx="251171" cy="207766"/>
            </a:xfrm>
            <a:custGeom>
              <a:avLst/>
              <a:gdLst/>
              <a:ahLst/>
              <a:cxnLst/>
              <a:rect l="l" t="t" r="r" b="b"/>
              <a:pathLst>
                <a:path w="4016" h="3322" extrusionOk="0">
                  <a:moveTo>
                    <a:pt x="1715" y="714"/>
                  </a:moveTo>
                  <a:cubicBezTo>
                    <a:pt x="1841" y="714"/>
                    <a:pt x="1967" y="741"/>
                    <a:pt x="2079" y="803"/>
                  </a:cubicBezTo>
                  <a:cubicBezTo>
                    <a:pt x="2210" y="871"/>
                    <a:pt x="2319" y="966"/>
                    <a:pt x="2404" y="1075"/>
                  </a:cubicBezTo>
                  <a:cubicBezTo>
                    <a:pt x="2482" y="1192"/>
                    <a:pt x="2547" y="1315"/>
                    <a:pt x="2564" y="1451"/>
                  </a:cubicBezTo>
                  <a:lnTo>
                    <a:pt x="2550" y="1455"/>
                  </a:lnTo>
                  <a:cubicBezTo>
                    <a:pt x="2468" y="1209"/>
                    <a:pt x="2278" y="997"/>
                    <a:pt x="2042" y="891"/>
                  </a:cubicBezTo>
                  <a:cubicBezTo>
                    <a:pt x="1943" y="847"/>
                    <a:pt x="1841" y="826"/>
                    <a:pt x="1735" y="826"/>
                  </a:cubicBezTo>
                  <a:cubicBezTo>
                    <a:pt x="1581" y="826"/>
                    <a:pt x="1428" y="871"/>
                    <a:pt x="1294" y="946"/>
                  </a:cubicBezTo>
                  <a:cubicBezTo>
                    <a:pt x="1063" y="1066"/>
                    <a:pt x="878" y="1274"/>
                    <a:pt x="793" y="1523"/>
                  </a:cubicBezTo>
                  <a:cubicBezTo>
                    <a:pt x="707" y="1768"/>
                    <a:pt x="707" y="2038"/>
                    <a:pt x="752" y="2298"/>
                  </a:cubicBezTo>
                  <a:lnTo>
                    <a:pt x="741" y="2298"/>
                  </a:lnTo>
                  <a:cubicBezTo>
                    <a:pt x="694" y="2175"/>
                    <a:pt x="670" y="2038"/>
                    <a:pt x="656" y="1902"/>
                  </a:cubicBezTo>
                  <a:cubicBezTo>
                    <a:pt x="653" y="1765"/>
                    <a:pt x="666" y="1625"/>
                    <a:pt x="704" y="1488"/>
                  </a:cubicBezTo>
                  <a:cubicBezTo>
                    <a:pt x="735" y="1352"/>
                    <a:pt x="809" y="1222"/>
                    <a:pt x="902" y="1113"/>
                  </a:cubicBezTo>
                  <a:cubicBezTo>
                    <a:pt x="923" y="1083"/>
                    <a:pt x="950" y="1055"/>
                    <a:pt x="977" y="1031"/>
                  </a:cubicBezTo>
                  <a:cubicBezTo>
                    <a:pt x="1001" y="1007"/>
                    <a:pt x="1028" y="980"/>
                    <a:pt x="1055" y="956"/>
                  </a:cubicBezTo>
                  <a:cubicBezTo>
                    <a:pt x="1113" y="915"/>
                    <a:pt x="1168" y="867"/>
                    <a:pt x="1233" y="837"/>
                  </a:cubicBezTo>
                  <a:cubicBezTo>
                    <a:pt x="1376" y="762"/>
                    <a:pt x="1544" y="714"/>
                    <a:pt x="1715" y="714"/>
                  </a:cubicBezTo>
                  <a:close/>
                  <a:moveTo>
                    <a:pt x="2588" y="338"/>
                  </a:moveTo>
                  <a:cubicBezTo>
                    <a:pt x="2605" y="338"/>
                    <a:pt x="2622" y="338"/>
                    <a:pt x="2643" y="345"/>
                  </a:cubicBezTo>
                  <a:cubicBezTo>
                    <a:pt x="3677" y="635"/>
                    <a:pt x="3626" y="1803"/>
                    <a:pt x="3472" y="2652"/>
                  </a:cubicBezTo>
                  <a:cubicBezTo>
                    <a:pt x="3456" y="2748"/>
                    <a:pt x="3387" y="2789"/>
                    <a:pt x="3316" y="2789"/>
                  </a:cubicBezTo>
                  <a:cubicBezTo>
                    <a:pt x="3206" y="2789"/>
                    <a:pt x="3087" y="2693"/>
                    <a:pt x="3111" y="2553"/>
                  </a:cubicBezTo>
                  <a:cubicBezTo>
                    <a:pt x="3223" y="1922"/>
                    <a:pt x="3349" y="932"/>
                    <a:pt x="2544" y="707"/>
                  </a:cubicBezTo>
                  <a:cubicBezTo>
                    <a:pt x="2329" y="645"/>
                    <a:pt x="2397" y="338"/>
                    <a:pt x="2588" y="338"/>
                  </a:cubicBezTo>
                  <a:close/>
                  <a:moveTo>
                    <a:pt x="2008" y="0"/>
                  </a:moveTo>
                  <a:cubicBezTo>
                    <a:pt x="902" y="0"/>
                    <a:pt x="7" y="843"/>
                    <a:pt x="1" y="1891"/>
                  </a:cubicBezTo>
                  <a:lnTo>
                    <a:pt x="1" y="1898"/>
                  </a:lnTo>
                  <a:cubicBezTo>
                    <a:pt x="1" y="2202"/>
                    <a:pt x="79" y="2492"/>
                    <a:pt x="215" y="2748"/>
                  </a:cubicBezTo>
                  <a:cubicBezTo>
                    <a:pt x="519" y="2441"/>
                    <a:pt x="1004" y="2233"/>
                    <a:pt x="1557" y="2209"/>
                  </a:cubicBezTo>
                  <a:cubicBezTo>
                    <a:pt x="1592" y="2205"/>
                    <a:pt x="1625" y="2205"/>
                    <a:pt x="1660" y="2205"/>
                  </a:cubicBezTo>
                  <a:cubicBezTo>
                    <a:pt x="2530" y="2205"/>
                    <a:pt x="3254" y="2684"/>
                    <a:pt x="3339" y="3322"/>
                  </a:cubicBezTo>
                  <a:cubicBezTo>
                    <a:pt x="3752" y="2974"/>
                    <a:pt x="4012" y="2468"/>
                    <a:pt x="4015" y="1905"/>
                  </a:cubicBezTo>
                  <a:lnTo>
                    <a:pt x="4015" y="1898"/>
                  </a:lnTo>
                  <a:cubicBezTo>
                    <a:pt x="4015" y="853"/>
                    <a:pt x="3121" y="4"/>
                    <a:pt x="2015" y="0"/>
                  </a:cubicBezTo>
                  <a:close/>
                </a:path>
              </a:pathLst>
            </a:custGeom>
            <a:solidFill>
              <a:srgbClr val="CDA0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1543;p37">
              <a:extLst>
                <a:ext uri="{FF2B5EF4-FFF2-40B4-BE49-F238E27FC236}">
                  <a16:creationId xmlns:a16="http://schemas.microsoft.com/office/drawing/2014/main" id="{BDDAE8F2-8437-EE8C-2D90-D9A3A8108F43}"/>
                </a:ext>
              </a:extLst>
            </p:cNvPr>
            <p:cNvSpPr/>
            <p:nvPr/>
          </p:nvSpPr>
          <p:spPr>
            <a:xfrm flipH="1">
              <a:off x="6782830" y="3419067"/>
              <a:ext cx="119644" cy="99067"/>
            </a:xfrm>
            <a:custGeom>
              <a:avLst/>
              <a:gdLst/>
              <a:ahLst/>
              <a:cxnLst/>
              <a:rect l="l" t="t" r="r" b="b"/>
              <a:pathLst>
                <a:path w="1913" h="1584" extrusionOk="0">
                  <a:moveTo>
                    <a:pt x="1063" y="0"/>
                  </a:moveTo>
                  <a:cubicBezTo>
                    <a:pt x="892" y="0"/>
                    <a:pt x="724" y="48"/>
                    <a:pt x="581" y="123"/>
                  </a:cubicBezTo>
                  <a:cubicBezTo>
                    <a:pt x="516" y="153"/>
                    <a:pt x="461" y="201"/>
                    <a:pt x="403" y="242"/>
                  </a:cubicBezTo>
                  <a:cubicBezTo>
                    <a:pt x="376" y="266"/>
                    <a:pt x="349" y="293"/>
                    <a:pt x="325" y="317"/>
                  </a:cubicBezTo>
                  <a:cubicBezTo>
                    <a:pt x="298" y="341"/>
                    <a:pt x="271" y="369"/>
                    <a:pt x="250" y="399"/>
                  </a:cubicBezTo>
                  <a:cubicBezTo>
                    <a:pt x="157" y="508"/>
                    <a:pt x="83" y="638"/>
                    <a:pt x="52" y="774"/>
                  </a:cubicBezTo>
                  <a:cubicBezTo>
                    <a:pt x="14" y="911"/>
                    <a:pt x="1" y="1051"/>
                    <a:pt x="4" y="1188"/>
                  </a:cubicBezTo>
                  <a:cubicBezTo>
                    <a:pt x="18" y="1324"/>
                    <a:pt x="42" y="1461"/>
                    <a:pt x="89" y="1584"/>
                  </a:cubicBezTo>
                  <a:lnTo>
                    <a:pt x="100" y="1584"/>
                  </a:lnTo>
                  <a:cubicBezTo>
                    <a:pt x="55" y="1324"/>
                    <a:pt x="55" y="1054"/>
                    <a:pt x="141" y="809"/>
                  </a:cubicBezTo>
                  <a:cubicBezTo>
                    <a:pt x="226" y="560"/>
                    <a:pt x="411" y="352"/>
                    <a:pt x="642" y="232"/>
                  </a:cubicBezTo>
                  <a:cubicBezTo>
                    <a:pt x="776" y="157"/>
                    <a:pt x="929" y="112"/>
                    <a:pt x="1083" y="112"/>
                  </a:cubicBezTo>
                  <a:cubicBezTo>
                    <a:pt x="1189" y="112"/>
                    <a:pt x="1291" y="133"/>
                    <a:pt x="1390" y="177"/>
                  </a:cubicBezTo>
                  <a:cubicBezTo>
                    <a:pt x="1626" y="283"/>
                    <a:pt x="1816" y="495"/>
                    <a:pt x="1898" y="741"/>
                  </a:cubicBezTo>
                  <a:lnTo>
                    <a:pt x="1912" y="737"/>
                  </a:lnTo>
                  <a:cubicBezTo>
                    <a:pt x="1895" y="601"/>
                    <a:pt x="1830" y="478"/>
                    <a:pt x="1752" y="361"/>
                  </a:cubicBezTo>
                  <a:cubicBezTo>
                    <a:pt x="1667" y="252"/>
                    <a:pt x="1558" y="157"/>
                    <a:pt x="1427" y="89"/>
                  </a:cubicBezTo>
                  <a:cubicBezTo>
                    <a:pt x="1315" y="27"/>
                    <a:pt x="1189" y="0"/>
                    <a:pt x="1063" y="0"/>
                  </a:cubicBezTo>
                  <a:close/>
                </a:path>
              </a:pathLst>
            </a:custGeom>
            <a:solidFill>
              <a:srgbClr val="463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1544;p37">
              <a:extLst>
                <a:ext uri="{FF2B5EF4-FFF2-40B4-BE49-F238E27FC236}">
                  <a16:creationId xmlns:a16="http://schemas.microsoft.com/office/drawing/2014/main" id="{E505F3E7-4543-00D2-13C4-FF3BBFDEF72B}"/>
                </a:ext>
              </a:extLst>
            </p:cNvPr>
            <p:cNvSpPr/>
            <p:nvPr/>
          </p:nvSpPr>
          <p:spPr>
            <a:xfrm flipH="1">
              <a:off x="6734359" y="3512317"/>
              <a:ext cx="195445" cy="99568"/>
            </a:xfrm>
            <a:custGeom>
              <a:avLst/>
              <a:gdLst/>
              <a:ahLst/>
              <a:cxnLst/>
              <a:rect l="l" t="t" r="r" b="b"/>
              <a:pathLst>
                <a:path w="3125" h="1592" extrusionOk="0">
                  <a:moveTo>
                    <a:pt x="1445" y="0"/>
                  </a:moveTo>
                  <a:cubicBezTo>
                    <a:pt x="1410" y="0"/>
                    <a:pt x="1377" y="0"/>
                    <a:pt x="1342" y="4"/>
                  </a:cubicBezTo>
                  <a:cubicBezTo>
                    <a:pt x="789" y="28"/>
                    <a:pt x="304" y="236"/>
                    <a:pt x="0" y="543"/>
                  </a:cubicBezTo>
                  <a:cubicBezTo>
                    <a:pt x="328" y="1164"/>
                    <a:pt x="1004" y="1591"/>
                    <a:pt x="1786" y="1591"/>
                  </a:cubicBezTo>
                  <a:lnTo>
                    <a:pt x="1793" y="1591"/>
                  </a:lnTo>
                  <a:cubicBezTo>
                    <a:pt x="2305" y="1591"/>
                    <a:pt x="2770" y="1413"/>
                    <a:pt x="3124" y="1117"/>
                  </a:cubicBezTo>
                  <a:cubicBezTo>
                    <a:pt x="3039" y="479"/>
                    <a:pt x="2315" y="0"/>
                    <a:pt x="1445" y="0"/>
                  </a:cubicBezTo>
                  <a:close/>
                </a:path>
              </a:pathLst>
            </a:custGeom>
            <a:solidFill>
              <a:srgbClr val="A16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1545;p37">
              <a:extLst>
                <a:ext uri="{FF2B5EF4-FFF2-40B4-BE49-F238E27FC236}">
                  <a16:creationId xmlns:a16="http://schemas.microsoft.com/office/drawing/2014/main" id="{46066F1B-AD98-9545-8FC9-0F7A218FCE68}"/>
                </a:ext>
              </a:extLst>
            </p:cNvPr>
            <p:cNvSpPr/>
            <p:nvPr/>
          </p:nvSpPr>
          <p:spPr>
            <a:xfrm flipH="1">
              <a:off x="6230518" y="3351146"/>
              <a:ext cx="50659" cy="138407"/>
            </a:xfrm>
            <a:custGeom>
              <a:avLst/>
              <a:gdLst/>
              <a:ahLst/>
              <a:cxnLst/>
              <a:rect l="l" t="t" r="r" b="b"/>
              <a:pathLst>
                <a:path w="810" h="2213" extrusionOk="0">
                  <a:moveTo>
                    <a:pt x="24" y="1"/>
                  </a:moveTo>
                  <a:cubicBezTo>
                    <a:pt x="14" y="96"/>
                    <a:pt x="7" y="185"/>
                    <a:pt x="1" y="267"/>
                  </a:cubicBezTo>
                  <a:cubicBezTo>
                    <a:pt x="407" y="652"/>
                    <a:pt x="499" y="1219"/>
                    <a:pt x="499" y="1786"/>
                  </a:cubicBezTo>
                  <a:cubicBezTo>
                    <a:pt x="546" y="1905"/>
                    <a:pt x="591" y="2041"/>
                    <a:pt x="628" y="2213"/>
                  </a:cubicBezTo>
                  <a:cubicBezTo>
                    <a:pt x="744" y="1977"/>
                    <a:pt x="806" y="1710"/>
                    <a:pt x="806" y="1424"/>
                  </a:cubicBezTo>
                  <a:lnTo>
                    <a:pt x="806" y="1420"/>
                  </a:lnTo>
                  <a:cubicBezTo>
                    <a:pt x="809" y="809"/>
                    <a:pt x="530" y="280"/>
                    <a:pt x="24" y="1"/>
                  </a:cubicBezTo>
                  <a:close/>
                </a:path>
              </a:pathLst>
            </a:custGeom>
            <a:solidFill>
              <a:srgbClr val="D07F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1546;p37">
              <a:extLst>
                <a:ext uri="{FF2B5EF4-FFF2-40B4-BE49-F238E27FC236}">
                  <a16:creationId xmlns:a16="http://schemas.microsoft.com/office/drawing/2014/main" id="{65DE2D6C-5548-C576-FF74-50F2FA124802}"/>
                </a:ext>
              </a:extLst>
            </p:cNvPr>
            <p:cNvSpPr/>
            <p:nvPr/>
          </p:nvSpPr>
          <p:spPr>
            <a:xfrm flipH="1">
              <a:off x="6241838" y="3338512"/>
              <a:ext cx="208454" cy="178746"/>
            </a:xfrm>
            <a:custGeom>
              <a:avLst/>
              <a:gdLst/>
              <a:ahLst/>
              <a:cxnLst/>
              <a:rect l="l" t="t" r="r" b="b"/>
              <a:pathLst>
                <a:path w="3333" h="2858" extrusionOk="0">
                  <a:moveTo>
                    <a:pt x="1414" y="837"/>
                  </a:moveTo>
                  <a:cubicBezTo>
                    <a:pt x="1428" y="838"/>
                    <a:pt x="1442" y="838"/>
                    <a:pt x="1456" y="838"/>
                  </a:cubicBezTo>
                  <a:cubicBezTo>
                    <a:pt x="1467" y="838"/>
                    <a:pt x="1478" y="838"/>
                    <a:pt x="1488" y="838"/>
                  </a:cubicBezTo>
                  <a:cubicBezTo>
                    <a:pt x="1521" y="838"/>
                    <a:pt x="1555" y="839"/>
                    <a:pt x="1588" y="847"/>
                  </a:cubicBezTo>
                  <a:cubicBezTo>
                    <a:pt x="1701" y="864"/>
                    <a:pt x="1816" y="915"/>
                    <a:pt x="1909" y="991"/>
                  </a:cubicBezTo>
                  <a:cubicBezTo>
                    <a:pt x="1998" y="1066"/>
                    <a:pt x="2066" y="1165"/>
                    <a:pt x="2107" y="1268"/>
                  </a:cubicBezTo>
                  <a:cubicBezTo>
                    <a:pt x="2141" y="1373"/>
                    <a:pt x="2165" y="1479"/>
                    <a:pt x="2155" y="1585"/>
                  </a:cubicBezTo>
                  <a:cubicBezTo>
                    <a:pt x="2155" y="1588"/>
                    <a:pt x="2152" y="1591"/>
                    <a:pt x="2148" y="1591"/>
                  </a:cubicBezTo>
                  <a:cubicBezTo>
                    <a:pt x="2144" y="1591"/>
                    <a:pt x="2141" y="1588"/>
                    <a:pt x="2141" y="1585"/>
                  </a:cubicBezTo>
                  <a:cubicBezTo>
                    <a:pt x="2114" y="1386"/>
                    <a:pt x="2018" y="1186"/>
                    <a:pt x="1851" y="1069"/>
                  </a:cubicBezTo>
                  <a:cubicBezTo>
                    <a:pt x="1739" y="991"/>
                    <a:pt x="1599" y="956"/>
                    <a:pt x="1458" y="956"/>
                  </a:cubicBezTo>
                  <a:cubicBezTo>
                    <a:pt x="1394" y="956"/>
                    <a:pt x="1329" y="964"/>
                    <a:pt x="1268" y="977"/>
                  </a:cubicBezTo>
                  <a:cubicBezTo>
                    <a:pt x="1069" y="1011"/>
                    <a:pt x="868" y="1096"/>
                    <a:pt x="748" y="1263"/>
                  </a:cubicBezTo>
                  <a:cubicBezTo>
                    <a:pt x="690" y="1342"/>
                    <a:pt x="653" y="1441"/>
                    <a:pt x="636" y="1540"/>
                  </a:cubicBezTo>
                  <a:cubicBezTo>
                    <a:pt x="615" y="1643"/>
                    <a:pt x="625" y="1742"/>
                    <a:pt x="625" y="1851"/>
                  </a:cubicBezTo>
                  <a:cubicBezTo>
                    <a:pt x="625" y="1851"/>
                    <a:pt x="622" y="1854"/>
                    <a:pt x="619" y="1854"/>
                  </a:cubicBezTo>
                  <a:cubicBezTo>
                    <a:pt x="619" y="1854"/>
                    <a:pt x="615" y="1854"/>
                    <a:pt x="615" y="1851"/>
                  </a:cubicBezTo>
                  <a:lnTo>
                    <a:pt x="612" y="1844"/>
                  </a:lnTo>
                  <a:cubicBezTo>
                    <a:pt x="588" y="1752"/>
                    <a:pt x="567" y="1640"/>
                    <a:pt x="571" y="1530"/>
                  </a:cubicBezTo>
                  <a:cubicBezTo>
                    <a:pt x="578" y="1421"/>
                    <a:pt x="605" y="1304"/>
                    <a:pt x="670" y="1206"/>
                  </a:cubicBezTo>
                  <a:cubicBezTo>
                    <a:pt x="731" y="1104"/>
                    <a:pt x="824" y="1022"/>
                    <a:pt x="926" y="967"/>
                  </a:cubicBezTo>
                  <a:cubicBezTo>
                    <a:pt x="1028" y="905"/>
                    <a:pt x="1137" y="878"/>
                    <a:pt x="1247" y="854"/>
                  </a:cubicBezTo>
                  <a:cubicBezTo>
                    <a:pt x="1301" y="847"/>
                    <a:pt x="1356" y="841"/>
                    <a:pt x="1414" y="837"/>
                  </a:cubicBezTo>
                  <a:close/>
                  <a:moveTo>
                    <a:pt x="1988" y="1"/>
                  </a:moveTo>
                  <a:cubicBezTo>
                    <a:pt x="1988" y="1"/>
                    <a:pt x="1851" y="8"/>
                    <a:pt x="1629" y="11"/>
                  </a:cubicBezTo>
                  <a:cubicBezTo>
                    <a:pt x="715" y="113"/>
                    <a:pt x="4" y="792"/>
                    <a:pt x="1" y="1619"/>
                  </a:cubicBezTo>
                  <a:lnTo>
                    <a:pt x="1" y="1626"/>
                  </a:lnTo>
                  <a:cubicBezTo>
                    <a:pt x="1" y="2059"/>
                    <a:pt x="198" y="2456"/>
                    <a:pt x="516" y="2749"/>
                  </a:cubicBezTo>
                  <a:cubicBezTo>
                    <a:pt x="765" y="2479"/>
                    <a:pt x="1175" y="2292"/>
                    <a:pt x="1649" y="2271"/>
                  </a:cubicBezTo>
                  <a:lnTo>
                    <a:pt x="1731" y="2271"/>
                  </a:lnTo>
                  <a:cubicBezTo>
                    <a:pt x="2292" y="2271"/>
                    <a:pt x="2773" y="2510"/>
                    <a:pt x="2991" y="2858"/>
                  </a:cubicBezTo>
                  <a:cubicBezTo>
                    <a:pt x="3131" y="2735"/>
                    <a:pt x="3247" y="2582"/>
                    <a:pt x="3332" y="2415"/>
                  </a:cubicBezTo>
                  <a:cubicBezTo>
                    <a:pt x="3295" y="2243"/>
                    <a:pt x="3250" y="2107"/>
                    <a:pt x="3203" y="1988"/>
                  </a:cubicBezTo>
                  <a:cubicBezTo>
                    <a:pt x="3203" y="2134"/>
                    <a:pt x="3196" y="2284"/>
                    <a:pt x="3185" y="2431"/>
                  </a:cubicBezTo>
                  <a:cubicBezTo>
                    <a:pt x="3176" y="2551"/>
                    <a:pt x="3080" y="2612"/>
                    <a:pt x="2984" y="2612"/>
                  </a:cubicBezTo>
                  <a:cubicBezTo>
                    <a:pt x="2892" y="2612"/>
                    <a:pt x="2804" y="2551"/>
                    <a:pt x="2810" y="2431"/>
                  </a:cubicBezTo>
                  <a:cubicBezTo>
                    <a:pt x="2854" y="1776"/>
                    <a:pt x="2895" y="970"/>
                    <a:pt x="2247" y="588"/>
                  </a:cubicBezTo>
                  <a:cubicBezTo>
                    <a:pt x="2070" y="485"/>
                    <a:pt x="2179" y="239"/>
                    <a:pt x="2342" y="239"/>
                  </a:cubicBezTo>
                  <a:cubicBezTo>
                    <a:pt x="2374" y="239"/>
                    <a:pt x="2404" y="247"/>
                    <a:pt x="2435" y="267"/>
                  </a:cubicBezTo>
                  <a:cubicBezTo>
                    <a:pt x="2537" y="325"/>
                    <a:pt x="2629" y="393"/>
                    <a:pt x="2705" y="469"/>
                  </a:cubicBezTo>
                  <a:cubicBezTo>
                    <a:pt x="2711" y="387"/>
                    <a:pt x="2718" y="298"/>
                    <a:pt x="2728" y="203"/>
                  </a:cubicBezTo>
                  <a:cubicBezTo>
                    <a:pt x="2520" y="89"/>
                    <a:pt x="2271" y="14"/>
                    <a:pt x="1988" y="1"/>
                  </a:cubicBezTo>
                  <a:close/>
                </a:path>
              </a:pathLst>
            </a:custGeom>
            <a:solidFill>
              <a:srgbClr val="CDA0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547;p37">
              <a:extLst>
                <a:ext uri="{FF2B5EF4-FFF2-40B4-BE49-F238E27FC236}">
                  <a16:creationId xmlns:a16="http://schemas.microsoft.com/office/drawing/2014/main" id="{0F4098A2-5021-758C-5C4A-45BCE6BED15A}"/>
                </a:ext>
              </a:extLst>
            </p:cNvPr>
            <p:cNvSpPr/>
            <p:nvPr/>
          </p:nvSpPr>
          <p:spPr>
            <a:xfrm flipH="1">
              <a:off x="6325958" y="3338325"/>
              <a:ext cx="22515" cy="876"/>
            </a:xfrm>
            <a:custGeom>
              <a:avLst/>
              <a:gdLst/>
              <a:ahLst/>
              <a:cxnLst/>
              <a:rect l="l" t="t" r="r" b="b"/>
              <a:pathLst>
                <a:path w="360" h="14" extrusionOk="0">
                  <a:moveTo>
                    <a:pt x="240" y="1"/>
                  </a:moveTo>
                  <a:cubicBezTo>
                    <a:pt x="158" y="1"/>
                    <a:pt x="80" y="4"/>
                    <a:pt x="1" y="14"/>
                  </a:cubicBezTo>
                  <a:cubicBezTo>
                    <a:pt x="223" y="11"/>
                    <a:pt x="360" y="4"/>
                    <a:pt x="360" y="4"/>
                  </a:cubicBezTo>
                  <a:cubicBezTo>
                    <a:pt x="322" y="1"/>
                    <a:pt x="284" y="1"/>
                    <a:pt x="250" y="1"/>
                  </a:cubicBezTo>
                  <a:close/>
                </a:path>
              </a:pathLst>
            </a:custGeom>
            <a:solidFill>
              <a:srgbClr val="C591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548;p37">
              <a:extLst>
                <a:ext uri="{FF2B5EF4-FFF2-40B4-BE49-F238E27FC236}">
                  <a16:creationId xmlns:a16="http://schemas.microsoft.com/office/drawing/2014/main" id="{C01F5C65-796D-9478-1D28-B888E3B3437B}"/>
                </a:ext>
              </a:extLst>
            </p:cNvPr>
            <p:cNvSpPr/>
            <p:nvPr/>
          </p:nvSpPr>
          <p:spPr>
            <a:xfrm flipH="1">
              <a:off x="6314888" y="3390860"/>
              <a:ext cx="99943" cy="63668"/>
            </a:xfrm>
            <a:custGeom>
              <a:avLst/>
              <a:gdLst/>
              <a:ahLst/>
              <a:cxnLst/>
              <a:rect l="l" t="t" r="r" b="b"/>
              <a:pathLst>
                <a:path w="1598" h="1018" extrusionOk="0">
                  <a:moveTo>
                    <a:pt x="847" y="0"/>
                  </a:moveTo>
                  <a:cubicBezTo>
                    <a:pt x="789" y="4"/>
                    <a:pt x="734" y="10"/>
                    <a:pt x="680" y="17"/>
                  </a:cubicBezTo>
                  <a:cubicBezTo>
                    <a:pt x="570" y="41"/>
                    <a:pt x="461" y="68"/>
                    <a:pt x="359" y="130"/>
                  </a:cubicBezTo>
                  <a:cubicBezTo>
                    <a:pt x="257" y="185"/>
                    <a:pt x="164" y="267"/>
                    <a:pt x="103" y="369"/>
                  </a:cubicBezTo>
                  <a:cubicBezTo>
                    <a:pt x="38" y="467"/>
                    <a:pt x="11" y="584"/>
                    <a:pt x="4" y="693"/>
                  </a:cubicBezTo>
                  <a:cubicBezTo>
                    <a:pt x="0" y="803"/>
                    <a:pt x="21" y="915"/>
                    <a:pt x="45" y="1007"/>
                  </a:cubicBezTo>
                  <a:lnTo>
                    <a:pt x="48" y="1014"/>
                  </a:lnTo>
                  <a:cubicBezTo>
                    <a:pt x="48" y="1017"/>
                    <a:pt x="52" y="1017"/>
                    <a:pt x="52" y="1017"/>
                  </a:cubicBezTo>
                  <a:cubicBezTo>
                    <a:pt x="55" y="1017"/>
                    <a:pt x="58" y="1014"/>
                    <a:pt x="58" y="1014"/>
                  </a:cubicBezTo>
                  <a:cubicBezTo>
                    <a:pt x="58" y="905"/>
                    <a:pt x="48" y="806"/>
                    <a:pt x="69" y="703"/>
                  </a:cubicBezTo>
                  <a:cubicBezTo>
                    <a:pt x="86" y="604"/>
                    <a:pt x="123" y="505"/>
                    <a:pt x="181" y="426"/>
                  </a:cubicBezTo>
                  <a:cubicBezTo>
                    <a:pt x="301" y="259"/>
                    <a:pt x="502" y="174"/>
                    <a:pt x="701" y="140"/>
                  </a:cubicBezTo>
                  <a:cubicBezTo>
                    <a:pt x="762" y="127"/>
                    <a:pt x="827" y="119"/>
                    <a:pt x="891" y="119"/>
                  </a:cubicBezTo>
                  <a:cubicBezTo>
                    <a:pt x="1032" y="119"/>
                    <a:pt x="1172" y="154"/>
                    <a:pt x="1284" y="232"/>
                  </a:cubicBezTo>
                  <a:cubicBezTo>
                    <a:pt x="1451" y="349"/>
                    <a:pt x="1547" y="549"/>
                    <a:pt x="1574" y="748"/>
                  </a:cubicBezTo>
                  <a:cubicBezTo>
                    <a:pt x="1574" y="751"/>
                    <a:pt x="1577" y="754"/>
                    <a:pt x="1581" y="754"/>
                  </a:cubicBezTo>
                  <a:cubicBezTo>
                    <a:pt x="1585" y="754"/>
                    <a:pt x="1588" y="751"/>
                    <a:pt x="1588" y="748"/>
                  </a:cubicBezTo>
                  <a:cubicBezTo>
                    <a:pt x="1598" y="642"/>
                    <a:pt x="1574" y="536"/>
                    <a:pt x="1540" y="431"/>
                  </a:cubicBezTo>
                  <a:cubicBezTo>
                    <a:pt x="1499" y="328"/>
                    <a:pt x="1431" y="229"/>
                    <a:pt x="1342" y="154"/>
                  </a:cubicBezTo>
                  <a:cubicBezTo>
                    <a:pt x="1249" y="78"/>
                    <a:pt x="1134" y="27"/>
                    <a:pt x="1021" y="10"/>
                  </a:cubicBezTo>
                  <a:cubicBezTo>
                    <a:pt x="988" y="2"/>
                    <a:pt x="954" y="1"/>
                    <a:pt x="921" y="1"/>
                  </a:cubicBezTo>
                  <a:cubicBezTo>
                    <a:pt x="911" y="1"/>
                    <a:pt x="900" y="1"/>
                    <a:pt x="889" y="1"/>
                  </a:cubicBezTo>
                  <a:cubicBezTo>
                    <a:pt x="875" y="1"/>
                    <a:pt x="861" y="1"/>
                    <a:pt x="847" y="0"/>
                  </a:cubicBezTo>
                  <a:close/>
                </a:path>
              </a:pathLst>
            </a:custGeom>
            <a:solidFill>
              <a:srgbClr val="463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549;p37">
              <a:extLst>
                <a:ext uri="{FF2B5EF4-FFF2-40B4-BE49-F238E27FC236}">
                  <a16:creationId xmlns:a16="http://schemas.microsoft.com/office/drawing/2014/main" id="{99F23A5C-27C1-B252-E7E4-55B853A2B86D}"/>
                </a:ext>
              </a:extLst>
            </p:cNvPr>
            <p:cNvSpPr/>
            <p:nvPr/>
          </p:nvSpPr>
          <p:spPr>
            <a:xfrm flipH="1">
              <a:off x="6263165" y="3480546"/>
              <a:ext cx="154855" cy="61729"/>
            </a:xfrm>
            <a:custGeom>
              <a:avLst/>
              <a:gdLst/>
              <a:ahLst/>
              <a:cxnLst/>
              <a:rect l="l" t="t" r="r" b="b"/>
              <a:pathLst>
                <a:path w="2476" h="987" extrusionOk="0">
                  <a:moveTo>
                    <a:pt x="1133" y="0"/>
                  </a:moveTo>
                  <a:cubicBezTo>
                    <a:pt x="659" y="21"/>
                    <a:pt x="249" y="208"/>
                    <a:pt x="0" y="478"/>
                  </a:cubicBezTo>
                  <a:cubicBezTo>
                    <a:pt x="338" y="788"/>
                    <a:pt x="820" y="983"/>
                    <a:pt x="1349" y="987"/>
                  </a:cubicBezTo>
                  <a:lnTo>
                    <a:pt x="1355" y="987"/>
                  </a:lnTo>
                  <a:cubicBezTo>
                    <a:pt x="1820" y="987"/>
                    <a:pt x="2198" y="836"/>
                    <a:pt x="2475" y="587"/>
                  </a:cubicBezTo>
                  <a:cubicBezTo>
                    <a:pt x="2257" y="239"/>
                    <a:pt x="1776" y="0"/>
                    <a:pt x="1215" y="0"/>
                  </a:cubicBezTo>
                  <a:close/>
                </a:path>
              </a:pathLst>
            </a:custGeom>
            <a:solidFill>
              <a:srgbClr val="A16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550;p37">
              <a:extLst>
                <a:ext uri="{FF2B5EF4-FFF2-40B4-BE49-F238E27FC236}">
                  <a16:creationId xmlns:a16="http://schemas.microsoft.com/office/drawing/2014/main" id="{C4BB4A8D-53FD-84FA-189C-EB55FD8FC72F}"/>
                </a:ext>
              </a:extLst>
            </p:cNvPr>
            <p:cNvSpPr/>
            <p:nvPr/>
          </p:nvSpPr>
          <p:spPr>
            <a:xfrm flipH="1">
              <a:off x="6230518" y="3338325"/>
              <a:ext cx="219774" cy="101694"/>
            </a:xfrm>
            <a:custGeom>
              <a:avLst/>
              <a:gdLst/>
              <a:ahLst/>
              <a:cxnLst/>
              <a:rect l="l" t="t" r="r" b="b"/>
              <a:pathLst>
                <a:path w="3514" h="1626" extrusionOk="0">
                  <a:moveTo>
                    <a:pt x="1878" y="1"/>
                  </a:moveTo>
                  <a:cubicBezTo>
                    <a:pt x="1914" y="1"/>
                    <a:pt x="1949" y="2"/>
                    <a:pt x="1983" y="4"/>
                  </a:cubicBezTo>
                  <a:lnTo>
                    <a:pt x="1983" y="4"/>
                  </a:lnTo>
                  <a:cubicBezTo>
                    <a:pt x="1947" y="1"/>
                    <a:pt x="1911" y="1"/>
                    <a:pt x="1878" y="1"/>
                  </a:cubicBezTo>
                  <a:close/>
                  <a:moveTo>
                    <a:pt x="1983" y="4"/>
                  </a:moveTo>
                  <a:cubicBezTo>
                    <a:pt x="1985" y="4"/>
                    <a:pt x="1986" y="4"/>
                    <a:pt x="1988" y="4"/>
                  </a:cubicBezTo>
                  <a:cubicBezTo>
                    <a:pt x="1993" y="4"/>
                    <a:pt x="1998" y="4"/>
                    <a:pt x="2003" y="5"/>
                  </a:cubicBezTo>
                  <a:lnTo>
                    <a:pt x="2003" y="5"/>
                  </a:lnTo>
                  <a:cubicBezTo>
                    <a:pt x="1997" y="4"/>
                    <a:pt x="1990" y="4"/>
                    <a:pt x="1983" y="4"/>
                  </a:cubicBezTo>
                  <a:close/>
                  <a:moveTo>
                    <a:pt x="1868" y="1"/>
                  </a:moveTo>
                  <a:cubicBezTo>
                    <a:pt x="1786" y="1"/>
                    <a:pt x="1708" y="4"/>
                    <a:pt x="1629" y="14"/>
                  </a:cubicBezTo>
                  <a:cubicBezTo>
                    <a:pt x="1557" y="22"/>
                    <a:pt x="1486" y="34"/>
                    <a:pt x="1416" y="49"/>
                  </a:cubicBezTo>
                  <a:lnTo>
                    <a:pt x="1416" y="49"/>
                  </a:lnTo>
                  <a:cubicBezTo>
                    <a:pt x="1561" y="17"/>
                    <a:pt x="1712" y="1"/>
                    <a:pt x="1868" y="1"/>
                  </a:cubicBezTo>
                  <a:close/>
                  <a:moveTo>
                    <a:pt x="1416" y="49"/>
                  </a:moveTo>
                  <a:cubicBezTo>
                    <a:pt x="606" y="224"/>
                    <a:pt x="4" y="860"/>
                    <a:pt x="1" y="1622"/>
                  </a:cubicBezTo>
                  <a:cubicBezTo>
                    <a:pt x="4" y="861"/>
                    <a:pt x="607" y="225"/>
                    <a:pt x="1416" y="49"/>
                  </a:cubicBezTo>
                  <a:close/>
                  <a:moveTo>
                    <a:pt x="2003" y="5"/>
                  </a:moveTo>
                  <a:lnTo>
                    <a:pt x="2003" y="5"/>
                  </a:lnTo>
                  <a:cubicBezTo>
                    <a:pt x="2955" y="64"/>
                    <a:pt x="3513" y="765"/>
                    <a:pt x="3510" y="1625"/>
                  </a:cubicBezTo>
                  <a:cubicBezTo>
                    <a:pt x="3513" y="1014"/>
                    <a:pt x="3234" y="485"/>
                    <a:pt x="2728" y="206"/>
                  </a:cubicBezTo>
                  <a:cubicBezTo>
                    <a:pt x="2524" y="95"/>
                    <a:pt x="2280" y="20"/>
                    <a:pt x="2003" y="5"/>
                  </a:cubicBezTo>
                  <a:close/>
                </a:path>
              </a:pathLst>
            </a:custGeom>
            <a:solidFill>
              <a:srgbClr val="3B3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551;p37">
              <a:extLst>
                <a:ext uri="{FF2B5EF4-FFF2-40B4-BE49-F238E27FC236}">
                  <a16:creationId xmlns:a16="http://schemas.microsoft.com/office/drawing/2014/main" id="{BE20B20D-DD17-5FE2-0A86-4A94330BEEEA}"/>
                </a:ext>
              </a:extLst>
            </p:cNvPr>
            <p:cNvSpPr/>
            <p:nvPr/>
          </p:nvSpPr>
          <p:spPr>
            <a:xfrm flipH="1">
              <a:off x="6249969" y="3367782"/>
              <a:ext cx="33773" cy="95065"/>
            </a:xfrm>
            <a:custGeom>
              <a:avLst/>
              <a:gdLst/>
              <a:ahLst/>
              <a:cxnLst/>
              <a:rect l="l" t="t" r="r" b="b"/>
              <a:pathLst>
                <a:path w="540" h="1520" extrusionOk="0">
                  <a:moveTo>
                    <a:pt x="42" y="1"/>
                  </a:moveTo>
                  <a:cubicBezTo>
                    <a:pt x="1" y="820"/>
                    <a:pt x="314" y="959"/>
                    <a:pt x="540" y="1520"/>
                  </a:cubicBezTo>
                  <a:cubicBezTo>
                    <a:pt x="540" y="953"/>
                    <a:pt x="448" y="386"/>
                    <a:pt x="42" y="1"/>
                  </a:cubicBezTo>
                  <a:close/>
                </a:path>
              </a:pathLst>
            </a:custGeom>
            <a:solidFill>
              <a:srgbClr val="E1B3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552;p37">
              <a:extLst>
                <a:ext uri="{FF2B5EF4-FFF2-40B4-BE49-F238E27FC236}">
                  <a16:creationId xmlns:a16="http://schemas.microsoft.com/office/drawing/2014/main" id="{CE5B986A-3CC1-AC5B-5A46-F484EFBC2688}"/>
                </a:ext>
              </a:extLst>
            </p:cNvPr>
            <p:cNvSpPr/>
            <p:nvPr/>
          </p:nvSpPr>
          <p:spPr>
            <a:xfrm flipH="1">
              <a:off x="6249969" y="3353460"/>
              <a:ext cx="70923" cy="148413"/>
            </a:xfrm>
            <a:custGeom>
              <a:avLst/>
              <a:gdLst/>
              <a:ahLst/>
              <a:cxnLst/>
              <a:rect l="l" t="t" r="r" b="b"/>
              <a:pathLst>
                <a:path w="1134" h="2373" extrusionOk="0">
                  <a:moveTo>
                    <a:pt x="273" y="0"/>
                  </a:moveTo>
                  <a:cubicBezTo>
                    <a:pt x="110" y="0"/>
                    <a:pt x="1" y="246"/>
                    <a:pt x="178" y="349"/>
                  </a:cubicBezTo>
                  <a:cubicBezTo>
                    <a:pt x="826" y="731"/>
                    <a:pt x="785" y="1537"/>
                    <a:pt x="741" y="2192"/>
                  </a:cubicBezTo>
                  <a:cubicBezTo>
                    <a:pt x="735" y="2312"/>
                    <a:pt x="823" y="2373"/>
                    <a:pt x="915" y="2373"/>
                  </a:cubicBezTo>
                  <a:cubicBezTo>
                    <a:pt x="1011" y="2373"/>
                    <a:pt x="1107" y="2312"/>
                    <a:pt x="1116" y="2192"/>
                  </a:cubicBezTo>
                  <a:cubicBezTo>
                    <a:pt x="1127" y="2045"/>
                    <a:pt x="1134" y="1895"/>
                    <a:pt x="1134" y="1749"/>
                  </a:cubicBezTo>
                  <a:cubicBezTo>
                    <a:pt x="908" y="1188"/>
                    <a:pt x="595" y="1049"/>
                    <a:pt x="636" y="230"/>
                  </a:cubicBezTo>
                  <a:cubicBezTo>
                    <a:pt x="560" y="154"/>
                    <a:pt x="468" y="86"/>
                    <a:pt x="366" y="28"/>
                  </a:cubicBezTo>
                  <a:cubicBezTo>
                    <a:pt x="335" y="8"/>
                    <a:pt x="305" y="0"/>
                    <a:pt x="273" y="0"/>
                  </a:cubicBezTo>
                  <a:close/>
                </a:path>
              </a:pathLst>
            </a:custGeom>
            <a:solidFill>
              <a:srgbClr val="E0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553;p37">
              <a:extLst>
                <a:ext uri="{FF2B5EF4-FFF2-40B4-BE49-F238E27FC236}">
                  <a16:creationId xmlns:a16="http://schemas.microsoft.com/office/drawing/2014/main" id="{218A99C5-C5F8-5655-A8C6-1377C3E0BCE0}"/>
                </a:ext>
              </a:extLst>
            </p:cNvPr>
            <p:cNvSpPr/>
            <p:nvPr/>
          </p:nvSpPr>
          <p:spPr>
            <a:xfrm flipH="1">
              <a:off x="6713283" y="3395551"/>
              <a:ext cx="84307" cy="153354"/>
            </a:xfrm>
            <a:custGeom>
              <a:avLst/>
              <a:gdLst/>
              <a:ahLst/>
              <a:cxnLst/>
              <a:rect l="l" t="t" r="r" b="b"/>
              <a:pathLst>
                <a:path w="1348" h="2452" extrusionOk="0">
                  <a:moveTo>
                    <a:pt x="259" y="0"/>
                  </a:moveTo>
                  <a:cubicBezTo>
                    <a:pt x="68" y="0"/>
                    <a:pt x="0" y="307"/>
                    <a:pt x="215" y="369"/>
                  </a:cubicBezTo>
                  <a:cubicBezTo>
                    <a:pt x="1020" y="594"/>
                    <a:pt x="894" y="1584"/>
                    <a:pt x="782" y="2215"/>
                  </a:cubicBezTo>
                  <a:cubicBezTo>
                    <a:pt x="758" y="2355"/>
                    <a:pt x="877" y="2451"/>
                    <a:pt x="987" y="2451"/>
                  </a:cubicBezTo>
                  <a:cubicBezTo>
                    <a:pt x="1058" y="2451"/>
                    <a:pt x="1127" y="2410"/>
                    <a:pt x="1143" y="2314"/>
                  </a:cubicBezTo>
                  <a:cubicBezTo>
                    <a:pt x="1297" y="1465"/>
                    <a:pt x="1348" y="297"/>
                    <a:pt x="314" y="7"/>
                  </a:cubicBezTo>
                  <a:cubicBezTo>
                    <a:pt x="293" y="0"/>
                    <a:pt x="276" y="0"/>
                    <a:pt x="259" y="0"/>
                  </a:cubicBezTo>
                  <a:close/>
                </a:path>
              </a:pathLst>
            </a:custGeom>
            <a:solidFill>
              <a:srgbClr val="E0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554;p37">
              <a:extLst>
                <a:ext uri="{FF2B5EF4-FFF2-40B4-BE49-F238E27FC236}">
                  <a16:creationId xmlns:a16="http://schemas.microsoft.com/office/drawing/2014/main" id="{4D53B7BA-1E41-9B20-7F4B-169002C3245F}"/>
                </a:ext>
              </a:extLst>
            </p:cNvPr>
            <p:cNvSpPr/>
            <p:nvPr/>
          </p:nvSpPr>
          <p:spPr>
            <a:xfrm flipH="1">
              <a:off x="6135077" y="3287165"/>
              <a:ext cx="911307" cy="370127"/>
            </a:xfrm>
            <a:custGeom>
              <a:avLst/>
              <a:gdLst/>
              <a:ahLst/>
              <a:cxnLst/>
              <a:rect l="l" t="t" r="r" b="b"/>
              <a:pathLst>
                <a:path w="14571" h="5918" extrusionOk="0">
                  <a:moveTo>
                    <a:pt x="11548" y="819"/>
                  </a:moveTo>
                  <a:cubicBezTo>
                    <a:pt x="11551" y="819"/>
                    <a:pt x="11554" y="819"/>
                    <a:pt x="11556" y="819"/>
                  </a:cubicBezTo>
                  <a:cubicBezTo>
                    <a:pt x="12587" y="822"/>
                    <a:pt x="13195" y="1549"/>
                    <a:pt x="13191" y="2447"/>
                  </a:cubicBezTo>
                  <a:cubicBezTo>
                    <a:pt x="13188" y="3346"/>
                    <a:pt x="12579" y="4079"/>
                    <a:pt x="11549" y="4079"/>
                  </a:cubicBezTo>
                  <a:cubicBezTo>
                    <a:pt x="11547" y="4079"/>
                    <a:pt x="11545" y="4079"/>
                    <a:pt x="11542" y="4079"/>
                  </a:cubicBezTo>
                  <a:cubicBezTo>
                    <a:pt x="10512" y="4071"/>
                    <a:pt x="9679" y="3341"/>
                    <a:pt x="9682" y="2440"/>
                  </a:cubicBezTo>
                  <a:cubicBezTo>
                    <a:pt x="9685" y="1545"/>
                    <a:pt x="10517" y="819"/>
                    <a:pt x="11548" y="819"/>
                  </a:cubicBezTo>
                  <a:close/>
                  <a:moveTo>
                    <a:pt x="3800" y="1395"/>
                  </a:moveTo>
                  <a:cubicBezTo>
                    <a:pt x="3805" y="1395"/>
                    <a:pt x="3810" y="1395"/>
                    <a:pt x="3814" y="1395"/>
                  </a:cubicBezTo>
                  <a:cubicBezTo>
                    <a:pt x="4920" y="1399"/>
                    <a:pt x="5814" y="2252"/>
                    <a:pt x="5811" y="3300"/>
                  </a:cubicBezTo>
                  <a:cubicBezTo>
                    <a:pt x="5808" y="4344"/>
                    <a:pt x="4913" y="5191"/>
                    <a:pt x="3810" y="5191"/>
                  </a:cubicBezTo>
                  <a:cubicBezTo>
                    <a:pt x="3806" y="5191"/>
                    <a:pt x="3801" y="5191"/>
                    <a:pt x="3797" y="5191"/>
                  </a:cubicBezTo>
                  <a:cubicBezTo>
                    <a:pt x="2691" y="5188"/>
                    <a:pt x="1796" y="4334"/>
                    <a:pt x="1800" y="3286"/>
                  </a:cubicBezTo>
                  <a:cubicBezTo>
                    <a:pt x="1803" y="2240"/>
                    <a:pt x="2696" y="1395"/>
                    <a:pt x="3800" y="1395"/>
                  </a:cubicBezTo>
                  <a:close/>
                  <a:moveTo>
                    <a:pt x="11540" y="0"/>
                  </a:moveTo>
                  <a:cubicBezTo>
                    <a:pt x="9585" y="0"/>
                    <a:pt x="8402" y="1627"/>
                    <a:pt x="8402" y="1627"/>
                  </a:cubicBezTo>
                  <a:cubicBezTo>
                    <a:pt x="8402" y="1627"/>
                    <a:pt x="7897" y="1459"/>
                    <a:pt x="7442" y="1459"/>
                  </a:cubicBezTo>
                  <a:cubicBezTo>
                    <a:pt x="7400" y="1459"/>
                    <a:pt x="7358" y="1460"/>
                    <a:pt x="7317" y="1463"/>
                  </a:cubicBezTo>
                  <a:cubicBezTo>
                    <a:pt x="6832" y="1501"/>
                    <a:pt x="6402" y="1781"/>
                    <a:pt x="6402" y="1781"/>
                  </a:cubicBezTo>
                  <a:cubicBezTo>
                    <a:pt x="6402" y="1781"/>
                    <a:pt x="5846" y="401"/>
                    <a:pt x="3995" y="401"/>
                  </a:cubicBezTo>
                  <a:cubicBezTo>
                    <a:pt x="3937" y="401"/>
                    <a:pt x="3878" y="402"/>
                    <a:pt x="3818" y="405"/>
                  </a:cubicBezTo>
                  <a:cubicBezTo>
                    <a:pt x="1940" y="491"/>
                    <a:pt x="1056" y="1750"/>
                    <a:pt x="769" y="2232"/>
                  </a:cubicBezTo>
                  <a:cubicBezTo>
                    <a:pt x="690" y="2365"/>
                    <a:pt x="561" y="2457"/>
                    <a:pt x="410" y="2491"/>
                  </a:cubicBezTo>
                  <a:lnTo>
                    <a:pt x="210" y="2532"/>
                  </a:lnTo>
                  <a:cubicBezTo>
                    <a:pt x="87" y="2560"/>
                    <a:pt x="1" y="2678"/>
                    <a:pt x="21" y="2801"/>
                  </a:cubicBezTo>
                  <a:lnTo>
                    <a:pt x="131" y="3515"/>
                  </a:lnTo>
                  <a:cubicBezTo>
                    <a:pt x="148" y="3628"/>
                    <a:pt x="237" y="3720"/>
                    <a:pt x="349" y="3740"/>
                  </a:cubicBezTo>
                  <a:cubicBezTo>
                    <a:pt x="561" y="3778"/>
                    <a:pt x="878" y="3846"/>
                    <a:pt x="922" y="3925"/>
                  </a:cubicBezTo>
                  <a:cubicBezTo>
                    <a:pt x="985" y="4036"/>
                    <a:pt x="1312" y="5917"/>
                    <a:pt x="3695" y="5917"/>
                  </a:cubicBezTo>
                  <a:cubicBezTo>
                    <a:pt x="3805" y="5917"/>
                    <a:pt x="3920" y="5913"/>
                    <a:pt x="4040" y="5905"/>
                  </a:cubicBezTo>
                  <a:cubicBezTo>
                    <a:pt x="5985" y="5765"/>
                    <a:pt x="6569" y="4225"/>
                    <a:pt x="6739" y="3379"/>
                  </a:cubicBezTo>
                  <a:cubicBezTo>
                    <a:pt x="6849" y="2856"/>
                    <a:pt x="7292" y="2453"/>
                    <a:pt x="7821" y="2423"/>
                  </a:cubicBezTo>
                  <a:cubicBezTo>
                    <a:pt x="7841" y="2422"/>
                    <a:pt x="7860" y="2421"/>
                    <a:pt x="7879" y="2421"/>
                  </a:cubicBezTo>
                  <a:cubicBezTo>
                    <a:pt x="8001" y="2421"/>
                    <a:pt x="8124" y="2440"/>
                    <a:pt x="8242" y="2484"/>
                  </a:cubicBezTo>
                  <a:cubicBezTo>
                    <a:pt x="8907" y="2744"/>
                    <a:pt x="9112" y="4703"/>
                    <a:pt x="11085" y="4809"/>
                  </a:cubicBezTo>
                  <a:cubicBezTo>
                    <a:pt x="11172" y="4813"/>
                    <a:pt x="11257" y="4816"/>
                    <a:pt x="11338" y="4816"/>
                  </a:cubicBezTo>
                  <a:cubicBezTo>
                    <a:pt x="13109" y="4816"/>
                    <a:pt x="13686" y="3714"/>
                    <a:pt x="13772" y="2982"/>
                  </a:cubicBezTo>
                  <a:cubicBezTo>
                    <a:pt x="13802" y="2719"/>
                    <a:pt x="13826" y="2549"/>
                    <a:pt x="13843" y="2433"/>
                  </a:cubicBezTo>
                  <a:cubicBezTo>
                    <a:pt x="13857" y="2300"/>
                    <a:pt x="13966" y="2194"/>
                    <a:pt x="14103" y="2180"/>
                  </a:cubicBezTo>
                  <a:lnTo>
                    <a:pt x="14304" y="2163"/>
                  </a:lnTo>
                  <a:cubicBezTo>
                    <a:pt x="14454" y="2150"/>
                    <a:pt x="14567" y="2023"/>
                    <a:pt x="14567" y="1873"/>
                  </a:cubicBezTo>
                  <a:lnTo>
                    <a:pt x="14570" y="1474"/>
                  </a:lnTo>
                  <a:cubicBezTo>
                    <a:pt x="14570" y="1337"/>
                    <a:pt x="14471" y="1218"/>
                    <a:pt x="14338" y="1187"/>
                  </a:cubicBezTo>
                  <a:lnTo>
                    <a:pt x="14010" y="1122"/>
                  </a:lnTo>
                  <a:cubicBezTo>
                    <a:pt x="13942" y="1109"/>
                    <a:pt x="13881" y="1071"/>
                    <a:pt x="13840" y="1016"/>
                  </a:cubicBezTo>
                  <a:cubicBezTo>
                    <a:pt x="13646" y="774"/>
                    <a:pt x="12983" y="77"/>
                    <a:pt x="11744" y="6"/>
                  </a:cubicBezTo>
                  <a:cubicBezTo>
                    <a:pt x="11675" y="2"/>
                    <a:pt x="11607" y="0"/>
                    <a:pt x="11540"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555;p37">
              <a:extLst>
                <a:ext uri="{FF2B5EF4-FFF2-40B4-BE49-F238E27FC236}">
                  <a16:creationId xmlns:a16="http://schemas.microsoft.com/office/drawing/2014/main" id="{0AAE8520-2099-66D8-34CA-288D746E4BBC}"/>
                </a:ext>
              </a:extLst>
            </p:cNvPr>
            <p:cNvSpPr/>
            <p:nvPr/>
          </p:nvSpPr>
          <p:spPr>
            <a:xfrm flipH="1">
              <a:off x="6996975" y="3458844"/>
              <a:ext cx="20952" cy="29708"/>
            </a:xfrm>
            <a:custGeom>
              <a:avLst/>
              <a:gdLst/>
              <a:ahLst/>
              <a:cxnLst/>
              <a:rect l="l" t="t" r="r" b="b"/>
              <a:pathLst>
                <a:path w="335" h="475" extrusionOk="0">
                  <a:moveTo>
                    <a:pt x="254" y="0"/>
                  </a:moveTo>
                  <a:cubicBezTo>
                    <a:pt x="240" y="0"/>
                    <a:pt x="225" y="16"/>
                    <a:pt x="232" y="33"/>
                  </a:cubicBezTo>
                  <a:cubicBezTo>
                    <a:pt x="267" y="91"/>
                    <a:pt x="283" y="155"/>
                    <a:pt x="283" y="224"/>
                  </a:cubicBezTo>
                  <a:cubicBezTo>
                    <a:pt x="283" y="282"/>
                    <a:pt x="270" y="401"/>
                    <a:pt x="208" y="425"/>
                  </a:cubicBezTo>
                  <a:cubicBezTo>
                    <a:pt x="195" y="431"/>
                    <a:pt x="184" y="433"/>
                    <a:pt x="175" y="433"/>
                  </a:cubicBezTo>
                  <a:cubicBezTo>
                    <a:pt x="110" y="433"/>
                    <a:pt x="134" y="311"/>
                    <a:pt x="144" y="275"/>
                  </a:cubicBezTo>
                  <a:cubicBezTo>
                    <a:pt x="164" y="210"/>
                    <a:pt x="191" y="142"/>
                    <a:pt x="212" y="77"/>
                  </a:cubicBezTo>
                  <a:cubicBezTo>
                    <a:pt x="218" y="63"/>
                    <a:pt x="205" y="53"/>
                    <a:pt x="193" y="53"/>
                  </a:cubicBezTo>
                  <a:cubicBezTo>
                    <a:pt x="185" y="53"/>
                    <a:pt x="177" y="57"/>
                    <a:pt x="174" y="67"/>
                  </a:cubicBezTo>
                  <a:cubicBezTo>
                    <a:pt x="151" y="126"/>
                    <a:pt x="1" y="475"/>
                    <a:pt x="171" y="475"/>
                  </a:cubicBezTo>
                  <a:cubicBezTo>
                    <a:pt x="178" y="475"/>
                    <a:pt x="184" y="474"/>
                    <a:pt x="191" y="473"/>
                  </a:cubicBezTo>
                  <a:cubicBezTo>
                    <a:pt x="270" y="466"/>
                    <a:pt x="308" y="360"/>
                    <a:pt x="317" y="292"/>
                  </a:cubicBezTo>
                  <a:cubicBezTo>
                    <a:pt x="335" y="196"/>
                    <a:pt x="317" y="97"/>
                    <a:pt x="270" y="9"/>
                  </a:cubicBezTo>
                  <a:cubicBezTo>
                    <a:pt x="266" y="3"/>
                    <a:pt x="260" y="0"/>
                    <a:pt x="254" y="0"/>
                  </a:cubicBez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556;p37">
              <a:extLst>
                <a:ext uri="{FF2B5EF4-FFF2-40B4-BE49-F238E27FC236}">
                  <a16:creationId xmlns:a16="http://schemas.microsoft.com/office/drawing/2014/main" id="{207297DA-1328-A942-13BA-8DDBD89177EE}"/>
                </a:ext>
              </a:extLst>
            </p:cNvPr>
            <p:cNvSpPr/>
            <p:nvPr/>
          </p:nvSpPr>
          <p:spPr>
            <a:xfrm flipH="1">
              <a:off x="6946816" y="3397177"/>
              <a:ext cx="26143" cy="33273"/>
            </a:xfrm>
            <a:custGeom>
              <a:avLst/>
              <a:gdLst/>
              <a:ahLst/>
              <a:cxnLst/>
              <a:rect l="l" t="t" r="r" b="b"/>
              <a:pathLst>
                <a:path w="418" h="532" extrusionOk="0">
                  <a:moveTo>
                    <a:pt x="94" y="1"/>
                  </a:moveTo>
                  <a:cubicBezTo>
                    <a:pt x="71" y="1"/>
                    <a:pt x="65" y="36"/>
                    <a:pt x="90" y="39"/>
                  </a:cubicBezTo>
                  <a:cubicBezTo>
                    <a:pt x="247" y="73"/>
                    <a:pt x="363" y="230"/>
                    <a:pt x="346" y="394"/>
                  </a:cubicBezTo>
                  <a:cubicBezTo>
                    <a:pt x="346" y="415"/>
                    <a:pt x="342" y="456"/>
                    <a:pt x="329" y="469"/>
                  </a:cubicBezTo>
                  <a:cubicBezTo>
                    <a:pt x="316" y="481"/>
                    <a:pt x="301" y="485"/>
                    <a:pt x="285" y="485"/>
                  </a:cubicBezTo>
                  <a:cubicBezTo>
                    <a:pt x="264" y="485"/>
                    <a:pt x="242" y="476"/>
                    <a:pt x="227" y="462"/>
                  </a:cubicBezTo>
                  <a:cubicBezTo>
                    <a:pt x="192" y="435"/>
                    <a:pt x="178" y="401"/>
                    <a:pt x="158" y="363"/>
                  </a:cubicBezTo>
                  <a:cubicBezTo>
                    <a:pt x="131" y="312"/>
                    <a:pt x="97" y="264"/>
                    <a:pt x="35" y="251"/>
                  </a:cubicBezTo>
                  <a:cubicBezTo>
                    <a:pt x="33" y="250"/>
                    <a:pt x="31" y="250"/>
                    <a:pt x="29" y="250"/>
                  </a:cubicBezTo>
                  <a:cubicBezTo>
                    <a:pt x="9" y="250"/>
                    <a:pt x="0" y="285"/>
                    <a:pt x="25" y="289"/>
                  </a:cubicBezTo>
                  <a:cubicBezTo>
                    <a:pt x="134" y="312"/>
                    <a:pt x="137" y="473"/>
                    <a:pt x="237" y="520"/>
                  </a:cubicBezTo>
                  <a:cubicBezTo>
                    <a:pt x="254" y="528"/>
                    <a:pt x="271" y="532"/>
                    <a:pt x="285" y="532"/>
                  </a:cubicBezTo>
                  <a:cubicBezTo>
                    <a:pt x="342" y="532"/>
                    <a:pt x="376" y="480"/>
                    <a:pt x="387" y="418"/>
                  </a:cubicBezTo>
                  <a:cubicBezTo>
                    <a:pt x="418" y="230"/>
                    <a:pt x="285" y="43"/>
                    <a:pt x="101" y="2"/>
                  </a:cubicBezTo>
                  <a:cubicBezTo>
                    <a:pt x="98" y="1"/>
                    <a:pt x="96" y="1"/>
                    <a:pt x="94" y="1"/>
                  </a:cubicBez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557;p37">
              <a:extLst>
                <a:ext uri="{FF2B5EF4-FFF2-40B4-BE49-F238E27FC236}">
                  <a16:creationId xmlns:a16="http://schemas.microsoft.com/office/drawing/2014/main" id="{C6EEEE19-562D-CD11-C8B1-07312D6C460B}"/>
                </a:ext>
              </a:extLst>
            </p:cNvPr>
            <p:cNvSpPr/>
            <p:nvPr/>
          </p:nvSpPr>
          <p:spPr>
            <a:xfrm flipH="1">
              <a:off x="6883836" y="3330257"/>
              <a:ext cx="30959" cy="22828"/>
            </a:xfrm>
            <a:custGeom>
              <a:avLst/>
              <a:gdLst/>
              <a:ahLst/>
              <a:cxnLst/>
              <a:rect l="l" t="t" r="r" b="b"/>
              <a:pathLst>
                <a:path w="495" h="365" extrusionOk="0">
                  <a:moveTo>
                    <a:pt x="221" y="0"/>
                  </a:moveTo>
                  <a:cubicBezTo>
                    <a:pt x="125" y="0"/>
                    <a:pt x="42" y="38"/>
                    <a:pt x="58" y="116"/>
                  </a:cubicBezTo>
                  <a:cubicBezTo>
                    <a:pt x="61" y="127"/>
                    <a:pt x="69" y="132"/>
                    <a:pt x="78" y="132"/>
                  </a:cubicBezTo>
                  <a:cubicBezTo>
                    <a:pt x="90" y="132"/>
                    <a:pt x="103" y="122"/>
                    <a:pt x="99" y="105"/>
                  </a:cubicBezTo>
                  <a:cubicBezTo>
                    <a:pt x="88" y="56"/>
                    <a:pt x="157" y="44"/>
                    <a:pt x="221" y="44"/>
                  </a:cubicBezTo>
                  <a:cubicBezTo>
                    <a:pt x="257" y="44"/>
                    <a:pt x="292" y="48"/>
                    <a:pt x="307" y="51"/>
                  </a:cubicBezTo>
                  <a:cubicBezTo>
                    <a:pt x="386" y="64"/>
                    <a:pt x="464" y="119"/>
                    <a:pt x="433" y="212"/>
                  </a:cubicBezTo>
                  <a:cubicBezTo>
                    <a:pt x="412" y="282"/>
                    <a:pt x="343" y="322"/>
                    <a:pt x="272" y="322"/>
                  </a:cubicBezTo>
                  <a:cubicBezTo>
                    <a:pt x="264" y="322"/>
                    <a:pt x="256" y="322"/>
                    <a:pt x="249" y="321"/>
                  </a:cubicBezTo>
                  <a:cubicBezTo>
                    <a:pt x="164" y="307"/>
                    <a:pt x="96" y="248"/>
                    <a:pt x="41" y="187"/>
                  </a:cubicBezTo>
                  <a:cubicBezTo>
                    <a:pt x="36" y="182"/>
                    <a:pt x="32" y="180"/>
                    <a:pt x="27" y="180"/>
                  </a:cubicBezTo>
                  <a:cubicBezTo>
                    <a:pt x="13" y="180"/>
                    <a:pt x="1" y="199"/>
                    <a:pt x="14" y="215"/>
                  </a:cubicBezTo>
                  <a:cubicBezTo>
                    <a:pt x="78" y="291"/>
                    <a:pt x="173" y="365"/>
                    <a:pt x="276" y="365"/>
                  </a:cubicBezTo>
                  <a:cubicBezTo>
                    <a:pt x="293" y="365"/>
                    <a:pt x="310" y="363"/>
                    <a:pt x="327" y="358"/>
                  </a:cubicBezTo>
                  <a:cubicBezTo>
                    <a:pt x="416" y="338"/>
                    <a:pt x="495" y="245"/>
                    <a:pt x="481" y="150"/>
                  </a:cubicBezTo>
                  <a:cubicBezTo>
                    <a:pt x="468" y="52"/>
                    <a:pt x="335" y="0"/>
                    <a:pt x="221" y="0"/>
                  </a:cubicBez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558;p37">
              <a:extLst>
                <a:ext uri="{FF2B5EF4-FFF2-40B4-BE49-F238E27FC236}">
                  <a16:creationId xmlns:a16="http://schemas.microsoft.com/office/drawing/2014/main" id="{CC2DAF74-5100-A3CF-49F6-EE2C504F47F5}"/>
                </a:ext>
              </a:extLst>
            </p:cNvPr>
            <p:cNvSpPr/>
            <p:nvPr/>
          </p:nvSpPr>
          <p:spPr>
            <a:xfrm flipH="1">
              <a:off x="6727855" y="3362216"/>
              <a:ext cx="23391" cy="27581"/>
            </a:xfrm>
            <a:custGeom>
              <a:avLst/>
              <a:gdLst/>
              <a:ahLst/>
              <a:cxnLst/>
              <a:rect l="l" t="t" r="r" b="b"/>
              <a:pathLst>
                <a:path w="374" h="441" extrusionOk="0">
                  <a:moveTo>
                    <a:pt x="120" y="149"/>
                  </a:moveTo>
                  <a:cubicBezTo>
                    <a:pt x="154" y="154"/>
                    <a:pt x="188" y="168"/>
                    <a:pt x="218" y="188"/>
                  </a:cubicBezTo>
                  <a:cubicBezTo>
                    <a:pt x="255" y="219"/>
                    <a:pt x="334" y="308"/>
                    <a:pt x="304" y="366"/>
                  </a:cubicBezTo>
                  <a:cubicBezTo>
                    <a:pt x="296" y="382"/>
                    <a:pt x="287" y="389"/>
                    <a:pt x="278" y="389"/>
                  </a:cubicBezTo>
                  <a:cubicBezTo>
                    <a:pt x="234" y="389"/>
                    <a:pt x="174" y="254"/>
                    <a:pt x="160" y="226"/>
                  </a:cubicBezTo>
                  <a:cubicBezTo>
                    <a:pt x="147" y="200"/>
                    <a:pt x="133" y="175"/>
                    <a:pt x="120" y="149"/>
                  </a:cubicBezTo>
                  <a:close/>
                  <a:moveTo>
                    <a:pt x="29" y="1"/>
                  </a:moveTo>
                  <a:cubicBezTo>
                    <a:pt x="15" y="1"/>
                    <a:pt x="1" y="15"/>
                    <a:pt x="10" y="32"/>
                  </a:cubicBezTo>
                  <a:cubicBezTo>
                    <a:pt x="24" y="58"/>
                    <a:pt x="38" y="84"/>
                    <a:pt x="52" y="111"/>
                  </a:cubicBezTo>
                  <a:lnTo>
                    <a:pt x="52" y="111"/>
                  </a:lnTo>
                  <a:cubicBezTo>
                    <a:pt x="43" y="112"/>
                    <a:pt x="33" y="114"/>
                    <a:pt x="24" y="117"/>
                  </a:cubicBezTo>
                  <a:cubicBezTo>
                    <a:pt x="2" y="123"/>
                    <a:pt x="8" y="155"/>
                    <a:pt x="31" y="155"/>
                  </a:cubicBezTo>
                  <a:cubicBezTo>
                    <a:pt x="33" y="155"/>
                    <a:pt x="35" y="155"/>
                    <a:pt x="37" y="155"/>
                  </a:cubicBezTo>
                  <a:cubicBezTo>
                    <a:pt x="49" y="151"/>
                    <a:pt x="61" y="149"/>
                    <a:pt x="72" y="148"/>
                  </a:cubicBezTo>
                  <a:lnTo>
                    <a:pt x="72" y="148"/>
                  </a:lnTo>
                  <a:cubicBezTo>
                    <a:pt x="88" y="177"/>
                    <a:pt x="103" y="207"/>
                    <a:pt x="119" y="236"/>
                  </a:cubicBezTo>
                  <a:cubicBezTo>
                    <a:pt x="146" y="291"/>
                    <a:pt x="170" y="352"/>
                    <a:pt x="208" y="400"/>
                  </a:cubicBezTo>
                  <a:cubicBezTo>
                    <a:pt x="229" y="425"/>
                    <a:pt x="258" y="440"/>
                    <a:pt x="284" y="440"/>
                  </a:cubicBezTo>
                  <a:cubicBezTo>
                    <a:pt x="312" y="440"/>
                    <a:pt x="336" y="423"/>
                    <a:pt x="345" y="383"/>
                  </a:cubicBezTo>
                  <a:cubicBezTo>
                    <a:pt x="373" y="239"/>
                    <a:pt x="236" y="117"/>
                    <a:pt x="98" y="109"/>
                  </a:cubicBezTo>
                  <a:lnTo>
                    <a:pt x="98" y="109"/>
                  </a:lnTo>
                  <a:cubicBezTo>
                    <a:pt x="83" y="80"/>
                    <a:pt x="67" y="52"/>
                    <a:pt x="51" y="23"/>
                  </a:cubicBezTo>
                  <a:lnTo>
                    <a:pt x="51" y="23"/>
                  </a:lnTo>
                  <a:cubicBezTo>
                    <a:pt x="49" y="19"/>
                    <a:pt x="46" y="15"/>
                    <a:pt x="44" y="11"/>
                  </a:cubicBezTo>
                  <a:lnTo>
                    <a:pt x="44" y="11"/>
                  </a:lnTo>
                  <a:cubicBezTo>
                    <a:pt x="44" y="11"/>
                    <a:pt x="44" y="11"/>
                    <a:pt x="44" y="11"/>
                  </a:cubicBezTo>
                  <a:cubicBezTo>
                    <a:pt x="41" y="4"/>
                    <a:pt x="35" y="1"/>
                    <a:pt x="29" y="1"/>
                  </a:cubicBez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1559;p37">
              <a:extLst>
                <a:ext uri="{FF2B5EF4-FFF2-40B4-BE49-F238E27FC236}">
                  <a16:creationId xmlns:a16="http://schemas.microsoft.com/office/drawing/2014/main" id="{7A647544-CF2F-757F-447E-EF0FEBF62C43}"/>
                </a:ext>
              </a:extLst>
            </p:cNvPr>
            <p:cNvSpPr/>
            <p:nvPr/>
          </p:nvSpPr>
          <p:spPr>
            <a:xfrm flipH="1">
              <a:off x="6643610" y="3431575"/>
              <a:ext cx="30458" cy="20827"/>
            </a:xfrm>
            <a:custGeom>
              <a:avLst/>
              <a:gdLst/>
              <a:ahLst/>
              <a:cxnLst/>
              <a:rect l="l" t="t" r="r" b="b"/>
              <a:pathLst>
                <a:path w="487" h="333" extrusionOk="0">
                  <a:moveTo>
                    <a:pt x="30" y="0"/>
                  </a:moveTo>
                  <a:cubicBezTo>
                    <a:pt x="10" y="0"/>
                    <a:pt x="0" y="33"/>
                    <a:pt x="25" y="42"/>
                  </a:cubicBezTo>
                  <a:cubicBezTo>
                    <a:pt x="115" y="75"/>
                    <a:pt x="414" y="140"/>
                    <a:pt x="358" y="289"/>
                  </a:cubicBezTo>
                  <a:lnTo>
                    <a:pt x="358" y="289"/>
                  </a:lnTo>
                  <a:cubicBezTo>
                    <a:pt x="266" y="269"/>
                    <a:pt x="189" y="222"/>
                    <a:pt x="124" y="152"/>
                  </a:cubicBezTo>
                  <a:cubicBezTo>
                    <a:pt x="120" y="147"/>
                    <a:pt x="116" y="145"/>
                    <a:pt x="111" y="145"/>
                  </a:cubicBezTo>
                  <a:cubicBezTo>
                    <a:pt x="97" y="145"/>
                    <a:pt x="84" y="166"/>
                    <a:pt x="97" y="182"/>
                  </a:cubicBezTo>
                  <a:cubicBezTo>
                    <a:pt x="168" y="260"/>
                    <a:pt x="258" y="312"/>
                    <a:pt x="363" y="333"/>
                  </a:cubicBezTo>
                  <a:cubicBezTo>
                    <a:pt x="373" y="333"/>
                    <a:pt x="384" y="333"/>
                    <a:pt x="387" y="322"/>
                  </a:cubicBezTo>
                  <a:cubicBezTo>
                    <a:pt x="486" y="120"/>
                    <a:pt x="155" y="46"/>
                    <a:pt x="36" y="1"/>
                  </a:cubicBezTo>
                  <a:cubicBezTo>
                    <a:pt x="34" y="0"/>
                    <a:pt x="32" y="0"/>
                    <a:pt x="30" y="0"/>
                  </a:cubicBez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1560;p37">
              <a:extLst>
                <a:ext uri="{FF2B5EF4-FFF2-40B4-BE49-F238E27FC236}">
                  <a16:creationId xmlns:a16="http://schemas.microsoft.com/office/drawing/2014/main" id="{71C6BB7E-00E1-0D59-2362-513A7F13DB0A}"/>
                </a:ext>
              </a:extLst>
            </p:cNvPr>
            <p:cNvSpPr/>
            <p:nvPr/>
          </p:nvSpPr>
          <p:spPr>
            <a:xfrm flipH="1">
              <a:off x="6677383" y="3568980"/>
              <a:ext cx="34649" cy="18200"/>
            </a:xfrm>
            <a:custGeom>
              <a:avLst/>
              <a:gdLst/>
              <a:ahLst/>
              <a:cxnLst/>
              <a:rect l="l" t="t" r="r" b="b"/>
              <a:pathLst>
                <a:path w="554" h="291" extrusionOk="0">
                  <a:moveTo>
                    <a:pt x="405" y="0"/>
                  </a:moveTo>
                  <a:cubicBezTo>
                    <a:pt x="383" y="0"/>
                    <a:pt x="360" y="7"/>
                    <a:pt x="339" y="23"/>
                  </a:cubicBezTo>
                  <a:cubicBezTo>
                    <a:pt x="322" y="34"/>
                    <a:pt x="333" y="61"/>
                    <a:pt x="348" y="61"/>
                  </a:cubicBezTo>
                  <a:cubicBezTo>
                    <a:pt x="352" y="61"/>
                    <a:pt x="356" y="60"/>
                    <a:pt x="359" y="57"/>
                  </a:cubicBezTo>
                  <a:cubicBezTo>
                    <a:pt x="373" y="48"/>
                    <a:pt x="389" y="44"/>
                    <a:pt x="404" y="44"/>
                  </a:cubicBezTo>
                  <a:cubicBezTo>
                    <a:pt x="447" y="44"/>
                    <a:pt x="488" y="75"/>
                    <a:pt x="476" y="126"/>
                  </a:cubicBezTo>
                  <a:cubicBezTo>
                    <a:pt x="465" y="173"/>
                    <a:pt x="407" y="200"/>
                    <a:pt x="366" y="214"/>
                  </a:cubicBezTo>
                  <a:cubicBezTo>
                    <a:pt x="299" y="238"/>
                    <a:pt x="228" y="248"/>
                    <a:pt x="157" y="248"/>
                  </a:cubicBezTo>
                  <a:cubicBezTo>
                    <a:pt x="120" y="248"/>
                    <a:pt x="84" y="245"/>
                    <a:pt x="49" y="240"/>
                  </a:cubicBezTo>
                  <a:lnTo>
                    <a:pt x="49" y="240"/>
                  </a:lnTo>
                  <a:cubicBezTo>
                    <a:pt x="60" y="131"/>
                    <a:pt x="244" y="148"/>
                    <a:pt x="322" y="118"/>
                  </a:cubicBezTo>
                  <a:cubicBezTo>
                    <a:pt x="343" y="109"/>
                    <a:pt x="337" y="76"/>
                    <a:pt x="319" y="76"/>
                  </a:cubicBezTo>
                  <a:cubicBezTo>
                    <a:pt x="317" y="76"/>
                    <a:pt x="314" y="76"/>
                    <a:pt x="312" y="77"/>
                  </a:cubicBezTo>
                  <a:cubicBezTo>
                    <a:pt x="209" y="115"/>
                    <a:pt x="0" y="98"/>
                    <a:pt x="8" y="258"/>
                  </a:cubicBezTo>
                  <a:cubicBezTo>
                    <a:pt x="8" y="266"/>
                    <a:pt x="11" y="279"/>
                    <a:pt x="21" y="279"/>
                  </a:cubicBezTo>
                  <a:cubicBezTo>
                    <a:pt x="63" y="285"/>
                    <a:pt x="116" y="290"/>
                    <a:pt x="173" y="290"/>
                  </a:cubicBezTo>
                  <a:cubicBezTo>
                    <a:pt x="300" y="290"/>
                    <a:pt x="441" y="265"/>
                    <a:pt x="503" y="170"/>
                  </a:cubicBezTo>
                  <a:cubicBezTo>
                    <a:pt x="553" y="87"/>
                    <a:pt x="483" y="0"/>
                    <a:pt x="405" y="0"/>
                  </a:cubicBez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561;p37">
              <a:extLst>
                <a:ext uri="{FF2B5EF4-FFF2-40B4-BE49-F238E27FC236}">
                  <a16:creationId xmlns:a16="http://schemas.microsoft.com/office/drawing/2014/main" id="{3E866F3F-74C9-36E5-E4D0-F4E2010B4AA9}"/>
                </a:ext>
              </a:extLst>
            </p:cNvPr>
            <p:cNvSpPr/>
            <p:nvPr/>
          </p:nvSpPr>
          <p:spPr>
            <a:xfrm flipH="1">
              <a:off x="6780266" y="3624830"/>
              <a:ext cx="30646" cy="9882"/>
            </a:xfrm>
            <a:custGeom>
              <a:avLst/>
              <a:gdLst/>
              <a:ahLst/>
              <a:cxnLst/>
              <a:rect l="l" t="t" r="r" b="b"/>
              <a:pathLst>
                <a:path w="490" h="158" extrusionOk="0">
                  <a:moveTo>
                    <a:pt x="345" y="58"/>
                  </a:moveTo>
                  <a:cubicBezTo>
                    <a:pt x="364" y="58"/>
                    <a:pt x="383" y="59"/>
                    <a:pt x="401" y="61"/>
                  </a:cubicBezTo>
                  <a:lnTo>
                    <a:pt x="401" y="61"/>
                  </a:lnTo>
                  <a:cubicBezTo>
                    <a:pt x="352" y="85"/>
                    <a:pt x="300" y="102"/>
                    <a:pt x="244" y="110"/>
                  </a:cubicBezTo>
                  <a:cubicBezTo>
                    <a:pt x="209" y="117"/>
                    <a:pt x="176" y="117"/>
                    <a:pt x="141" y="117"/>
                  </a:cubicBezTo>
                  <a:cubicBezTo>
                    <a:pt x="137" y="116"/>
                    <a:pt x="132" y="116"/>
                    <a:pt x="129" y="116"/>
                  </a:cubicBezTo>
                  <a:lnTo>
                    <a:pt x="129" y="116"/>
                  </a:lnTo>
                  <a:cubicBezTo>
                    <a:pt x="195" y="77"/>
                    <a:pt x="270" y="58"/>
                    <a:pt x="345" y="58"/>
                  </a:cubicBezTo>
                  <a:close/>
                  <a:moveTo>
                    <a:pt x="102" y="1"/>
                  </a:moveTo>
                  <a:cubicBezTo>
                    <a:pt x="100" y="1"/>
                    <a:pt x="97" y="2"/>
                    <a:pt x="94" y="4"/>
                  </a:cubicBezTo>
                  <a:cubicBezTo>
                    <a:pt x="36" y="36"/>
                    <a:pt x="1" y="99"/>
                    <a:pt x="42" y="132"/>
                  </a:cubicBezTo>
                  <a:lnTo>
                    <a:pt x="42" y="132"/>
                  </a:lnTo>
                  <a:cubicBezTo>
                    <a:pt x="41" y="144"/>
                    <a:pt x="52" y="154"/>
                    <a:pt x="65" y="154"/>
                  </a:cubicBezTo>
                  <a:cubicBezTo>
                    <a:pt x="69" y="154"/>
                    <a:pt x="73" y="153"/>
                    <a:pt x="76" y="151"/>
                  </a:cubicBezTo>
                  <a:cubicBezTo>
                    <a:pt x="77" y="150"/>
                    <a:pt x="78" y="150"/>
                    <a:pt x="79" y="149"/>
                  </a:cubicBezTo>
                  <a:lnTo>
                    <a:pt x="79" y="149"/>
                  </a:lnTo>
                  <a:cubicBezTo>
                    <a:pt x="83" y="150"/>
                    <a:pt x="86" y="150"/>
                    <a:pt x="90" y="151"/>
                  </a:cubicBezTo>
                  <a:cubicBezTo>
                    <a:pt x="117" y="155"/>
                    <a:pt x="144" y="157"/>
                    <a:pt x="171" y="157"/>
                  </a:cubicBezTo>
                  <a:cubicBezTo>
                    <a:pt x="278" y="157"/>
                    <a:pt x="383" y="126"/>
                    <a:pt x="472" y="69"/>
                  </a:cubicBezTo>
                  <a:cubicBezTo>
                    <a:pt x="489" y="62"/>
                    <a:pt x="486" y="38"/>
                    <a:pt x="469" y="31"/>
                  </a:cubicBezTo>
                  <a:cubicBezTo>
                    <a:pt x="429" y="21"/>
                    <a:pt x="388" y="16"/>
                    <a:pt x="348" y="16"/>
                  </a:cubicBezTo>
                  <a:cubicBezTo>
                    <a:pt x="255" y="16"/>
                    <a:pt x="164" y="44"/>
                    <a:pt x="85" y="95"/>
                  </a:cubicBezTo>
                  <a:lnTo>
                    <a:pt x="85" y="95"/>
                  </a:lnTo>
                  <a:cubicBezTo>
                    <a:pt x="84" y="93"/>
                    <a:pt x="84" y="91"/>
                    <a:pt x="83" y="90"/>
                  </a:cubicBezTo>
                  <a:cubicBezTo>
                    <a:pt x="73" y="58"/>
                    <a:pt x="86" y="55"/>
                    <a:pt x="114" y="38"/>
                  </a:cubicBezTo>
                  <a:cubicBezTo>
                    <a:pt x="132" y="30"/>
                    <a:pt x="119" y="1"/>
                    <a:pt x="102" y="1"/>
                  </a:cubicBez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562;p37">
              <a:extLst>
                <a:ext uri="{FF2B5EF4-FFF2-40B4-BE49-F238E27FC236}">
                  <a16:creationId xmlns:a16="http://schemas.microsoft.com/office/drawing/2014/main" id="{791AE730-C744-DA39-0F75-49CE63739FAB}"/>
                </a:ext>
              </a:extLst>
            </p:cNvPr>
            <p:cNvSpPr/>
            <p:nvPr/>
          </p:nvSpPr>
          <p:spPr>
            <a:xfrm flipH="1">
              <a:off x="6540353" y="3378164"/>
              <a:ext cx="31334" cy="15573"/>
            </a:xfrm>
            <a:custGeom>
              <a:avLst/>
              <a:gdLst/>
              <a:ahLst/>
              <a:cxnLst/>
              <a:rect l="l" t="t" r="r" b="b"/>
              <a:pathLst>
                <a:path w="501" h="249" extrusionOk="0">
                  <a:moveTo>
                    <a:pt x="130" y="1"/>
                  </a:moveTo>
                  <a:cubicBezTo>
                    <a:pt x="110" y="1"/>
                    <a:pt x="104" y="33"/>
                    <a:pt x="126" y="40"/>
                  </a:cubicBezTo>
                  <a:cubicBezTo>
                    <a:pt x="194" y="56"/>
                    <a:pt x="259" y="73"/>
                    <a:pt x="324" y="90"/>
                  </a:cubicBezTo>
                  <a:cubicBezTo>
                    <a:pt x="344" y="97"/>
                    <a:pt x="371" y="101"/>
                    <a:pt x="389" y="111"/>
                  </a:cubicBezTo>
                  <a:cubicBezTo>
                    <a:pt x="488" y="155"/>
                    <a:pt x="419" y="199"/>
                    <a:pt x="362" y="203"/>
                  </a:cubicBezTo>
                  <a:cubicBezTo>
                    <a:pt x="337" y="205"/>
                    <a:pt x="312" y="206"/>
                    <a:pt x="286" y="206"/>
                  </a:cubicBezTo>
                  <a:cubicBezTo>
                    <a:pt x="199" y="206"/>
                    <a:pt x="110" y="192"/>
                    <a:pt x="44" y="131"/>
                  </a:cubicBezTo>
                  <a:cubicBezTo>
                    <a:pt x="40" y="128"/>
                    <a:pt x="35" y="126"/>
                    <a:pt x="31" y="126"/>
                  </a:cubicBezTo>
                  <a:cubicBezTo>
                    <a:pt x="16" y="126"/>
                    <a:pt x="1" y="146"/>
                    <a:pt x="17" y="158"/>
                  </a:cubicBezTo>
                  <a:cubicBezTo>
                    <a:pt x="75" y="213"/>
                    <a:pt x="143" y="237"/>
                    <a:pt x="222" y="244"/>
                  </a:cubicBezTo>
                  <a:cubicBezTo>
                    <a:pt x="240" y="247"/>
                    <a:pt x="260" y="248"/>
                    <a:pt x="279" y="248"/>
                  </a:cubicBezTo>
                  <a:cubicBezTo>
                    <a:pt x="306" y="248"/>
                    <a:pt x="334" y="246"/>
                    <a:pt x="362" y="244"/>
                  </a:cubicBezTo>
                  <a:cubicBezTo>
                    <a:pt x="389" y="240"/>
                    <a:pt x="433" y="244"/>
                    <a:pt x="457" y="224"/>
                  </a:cubicBezTo>
                  <a:cubicBezTo>
                    <a:pt x="501" y="190"/>
                    <a:pt x="485" y="122"/>
                    <a:pt x="444" y="90"/>
                  </a:cubicBezTo>
                  <a:cubicBezTo>
                    <a:pt x="409" y="67"/>
                    <a:pt x="365" y="60"/>
                    <a:pt x="324" y="49"/>
                  </a:cubicBezTo>
                  <a:cubicBezTo>
                    <a:pt x="262" y="32"/>
                    <a:pt x="201" y="15"/>
                    <a:pt x="136" y="2"/>
                  </a:cubicBezTo>
                  <a:cubicBezTo>
                    <a:pt x="134" y="1"/>
                    <a:pt x="132" y="1"/>
                    <a:pt x="130" y="1"/>
                  </a:cubicBez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563;p37">
              <a:extLst>
                <a:ext uri="{FF2B5EF4-FFF2-40B4-BE49-F238E27FC236}">
                  <a16:creationId xmlns:a16="http://schemas.microsoft.com/office/drawing/2014/main" id="{AEE09DD7-6CBB-B8BB-6099-0B963891E11A}"/>
                </a:ext>
              </a:extLst>
            </p:cNvPr>
            <p:cNvSpPr/>
            <p:nvPr/>
          </p:nvSpPr>
          <p:spPr>
            <a:xfrm flipH="1">
              <a:off x="6433343" y="3369721"/>
              <a:ext cx="29958" cy="6692"/>
            </a:xfrm>
            <a:custGeom>
              <a:avLst/>
              <a:gdLst/>
              <a:ahLst/>
              <a:cxnLst/>
              <a:rect l="l" t="t" r="r" b="b"/>
              <a:pathLst>
                <a:path w="479" h="107" extrusionOk="0">
                  <a:moveTo>
                    <a:pt x="341" y="0"/>
                  </a:moveTo>
                  <a:cubicBezTo>
                    <a:pt x="231" y="0"/>
                    <a:pt x="122" y="19"/>
                    <a:pt x="17" y="55"/>
                  </a:cubicBezTo>
                  <a:cubicBezTo>
                    <a:pt x="1" y="62"/>
                    <a:pt x="1" y="85"/>
                    <a:pt x="17" y="93"/>
                  </a:cubicBezTo>
                  <a:cubicBezTo>
                    <a:pt x="41" y="102"/>
                    <a:pt x="65" y="106"/>
                    <a:pt x="88" y="106"/>
                  </a:cubicBezTo>
                  <a:cubicBezTo>
                    <a:pt x="125" y="106"/>
                    <a:pt x="160" y="95"/>
                    <a:pt x="192" y="72"/>
                  </a:cubicBezTo>
                  <a:cubicBezTo>
                    <a:pt x="197" y="67"/>
                    <a:pt x="200" y="59"/>
                    <a:pt x="201" y="52"/>
                  </a:cubicBezTo>
                  <a:lnTo>
                    <a:pt x="201" y="52"/>
                  </a:lnTo>
                  <a:cubicBezTo>
                    <a:pt x="248" y="45"/>
                    <a:pt x="295" y="41"/>
                    <a:pt x="343" y="41"/>
                  </a:cubicBezTo>
                  <a:cubicBezTo>
                    <a:pt x="379" y="41"/>
                    <a:pt x="415" y="43"/>
                    <a:pt x="451" y="48"/>
                  </a:cubicBezTo>
                  <a:cubicBezTo>
                    <a:pt x="453" y="48"/>
                    <a:pt x="454" y="48"/>
                    <a:pt x="455" y="48"/>
                  </a:cubicBezTo>
                  <a:cubicBezTo>
                    <a:pt x="478" y="48"/>
                    <a:pt x="477" y="11"/>
                    <a:pt x="451" y="7"/>
                  </a:cubicBezTo>
                  <a:cubicBezTo>
                    <a:pt x="415" y="3"/>
                    <a:pt x="378" y="0"/>
                    <a:pt x="341" y="0"/>
                  </a:cubicBez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564;p37">
              <a:extLst>
                <a:ext uri="{FF2B5EF4-FFF2-40B4-BE49-F238E27FC236}">
                  <a16:creationId xmlns:a16="http://schemas.microsoft.com/office/drawing/2014/main" id="{40E19D9D-BA2F-C36E-30AC-220135693DF7}"/>
                </a:ext>
              </a:extLst>
            </p:cNvPr>
            <p:cNvSpPr/>
            <p:nvPr/>
          </p:nvSpPr>
          <p:spPr>
            <a:xfrm flipH="1">
              <a:off x="6425463" y="3528328"/>
              <a:ext cx="25893" cy="21952"/>
            </a:xfrm>
            <a:custGeom>
              <a:avLst/>
              <a:gdLst/>
              <a:ahLst/>
              <a:cxnLst/>
              <a:rect l="l" t="t" r="r" b="b"/>
              <a:pathLst>
                <a:path w="414" h="351" extrusionOk="0">
                  <a:moveTo>
                    <a:pt x="185" y="1"/>
                  </a:moveTo>
                  <a:cubicBezTo>
                    <a:pt x="182" y="1"/>
                    <a:pt x="178" y="2"/>
                    <a:pt x="174" y="4"/>
                  </a:cubicBezTo>
                  <a:cubicBezTo>
                    <a:pt x="100" y="48"/>
                    <a:pt x="1" y="117"/>
                    <a:pt x="21" y="219"/>
                  </a:cubicBezTo>
                  <a:cubicBezTo>
                    <a:pt x="42" y="321"/>
                    <a:pt x="146" y="351"/>
                    <a:pt x="240" y="351"/>
                  </a:cubicBezTo>
                  <a:cubicBezTo>
                    <a:pt x="255" y="351"/>
                    <a:pt x="270" y="350"/>
                    <a:pt x="284" y="349"/>
                  </a:cubicBezTo>
                  <a:cubicBezTo>
                    <a:pt x="325" y="345"/>
                    <a:pt x="369" y="345"/>
                    <a:pt x="393" y="304"/>
                  </a:cubicBezTo>
                  <a:cubicBezTo>
                    <a:pt x="414" y="267"/>
                    <a:pt x="407" y="219"/>
                    <a:pt x="390" y="182"/>
                  </a:cubicBezTo>
                  <a:cubicBezTo>
                    <a:pt x="359" y="111"/>
                    <a:pt x="290" y="66"/>
                    <a:pt x="217" y="66"/>
                  </a:cubicBezTo>
                  <a:cubicBezTo>
                    <a:pt x="202" y="66"/>
                    <a:pt x="187" y="68"/>
                    <a:pt x="171" y="72"/>
                  </a:cubicBezTo>
                  <a:cubicBezTo>
                    <a:pt x="149" y="79"/>
                    <a:pt x="157" y="113"/>
                    <a:pt x="181" y="113"/>
                  </a:cubicBezTo>
                  <a:cubicBezTo>
                    <a:pt x="182" y="113"/>
                    <a:pt x="184" y="113"/>
                    <a:pt x="185" y="113"/>
                  </a:cubicBezTo>
                  <a:cubicBezTo>
                    <a:pt x="196" y="110"/>
                    <a:pt x="208" y="108"/>
                    <a:pt x="219" y="108"/>
                  </a:cubicBezTo>
                  <a:cubicBezTo>
                    <a:pt x="269" y="108"/>
                    <a:pt x="318" y="137"/>
                    <a:pt x="346" y="182"/>
                  </a:cubicBezTo>
                  <a:cubicBezTo>
                    <a:pt x="376" y="232"/>
                    <a:pt x="376" y="284"/>
                    <a:pt x="294" y="308"/>
                  </a:cubicBezTo>
                  <a:cubicBezTo>
                    <a:pt x="283" y="311"/>
                    <a:pt x="269" y="312"/>
                    <a:pt x="255" y="312"/>
                  </a:cubicBezTo>
                  <a:cubicBezTo>
                    <a:pt x="237" y="312"/>
                    <a:pt x="217" y="310"/>
                    <a:pt x="199" y="308"/>
                  </a:cubicBezTo>
                  <a:cubicBezTo>
                    <a:pt x="124" y="301"/>
                    <a:pt x="35" y="250"/>
                    <a:pt x="66" y="158"/>
                  </a:cubicBezTo>
                  <a:cubicBezTo>
                    <a:pt x="86" y="103"/>
                    <a:pt x="147" y="69"/>
                    <a:pt x="195" y="38"/>
                  </a:cubicBezTo>
                  <a:cubicBezTo>
                    <a:pt x="216" y="29"/>
                    <a:pt x="204" y="1"/>
                    <a:pt x="185" y="1"/>
                  </a:cubicBez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565;p37">
              <a:extLst>
                <a:ext uri="{FF2B5EF4-FFF2-40B4-BE49-F238E27FC236}">
                  <a16:creationId xmlns:a16="http://schemas.microsoft.com/office/drawing/2014/main" id="{C6259C40-4C60-0C71-13A0-A3137346AD9D}"/>
                </a:ext>
              </a:extLst>
            </p:cNvPr>
            <p:cNvSpPr/>
            <p:nvPr/>
          </p:nvSpPr>
          <p:spPr>
            <a:xfrm flipH="1">
              <a:off x="6267043" y="3555346"/>
              <a:ext cx="29520" cy="15761"/>
            </a:xfrm>
            <a:custGeom>
              <a:avLst/>
              <a:gdLst/>
              <a:ahLst/>
              <a:cxnLst/>
              <a:rect l="l" t="t" r="r" b="b"/>
              <a:pathLst>
                <a:path w="472" h="252" extrusionOk="0">
                  <a:moveTo>
                    <a:pt x="316" y="0"/>
                  </a:moveTo>
                  <a:cubicBezTo>
                    <a:pt x="313" y="0"/>
                    <a:pt x="311" y="1"/>
                    <a:pt x="308" y="2"/>
                  </a:cubicBezTo>
                  <a:cubicBezTo>
                    <a:pt x="236" y="29"/>
                    <a:pt x="165" y="57"/>
                    <a:pt x="93" y="84"/>
                  </a:cubicBezTo>
                  <a:cubicBezTo>
                    <a:pt x="59" y="98"/>
                    <a:pt x="14" y="111"/>
                    <a:pt x="11" y="152"/>
                  </a:cubicBezTo>
                  <a:cubicBezTo>
                    <a:pt x="1" y="251"/>
                    <a:pt x="185" y="248"/>
                    <a:pt x="243" y="251"/>
                  </a:cubicBezTo>
                  <a:cubicBezTo>
                    <a:pt x="255" y="251"/>
                    <a:pt x="273" y="252"/>
                    <a:pt x="293" y="252"/>
                  </a:cubicBezTo>
                  <a:cubicBezTo>
                    <a:pt x="365" y="252"/>
                    <a:pt x="471" y="243"/>
                    <a:pt x="469" y="169"/>
                  </a:cubicBezTo>
                  <a:cubicBezTo>
                    <a:pt x="463" y="101"/>
                    <a:pt x="357" y="87"/>
                    <a:pt x="278" y="87"/>
                  </a:cubicBezTo>
                  <a:cubicBezTo>
                    <a:pt x="251" y="87"/>
                    <a:pt x="227" y="89"/>
                    <a:pt x="212" y="90"/>
                  </a:cubicBezTo>
                  <a:cubicBezTo>
                    <a:pt x="185" y="90"/>
                    <a:pt x="185" y="131"/>
                    <a:pt x="212" y="131"/>
                  </a:cubicBezTo>
                  <a:cubicBezTo>
                    <a:pt x="243" y="128"/>
                    <a:pt x="274" y="128"/>
                    <a:pt x="305" y="128"/>
                  </a:cubicBezTo>
                  <a:cubicBezTo>
                    <a:pt x="315" y="131"/>
                    <a:pt x="458" y="142"/>
                    <a:pt x="390" y="200"/>
                  </a:cubicBezTo>
                  <a:cubicBezTo>
                    <a:pt x="379" y="207"/>
                    <a:pt x="321" y="207"/>
                    <a:pt x="305" y="207"/>
                  </a:cubicBezTo>
                  <a:cubicBezTo>
                    <a:pt x="289" y="208"/>
                    <a:pt x="273" y="209"/>
                    <a:pt x="256" y="209"/>
                  </a:cubicBezTo>
                  <a:cubicBezTo>
                    <a:pt x="239" y="209"/>
                    <a:pt x="222" y="208"/>
                    <a:pt x="206" y="207"/>
                  </a:cubicBezTo>
                  <a:cubicBezTo>
                    <a:pt x="198" y="207"/>
                    <a:pt x="187" y="207"/>
                    <a:pt x="176" y="207"/>
                  </a:cubicBezTo>
                  <a:cubicBezTo>
                    <a:pt x="145" y="207"/>
                    <a:pt x="107" y="205"/>
                    <a:pt x="93" y="193"/>
                  </a:cubicBezTo>
                  <a:cubicBezTo>
                    <a:pt x="86" y="172"/>
                    <a:pt x="75" y="156"/>
                    <a:pt x="69" y="139"/>
                  </a:cubicBezTo>
                  <a:cubicBezTo>
                    <a:pt x="86" y="128"/>
                    <a:pt x="106" y="122"/>
                    <a:pt x="127" y="115"/>
                  </a:cubicBezTo>
                  <a:cubicBezTo>
                    <a:pt x="192" y="90"/>
                    <a:pt x="256" y="63"/>
                    <a:pt x="318" y="40"/>
                  </a:cubicBezTo>
                  <a:cubicBezTo>
                    <a:pt x="339" y="30"/>
                    <a:pt x="334" y="0"/>
                    <a:pt x="316" y="0"/>
                  </a:cubicBez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566;p37">
              <a:extLst>
                <a:ext uri="{FF2B5EF4-FFF2-40B4-BE49-F238E27FC236}">
                  <a16:creationId xmlns:a16="http://schemas.microsoft.com/office/drawing/2014/main" id="{A957B1A2-5603-8319-1E1B-769CDDB4D735}"/>
                </a:ext>
              </a:extLst>
            </p:cNvPr>
            <p:cNvSpPr/>
            <p:nvPr/>
          </p:nvSpPr>
          <p:spPr>
            <a:xfrm flipH="1">
              <a:off x="6167538" y="3366031"/>
              <a:ext cx="18575" cy="17324"/>
            </a:xfrm>
            <a:custGeom>
              <a:avLst/>
              <a:gdLst/>
              <a:ahLst/>
              <a:cxnLst/>
              <a:rect l="l" t="t" r="r" b="b"/>
              <a:pathLst>
                <a:path w="297" h="277" extrusionOk="0">
                  <a:moveTo>
                    <a:pt x="203" y="1"/>
                  </a:moveTo>
                  <a:cubicBezTo>
                    <a:pt x="188" y="1"/>
                    <a:pt x="172" y="6"/>
                    <a:pt x="157" y="18"/>
                  </a:cubicBezTo>
                  <a:cubicBezTo>
                    <a:pt x="141" y="31"/>
                    <a:pt x="156" y="51"/>
                    <a:pt x="172" y="51"/>
                  </a:cubicBezTo>
                  <a:cubicBezTo>
                    <a:pt x="177" y="51"/>
                    <a:pt x="182" y="49"/>
                    <a:pt x="187" y="45"/>
                  </a:cubicBezTo>
                  <a:cubicBezTo>
                    <a:pt x="194" y="40"/>
                    <a:pt x="200" y="38"/>
                    <a:pt x="206" y="38"/>
                  </a:cubicBezTo>
                  <a:cubicBezTo>
                    <a:pt x="228" y="38"/>
                    <a:pt x="245" y="68"/>
                    <a:pt x="245" y="90"/>
                  </a:cubicBezTo>
                  <a:cubicBezTo>
                    <a:pt x="249" y="103"/>
                    <a:pt x="245" y="121"/>
                    <a:pt x="239" y="134"/>
                  </a:cubicBezTo>
                  <a:cubicBezTo>
                    <a:pt x="228" y="168"/>
                    <a:pt x="204" y="202"/>
                    <a:pt x="173" y="223"/>
                  </a:cubicBezTo>
                  <a:cubicBezTo>
                    <a:pt x="159" y="231"/>
                    <a:pt x="142" y="236"/>
                    <a:pt x="125" y="236"/>
                  </a:cubicBezTo>
                  <a:cubicBezTo>
                    <a:pt x="107" y="236"/>
                    <a:pt x="89" y="230"/>
                    <a:pt x="75" y="216"/>
                  </a:cubicBezTo>
                  <a:cubicBezTo>
                    <a:pt x="48" y="193"/>
                    <a:pt x="57" y="144"/>
                    <a:pt x="87" y="133"/>
                  </a:cubicBezTo>
                  <a:lnTo>
                    <a:pt x="87" y="133"/>
                  </a:lnTo>
                  <a:cubicBezTo>
                    <a:pt x="88" y="143"/>
                    <a:pt x="88" y="152"/>
                    <a:pt x="88" y="162"/>
                  </a:cubicBezTo>
                  <a:cubicBezTo>
                    <a:pt x="90" y="175"/>
                    <a:pt x="101" y="182"/>
                    <a:pt x="111" y="182"/>
                  </a:cubicBezTo>
                  <a:cubicBezTo>
                    <a:pt x="121" y="182"/>
                    <a:pt x="131" y="175"/>
                    <a:pt x="129" y="162"/>
                  </a:cubicBezTo>
                  <a:cubicBezTo>
                    <a:pt x="129" y="144"/>
                    <a:pt x="129" y="127"/>
                    <a:pt x="126" y="111"/>
                  </a:cubicBezTo>
                  <a:cubicBezTo>
                    <a:pt x="126" y="100"/>
                    <a:pt x="119" y="90"/>
                    <a:pt x="105" y="90"/>
                  </a:cubicBezTo>
                  <a:cubicBezTo>
                    <a:pt x="103" y="90"/>
                    <a:pt x="102" y="90"/>
                    <a:pt x="100" y="90"/>
                  </a:cubicBezTo>
                  <a:cubicBezTo>
                    <a:pt x="41" y="90"/>
                    <a:pt x="0" y="160"/>
                    <a:pt x="23" y="213"/>
                  </a:cubicBezTo>
                  <a:cubicBezTo>
                    <a:pt x="40" y="256"/>
                    <a:pt x="84" y="276"/>
                    <a:pt x="128" y="276"/>
                  </a:cubicBezTo>
                  <a:cubicBezTo>
                    <a:pt x="147" y="276"/>
                    <a:pt x="167" y="272"/>
                    <a:pt x="184" y="264"/>
                  </a:cubicBezTo>
                  <a:cubicBezTo>
                    <a:pt x="245" y="234"/>
                    <a:pt x="296" y="148"/>
                    <a:pt x="286" y="76"/>
                  </a:cubicBezTo>
                  <a:cubicBezTo>
                    <a:pt x="279" y="33"/>
                    <a:pt x="242" y="1"/>
                    <a:pt x="203" y="1"/>
                  </a:cubicBez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567;p37">
              <a:extLst>
                <a:ext uri="{FF2B5EF4-FFF2-40B4-BE49-F238E27FC236}">
                  <a16:creationId xmlns:a16="http://schemas.microsoft.com/office/drawing/2014/main" id="{FC2DB23D-15A9-BBCD-87C8-468DFDD8C7E1}"/>
                </a:ext>
              </a:extLst>
            </p:cNvPr>
            <p:cNvSpPr/>
            <p:nvPr/>
          </p:nvSpPr>
          <p:spPr>
            <a:xfrm flipH="1">
              <a:off x="6308446" y="3294858"/>
              <a:ext cx="35524" cy="12133"/>
            </a:xfrm>
            <a:custGeom>
              <a:avLst/>
              <a:gdLst/>
              <a:ahLst/>
              <a:cxnLst/>
              <a:rect l="l" t="t" r="r" b="b"/>
              <a:pathLst>
                <a:path w="568" h="194" extrusionOk="0">
                  <a:moveTo>
                    <a:pt x="289" y="0"/>
                  </a:moveTo>
                  <a:cubicBezTo>
                    <a:pt x="188" y="0"/>
                    <a:pt x="87" y="40"/>
                    <a:pt x="11" y="112"/>
                  </a:cubicBezTo>
                  <a:cubicBezTo>
                    <a:pt x="1" y="122"/>
                    <a:pt x="4" y="143"/>
                    <a:pt x="21" y="146"/>
                  </a:cubicBezTo>
                  <a:cubicBezTo>
                    <a:pt x="118" y="167"/>
                    <a:pt x="230" y="193"/>
                    <a:pt x="335" y="193"/>
                  </a:cubicBezTo>
                  <a:cubicBezTo>
                    <a:pt x="363" y="193"/>
                    <a:pt x="390" y="191"/>
                    <a:pt x="417" y="187"/>
                  </a:cubicBezTo>
                  <a:cubicBezTo>
                    <a:pt x="499" y="176"/>
                    <a:pt x="567" y="108"/>
                    <a:pt x="530" y="23"/>
                  </a:cubicBezTo>
                  <a:cubicBezTo>
                    <a:pt x="527" y="16"/>
                    <a:pt x="521" y="13"/>
                    <a:pt x="515" y="13"/>
                  </a:cubicBezTo>
                  <a:cubicBezTo>
                    <a:pt x="502" y="13"/>
                    <a:pt x="489" y="27"/>
                    <a:pt x="496" y="44"/>
                  </a:cubicBezTo>
                  <a:cubicBezTo>
                    <a:pt x="510" y="71"/>
                    <a:pt x="489" y="115"/>
                    <a:pt x="465" y="129"/>
                  </a:cubicBezTo>
                  <a:cubicBezTo>
                    <a:pt x="438" y="146"/>
                    <a:pt x="407" y="149"/>
                    <a:pt x="376" y="149"/>
                  </a:cubicBezTo>
                  <a:cubicBezTo>
                    <a:pt x="342" y="149"/>
                    <a:pt x="305" y="146"/>
                    <a:pt x="271" y="143"/>
                  </a:cubicBezTo>
                  <a:cubicBezTo>
                    <a:pt x="202" y="137"/>
                    <a:pt x="136" y="126"/>
                    <a:pt x="70" y="113"/>
                  </a:cubicBezTo>
                  <a:lnTo>
                    <a:pt x="70" y="113"/>
                  </a:lnTo>
                  <a:cubicBezTo>
                    <a:pt x="135" y="66"/>
                    <a:pt x="212" y="42"/>
                    <a:pt x="290" y="42"/>
                  </a:cubicBezTo>
                  <a:cubicBezTo>
                    <a:pt x="339" y="42"/>
                    <a:pt x="388" y="51"/>
                    <a:pt x="434" y="71"/>
                  </a:cubicBezTo>
                  <a:cubicBezTo>
                    <a:pt x="437" y="72"/>
                    <a:pt x="440" y="72"/>
                    <a:pt x="442" y="72"/>
                  </a:cubicBezTo>
                  <a:cubicBezTo>
                    <a:pt x="460" y="72"/>
                    <a:pt x="466" y="42"/>
                    <a:pt x="444" y="33"/>
                  </a:cubicBezTo>
                  <a:cubicBezTo>
                    <a:pt x="394" y="11"/>
                    <a:pt x="341" y="0"/>
                    <a:pt x="289" y="0"/>
                  </a:cubicBez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568;p37">
              <a:extLst>
                <a:ext uri="{FF2B5EF4-FFF2-40B4-BE49-F238E27FC236}">
                  <a16:creationId xmlns:a16="http://schemas.microsoft.com/office/drawing/2014/main" id="{3ACDA416-5C23-236C-7FB7-AFFA68096532}"/>
                </a:ext>
              </a:extLst>
            </p:cNvPr>
            <p:cNvSpPr/>
            <p:nvPr/>
          </p:nvSpPr>
          <p:spPr>
            <a:xfrm flipH="1">
              <a:off x="6241588" y="3341702"/>
              <a:ext cx="34899" cy="15073"/>
            </a:xfrm>
            <a:custGeom>
              <a:avLst/>
              <a:gdLst/>
              <a:ahLst/>
              <a:cxnLst/>
              <a:rect l="l" t="t" r="r" b="b"/>
              <a:pathLst>
                <a:path w="558" h="241" extrusionOk="0">
                  <a:moveTo>
                    <a:pt x="345" y="1"/>
                  </a:moveTo>
                  <a:cubicBezTo>
                    <a:pt x="338" y="1"/>
                    <a:pt x="331" y="1"/>
                    <a:pt x="325" y="1"/>
                  </a:cubicBezTo>
                  <a:cubicBezTo>
                    <a:pt x="225" y="1"/>
                    <a:pt x="127" y="4"/>
                    <a:pt x="28" y="8"/>
                  </a:cubicBezTo>
                  <a:cubicBezTo>
                    <a:pt x="0" y="8"/>
                    <a:pt x="0" y="49"/>
                    <a:pt x="28" y="49"/>
                  </a:cubicBezTo>
                  <a:cubicBezTo>
                    <a:pt x="127" y="45"/>
                    <a:pt x="225" y="42"/>
                    <a:pt x="325" y="42"/>
                  </a:cubicBezTo>
                  <a:cubicBezTo>
                    <a:pt x="335" y="42"/>
                    <a:pt x="343" y="41"/>
                    <a:pt x="350" y="41"/>
                  </a:cubicBezTo>
                  <a:cubicBezTo>
                    <a:pt x="374" y="41"/>
                    <a:pt x="379" y="45"/>
                    <a:pt x="400" y="83"/>
                  </a:cubicBezTo>
                  <a:cubicBezTo>
                    <a:pt x="430" y="134"/>
                    <a:pt x="420" y="124"/>
                    <a:pt x="379" y="141"/>
                  </a:cubicBezTo>
                  <a:cubicBezTo>
                    <a:pt x="328" y="165"/>
                    <a:pt x="277" y="182"/>
                    <a:pt x="222" y="199"/>
                  </a:cubicBezTo>
                  <a:cubicBezTo>
                    <a:pt x="200" y="205"/>
                    <a:pt x="208" y="241"/>
                    <a:pt x="228" y="241"/>
                  </a:cubicBezTo>
                  <a:cubicBezTo>
                    <a:pt x="229" y="241"/>
                    <a:pt x="231" y="240"/>
                    <a:pt x="233" y="240"/>
                  </a:cubicBezTo>
                  <a:cubicBezTo>
                    <a:pt x="301" y="220"/>
                    <a:pt x="557" y="161"/>
                    <a:pt x="479" y="45"/>
                  </a:cubicBezTo>
                  <a:cubicBezTo>
                    <a:pt x="448" y="3"/>
                    <a:pt x="395" y="1"/>
                    <a:pt x="345" y="1"/>
                  </a:cubicBez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569;p37">
              <a:extLst>
                <a:ext uri="{FF2B5EF4-FFF2-40B4-BE49-F238E27FC236}">
                  <a16:creationId xmlns:a16="http://schemas.microsoft.com/office/drawing/2014/main" id="{D789EF57-F8A8-5F6D-99C7-370355796B0D}"/>
                </a:ext>
              </a:extLst>
            </p:cNvPr>
            <p:cNvSpPr/>
            <p:nvPr/>
          </p:nvSpPr>
          <p:spPr>
            <a:xfrm flipH="1">
              <a:off x="6933119" y="3545152"/>
              <a:ext cx="41966" cy="28082"/>
            </a:xfrm>
            <a:custGeom>
              <a:avLst/>
              <a:gdLst/>
              <a:ahLst/>
              <a:cxnLst/>
              <a:rect l="l" t="t" r="r" b="b"/>
              <a:pathLst>
                <a:path w="671" h="449" extrusionOk="0">
                  <a:moveTo>
                    <a:pt x="381" y="120"/>
                  </a:moveTo>
                  <a:cubicBezTo>
                    <a:pt x="434" y="137"/>
                    <a:pt x="495" y="157"/>
                    <a:pt x="537" y="196"/>
                  </a:cubicBezTo>
                  <a:cubicBezTo>
                    <a:pt x="612" y="267"/>
                    <a:pt x="534" y="360"/>
                    <a:pt x="462" y="390"/>
                  </a:cubicBezTo>
                  <a:cubicBezTo>
                    <a:pt x="434" y="402"/>
                    <a:pt x="401" y="412"/>
                    <a:pt x="368" y="412"/>
                  </a:cubicBezTo>
                  <a:cubicBezTo>
                    <a:pt x="345" y="412"/>
                    <a:pt x="322" y="407"/>
                    <a:pt x="302" y="394"/>
                  </a:cubicBezTo>
                  <a:cubicBezTo>
                    <a:pt x="237" y="356"/>
                    <a:pt x="271" y="267"/>
                    <a:pt x="302" y="212"/>
                  </a:cubicBezTo>
                  <a:cubicBezTo>
                    <a:pt x="323" y="177"/>
                    <a:pt x="350" y="146"/>
                    <a:pt x="381" y="120"/>
                  </a:cubicBezTo>
                  <a:close/>
                  <a:moveTo>
                    <a:pt x="546" y="0"/>
                  </a:moveTo>
                  <a:cubicBezTo>
                    <a:pt x="544" y="0"/>
                    <a:pt x="542" y="1"/>
                    <a:pt x="540" y="1"/>
                  </a:cubicBezTo>
                  <a:cubicBezTo>
                    <a:pt x="479" y="11"/>
                    <a:pt x="421" y="36"/>
                    <a:pt x="371" y="73"/>
                  </a:cubicBezTo>
                  <a:lnTo>
                    <a:pt x="371" y="73"/>
                  </a:lnTo>
                  <a:cubicBezTo>
                    <a:pt x="333" y="65"/>
                    <a:pt x="293" y="61"/>
                    <a:pt x="253" y="61"/>
                  </a:cubicBezTo>
                  <a:cubicBezTo>
                    <a:pt x="173" y="61"/>
                    <a:pt x="94" y="77"/>
                    <a:pt x="22" y="107"/>
                  </a:cubicBezTo>
                  <a:cubicBezTo>
                    <a:pt x="1" y="116"/>
                    <a:pt x="6" y="146"/>
                    <a:pt x="24" y="146"/>
                  </a:cubicBezTo>
                  <a:cubicBezTo>
                    <a:pt x="26" y="146"/>
                    <a:pt x="29" y="146"/>
                    <a:pt x="32" y="144"/>
                  </a:cubicBezTo>
                  <a:cubicBezTo>
                    <a:pt x="101" y="117"/>
                    <a:pt x="174" y="102"/>
                    <a:pt x="246" y="102"/>
                  </a:cubicBezTo>
                  <a:cubicBezTo>
                    <a:pt x="274" y="102"/>
                    <a:pt x="302" y="104"/>
                    <a:pt x="330" y="109"/>
                  </a:cubicBezTo>
                  <a:lnTo>
                    <a:pt x="330" y="109"/>
                  </a:lnTo>
                  <a:cubicBezTo>
                    <a:pt x="284" y="154"/>
                    <a:pt x="250" y="212"/>
                    <a:pt x="233" y="278"/>
                  </a:cubicBezTo>
                  <a:cubicBezTo>
                    <a:pt x="202" y="393"/>
                    <a:pt x="278" y="449"/>
                    <a:pt x="372" y="449"/>
                  </a:cubicBezTo>
                  <a:cubicBezTo>
                    <a:pt x="402" y="449"/>
                    <a:pt x="434" y="443"/>
                    <a:pt x="466" y="431"/>
                  </a:cubicBezTo>
                  <a:cubicBezTo>
                    <a:pt x="588" y="387"/>
                    <a:pt x="670" y="237"/>
                    <a:pt x="537" y="144"/>
                  </a:cubicBezTo>
                  <a:cubicBezTo>
                    <a:pt x="502" y="120"/>
                    <a:pt x="464" y="102"/>
                    <a:pt x="425" y="88"/>
                  </a:cubicBezTo>
                  <a:lnTo>
                    <a:pt x="425" y="88"/>
                  </a:lnTo>
                  <a:cubicBezTo>
                    <a:pt x="463" y="64"/>
                    <a:pt x="506" y="48"/>
                    <a:pt x="551" y="39"/>
                  </a:cubicBezTo>
                  <a:cubicBezTo>
                    <a:pt x="576" y="36"/>
                    <a:pt x="569" y="0"/>
                    <a:pt x="546"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570;p37">
              <a:extLst>
                <a:ext uri="{FF2B5EF4-FFF2-40B4-BE49-F238E27FC236}">
                  <a16:creationId xmlns:a16="http://schemas.microsoft.com/office/drawing/2014/main" id="{F45F4292-F320-1551-4917-2C2100E41838}"/>
                </a:ext>
              </a:extLst>
            </p:cNvPr>
            <p:cNvSpPr/>
            <p:nvPr/>
          </p:nvSpPr>
          <p:spPr>
            <a:xfrm flipH="1">
              <a:off x="7001478" y="3446585"/>
              <a:ext cx="13697" cy="23516"/>
            </a:xfrm>
            <a:custGeom>
              <a:avLst/>
              <a:gdLst/>
              <a:ahLst/>
              <a:cxnLst/>
              <a:rect l="l" t="t" r="r" b="b"/>
              <a:pathLst>
                <a:path w="219" h="376" extrusionOk="0">
                  <a:moveTo>
                    <a:pt x="70" y="0"/>
                  </a:moveTo>
                  <a:cubicBezTo>
                    <a:pt x="54" y="0"/>
                    <a:pt x="38" y="4"/>
                    <a:pt x="21" y="11"/>
                  </a:cubicBezTo>
                  <a:cubicBezTo>
                    <a:pt x="0" y="19"/>
                    <a:pt x="13" y="49"/>
                    <a:pt x="33" y="49"/>
                  </a:cubicBezTo>
                  <a:cubicBezTo>
                    <a:pt x="36" y="49"/>
                    <a:pt x="39" y="49"/>
                    <a:pt x="42" y="48"/>
                  </a:cubicBezTo>
                  <a:cubicBezTo>
                    <a:pt x="56" y="41"/>
                    <a:pt x="68" y="39"/>
                    <a:pt x="79" y="39"/>
                  </a:cubicBezTo>
                  <a:cubicBezTo>
                    <a:pt x="160" y="39"/>
                    <a:pt x="171" y="183"/>
                    <a:pt x="168" y="246"/>
                  </a:cubicBezTo>
                  <a:cubicBezTo>
                    <a:pt x="165" y="273"/>
                    <a:pt x="150" y="330"/>
                    <a:pt x="126" y="330"/>
                  </a:cubicBezTo>
                  <a:cubicBezTo>
                    <a:pt x="119" y="330"/>
                    <a:pt x="111" y="325"/>
                    <a:pt x="103" y="314"/>
                  </a:cubicBezTo>
                  <a:cubicBezTo>
                    <a:pt x="83" y="283"/>
                    <a:pt x="89" y="222"/>
                    <a:pt x="92" y="188"/>
                  </a:cubicBezTo>
                  <a:cubicBezTo>
                    <a:pt x="94" y="176"/>
                    <a:pt x="85" y="170"/>
                    <a:pt x="74" y="170"/>
                  </a:cubicBezTo>
                  <a:cubicBezTo>
                    <a:pt x="64" y="170"/>
                    <a:pt x="53" y="176"/>
                    <a:pt x="51" y="188"/>
                  </a:cubicBezTo>
                  <a:cubicBezTo>
                    <a:pt x="45" y="236"/>
                    <a:pt x="42" y="351"/>
                    <a:pt x="100" y="372"/>
                  </a:cubicBezTo>
                  <a:cubicBezTo>
                    <a:pt x="108" y="375"/>
                    <a:pt x="115" y="376"/>
                    <a:pt x="122" y="376"/>
                  </a:cubicBezTo>
                  <a:cubicBezTo>
                    <a:pt x="170" y="376"/>
                    <a:pt x="199" y="322"/>
                    <a:pt x="205" y="280"/>
                  </a:cubicBezTo>
                  <a:cubicBezTo>
                    <a:pt x="215" y="211"/>
                    <a:pt x="219" y="116"/>
                    <a:pt x="174" y="58"/>
                  </a:cubicBezTo>
                  <a:cubicBezTo>
                    <a:pt x="147" y="21"/>
                    <a:pt x="110" y="0"/>
                    <a:pt x="70" y="0"/>
                  </a:cubicBezTo>
                  <a:close/>
                </a:path>
              </a:pathLst>
            </a:custGeom>
            <a:solidFill>
              <a:srgbClr val="42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571;p37">
              <a:extLst>
                <a:ext uri="{FF2B5EF4-FFF2-40B4-BE49-F238E27FC236}">
                  <a16:creationId xmlns:a16="http://schemas.microsoft.com/office/drawing/2014/main" id="{8031DC3B-C094-6642-5828-2D61E7D32DF4}"/>
                </a:ext>
              </a:extLst>
            </p:cNvPr>
            <p:cNvSpPr/>
            <p:nvPr/>
          </p:nvSpPr>
          <p:spPr>
            <a:xfrm flipH="1">
              <a:off x="6962889" y="3393299"/>
              <a:ext cx="17074" cy="25893"/>
            </a:xfrm>
            <a:custGeom>
              <a:avLst/>
              <a:gdLst/>
              <a:ahLst/>
              <a:cxnLst/>
              <a:rect l="l" t="t" r="r" b="b"/>
              <a:pathLst>
                <a:path w="273" h="414" extrusionOk="0">
                  <a:moveTo>
                    <a:pt x="221" y="250"/>
                  </a:moveTo>
                  <a:lnTo>
                    <a:pt x="221" y="250"/>
                  </a:lnTo>
                  <a:cubicBezTo>
                    <a:pt x="219" y="256"/>
                    <a:pt x="218" y="262"/>
                    <a:pt x="216" y="269"/>
                  </a:cubicBezTo>
                  <a:cubicBezTo>
                    <a:pt x="208" y="303"/>
                    <a:pt x="145" y="377"/>
                    <a:pt x="101" y="377"/>
                  </a:cubicBezTo>
                  <a:cubicBezTo>
                    <a:pt x="88" y="377"/>
                    <a:pt x="77" y="370"/>
                    <a:pt x="69" y="354"/>
                  </a:cubicBezTo>
                  <a:cubicBezTo>
                    <a:pt x="45" y="299"/>
                    <a:pt x="164" y="279"/>
                    <a:pt x="199" y="261"/>
                  </a:cubicBezTo>
                  <a:cubicBezTo>
                    <a:pt x="207" y="258"/>
                    <a:pt x="214" y="254"/>
                    <a:pt x="221" y="250"/>
                  </a:cubicBezTo>
                  <a:close/>
                  <a:moveTo>
                    <a:pt x="130" y="1"/>
                  </a:moveTo>
                  <a:cubicBezTo>
                    <a:pt x="122" y="1"/>
                    <a:pt x="113" y="3"/>
                    <a:pt x="103" y="6"/>
                  </a:cubicBezTo>
                  <a:cubicBezTo>
                    <a:pt x="96" y="6"/>
                    <a:pt x="86" y="16"/>
                    <a:pt x="90" y="23"/>
                  </a:cubicBezTo>
                  <a:cubicBezTo>
                    <a:pt x="99" y="105"/>
                    <a:pt x="146" y="168"/>
                    <a:pt x="217" y="201"/>
                  </a:cubicBezTo>
                  <a:lnTo>
                    <a:pt x="217" y="201"/>
                  </a:lnTo>
                  <a:cubicBezTo>
                    <a:pt x="167" y="251"/>
                    <a:pt x="68" y="243"/>
                    <a:pt x="28" y="313"/>
                  </a:cubicBezTo>
                  <a:cubicBezTo>
                    <a:pt x="0" y="364"/>
                    <a:pt x="24" y="405"/>
                    <a:pt x="79" y="412"/>
                  </a:cubicBezTo>
                  <a:cubicBezTo>
                    <a:pt x="88" y="413"/>
                    <a:pt x="97" y="414"/>
                    <a:pt x="105" y="414"/>
                  </a:cubicBezTo>
                  <a:cubicBezTo>
                    <a:pt x="215" y="414"/>
                    <a:pt x="252" y="310"/>
                    <a:pt x="260" y="211"/>
                  </a:cubicBezTo>
                  <a:lnTo>
                    <a:pt x="260" y="211"/>
                  </a:lnTo>
                  <a:cubicBezTo>
                    <a:pt x="262" y="207"/>
                    <a:pt x="265" y="204"/>
                    <a:pt x="267" y="200"/>
                  </a:cubicBezTo>
                  <a:cubicBezTo>
                    <a:pt x="272" y="190"/>
                    <a:pt x="269" y="180"/>
                    <a:pt x="262" y="174"/>
                  </a:cubicBezTo>
                  <a:lnTo>
                    <a:pt x="262" y="174"/>
                  </a:lnTo>
                  <a:cubicBezTo>
                    <a:pt x="263" y="147"/>
                    <a:pt x="262" y="122"/>
                    <a:pt x="260" y="101"/>
                  </a:cubicBezTo>
                  <a:cubicBezTo>
                    <a:pt x="258" y="87"/>
                    <a:pt x="247" y="80"/>
                    <a:pt x="237" y="80"/>
                  </a:cubicBezTo>
                  <a:cubicBezTo>
                    <a:pt x="227" y="80"/>
                    <a:pt x="218" y="87"/>
                    <a:pt x="219" y="101"/>
                  </a:cubicBezTo>
                  <a:cubicBezTo>
                    <a:pt x="220" y="119"/>
                    <a:pt x="222" y="139"/>
                    <a:pt x="224" y="158"/>
                  </a:cubicBezTo>
                  <a:lnTo>
                    <a:pt x="224" y="158"/>
                  </a:lnTo>
                  <a:cubicBezTo>
                    <a:pt x="179" y="136"/>
                    <a:pt x="147" y="97"/>
                    <a:pt x="135" y="49"/>
                  </a:cubicBezTo>
                  <a:lnTo>
                    <a:pt x="135" y="49"/>
                  </a:lnTo>
                  <a:cubicBezTo>
                    <a:pt x="141" y="50"/>
                    <a:pt x="148" y="52"/>
                    <a:pt x="154" y="53"/>
                  </a:cubicBezTo>
                  <a:cubicBezTo>
                    <a:pt x="159" y="58"/>
                    <a:pt x="163" y="60"/>
                    <a:pt x="168" y="60"/>
                  </a:cubicBezTo>
                  <a:cubicBezTo>
                    <a:pt x="183" y="60"/>
                    <a:pt x="197" y="39"/>
                    <a:pt x="181" y="26"/>
                  </a:cubicBezTo>
                  <a:cubicBezTo>
                    <a:pt x="165" y="10"/>
                    <a:pt x="150" y="1"/>
                    <a:pt x="130" y="1"/>
                  </a:cubicBezTo>
                  <a:close/>
                </a:path>
              </a:pathLst>
            </a:custGeom>
            <a:solidFill>
              <a:srgbClr val="42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572;p37">
              <a:extLst>
                <a:ext uri="{FF2B5EF4-FFF2-40B4-BE49-F238E27FC236}">
                  <a16:creationId xmlns:a16="http://schemas.microsoft.com/office/drawing/2014/main" id="{2BCA71A9-E1B9-5721-0C58-4B12BF9B009E}"/>
                </a:ext>
              </a:extLst>
            </p:cNvPr>
            <p:cNvSpPr/>
            <p:nvPr/>
          </p:nvSpPr>
          <p:spPr>
            <a:xfrm flipH="1">
              <a:off x="6904725" y="3557097"/>
              <a:ext cx="34398" cy="28019"/>
            </a:xfrm>
            <a:custGeom>
              <a:avLst/>
              <a:gdLst/>
              <a:ahLst/>
              <a:cxnLst/>
              <a:rect l="l" t="t" r="r" b="b"/>
              <a:pathLst>
                <a:path w="550" h="448" extrusionOk="0">
                  <a:moveTo>
                    <a:pt x="34" y="1"/>
                  </a:moveTo>
                  <a:cubicBezTo>
                    <a:pt x="9" y="1"/>
                    <a:pt x="1" y="39"/>
                    <a:pt x="27" y="42"/>
                  </a:cubicBezTo>
                  <a:cubicBezTo>
                    <a:pt x="163" y="70"/>
                    <a:pt x="344" y="114"/>
                    <a:pt x="444" y="220"/>
                  </a:cubicBezTo>
                  <a:cubicBezTo>
                    <a:pt x="474" y="254"/>
                    <a:pt x="505" y="298"/>
                    <a:pt x="491" y="343"/>
                  </a:cubicBezTo>
                  <a:cubicBezTo>
                    <a:pt x="476" y="384"/>
                    <a:pt x="432" y="405"/>
                    <a:pt x="391" y="405"/>
                  </a:cubicBezTo>
                  <a:cubicBezTo>
                    <a:pt x="386" y="405"/>
                    <a:pt x="380" y="405"/>
                    <a:pt x="375" y="404"/>
                  </a:cubicBezTo>
                  <a:cubicBezTo>
                    <a:pt x="290" y="390"/>
                    <a:pt x="252" y="308"/>
                    <a:pt x="236" y="234"/>
                  </a:cubicBezTo>
                  <a:cubicBezTo>
                    <a:pt x="233" y="224"/>
                    <a:pt x="224" y="220"/>
                    <a:pt x="216" y="220"/>
                  </a:cubicBezTo>
                  <a:cubicBezTo>
                    <a:pt x="203" y="220"/>
                    <a:pt x="190" y="229"/>
                    <a:pt x="195" y="243"/>
                  </a:cubicBezTo>
                  <a:cubicBezTo>
                    <a:pt x="215" y="329"/>
                    <a:pt x="259" y="418"/>
                    <a:pt x="348" y="442"/>
                  </a:cubicBezTo>
                  <a:cubicBezTo>
                    <a:pt x="362" y="446"/>
                    <a:pt x="377" y="448"/>
                    <a:pt x="391" y="448"/>
                  </a:cubicBezTo>
                  <a:cubicBezTo>
                    <a:pt x="454" y="448"/>
                    <a:pt x="515" y="412"/>
                    <a:pt x="532" y="346"/>
                  </a:cubicBezTo>
                  <a:cubicBezTo>
                    <a:pt x="549" y="257"/>
                    <a:pt x="471" y="179"/>
                    <a:pt x="406" y="138"/>
                  </a:cubicBezTo>
                  <a:cubicBezTo>
                    <a:pt x="297" y="67"/>
                    <a:pt x="163" y="26"/>
                    <a:pt x="37" y="1"/>
                  </a:cubicBezTo>
                  <a:cubicBezTo>
                    <a:pt x="36" y="1"/>
                    <a:pt x="35" y="1"/>
                    <a:pt x="34" y="1"/>
                  </a:cubicBezTo>
                  <a:close/>
                </a:path>
              </a:pathLst>
            </a:custGeom>
            <a:solidFill>
              <a:srgbClr val="42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573;p37">
              <a:extLst>
                <a:ext uri="{FF2B5EF4-FFF2-40B4-BE49-F238E27FC236}">
                  <a16:creationId xmlns:a16="http://schemas.microsoft.com/office/drawing/2014/main" id="{1B060BB2-4D0C-75F4-5C76-746A6424E63E}"/>
                </a:ext>
              </a:extLst>
            </p:cNvPr>
            <p:cNvSpPr/>
            <p:nvPr/>
          </p:nvSpPr>
          <p:spPr>
            <a:xfrm flipH="1">
              <a:off x="6774950" y="3606318"/>
              <a:ext cx="28144" cy="17074"/>
            </a:xfrm>
            <a:custGeom>
              <a:avLst/>
              <a:gdLst/>
              <a:ahLst/>
              <a:cxnLst/>
              <a:rect l="l" t="t" r="r" b="b"/>
              <a:pathLst>
                <a:path w="450" h="273" extrusionOk="0">
                  <a:moveTo>
                    <a:pt x="388" y="0"/>
                  </a:moveTo>
                  <a:cubicBezTo>
                    <a:pt x="353" y="0"/>
                    <a:pt x="322" y="7"/>
                    <a:pt x="286" y="20"/>
                  </a:cubicBezTo>
                  <a:cubicBezTo>
                    <a:pt x="264" y="29"/>
                    <a:pt x="271" y="63"/>
                    <a:pt x="289" y="63"/>
                  </a:cubicBezTo>
                  <a:cubicBezTo>
                    <a:pt x="291" y="63"/>
                    <a:pt x="294" y="62"/>
                    <a:pt x="296" y="61"/>
                  </a:cubicBezTo>
                  <a:cubicBezTo>
                    <a:pt x="329" y="48"/>
                    <a:pt x="360" y="41"/>
                    <a:pt x="392" y="41"/>
                  </a:cubicBezTo>
                  <a:cubicBezTo>
                    <a:pt x="395" y="41"/>
                    <a:pt x="397" y="41"/>
                    <a:pt x="400" y="42"/>
                  </a:cubicBezTo>
                  <a:lnTo>
                    <a:pt x="400" y="42"/>
                  </a:lnTo>
                  <a:cubicBezTo>
                    <a:pt x="381" y="112"/>
                    <a:pt x="333" y="167"/>
                    <a:pt x="265" y="201"/>
                  </a:cubicBezTo>
                  <a:cubicBezTo>
                    <a:pt x="235" y="217"/>
                    <a:pt x="180" y="233"/>
                    <a:pt x="133" y="233"/>
                  </a:cubicBezTo>
                  <a:cubicBezTo>
                    <a:pt x="87" y="233"/>
                    <a:pt x="48" y="218"/>
                    <a:pt x="43" y="173"/>
                  </a:cubicBezTo>
                  <a:cubicBezTo>
                    <a:pt x="41" y="160"/>
                    <a:pt x="30" y="153"/>
                    <a:pt x="20" y="153"/>
                  </a:cubicBezTo>
                  <a:cubicBezTo>
                    <a:pt x="10" y="153"/>
                    <a:pt x="1" y="160"/>
                    <a:pt x="2" y="173"/>
                  </a:cubicBezTo>
                  <a:cubicBezTo>
                    <a:pt x="10" y="238"/>
                    <a:pt x="19" y="252"/>
                    <a:pt x="84" y="266"/>
                  </a:cubicBezTo>
                  <a:cubicBezTo>
                    <a:pt x="103" y="271"/>
                    <a:pt x="122" y="273"/>
                    <a:pt x="142" y="273"/>
                  </a:cubicBezTo>
                  <a:cubicBezTo>
                    <a:pt x="177" y="273"/>
                    <a:pt x="211" y="266"/>
                    <a:pt x="241" y="255"/>
                  </a:cubicBezTo>
                  <a:cubicBezTo>
                    <a:pt x="344" y="222"/>
                    <a:pt x="426" y="136"/>
                    <a:pt x="446" y="30"/>
                  </a:cubicBezTo>
                  <a:cubicBezTo>
                    <a:pt x="449" y="13"/>
                    <a:pt x="440" y="6"/>
                    <a:pt x="426" y="3"/>
                  </a:cubicBezTo>
                  <a:cubicBezTo>
                    <a:pt x="413" y="1"/>
                    <a:pt x="400" y="0"/>
                    <a:pt x="388" y="0"/>
                  </a:cubicBezTo>
                  <a:close/>
                </a:path>
              </a:pathLst>
            </a:custGeom>
            <a:solidFill>
              <a:srgbClr val="42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574;p37">
              <a:extLst>
                <a:ext uri="{FF2B5EF4-FFF2-40B4-BE49-F238E27FC236}">
                  <a16:creationId xmlns:a16="http://schemas.microsoft.com/office/drawing/2014/main" id="{FDD5332D-8674-8304-F4D1-2DF35B757DA0}"/>
                </a:ext>
              </a:extLst>
            </p:cNvPr>
            <p:cNvSpPr/>
            <p:nvPr/>
          </p:nvSpPr>
          <p:spPr>
            <a:xfrm flipH="1">
              <a:off x="6700649" y="3561913"/>
              <a:ext cx="19701" cy="10382"/>
            </a:xfrm>
            <a:custGeom>
              <a:avLst/>
              <a:gdLst/>
              <a:ahLst/>
              <a:cxnLst/>
              <a:rect l="l" t="t" r="r" b="b"/>
              <a:pathLst>
                <a:path w="315" h="166" extrusionOk="0">
                  <a:moveTo>
                    <a:pt x="253" y="47"/>
                  </a:moveTo>
                  <a:cubicBezTo>
                    <a:pt x="259" y="47"/>
                    <a:pt x="265" y="47"/>
                    <a:pt x="272" y="48"/>
                  </a:cubicBezTo>
                  <a:lnTo>
                    <a:pt x="272" y="48"/>
                  </a:lnTo>
                  <a:cubicBezTo>
                    <a:pt x="263" y="88"/>
                    <a:pt x="222" y="109"/>
                    <a:pt x="181" y="118"/>
                  </a:cubicBezTo>
                  <a:lnTo>
                    <a:pt x="181" y="118"/>
                  </a:lnTo>
                  <a:cubicBezTo>
                    <a:pt x="182" y="116"/>
                    <a:pt x="184" y="115"/>
                    <a:pt x="185" y="112"/>
                  </a:cubicBezTo>
                  <a:cubicBezTo>
                    <a:pt x="199" y="95"/>
                    <a:pt x="209" y="78"/>
                    <a:pt x="223" y="58"/>
                  </a:cubicBezTo>
                  <a:cubicBezTo>
                    <a:pt x="225" y="56"/>
                    <a:pt x="226" y="53"/>
                    <a:pt x="226" y="49"/>
                  </a:cubicBezTo>
                  <a:lnTo>
                    <a:pt x="226" y="49"/>
                  </a:lnTo>
                  <a:cubicBezTo>
                    <a:pt x="235" y="48"/>
                    <a:pt x="244" y="47"/>
                    <a:pt x="253" y="47"/>
                  </a:cubicBezTo>
                  <a:close/>
                  <a:moveTo>
                    <a:pt x="102" y="41"/>
                  </a:moveTo>
                  <a:cubicBezTo>
                    <a:pt x="114" y="41"/>
                    <a:pt x="128" y="44"/>
                    <a:pt x="141" y="47"/>
                  </a:cubicBezTo>
                  <a:lnTo>
                    <a:pt x="141" y="47"/>
                  </a:lnTo>
                  <a:cubicBezTo>
                    <a:pt x="132" y="54"/>
                    <a:pt x="124" y="62"/>
                    <a:pt x="117" y="71"/>
                  </a:cubicBezTo>
                  <a:cubicBezTo>
                    <a:pt x="104" y="87"/>
                    <a:pt x="116" y="106"/>
                    <a:pt x="130" y="106"/>
                  </a:cubicBezTo>
                  <a:cubicBezTo>
                    <a:pt x="135" y="106"/>
                    <a:pt x="140" y="104"/>
                    <a:pt x="144" y="98"/>
                  </a:cubicBezTo>
                  <a:cubicBezTo>
                    <a:pt x="146" y="96"/>
                    <a:pt x="149" y="94"/>
                    <a:pt x="151" y="91"/>
                  </a:cubicBezTo>
                  <a:lnTo>
                    <a:pt x="151" y="91"/>
                  </a:lnTo>
                  <a:cubicBezTo>
                    <a:pt x="151" y="92"/>
                    <a:pt x="151" y="92"/>
                    <a:pt x="151" y="92"/>
                  </a:cubicBezTo>
                  <a:cubicBezTo>
                    <a:pt x="141" y="105"/>
                    <a:pt x="148" y="117"/>
                    <a:pt x="159" y="121"/>
                  </a:cubicBezTo>
                  <a:lnTo>
                    <a:pt x="159" y="121"/>
                  </a:lnTo>
                  <a:cubicBezTo>
                    <a:pt x="155" y="122"/>
                    <a:pt x="151" y="122"/>
                    <a:pt x="147" y="122"/>
                  </a:cubicBezTo>
                  <a:cubicBezTo>
                    <a:pt x="142" y="123"/>
                    <a:pt x="135" y="123"/>
                    <a:pt x="126" y="123"/>
                  </a:cubicBezTo>
                  <a:cubicBezTo>
                    <a:pt x="93" y="123"/>
                    <a:pt x="45" y="115"/>
                    <a:pt x="59" y="71"/>
                  </a:cubicBezTo>
                  <a:cubicBezTo>
                    <a:pt x="64" y="49"/>
                    <a:pt x="81" y="41"/>
                    <a:pt x="102" y="41"/>
                  </a:cubicBezTo>
                  <a:close/>
                  <a:moveTo>
                    <a:pt x="105" y="0"/>
                  </a:moveTo>
                  <a:cubicBezTo>
                    <a:pt x="77" y="0"/>
                    <a:pt x="51" y="9"/>
                    <a:pt x="31" y="34"/>
                  </a:cubicBezTo>
                  <a:cubicBezTo>
                    <a:pt x="1" y="75"/>
                    <a:pt x="7" y="129"/>
                    <a:pt x="56" y="149"/>
                  </a:cubicBezTo>
                  <a:cubicBezTo>
                    <a:pt x="78" y="161"/>
                    <a:pt x="106" y="166"/>
                    <a:pt x="135" y="166"/>
                  </a:cubicBezTo>
                  <a:cubicBezTo>
                    <a:pt x="220" y="166"/>
                    <a:pt x="314" y="117"/>
                    <a:pt x="314" y="30"/>
                  </a:cubicBezTo>
                  <a:cubicBezTo>
                    <a:pt x="314" y="20"/>
                    <a:pt x="308" y="13"/>
                    <a:pt x="301" y="10"/>
                  </a:cubicBezTo>
                  <a:cubicBezTo>
                    <a:pt x="287" y="7"/>
                    <a:pt x="272" y="6"/>
                    <a:pt x="258" y="6"/>
                  </a:cubicBezTo>
                  <a:cubicBezTo>
                    <a:pt x="233" y="6"/>
                    <a:pt x="209" y="10"/>
                    <a:pt x="187" y="19"/>
                  </a:cubicBezTo>
                  <a:lnTo>
                    <a:pt x="187" y="19"/>
                  </a:lnTo>
                  <a:cubicBezTo>
                    <a:pt x="161" y="9"/>
                    <a:pt x="132" y="0"/>
                    <a:pt x="105" y="0"/>
                  </a:cubicBezTo>
                  <a:close/>
                </a:path>
              </a:pathLst>
            </a:custGeom>
            <a:solidFill>
              <a:srgbClr val="42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575;p37">
              <a:extLst>
                <a:ext uri="{FF2B5EF4-FFF2-40B4-BE49-F238E27FC236}">
                  <a16:creationId xmlns:a16="http://schemas.microsoft.com/office/drawing/2014/main" id="{29C8A326-48DB-E005-DFCB-AC3A635F43E3}"/>
                </a:ext>
              </a:extLst>
            </p:cNvPr>
            <p:cNvSpPr/>
            <p:nvPr/>
          </p:nvSpPr>
          <p:spPr>
            <a:xfrm flipH="1">
              <a:off x="6643235" y="3453653"/>
              <a:ext cx="23328" cy="17449"/>
            </a:xfrm>
            <a:custGeom>
              <a:avLst/>
              <a:gdLst/>
              <a:ahLst/>
              <a:cxnLst/>
              <a:rect l="l" t="t" r="r" b="b"/>
              <a:pathLst>
                <a:path w="373" h="279" extrusionOk="0">
                  <a:moveTo>
                    <a:pt x="222" y="43"/>
                  </a:moveTo>
                  <a:cubicBezTo>
                    <a:pt x="226" y="43"/>
                    <a:pt x="229" y="43"/>
                    <a:pt x="233" y="43"/>
                  </a:cubicBezTo>
                  <a:lnTo>
                    <a:pt x="233" y="43"/>
                  </a:lnTo>
                  <a:cubicBezTo>
                    <a:pt x="233" y="43"/>
                    <a:pt x="233" y="44"/>
                    <a:pt x="233" y="44"/>
                  </a:cubicBezTo>
                  <a:cubicBezTo>
                    <a:pt x="240" y="98"/>
                    <a:pt x="240" y="170"/>
                    <a:pt x="192" y="211"/>
                  </a:cubicBezTo>
                  <a:cubicBezTo>
                    <a:pt x="174" y="228"/>
                    <a:pt x="150" y="237"/>
                    <a:pt x="128" y="237"/>
                  </a:cubicBezTo>
                  <a:cubicBezTo>
                    <a:pt x="89" y="237"/>
                    <a:pt x="54" y="210"/>
                    <a:pt x="59" y="160"/>
                  </a:cubicBezTo>
                  <a:cubicBezTo>
                    <a:pt x="65" y="67"/>
                    <a:pt x="142" y="43"/>
                    <a:pt x="222" y="43"/>
                  </a:cubicBezTo>
                  <a:close/>
                  <a:moveTo>
                    <a:pt x="220" y="0"/>
                  </a:moveTo>
                  <a:cubicBezTo>
                    <a:pt x="173" y="0"/>
                    <a:pt x="126" y="9"/>
                    <a:pt x="86" y="37"/>
                  </a:cubicBezTo>
                  <a:cubicBezTo>
                    <a:pt x="31" y="71"/>
                    <a:pt x="1" y="150"/>
                    <a:pt x="25" y="215"/>
                  </a:cubicBezTo>
                  <a:cubicBezTo>
                    <a:pt x="41" y="257"/>
                    <a:pt x="83" y="279"/>
                    <a:pt x="126" y="279"/>
                  </a:cubicBezTo>
                  <a:cubicBezTo>
                    <a:pt x="145" y="279"/>
                    <a:pt x="164" y="275"/>
                    <a:pt x="182" y="266"/>
                  </a:cubicBezTo>
                  <a:cubicBezTo>
                    <a:pt x="267" y="229"/>
                    <a:pt x="284" y="128"/>
                    <a:pt x="274" y="46"/>
                  </a:cubicBezTo>
                  <a:lnTo>
                    <a:pt x="274" y="46"/>
                  </a:lnTo>
                  <a:cubicBezTo>
                    <a:pt x="291" y="48"/>
                    <a:pt x="308" y="50"/>
                    <a:pt x="324" y="53"/>
                  </a:cubicBezTo>
                  <a:lnTo>
                    <a:pt x="324" y="53"/>
                  </a:lnTo>
                  <a:cubicBezTo>
                    <a:pt x="322" y="62"/>
                    <a:pt x="320" y="71"/>
                    <a:pt x="318" y="78"/>
                  </a:cubicBezTo>
                  <a:cubicBezTo>
                    <a:pt x="314" y="94"/>
                    <a:pt x="327" y="104"/>
                    <a:pt x="339" y="104"/>
                  </a:cubicBezTo>
                  <a:cubicBezTo>
                    <a:pt x="348" y="104"/>
                    <a:pt x="356" y="100"/>
                    <a:pt x="359" y="89"/>
                  </a:cubicBezTo>
                  <a:cubicBezTo>
                    <a:pt x="363" y="75"/>
                    <a:pt x="366" y="57"/>
                    <a:pt x="370" y="41"/>
                  </a:cubicBezTo>
                  <a:cubicBezTo>
                    <a:pt x="373" y="30"/>
                    <a:pt x="366" y="21"/>
                    <a:pt x="356" y="16"/>
                  </a:cubicBezTo>
                  <a:cubicBezTo>
                    <a:pt x="312" y="8"/>
                    <a:pt x="266" y="0"/>
                    <a:pt x="220" y="0"/>
                  </a:cubicBezTo>
                  <a:close/>
                </a:path>
              </a:pathLst>
            </a:custGeom>
            <a:solidFill>
              <a:srgbClr val="42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576;p37">
              <a:extLst>
                <a:ext uri="{FF2B5EF4-FFF2-40B4-BE49-F238E27FC236}">
                  <a16:creationId xmlns:a16="http://schemas.microsoft.com/office/drawing/2014/main" id="{AF349E85-A969-A8BF-E64F-A1DF67E45D31}"/>
                </a:ext>
              </a:extLst>
            </p:cNvPr>
            <p:cNvSpPr/>
            <p:nvPr/>
          </p:nvSpPr>
          <p:spPr>
            <a:xfrm flipH="1">
              <a:off x="6534974" y="3377539"/>
              <a:ext cx="36587" cy="12884"/>
            </a:xfrm>
            <a:custGeom>
              <a:avLst/>
              <a:gdLst/>
              <a:ahLst/>
              <a:cxnLst/>
              <a:rect l="l" t="t" r="r" b="b"/>
              <a:pathLst>
                <a:path w="585" h="206" extrusionOk="0">
                  <a:moveTo>
                    <a:pt x="337" y="1"/>
                  </a:moveTo>
                  <a:cubicBezTo>
                    <a:pt x="300" y="1"/>
                    <a:pt x="265" y="4"/>
                    <a:pt x="237" y="9"/>
                  </a:cubicBezTo>
                  <a:cubicBezTo>
                    <a:pt x="213" y="12"/>
                    <a:pt x="222" y="50"/>
                    <a:pt x="247" y="50"/>
                  </a:cubicBezTo>
                  <a:cubicBezTo>
                    <a:pt x="248" y="50"/>
                    <a:pt x="249" y="50"/>
                    <a:pt x="250" y="50"/>
                  </a:cubicBezTo>
                  <a:cubicBezTo>
                    <a:pt x="275" y="45"/>
                    <a:pt x="301" y="42"/>
                    <a:pt x="327" y="42"/>
                  </a:cubicBezTo>
                  <a:cubicBezTo>
                    <a:pt x="359" y="42"/>
                    <a:pt x="392" y="47"/>
                    <a:pt x="424" y="56"/>
                  </a:cubicBezTo>
                  <a:cubicBezTo>
                    <a:pt x="437" y="59"/>
                    <a:pt x="489" y="70"/>
                    <a:pt x="499" y="83"/>
                  </a:cubicBezTo>
                  <a:cubicBezTo>
                    <a:pt x="527" y="132"/>
                    <a:pt x="451" y="141"/>
                    <a:pt x="431" y="148"/>
                  </a:cubicBezTo>
                  <a:cubicBezTo>
                    <a:pt x="373" y="159"/>
                    <a:pt x="315" y="162"/>
                    <a:pt x="257" y="162"/>
                  </a:cubicBezTo>
                  <a:cubicBezTo>
                    <a:pt x="237" y="162"/>
                    <a:pt x="212" y="159"/>
                    <a:pt x="192" y="159"/>
                  </a:cubicBezTo>
                  <a:cubicBezTo>
                    <a:pt x="171" y="155"/>
                    <a:pt x="155" y="152"/>
                    <a:pt x="134" y="148"/>
                  </a:cubicBezTo>
                  <a:cubicBezTo>
                    <a:pt x="110" y="148"/>
                    <a:pt x="93" y="138"/>
                    <a:pt x="79" y="121"/>
                  </a:cubicBezTo>
                  <a:cubicBezTo>
                    <a:pt x="100" y="109"/>
                    <a:pt x="87" y="81"/>
                    <a:pt x="68" y="81"/>
                  </a:cubicBezTo>
                  <a:cubicBezTo>
                    <a:pt x="65" y="81"/>
                    <a:pt x="62" y="82"/>
                    <a:pt x="59" y="83"/>
                  </a:cubicBezTo>
                  <a:cubicBezTo>
                    <a:pt x="1" y="118"/>
                    <a:pt x="56" y="172"/>
                    <a:pt x="97" y="182"/>
                  </a:cubicBezTo>
                  <a:cubicBezTo>
                    <a:pt x="153" y="197"/>
                    <a:pt x="218" y="205"/>
                    <a:pt x="282" y="205"/>
                  </a:cubicBezTo>
                  <a:cubicBezTo>
                    <a:pt x="350" y="205"/>
                    <a:pt x="418" y="197"/>
                    <a:pt x="475" y="179"/>
                  </a:cubicBezTo>
                  <a:cubicBezTo>
                    <a:pt x="527" y="162"/>
                    <a:pt x="585" y="111"/>
                    <a:pt x="533" y="59"/>
                  </a:cubicBezTo>
                  <a:cubicBezTo>
                    <a:pt x="488" y="14"/>
                    <a:pt x="409" y="1"/>
                    <a:pt x="337" y="1"/>
                  </a:cubicBezTo>
                  <a:close/>
                </a:path>
              </a:pathLst>
            </a:custGeom>
            <a:solidFill>
              <a:srgbClr val="42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577;p37">
              <a:extLst>
                <a:ext uri="{FF2B5EF4-FFF2-40B4-BE49-F238E27FC236}">
                  <a16:creationId xmlns:a16="http://schemas.microsoft.com/office/drawing/2014/main" id="{B6D33741-D06E-75C7-29B6-595E931FA03D}"/>
                </a:ext>
              </a:extLst>
            </p:cNvPr>
            <p:cNvSpPr/>
            <p:nvPr/>
          </p:nvSpPr>
          <p:spPr>
            <a:xfrm flipH="1">
              <a:off x="6485628" y="3455967"/>
              <a:ext cx="30646" cy="26581"/>
            </a:xfrm>
            <a:custGeom>
              <a:avLst/>
              <a:gdLst/>
              <a:ahLst/>
              <a:cxnLst/>
              <a:rect l="l" t="t" r="r" b="b"/>
              <a:pathLst>
                <a:path w="490" h="425" extrusionOk="0">
                  <a:moveTo>
                    <a:pt x="320" y="129"/>
                  </a:moveTo>
                  <a:cubicBezTo>
                    <a:pt x="371" y="129"/>
                    <a:pt x="413" y="163"/>
                    <a:pt x="410" y="225"/>
                  </a:cubicBezTo>
                  <a:cubicBezTo>
                    <a:pt x="407" y="335"/>
                    <a:pt x="288" y="369"/>
                    <a:pt x="196" y="379"/>
                  </a:cubicBezTo>
                  <a:cubicBezTo>
                    <a:pt x="178" y="381"/>
                    <a:pt x="154" y="385"/>
                    <a:pt x="131" y="385"/>
                  </a:cubicBezTo>
                  <a:cubicBezTo>
                    <a:pt x="106" y="385"/>
                    <a:pt x="82" y="380"/>
                    <a:pt x="70" y="362"/>
                  </a:cubicBezTo>
                  <a:cubicBezTo>
                    <a:pt x="36" y="312"/>
                    <a:pt x="89" y="259"/>
                    <a:pt x="132" y="227"/>
                  </a:cubicBezTo>
                  <a:lnTo>
                    <a:pt x="132" y="227"/>
                  </a:lnTo>
                  <a:cubicBezTo>
                    <a:pt x="139" y="235"/>
                    <a:pt x="148" y="240"/>
                    <a:pt x="158" y="240"/>
                  </a:cubicBezTo>
                  <a:cubicBezTo>
                    <a:pt x="167" y="240"/>
                    <a:pt x="177" y="236"/>
                    <a:pt x="185" y="225"/>
                  </a:cubicBezTo>
                  <a:cubicBezTo>
                    <a:pt x="196" y="215"/>
                    <a:pt x="189" y="198"/>
                    <a:pt x="178" y="193"/>
                  </a:cubicBezTo>
                  <a:lnTo>
                    <a:pt x="178" y="193"/>
                  </a:lnTo>
                  <a:cubicBezTo>
                    <a:pt x="194" y="180"/>
                    <a:pt x="210" y="168"/>
                    <a:pt x="227" y="156"/>
                  </a:cubicBezTo>
                  <a:lnTo>
                    <a:pt x="227" y="156"/>
                  </a:lnTo>
                  <a:cubicBezTo>
                    <a:pt x="249" y="146"/>
                    <a:pt x="272" y="138"/>
                    <a:pt x="288" y="133"/>
                  </a:cubicBezTo>
                  <a:cubicBezTo>
                    <a:pt x="299" y="131"/>
                    <a:pt x="309" y="129"/>
                    <a:pt x="320" y="129"/>
                  </a:cubicBezTo>
                  <a:close/>
                  <a:moveTo>
                    <a:pt x="403" y="1"/>
                  </a:moveTo>
                  <a:cubicBezTo>
                    <a:pt x="400" y="1"/>
                    <a:pt x="397" y="2"/>
                    <a:pt x="393" y="4"/>
                  </a:cubicBezTo>
                  <a:cubicBezTo>
                    <a:pt x="331" y="38"/>
                    <a:pt x="270" y="75"/>
                    <a:pt x="211" y="116"/>
                  </a:cubicBezTo>
                  <a:lnTo>
                    <a:pt x="211" y="116"/>
                  </a:lnTo>
                  <a:cubicBezTo>
                    <a:pt x="178" y="131"/>
                    <a:pt x="145" y="152"/>
                    <a:pt x="131" y="176"/>
                  </a:cubicBezTo>
                  <a:lnTo>
                    <a:pt x="131" y="176"/>
                  </a:lnTo>
                  <a:cubicBezTo>
                    <a:pt x="124" y="181"/>
                    <a:pt x="117" y="186"/>
                    <a:pt x="111" y="192"/>
                  </a:cubicBezTo>
                  <a:cubicBezTo>
                    <a:pt x="59" y="233"/>
                    <a:pt x="1" y="291"/>
                    <a:pt x="25" y="362"/>
                  </a:cubicBezTo>
                  <a:cubicBezTo>
                    <a:pt x="42" y="413"/>
                    <a:pt x="84" y="424"/>
                    <a:pt x="129" y="424"/>
                  </a:cubicBezTo>
                  <a:cubicBezTo>
                    <a:pt x="148" y="424"/>
                    <a:pt x="167" y="422"/>
                    <a:pt x="185" y="420"/>
                  </a:cubicBezTo>
                  <a:cubicBezTo>
                    <a:pt x="264" y="414"/>
                    <a:pt x="352" y="396"/>
                    <a:pt x="407" y="335"/>
                  </a:cubicBezTo>
                  <a:cubicBezTo>
                    <a:pt x="489" y="243"/>
                    <a:pt x="454" y="93"/>
                    <a:pt x="330" y="88"/>
                  </a:cubicBezTo>
                  <a:lnTo>
                    <a:pt x="330" y="88"/>
                  </a:lnTo>
                  <a:cubicBezTo>
                    <a:pt x="358" y="71"/>
                    <a:pt x="386" y="54"/>
                    <a:pt x="414" y="38"/>
                  </a:cubicBezTo>
                  <a:cubicBezTo>
                    <a:pt x="431" y="27"/>
                    <a:pt x="419" y="1"/>
                    <a:pt x="403" y="1"/>
                  </a:cubicBezTo>
                  <a:close/>
                </a:path>
              </a:pathLst>
            </a:custGeom>
            <a:solidFill>
              <a:srgbClr val="42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578;p37">
              <a:extLst>
                <a:ext uri="{FF2B5EF4-FFF2-40B4-BE49-F238E27FC236}">
                  <a16:creationId xmlns:a16="http://schemas.microsoft.com/office/drawing/2014/main" id="{A0442430-4FFD-DE0A-C6CE-8B2A30CC7015}"/>
                </a:ext>
              </a:extLst>
            </p:cNvPr>
            <p:cNvSpPr/>
            <p:nvPr/>
          </p:nvSpPr>
          <p:spPr>
            <a:xfrm flipH="1">
              <a:off x="6402197" y="3509753"/>
              <a:ext cx="38276" cy="20702"/>
            </a:xfrm>
            <a:custGeom>
              <a:avLst/>
              <a:gdLst/>
              <a:ahLst/>
              <a:cxnLst/>
              <a:rect l="l" t="t" r="r" b="b"/>
              <a:pathLst>
                <a:path w="612" h="331" extrusionOk="0">
                  <a:moveTo>
                    <a:pt x="260" y="0"/>
                  </a:moveTo>
                  <a:cubicBezTo>
                    <a:pt x="154" y="4"/>
                    <a:pt x="8" y="38"/>
                    <a:pt x="5" y="168"/>
                  </a:cubicBezTo>
                  <a:cubicBezTo>
                    <a:pt x="0" y="266"/>
                    <a:pt x="103" y="318"/>
                    <a:pt x="189" y="328"/>
                  </a:cubicBezTo>
                  <a:cubicBezTo>
                    <a:pt x="205" y="330"/>
                    <a:pt x="223" y="330"/>
                    <a:pt x="243" y="330"/>
                  </a:cubicBezTo>
                  <a:cubicBezTo>
                    <a:pt x="349" y="330"/>
                    <a:pt x="490" y="303"/>
                    <a:pt x="550" y="222"/>
                  </a:cubicBezTo>
                  <a:cubicBezTo>
                    <a:pt x="612" y="134"/>
                    <a:pt x="513" y="62"/>
                    <a:pt x="441" y="31"/>
                  </a:cubicBezTo>
                  <a:cubicBezTo>
                    <a:pt x="438" y="30"/>
                    <a:pt x="435" y="29"/>
                    <a:pt x="432" y="29"/>
                  </a:cubicBezTo>
                  <a:cubicBezTo>
                    <a:pt x="412" y="29"/>
                    <a:pt x="397" y="56"/>
                    <a:pt x="417" y="66"/>
                  </a:cubicBezTo>
                  <a:cubicBezTo>
                    <a:pt x="445" y="79"/>
                    <a:pt x="472" y="89"/>
                    <a:pt x="492" y="110"/>
                  </a:cubicBezTo>
                  <a:cubicBezTo>
                    <a:pt x="537" y="148"/>
                    <a:pt x="520" y="205"/>
                    <a:pt x="476" y="233"/>
                  </a:cubicBezTo>
                  <a:cubicBezTo>
                    <a:pt x="410" y="270"/>
                    <a:pt x="326" y="287"/>
                    <a:pt x="250" y="287"/>
                  </a:cubicBezTo>
                  <a:cubicBezTo>
                    <a:pt x="242" y="287"/>
                    <a:pt x="234" y="287"/>
                    <a:pt x="226" y="287"/>
                  </a:cubicBezTo>
                  <a:cubicBezTo>
                    <a:pt x="164" y="287"/>
                    <a:pt x="69" y="271"/>
                    <a:pt x="49" y="198"/>
                  </a:cubicBezTo>
                  <a:cubicBezTo>
                    <a:pt x="8" y="79"/>
                    <a:pt x="175" y="45"/>
                    <a:pt x="260" y="41"/>
                  </a:cubicBezTo>
                  <a:cubicBezTo>
                    <a:pt x="284" y="41"/>
                    <a:pt x="284" y="0"/>
                    <a:pt x="260" y="0"/>
                  </a:cubicBezTo>
                  <a:close/>
                </a:path>
              </a:pathLst>
            </a:custGeom>
            <a:solidFill>
              <a:srgbClr val="42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579;p37">
              <a:extLst>
                <a:ext uri="{FF2B5EF4-FFF2-40B4-BE49-F238E27FC236}">
                  <a16:creationId xmlns:a16="http://schemas.microsoft.com/office/drawing/2014/main" id="{DA2EFD22-7AC1-EC07-C3AB-C39D4388674F}"/>
                </a:ext>
              </a:extLst>
            </p:cNvPr>
            <p:cNvSpPr/>
            <p:nvPr/>
          </p:nvSpPr>
          <p:spPr>
            <a:xfrm flipH="1">
              <a:off x="6270858" y="3543213"/>
              <a:ext cx="48533" cy="16449"/>
            </a:xfrm>
            <a:custGeom>
              <a:avLst/>
              <a:gdLst/>
              <a:ahLst/>
              <a:cxnLst/>
              <a:rect l="l" t="t" r="r" b="b"/>
              <a:pathLst>
                <a:path w="776" h="263" extrusionOk="0">
                  <a:moveTo>
                    <a:pt x="396" y="0"/>
                  </a:moveTo>
                  <a:cubicBezTo>
                    <a:pt x="377" y="0"/>
                    <a:pt x="372" y="33"/>
                    <a:pt x="393" y="39"/>
                  </a:cubicBezTo>
                  <a:cubicBezTo>
                    <a:pt x="444" y="56"/>
                    <a:pt x="492" y="70"/>
                    <a:pt x="543" y="87"/>
                  </a:cubicBezTo>
                  <a:cubicBezTo>
                    <a:pt x="580" y="100"/>
                    <a:pt x="635" y="107"/>
                    <a:pt x="670" y="128"/>
                  </a:cubicBezTo>
                  <a:cubicBezTo>
                    <a:pt x="761" y="189"/>
                    <a:pt x="642" y="213"/>
                    <a:pt x="604" y="213"/>
                  </a:cubicBezTo>
                  <a:cubicBezTo>
                    <a:pt x="567" y="216"/>
                    <a:pt x="530" y="216"/>
                    <a:pt x="492" y="216"/>
                  </a:cubicBezTo>
                  <a:cubicBezTo>
                    <a:pt x="331" y="216"/>
                    <a:pt x="161" y="193"/>
                    <a:pt x="45" y="73"/>
                  </a:cubicBezTo>
                  <a:cubicBezTo>
                    <a:pt x="40" y="69"/>
                    <a:pt x="35" y="68"/>
                    <a:pt x="31" y="68"/>
                  </a:cubicBezTo>
                  <a:cubicBezTo>
                    <a:pt x="14" y="68"/>
                    <a:pt x="1" y="88"/>
                    <a:pt x="14" y="104"/>
                  </a:cubicBezTo>
                  <a:cubicBezTo>
                    <a:pt x="135" y="225"/>
                    <a:pt x="318" y="263"/>
                    <a:pt x="490" y="263"/>
                  </a:cubicBezTo>
                  <a:cubicBezTo>
                    <a:pt x="541" y="263"/>
                    <a:pt x="591" y="260"/>
                    <a:pt x="639" y="254"/>
                  </a:cubicBezTo>
                  <a:cubicBezTo>
                    <a:pt x="697" y="248"/>
                    <a:pt x="775" y="210"/>
                    <a:pt x="741" y="138"/>
                  </a:cubicBezTo>
                  <a:cubicBezTo>
                    <a:pt x="724" y="100"/>
                    <a:pt x="676" y="87"/>
                    <a:pt x="642" y="73"/>
                  </a:cubicBezTo>
                  <a:cubicBezTo>
                    <a:pt x="563" y="49"/>
                    <a:pt x="481" y="26"/>
                    <a:pt x="403" y="2"/>
                  </a:cubicBezTo>
                  <a:cubicBezTo>
                    <a:pt x="401" y="1"/>
                    <a:pt x="398" y="0"/>
                    <a:pt x="396" y="0"/>
                  </a:cubicBezTo>
                  <a:close/>
                </a:path>
              </a:pathLst>
            </a:custGeom>
            <a:solidFill>
              <a:srgbClr val="42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580;p37">
              <a:extLst>
                <a:ext uri="{FF2B5EF4-FFF2-40B4-BE49-F238E27FC236}">
                  <a16:creationId xmlns:a16="http://schemas.microsoft.com/office/drawing/2014/main" id="{955F464B-43F8-474C-C45A-C7EADD00888D}"/>
                </a:ext>
              </a:extLst>
            </p:cNvPr>
            <p:cNvSpPr/>
            <p:nvPr/>
          </p:nvSpPr>
          <p:spPr>
            <a:xfrm flipH="1">
              <a:off x="6166600" y="3386983"/>
              <a:ext cx="17700" cy="11758"/>
            </a:xfrm>
            <a:custGeom>
              <a:avLst/>
              <a:gdLst/>
              <a:ahLst/>
              <a:cxnLst/>
              <a:rect l="l" t="t" r="r" b="b"/>
              <a:pathLst>
                <a:path w="283" h="188" extrusionOk="0">
                  <a:moveTo>
                    <a:pt x="124" y="140"/>
                  </a:moveTo>
                  <a:cubicBezTo>
                    <a:pt x="123" y="141"/>
                    <a:pt x="123" y="141"/>
                    <a:pt x="122" y="142"/>
                  </a:cubicBezTo>
                  <a:lnTo>
                    <a:pt x="122" y="142"/>
                  </a:lnTo>
                  <a:cubicBezTo>
                    <a:pt x="123" y="141"/>
                    <a:pt x="123" y="141"/>
                    <a:pt x="124" y="140"/>
                  </a:cubicBezTo>
                  <a:close/>
                  <a:moveTo>
                    <a:pt x="147" y="1"/>
                  </a:moveTo>
                  <a:cubicBezTo>
                    <a:pt x="113" y="1"/>
                    <a:pt x="78" y="10"/>
                    <a:pt x="49" y="38"/>
                  </a:cubicBezTo>
                  <a:cubicBezTo>
                    <a:pt x="11" y="72"/>
                    <a:pt x="1" y="134"/>
                    <a:pt x="46" y="168"/>
                  </a:cubicBezTo>
                  <a:cubicBezTo>
                    <a:pt x="61" y="180"/>
                    <a:pt x="82" y="187"/>
                    <a:pt x="102" y="187"/>
                  </a:cubicBezTo>
                  <a:cubicBezTo>
                    <a:pt x="123" y="187"/>
                    <a:pt x="143" y="180"/>
                    <a:pt x="155" y="161"/>
                  </a:cubicBezTo>
                  <a:cubicBezTo>
                    <a:pt x="177" y="128"/>
                    <a:pt x="152" y="97"/>
                    <a:pt x="123" y="97"/>
                  </a:cubicBezTo>
                  <a:cubicBezTo>
                    <a:pt x="113" y="97"/>
                    <a:pt x="102" y="101"/>
                    <a:pt x="93" y="110"/>
                  </a:cubicBezTo>
                  <a:cubicBezTo>
                    <a:pt x="82" y="124"/>
                    <a:pt x="90" y="141"/>
                    <a:pt x="103" y="146"/>
                  </a:cubicBezTo>
                  <a:lnTo>
                    <a:pt x="103" y="146"/>
                  </a:lnTo>
                  <a:cubicBezTo>
                    <a:pt x="93" y="145"/>
                    <a:pt x="82" y="143"/>
                    <a:pt x="76" y="140"/>
                  </a:cubicBezTo>
                  <a:cubicBezTo>
                    <a:pt x="49" y="124"/>
                    <a:pt x="56" y="93"/>
                    <a:pt x="73" y="72"/>
                  </a:cubicBezTo>
                  <a:cubicBezTo>
                    <a:pt x="94" y="49"/>
                    <a:pt x="121" y="42"/>
                    <a:pt x="150" y="42"/>
                  </a:cubicBezTo>
                  <a:cubicBezTo>
                    <a:pt x="184" y="42"/>
                    <a:pt x="221" y="53"/>
                    <a:pt x="251" y="62"/>
                  </a:cubicBezTo>
                  <a:cubicBezTo>
                    <a:pt x="253" y="63"/>
                    <a:pt x="254" y="63"/>
                    <a:pt x="256" y="63"/>
                  </a:cubicBezTo>
                  <a:cubicBezTo>
                    <a:pt x="276" y="63"/>
                    <a:pt x="282" y="31"/>
                    <a:pt x="261" y="25"/>
                  </a:cubicBezTo>
                  <a:cubicBezTo>
                    <a:pt x="225" y="12"/>
                    <a:pt x="186" y="1"/>
                    <a:pt x="147" y="1"/>
                  </a:cubicBezTo>
                  <a:close/>
                </a:path>
              </a:pathLst>
            </a:custGeom>
            <a:solidFill>
              <a:srgbClr val="42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581;p37">
              <a:extLst>
                <a:ext uri="{FF2B5EF4-FFF2-40B4-BE49-F238E27FC236}">
                  <a16:creationId xmlns:a16="http://schemas.microsoft.com/office/drawing/2014/main" id="{FA2D3437-0A1D-49E5-780F-64F7FB8DF9D5}"/>
                </a:ext>
              </a:extLst>
            </p:cNvPr>
            <p:cNvSpPr/>
            <p:nvPr/>
          </p:nvSpPr>
          <p:spPr>
            <a:xfrm flipH="1">
              <a:off x="6306757" y="3276596"/>
              <a:ext cx="30145" cy="19763"/>
            </a:xfrm>
            <a:custGeom>
              <a:avLst/>
              <a:gdLst/>
              <a:ahLst/>
              <a:cxnLst/>
              <a:rect l="l" t="t" r="r" b="b"/>
              <a:pathLst>
                <a:path w="482" h="316" extrusionOk="0">
                  <a:moveTo>
                    <a:pt x="218" y="1"/>
                  </a:moveTo>
                  <a:cubicBezTo>
                    <a:pt x="150" y="1"/>
                    <a:pt x="82" y="18"/>
                    <a:pt x="21" y="46"/>
                  </a:cubicBezTo>
                  <a:cubicBezTo>
                    <a:pt x="0" y="54"/>
                    <a:pt x="13" y="81"/>
                    <a:pt x="32" y="81"/>
                  </a:cubicBezTo>
                  <a:cubicBezTo>
                    <a:pt x="35" y="81"/>
                    <a:pt x="38" y="81"/>
                    <a:pt x="41" y="79"/>
                  </a:cubicBezTo>
                  <a:cubicBezTo>
                    <a:pt x="94" y="57"/>
                    <a:pt x="161" y="40"/>
                    <a:pt x="225" y="40"/>
                  </a:cubicBezTo>
                  <a:cubicBezTo>
                    <a:pt x="297" y="40"/>
                    <a:pt x="366" y="61"/>
                    <a:pt x="413" y="117"/>
                  </a:cubicBezTo>
                  <a:cubicBezTo>
                    <a:pt x="471" y="192"/>
                    <a:pt x="413" y="274"/>
                    <a:pt x="328" y="274"/>
                  </a:cubicBezTo>
                  <a:cubicBezTo>
                    <a:pt x="257" y="271"/>
                    <a:pt x="205" y="209"/>
                    <a:pt x="167" y="151"/>
                  </a:cubicBezTo>
                  <a:cubicBezTo>
                    <a:pt x="164" y="145"/>
                    <a:pt x="158" y="143"/>
                    <a:pt x="152" y="143"/>
                  </a:cubicBezTo>
                  <a:cubicBezTo>
                    <a:pt x="138" y="143"/>
                    <a:pt x="124" y="157"/>
                    <a:pt x="134" y="172"/>
                  </a:cubicBezTo>
                  <a:cubicBezTo>
                    <a:pt x="178" y="246"/>
                    <a:pt x="246" y="315"/>
                    <a:pt x="339" y="315"/>
                  </a:cubicBezTo>
                  <a:cubicBezTo>
                    <a:pt x="410" y="312"/>
                    <a:pt x="482" y="260"/>
                    <a:pt x="482" y="182"/>
                  </a:cubicBezTo>
                  <a:cubicBezTo>
                    <a:pt x="479" y="103"/>
                    <a:pt x="407" y="46"/>
                    <a:pt x="339" y="21"/>
                  </a:cubicBezTo>
                  <a:cubicBezTo>
                    <a:pt x="300" y="7"/>
                    <a:pt x="259" y="1"/>
                    <a:pt x="218" y="1"/>
                  </a:cubicBezTo>
                  <a:close/>
                </a:path>
              </a:pathLst>
            </a:custGeom>
            <a:solidFill>
              <a:srgbClr val="42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582;p37">
              <a:extLst>
                <a:ext uri="{FF2B5EF4-FFF2-40B4-BE49-F238E27FC236}">
                  <a16:creationId xmlns:a16="http://schemas.microsoft.com/office/drawing/2014/main" id="{BFD33747-8D1A-8A4B-52AA-D839A1E9D004}"/>
                </a:ext>
              </a:extLst>
            </p:cNvPr>
            <p:cNvSpPr/>
            <p:nvPr/>
          </p:nvSpPr>
          <p:spPr>
            <a:xfrm flipH="1">
              <a:off x="6720100" y="3348957"/>
              <a:ext cx="31647" cy="16136"/>
            </a:xfrm>
            <a:custGeom>
              <a:avLst/>
              <a:gdLst/>
              <a:ahLst/>
              <a:cxnLst/>
              <a:rect l="l" t="t" r="r" b="b"/>
              <a:pathLst>
                <a:path w="506" h="258" extrusionOk="0">
                  <a:moveTo>
                    <a:pt x="109" y="1"/>
                  </a:moveTo>
                  <a:cubicBezTo>
                    <a:pt x="105" y="1"/>
                    <a:pt x="101" y="1"/>
                    <a:pt x="96" y="1"/>
                  </a:cubicBezTo>
                  <a:cubicBezTo>
                    <a:pt x="0" y="4"/>
                    <a:pt x="18" y="100"/>
                    <a:pt x="69" y="148"/>
                  </a:cubicBezTo>
                  <a:cubicBezTo>
                    <a:pt x="128" y="201"/>
                    <a:pt x="227" y="257"/>
                    <a:pt x="315" y="257"/>
                  </a:cubicBezTo>
                  <a:cubicBezTo>
                    <a:pt x="328" y="257"/>
                    <a:pt x="340" y="256"/>
                    <a:pt x="353" y="253"/>
                  </a:cubicBezTo>
                  <a:cubicBezTo>
                    <a:pt x="438" y="240"/>
                    <a:pt x="506" y="162"/>
                    <a:pt x="485" y="76"/>
                  </a:cubicBezTo>
                  <a:cubicBezTo>
                    <a:pt x="483" y="65"/>
                    <a:pt x="475" y="60"/>
                    <a:pt x="467" y="60"/>
                  </a:cubicBezTo>
                  <a:cubicBezTo>
                    <a:pt x="455" y="60"/>
                    <a:pt x="443" y="70"/>
                    <a:pt x="444" y="86"/>
                  </a:cubicBezTo>
                  <a:cubicBezTo>
                    <a:pt x="464" y="165"/>
                    <a:pt x="386" y="216"/>
                    <a:pt x="316" y="216"/>
                  </a:cubicBezTo>
                  <a:cubicBezTo>
                    <a:pt x="313" y="216"/>
                    <a:pt x="310" y="216"/>
                    <a:pt x="308" y="216"/>
                  </a:cubicBezTo>
                  <a:cubicBezTo>
                    <a:pt x="243" y="212"/>
                    <a:pt x="178" y="175"/>
                    <a:pt x="127" y="138"/>
                  </a:cubicBezTo>
                  <a:cubicBezTo>
                    <a:pt x="107" y="124"/>
                    <a:pt x="18" y="63"/>
                    <a:pt x="103" y="42"/>
                  </a:cubicBezTo>
                  <a:cubicBezTo>
                    <a:pt x="106" y="41"/>
                    <a:pt x="110" y="41"/>
                    <a:pt x="114" y="41"/>
                  </a:cubicBezTo>
                  <a:cubicBezTo>
                    <a:pt x="139" y="41"/>
                    <a:pt x="174" y="57"/>
                    <a:pt x="192" y="63"/>
                  </a:cubicBezTo>
                  <a:cubicBezTo>
                    <a:pt x="250" y="86"/>
                    <a:pt x="295" y="124"/>
                    <a:pt x="336" y="168"/>
                  </a:cubicBezTo>
                  <a:cubicBezTo>
                    <a:pt x="340" y="173"/>
                    <a:pt x="345" y="176"/>
                    <a:pt x="350" y="176"/>
                  </a:cubicBezTo>
                  <a:cubicBezTo>
                    <a:pt x="364" y="176"/>
                    <a:pt x="375" y="157"/>
                    <a:pt x="363" y="141"/>
                  </a:cubicBezTo>
                  <a:cubicBezTo>
                    <a:pt x="304" y="69"/>
                    <a:pt x="204" y="1"/>
                    <a:pt x="109" y="1"/>
                  </a:cubicBezTo>
                  <a:close/>
                </a:path>
              </a:pathLst>
            </a:custGeom>
            <a:solidFill>
              <a:srgbClr val="42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583;p37">
              <a:extLst>
                <a:ext uri="{FF2B5EF4-FFF2-40B4-BE49-F238E27FC236}">
                  <a16:creationId xmlns:a16="http://schemas.microsoft.com/office/drawing/2014/main" id="{C1A68151-E447-422D-ECE5-EC4C6569AB89}"/>
                </a:ext>
              </a:extLst>
            </p:cNvPr>
            <p:cNvSpPr/>
            <p:nvPr/>
          </p:nvSpPr>
          <p:spPr>
            <a:xfrm flipH="1">
              <a:off x="6882773" y="3322752"/>
              <a:ext cx="17574" cy="17137"/>
            </a:xfrm>
            <a:custGeom>
              <a:avLst/>
              <a:gdLst/>
              <a:ahLst/>
              <a:cxnLst/>
              <a:rect l="l" t="t" r="r" b="b"/>
              <a:pathLst>
                <a:path w="281" h="274" extrusionOk="0">
                  <a:moveTo>
                    <a:pt x="141" y="117"/>
                  </a:moveTo>
                  <a:cubicBezTo>
                    <a:pt x="172" y="117"/>
                    <a:pt x="206" y="126"/>
                    <a:pt x="234" y="135"/>
                  </a:cubicBezTo>
                  <a:lnTo>
                    <a:pt x="234" y="135"/>
                  </a:lnTo>
                  <a:cubicBezTo>
                    <a:pt x="233" y="139"/>
                    <a:pt x="232" y="143"/>
                    <a:pt x="230" y="147"/>
                  </a:cubicBezTo>
                  <a:cubicBezTo>
                    <a:pt x="216" y="181"/>
                    <a:pt x="189" y="212"/>
                    <a:pt x="155" y="225"/>
                  </a:cubicBezTo>
                  <a:cubicBezTo>
                    <a:pt x="145" y="229"/>
                    <a:pt x="133" y="231"/>
                    <a:pt x="122" y="231"/>
                  </a:cubicBezTo>
                  <a:cubicBezTo>
                    <a:pt x="78" y="231"/>
                    <a:pt x="34" y="202"/>
                    <a:pt x="66" y="154"/>
                  </a:cubicBezTo>
                  <a:cubicBezTo>
                    <a:pt x="82" y="126"/>
                    <a:pt x="110" y="117"/>
                    <a:pt x="141" y="117"/>
                  </a:cubicBezTo>
                  <a:close/>
                  <a:moveTo>
                    <a:pt x="207" y="0"/>
                  </a:moveTo>
                  <a:cubicBezTo>
                    <a:pt x="192" y="0"/>
                    <a:pt x="178" y="9"/>
                    <a:pt x="172" y="28"/>
                  </a:cubicBezTo>
                  <a:cubicBezTo>
                    <a:pt x="165" y="42"/>
                    <a:pt x="176" y="51"/>
                    <a:pt x="189" y="51"/>
                  </a:cubicBezTo>
                  <a:cubicBezTo>
                    <a:pt x="197" y="51"/>
                    <a:pt x="205" y="47"/>
                    <a:pt x="209" y="38"/>
                  </a:cubicBezTo>
                  <a:cubicBezTo>
                    <a:pt x="209" y="41"/>
                    <a:pt x="226" y="58"/>
                    <a:pt x="230" y="65"/>
                  </a:cubicBezTo>
                  <a:cubicBezTo>
                    <a:pt x="233" y="72"/>
                    <a:pt x="236" y="81"/>
                    <a:pt x="237" y="92"/>
                  </a:cubicBezTo>
                  <a:lnTo>
                    <a:pt x="237" y="92"/>
                  </a:lnTo>
                  <a:cubicBezTo>
                    <a:pt x="209" y="85"/>
                    <a:pt x="177" y="79"/>
                    <a:pt x="145" y="79"/>
                  </a:cubicBezTo>
                  <a:cubicBezTo>
                    <a:pt x="84" y="79"/>
                    <a:pt x="27" y="100"/>
                    <a:pt x="14" y="171"/>
                  </a:cubicBezTo>
                  <a:cubicBezTo>
                    <a:pt x="1" y="238"/>
                    <a:pt x="64" y="274"/>
                    <a:pt x="123" y="274"/>
                  </a:cubicBezTo>
                  <a:cubicBezTo>
                    <a:pt x="139" y="274"/>
                    <a:pt x="155" y="271"/>
                    <a:pt x="169" y="266"/>
                  </a:cubicBezTo>
                  <a:cubicBezTo>
                    <a:pt x="237" y="239"/>
                    <a:pt x="281" y="164"/>
                    <a:pt x="277" y="92"/>
                  </a:cubicBezTo>
                  <a:cubicBezTo>
                    <a:pt x="274" y="65"/>
                    <a:pt x="264" y="28"/>
                    <a:pt x="237" y="10"/>
                  </a:cubicBezTo>
                  <a:cubicBezTo>
                    <a:pt x="227" y="4"/>
                    <a:pt x="217" y="0"/>
                    <a:pt x="207" y="0"/>
                  </a:cubicBezTo>
                  <a:close/>
                </a:path>
              </a:pathLst>
            </a:custGeom>
            <a:solidFill>
              <a:srgbClr val="42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584;p37">
              <a:extLst>
                <a:ext uri="{FF2B5EF4-FFF2-40B4-BE49-F238E27FC236}">
                  <a16:creationId xmlns:a16="http://schemas.microsoft.com/office/drawing/2014/main" id="{AA3E895B-1A5B-BB94-133E-0EF152941111}"/>
                </a:ext>
              </a:extLst>
            </p:cNvPr>
            <p:cNvSpPr/>
            <p:nvPr/>
          </p:nvSpPr>
          <p:spPr>
            <a:xfrm flipH="1">
              <a:off x="6928554" y="3481922"/>
              <a:ext cx="17262" cy="12133"/>
            </a:xfrm>
            <a:custGeom>
              <a:avLst/>
              <a:gdLst/>
              <a:ahLst/>
              <a:cxnLst/>
              <a:rect l="l" t="t" r="r" b="b"/>
              <a:pathLst>
                <a:path w="276" h="194" extrusionOk="0">
                  <a:moveTo>
                    <a:pt x="142" y="0"/>
                  </a:moveTo>
                  <a:cubicBezTo>
                    <a:pt x="121" y="0"/>
                    <a:pt x="100" y="3"/>
                    <a:pt x="80" y="12"/>
                  </a:cubicBezTo>
                  <a:cubicBezTo>
                    <a:pt x="35" y="29"/>
                    <a:pt x="1" y="70"/>
                    <a:pt x="7" y="122"/>
                  </a:cubicBezTo>
                  <a:cubicBezTo>
                    <a:pt x="14" y="161"/>
                    <a:pt x="42" y="193"/>
                    <a:pt x="83" y="193"/>
                  </a:cubicBezTo>
                  <a:cubicBezTo>
                    <a:pt x="85" y="193"/>
                    <a:pt x="87" y="193"/>
                    <a:pt x="89" y="193"/>
                  </a:cubicBezTo>
                  <a:cubicBezTo>
                    <a:pt x="134" y="190"/>
                    <a:pt x="161" y="149"/>
                    <a:pt x="154" y="108"/>
                  </a:cubicBezTo>
                  <a:cubicBezTo>
                    <a:pt x="151" y="96"/>
                    <a:pt x="143" y="92"/>
                    <a:pt x="134" y="92"/>
                  </a:cubicBezTo>
                  <a:cubicBezTo>
                    <a:pt x="122" y="92"/>
                    <a:pt x="109" y="102"/>
                    <a:pt x="113" y="117"/>
                  </a:cubicBezTo>
                  <a:cubicBezTo>
                    <a:pt x="119" y="141"/>
                    <a:pt x="100" y="149"/>
                    <a:pt x="84" y="149"/>
                  </a:cubicBezTo>
                  <a:cubicBezTo>
                    <a:pt x="82" y="149"/>
                    <a:pt x="79" y="149"/>
                    <a:pt x="76" y="149"/>
                  </a:cubicBezTo>
                  <a:cubicBezTo>
                    <a:pt x="56" y="142"/>
                    <a:pt x="48" y="128"/>
                    <a:pt x="48" y="111"/>
                  </a:cubicBezTo>
                  <a:cubicBezTo>
                    <a:pt x="48" y="84"/>
                    <a:pt x="66" y="63"/>
                    <a:pt x="89" y="49"/>
                  </a:cubicBezTo>
                  <a:cubicBezTo>
                    <a:pt x="105" y="42"/>
                    <a:pt x="122" y="39"/>
                    <a:pt x="140" y="39"/>
                  </a:cubicBezTo>
                  <a:cubicBezTo>
                    <a:pt x="175" y="39"/>
                    <a:pt x="211" y="51"/>
                    <a:pt x="243" y="60"/>
                  </a:cubicBezTo>
                  <a:cubicBezTo>
                    <a:pt x="245" y="61"/>
                    <a:pt x="247" y="61"/>
                    <a:pt x="249" y="61"/>
                  </a:cubicBezTo>
                  <a:cubicBezTo>
                    <a:pt x="268" y="61"/>
                    <a:pt x="275" y="28"/>
                    <a:pt x="253" y="22"/>
                  </a:cubicBezTo>
                  <a:cubicBezTo>
                    <a:pt x="218" y="11"/>
                    <a:pt x="180" y="0"/>
                    <a:pt x="142" y="0"/>
                  </a:cubicBezTo>
                  <a:close/>
                </a:path>
              </a:pathLst>
            </a:custGeom>
            <a:solidFill>
              <a:srgbClr val="42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585;p37">
              <a:extLst>
                <a:ext uri="{FF2B5EF4-FFF2-40B4-BE49-F238E27FC236}">
                  <a16:creationId xmlns:a16="http://schemas.microsoft.com/office/drawing/2014/main" id="{CB84B13E-F436-80BA-CBA5-BB4937F57888}"/>
                </a:ext>
              </a:extLst>
            </p:cNvPr>
            <p:cNvSpPr/>
            <p:nvPr/>
          </p:nvSpPr>
          <p:spPr>
            <a:xfrm flipH="1">
              <a:off x="6679823" y="3502748"/>
              <a:ext cx="33710" cy="12446"/>
            </a:xfrm>
            <a:custGeom>
              <a:avLst/>
              <a:gdLst/>
              <a:ahLst/>
              <a:cxnLst/>
              <a:rect l="l" t="t" r="r" b="b"/>
              <a:pathLst>
                <a:path w="539" h="199" extrusionOk="0">
                  <a:moveTo>
                    <a:pt x="177" y="0"/>
                  </a:moveTo>
                  <a:cubicBezTo>
                    <a:pt x="125" y="0"/>
                    <a:pt x="73" y="5"/>
                    <a:pt x="21" y="17"/>
                  </a:cubicBezTo>
                  <a:cubicBezTo>
                    <a:pt x="4" y="20"/>
                    <a:pt x="1" y="47"/>
                    <a:pt x="15" y="55"/>
                  </a:cubicBezTo>
                  <a:cubicBezTo>
                    <a:pt x="172" y="133"/>
                    <a:pt x="336" y="181"/>
                    <a:pt x="509" y="198"/>
                  </a:cubicBezTo>
                  <a:cubicBezTo>
                    <a:pt x="510" y="199"/>
                    <a:pt x="511" y="199"/>
                    <a:pt x="512" y="199"/>
                  </a:cubicBezTo>
                  <a:cubicBezTo>
                    <a:pt x="519" y="199"/>
                    <a:pt x="527" y="190"/>
                    <a:pt x="530" y="184"/>
                  </a:cubicBezTo>
                  <a:cubicBezTo>
                    <a:pt x="533" y="164"/>
                    <a:pt x="533" y="143"/>
                    <a:pt x="536" y="123"/>
                  </a:cubicBezTo>
                  <a:cubicBezTo>
                    <a:pt x="539" y="108"/>
                    <a:pt x="526" y="97"/>
                    <a:pt x="514" y="97"/>
                  </a:cubicBezTo>
                  <a:cubicBezTo>
                    <a:pt x="507" y="97"/>
                    <a:pt x="501" y="102"/>
                    <a:pt x="500" y="112"/>
                  </a:cubicBezTo>
                  <a:cubicBezTo>
                    <a:pt x="497" y="127"/>
                    <a:pt x="494" y="141"/>
                    <a:pt x="492" y="155"/>
                  </a:cubicBezTo>
                  <a:lnTo>
                    <a:pt x="492" y="155"/>
                  </a:lnTo>
                  <a:cubicBezTo>
                    <a:pt x="352" y="139"/>
                    <a:pt x="218" y="104"/>
                    <a:pt x="93" y="47"/>
                  </a:cubicBezTo>
                  <a:lnTo>
                    <a:pt x="93" y="47"/>
                  </a:lnTo>
                  <a:cubicBezTo>
                    <a:pt x="122" y="43"/>
                    <a:pt x="151" y="41"/>
                    <a:pt x="180" y="41"/>
                  </a:cubicBezTo>
                  <a:cubicBezTo>
                    <a:pt x="203" y="41"/>
                    <a:pt x="226" y="42"/>
                    <a:pt x="250" y="44"/>
                  </a:cubicBezTo>
                  <a:cubicBezTo>
                    <a:pt x="251" y="44"/>
                    <a:pt x="252" y="44"/>
                    <a:pt x="252" y="44"/>
                  </a:cubicBezTo>
                  <a:cubicBezTo>
                    <a:pt x="274" y="44"/>
                    <a:pt x="273" y="6"/>
                    <a:pt x="250" y="3"/>
                  </a:cubicBezTo>
                  <a:cubicBezTo>
                    <a:pt x="225" y="1"/>
                    <a:pt x="201" y="0"/>
                    <a:pt x="177" y="0"/>
                  </a:cubicBezTo>
                  <a:close/>
                </a:path>
              </a:pathLst>
            </a:custGeom>
            <a:solidFill>
              <a:srgbClr val="7568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586;p37">
              <a:extLst>
                <a:ext uri="{FF2B5EF4-FFF2-40B4-BE49-F238E27FC236}">
                  <a16:creationId xmlns:a16="http://schemas.microsoft.com/office/drawing/2014/main" id="{51BF0E98-54DA-1D6C-B0FA-01CE11227F06}"/>
                </a:ext>
              </a:extLst>
            </p:cNvPr>
            <p:cNvSpPr/>
            <p:nvPr/>
          </p:nvSpPr>
          <p:spPr>
            <a:xfrm flipH="1">
              <a:off x="6630226" y="3426572"/>
              <a:ext cx="14260" cy="22015"/>
            </a:xfrm>
            <a:custGeom>
              <a:avLst/>
              <a:gdLst/>
              <a:ahLst/>
              <a:cxnLst/>
              <a:rect l="l" t="t" r="r" b="b"/>
              <a:pathLst>
                <a:path w="228" h="352" extrusionOk="0">
                  <a:moveTo>
                    <a:pt x="85" y="1"/>
                  </a:moveTo>
                  <a:cubicBezTo>
                    <a:pt x="61" y="1"/>
                    <a:pt x="36" y="11"/>
                    <a:pt x="13" y="33"/>
                  </a:cubicBezTo>
                  <a:cubicBezTo>
                    <a:pt x="0" y="46"/>
                    <a:pt x="13" y="67"/>
                    <a:pt x="29" y="67"/>
                  </a:cubicBezTo>
                  <a:cubicBezTo>
                    <a:pt x="34" y="67"/>
                    <a:pt x="39" y="65"/>
                    <a:pt x="44" y="60"/>
                  </a:cubicBezTo>
                  <a:cubicBezTo>
                    <a:pt x="56" y="49"/>
                    <a:pt x="70" y="44"/>
                    <a:pt x="85" y="44"/>
                  </a:cubicBezTo>
                  <a:cubicBezTo>
                    <a:pt x="110" y="44"/>
                    <a:pt x="135" y="57"/>
                    <a:pt x="149" y="77"/>
                  </a:cubicBezTo>
                  <a:cubicBezTo>
                    <a:pt x="174" y="105"/>
                    <a:pt x="177" y="142"/>
                    <a:pt x="177" y="177"/>
                  </a:cubicBezTo>
                  <a:cubicBezTo>
                    <a:pt x="174" y="235"/>
                    <a:pt x="153" y="303"/>
                    <a:pt x="92" y="310"/>
                  </a:cubicBezTo>
                  <a:cubicBezTo>
                    <a:pt x="65" y="316"/>
                    <a:pt x="74" y="351"/>
                    <a:pt x="98" y="351"/>
                  </a:cubicBezTo>
                  <a:cubicBezTo>
                    <a:pt x="100" y="351"/>
                    <a:pt x="101" y="351"/>
                    <a:pt x="102" y="351"/>
                  </a:cubicBezTo>
                  <a:cubicBezTo>
                    <a:pt x="204" y="337"/>
                    <a:pt x="228" y="208"/>
                    <a:pt x="215" y="122"/>
                  </a:cubicBezTo>
                  <a:cubicBezTo>
                    <a:pt x="203" y="59"/>
                    <a:pt x="146" y="1"/>
                    <a:pt x="85" y="1"/>
                  </a:cubicBezTo>
                  <a:close/>
                </a:path>
              </a:pathLst>
            </a:custGeom>
            <a:solidFill>
              <a:srgbClr val="7568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587;p37">
              <a:extLst>
                <a:ext uri="{FF2B5EF4-FFF2-40B4-BE49-F238E27FC236}">
                  <a16:creationId xmlns:a16="http://schemas.microsoft.com/office/drawing/2014/main" id="{3367007D-5EA5-C2EA-E3E3-1C9FDA5ED309}"/>
                </a:ext>
              </a:extLst>
            </p:cNvPr>
            <p:cNvSpPr/>
            <p:nvPr/>
          </p:nvSpPr>
          <p:spPr>
            <a:xfrm flipH="1">
              <a:off x="6514460" y="3387358"/>
              <a:ext cx="19763" cy="13634"/>
            </a:xfrm>
            <a:custGeom>
              <a:avLst/>
              <a:gdLst/>
              <a:ahLst/>
              <a:cxnLst/>
              <a:rect l="l" t="t" r="r" b="b"/>
              <a:pathLst>
                <a:path w="316" h="218" extrusionOk="0">
                  <a:moveTo>
                    <a:pt x="256" y="1"/>
                  </a:moveTo>
                  <a:cubicBezTo>
                    <a:pt x="236" y="1"/>
                    <a:pt x="228" y="36"/>
                    <a:pt x="250" y="43"/>
                  </a:cubicBezTo>
                  <a:cubicBezTo>
                    <a:pt x="264" y="46"/>
                    <a:pt x="220" y="87"/>
                    <a:pt x="217" y="90"/>
                  </a:cubicBezTo>
                  <a:cubicBezTo>
                    <a:pt x="196" y="104"/>
                    <a:pt x="179" y="114"/>
                    <a:pt x="158" y="124"/>
                  </a:cubicBezTo>
                  <a:cubicBezTo>
                    <a:pt x="114" y="148"/>
                    <a:pt x="70" y="165"/>
                    <a:pt x="22" y="179"/>
                  </a:cubicBezTo>
                  <a:cubicBezTo>
                    <a:pt x="0" y="185"/>
                    <a:pt x="6" y="218"/>
                    <a:pt x="25" y="218"/>
                  </a:cubicBezTo>
                  <a:cubicBezTo>
                    <a:pt x="27" y="218"/>
                    <a:pt x="29" y="217"/>
                    <a:pt x="32" y="216"/>
                  </a:cubicBezTo>
                  <a:cubicBezTo>
                    <a:pt x="111" y="196"/>
                    <a:pt x="196" y="162"/>
                    <a:pt x="261" y="111"/>
                  </a:cubicBezTo>
                  <a:cubicBezTo>
                    <a:pt x="288" y="83"/>
                    <a:pt x="316" y="19"/>
                    <a:pt x="261" y="2"/>
                  </a:cubicBezTo>
                  <a:cubicBezTo>
                    <a:pt x="259" y="1"/>
                    <a:pt x="257" y="1"/>
                    <a:pt x="256" y="1"/>
                  </a:cubicBezTo>
                  <a:close/>
                </a:path>
              </a:pathLst>
            </a:custGeom>
            <a:solidFill>
              <a:srgbClr val="7568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1588;p37">
              <a:extLst>
                <a:ext uri="{FF2B5EF4-FFF2-40B4-BE49-F238E27FC236}">
                  <a16:creationId xmlns:a16="http://schemas.microsoft.com/office/drawing/2014/main" id="{4BC8DC92-6904-FB73-C681-A8527219B8F3}"/>
                </a:ext>
              </a:extLst>
            </p:cNvPr>
            <p:cNvSpPr/>
            <p:nvPr/>
          </p:nvSpPr>
          <p:spPr>
            <a:xfrm flipH="1">
              <a:off x="6386811" y="3501998"/>
              <a:ext cx="44968" cy="5942"/>
            </a:xfrm>
            <a:custGeom>
              <a:avLst/>
              <a:gdLst/>
              <a:ahLst/>
              <a:cxnLst/>
              <a:rect l="l" t="t" r="r" b="b"/>
              <a:pathLst>
                <a:path w="719" h="95" extrusionOk="0">
                  <a:moveTo>
                    <a:pt x="30" y="1"/>
                  </a:moveTo>
                  <a:cubicBezTo>
                    <a:pt x="7" y="1"/>
                    <a:pt x="0" y="33"/>
                    <a:pt x="22" y="39"/>
                  </a:cubicBezTo>
                  <a:cubicBezTo>
                    <a:pt x="22" y="39"/>
                    <a:pt x="22" y="39"/>
                    <a:pt x="22" y="39"/>
                  </a:cubicBezTo>
                  <a:lnTo>
                    <a:pt x="22" y="39"/>
                  </a:lnTo>
                  <a:cubicBezTo>
                    <a:pt x="39" y="50"/>
                    <a:pt x="53" y="56"/>
                    <a:pt x="70" y="67"/>
                  </a:cubicBezTo>
                  <a:cubicBezTo>
                    <a:pt x="75" y="70"/>
                    <a:pt x="80" y="72"/>
                    <a:pt x="84" y="72"/>
                  </a:cubicBezTo>
                  <a:cubicBezTo>
                    <a:pt x="94" y="72"/>
                    <a:pt x="102" y="65"/>
                    <a:pt x="104" y="55"/>
                  </a:cubicBezTo>
                  <a:lnTo>
                    <a:pt x="104" y="55"/>
                  </a:lnTo>
                  <a:cubicBezTo>
                    <a:pt x="250" y="82"/>
                    <a:pt x="396" y="95"/>
                    <a:pt x="543" y="95"/>
                  </a:cubicBezTo>
                  <a:cubicBezTo>
                    <a:pt x="592" y="95"/>
                    <a:pt x="642" y="93"/>
                    <a:pt x="691" y="91"/>
                  </a:cubicBezTo>
                  <a:cubicBezTo>
                    <a:pt x="718" y="91"/>
                    <a:pt x="718" y="50"/>
                    <a:pt x="691" y="50"/>
                  </a:cubicBezTo>
                  <a:cubicBezTo>
                    <a:pt x="642" y="53"/>
                    <a:pt x="593" y="54"/>
                    <a:pt x="543" y="54"/>
                  </a:cubicBezTo>
                  <a:cubicBezTo>
                    <a:pt x="372" y="54"/>
                    <a:pt x="203" y="36"/>
                    <a:pt x="36" y="1"/>
                  </a:cubicBezTo>
                  <a:cubicBezTo>
                    <a:pt x="34" y="1"/>
                    <a:pt x="32" y="1"/>
                    <a:pt x="30" y="1"/>
                  </a:cubicBezTo>
                  <a:close/>
                </a:path>
              </a:pathLst>
            </a:custGeom>
            <a:solidFill>
              <a:srgbClr val="7568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1589;p37">
              <a:extLst>
                <a:ext uri="{FF2B5EF4-FFF2-40B4-BE49-F238E27FC236}">
                  <a16:creationId xmlns:a16="http://schemas.microsoft.com/office/drawing/2014/main" id="{AB1E712B-3517-4D60-1796-36CDCF8C120F}"/>
                </a:ext>
              </a:extLst>
            </p:cNvPr>
            <p:cNvSpPr/>
            <p:nvPr/>
          </p:nvSpPr>
          <p:spPr>
            <a:xfrm flipH="1">
              <a:off x="6296250" y="3569731"/>
              <a:ext cx="36337" cy="18325"/>
            </a:xfrm>
            <a:custGeom>
              <a:avLst/>
              <a:gdLst/>
              <a:ahLst/>
              <a:cxnLst/>
              <a:rect l="l" t="t" r="r" b="b"/>
              <a:pathLst>
                <a:path w="581" h="293" extrusionOk="0">
                  <a:moveTo>
                    <a:pt x="294" y="0"/>
                  </a:moveTo>
                  <a:cubicBezTo>
                    <a:pt x="270" y="0"/>
                    <a:pt x="244" y="5"/>
                    <a:pt x="215" y="14"/>
                  </a:cubicBezTo>
                  <a:cubicBezTo>
                    <a:pt x="133" y="45"/>
                    <a:pt x="0" y="103"/>
                    <a:pt x="16" y="213"/>
                  </a:cubicBezTo>
                  <a:cubicBezTo>
                    <a:pt x="18" y="222"/>
                    <a:pt x="25" y="226"/>
                    <a:pt x="33" y="226"/>
                  </a:cubicBezTo>
                  <a:cubicBezTo>
                    <a:pt x="45" y="226"/>
                    <a:pt x="60" y="215"/>
                    <a:pt x="57" y="199"/>
                  </a:cubicBezTo>
                  <a:cubicBezTo>
                    <a:pt x="44" y="110"/>
                    <a:pt x="232" y="41"/>
                    <a:pt x="297" y="38"/>
                  </a:cubicBezTo>
                  <a:cubicBezTo>
                    <a:pt x="298" y="38"/>
                    <a:pt x="300" y="38"/>
                    <a:pt x="302" y="38"/>
                  </a:cubicBezTo>
                  <a:cubicBezTo>
                    <a:pt x="393" y="38"/>
                    <a:pt x="421" y="121"/>
                    <a:pt x="478" y="178"/>
                  </a:cubicBezTo>
                  <a:cubicBezTo>
                    <a:pt x="484" y="185"/>
                    <a:pt x="495" y="192"/>
                    <a:pt x="501" y="199"/>
                  </a:cubicBezTo>
                  <a:cubicBezTo>
                    <a:pt x="505" y="202"/>
                    <a:pt x="512" y="205"/>
                    <a:pt x="515" y="209"/>
                  </a:cubicBezTo>
                  <a:cubicBezTo>
                    <a:pt x="527" y="227"/>
                    <a:pt x="526" y="237"/>
                    <a:pt x="507" y="237"/>
                  </a:cubicBezTo>
                  <a:cubicBezTo>
                    <a:pt x="504" y="237"/>
                    <a:pt x="501" y="237"/>
                    <a:pt x="498" y="236"/>
                  </a:cubicBezTo>
                  <a:cubicBezTo>
                    <a:pt x="478" y="246"/>
                    <a:pt x="452" y="248"/>
                    <a:pt x="425" y="248"/>
                  </a:cubicBezTo>
                  <a:cubicBezTo>
                    <a:pt x="403" y="248"/>
                    <a:pt x="380" y="246"/>
                    <a:pt x="361" y="246"/>
                  </a:cubicBezTo>
                  <a:cubicBezTo>
                    <a:pt x="266" y="246"/>
                    <a:pt x="174" y="240"/>
                    <a:pt x="78" y="223"/>
                  </a:cubicBezTo>
                  <a:cubicBezTo>
                    <a:pt x="77" y="222"/>
                    <a:pt x="76" y="222"/>
                    <a:pt x="75" y="222"/>
                  </a:cubicBezTo>
                  <a:cubicBezTo>
                    <a:pt x="53" y="222"/>
                    <a:pt x="42" y="257"/>
                    <a:pt x="68" y="264"/>
                  </a:cubicBezTo>
                  <a:cubicBezTo>
                    <a:pt x="156" y="279"/>
                    <a:pt x="253" y="293"/>
                    <a:pt x="348" y="293"/>
                  </a:cubicBezTo>
                  <a:cubicBezTo>
                    <a:pt x="402" y="293"/>
                    <a:pt x="454" y="288"/>
                    <a:pt x="505" y="277"/>
                  </a:cubicBezTo>
                  <a:cubicBezTo>
                    <a:pt x="536" y="270"/>
                    <a:pt x="580" y="254"/>
                    <a:pt x="574" y="213"/>
                  </a:cubicBezTo>
                  <a:cubicBezTo>
                    <a:pt x="569" y="199"/>
                    <a:pt x="563" y="192"/>
                    <a:pt x="553" y="182"/>
                  </a:cubicBezTo>
                  <a:cubicBezTo>
                    <a:pt x="525" y="158"/>
                    <a:pt x="501" y="144"/>
                    <a:pt x="478" y="117"/>
                  </a:cubicBezTo>
                  <a:cubicBezTo>
                    <a:pt x="423" y="46"/>
                    <a:pt x="370" y="0"/>
                    <a:pt x="294" y="0"/>
                  </a:cubicBezTo>
                  <a:close/>
                </a:path>
              </a:pathLst>
            </a:custGeom>
            <a:solidFill>
              <a:srgbClr val="7568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1590;p37">
              <a:extLst>
                <a:ext uri="{FF2B5EF4-FFF2-40B4-BE49-F238E27FC236}">
                  <a16:creationId xmlns:a16="http://schemas.microsoft.com/office/drawing/2014/main" id="{F28ED587-0757-B4E1-7D2C-F554523A1CC7}"/>
                </a:ext>
              </a:extLst>
            </p:cNvPr>
            <p:cNvSpPr/>
            <p:nvPr/>
          </p:nvSpPr>
          <p:spPr>
            <a:xfrm flipH="1">
              <a:off x="6174167" y="3433827"/>
              <a:ext cx="20764" cy="28832"/>
            </a:xfrm>
            <a:custGeom>
              <a:avLst/>
              <a:gdLst/>
              <a:ahLst/>
              <a:cxnLst/>
              <a:rect l="l" t="t" r="r" b="b"/>
              <a:pathLst>
                <a:path w="332" h="461" extrusionOk="0">
                  <a:moveTo>
                    <a:pt x="304" y="0"/>
                  </a:moveTo>
                  <a:cubicBezTo>
                    <a:pt x="300" y="0"/>
                    <a:pt x="297" y="1"/>
                    <a:pt x="294" y="2"/>
                  </a:cubicBezTo>
                  <a:cubicBezTo>
                    <a:pt x="290" y="2"/>
                    <a:pt x="290" y="2"/>
                    <a:pt x="287" y="6"/>
                  </a:cubicBezTo>
                  <a:cubicBezTo>
                    <a:pt x="278" y="10"/>
                    <a:pt x="275" y="17"/>
                    <a:pt x="277" y="25"/>
                  </a:cubicBezTo>
                  <a:lnTo>
                    <a:pt x="277" y="25"/>
                  </a:lnTo>
                  <a:cubicBezTo>
                    <a:pt x="268" y="20"/>
                    <a:pt x="257" y="18"/>
                    <a:pt x="246" y="18"/>
                  </a:cubicBezTo>
                  <a:cubicBezTo>
                    <a:pt x="184" y="18"/>
                    <a:pt x="102" y="81"/>
                    <a:pt x="72" y="119"/>
                  </a:cubicBezTo>
                  <a:cubicBezTo>
                    <a:pt x="21" y="184"/>
                    <a:pt x="0" y="276"/>
                    <a:pt x="35" y="354"/>
                  </a:cubicBezTo>
                  <a:cubicBezTo>
                    <a:pt x="58" y="410"/>
                    <a:pt x="112" y="461"/>
                    <a:pt x="176" y="461"/>
                  </a:cubicBezTo>
                  <a:cubicBezTo>
                    <a:pt x="187" y="461"/>
                    <a:pt x="197" y="459"/>
                    <a:pt x="208" y="456"/>
                  </a:cubicBezTo>
                  <a:cubicBezTo>
                    <a:pt x="273" y="440"/>
                    <a:pt x="322" y="365"/>
                    <a:pt x="294" y="300"/>
                  </a:cubicBezTo>
                  <a:cubicBezTo>
                    <a:pt x="290" y="289"/>
                    <a:pt x="281" y="284"/>
                    <a:pt x="273" y="284"/>
                  </a:cubicBezTo>
                  <a:cubicBezTo>
                    <a:pt x="260" y="284"/>
                    <a:pt x="247" y="295"/>
                    <a:pt x="253" y="310"/>
                  </a:cubicBezTo>
                  <a:cubicBezTo>
                    <a:pt x="280" y="375"/>
                    <a:pt x="230" y="414"/>
                    <a:pt x="176" y="414"/>
                  </a:cubicBezTo>
                  <a:cubicBezTo>
                    <a:pt x="148" y="414"/>
                    <a:pt x="119" y="404"/>
                    <a:pt x="100" y="382"/>
                  </a:cubicBezTo>
                  <a:cubicBezTo>
                    <a:pt x="52" y="330"/>
                    <a:pt x="48" y="252"/>
                    <a:pt x="76" y="190"/>
                  </a:cubicBezTo>
                  <a:cubicBezTo>
                    <a:pt x="103" y="139"/>
                    <a:pt x="144" y="98"/>
                    <a:pt x="199" y="78"/>
                  </a:cubicBezTo>
                  <a:cubicBezTo>
                    <a:pt x="240" y="61"/>
                    <a:pt x="284" y="75"/>
                    <a:pt x="322" y="54"/>
                  </a:cubicBezTo>
                  <a:cubicBezTo>
                    <a:pt x="328" y="51"/>
                    <a:pt x="331" y="43"/>
                    <a:pt x="331" y="37"/>
                  </a:cubicBezTo>
                  <a:cubicBezTo>
                    <a:pt x="331" y="20"/>
                    <a:pt x="328" y="16"/>
                    <a:pt x="318" y="6"/>
                  </a:cubicBezTo>
                  <a:cubicBezTo>
                    <a:pt x="314" y="2"/>
                    <a:pt x="309" y="0"/>
                    <a:pt x="304" y="0"/>
                  </a:cubicBezTo>
                  <a:close/>
                </a:path>
              </a:pathLst>
            </a:custGeom>
            <a:solidFill>
              <a:srgbClr val="7568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1591;p37">
              <a:extLst>
                <a:ext uri="{FF2B5EF4-FFF2-40B4-BE49-F238E27FC236}">
                  <a16:creationId xmlns:a16="http://schemas.microsoft.com/office/drawing/2014/main" id="{0A0C56C5-DAFB-5B9E-BCEE-343007F6100E}"/>
                </a:ext>
              </a:extLst>
            </p:cNvPr>
            <p:cNvSpPr/>
            <p:nvPr/>
          </p:nvSpPr>
          <p:spPr>
            <a:xfrm flipH="1">
              <a:off x="6902849" y="3582802"/>
              <a:ext cx="26455" cy="19826"/>
            </a:xfrm>
            <a:custGeom>
              <a:avLst/>
              <a:gdLst/>
              <a:ahLst/>
              <a:cxnLst/>
              <a:rect l="l" t="t" r="r" b="b"/>
              <a:pathLst>
                <a:path w="423" h="317" extrusionOk="0">
                  <a:moveTo>
                    <a:pt x="396" y="0"/>
                  </a:moveTo>
                  <a:cubicBezTo>
                    <a:pt x="388" y="0"/>
                    <a:pt x="379" y="4"/>
                    <a:pt x="375" y="14"/>
                  </a:cubicBezTo>
                  <a:cubicBezTo>
                    <a:pt x="341" y="102"/>
                    <a:pt x="283" y="204"/>
                    <a:pt x="197" y="253"/>
                  </a:cubicBezTo>
                  <a:cubicBezTo>
                    <a:pt x="175" y="265"/>
                    <a:pt x="147" y="275"/>
                    <a:pt x="121" y="275"/>
                  </a:cubicBezTo>
                  <a:cubicBezTo>
                    <a:pt x="91" y="275"/>
                    <a:pt x="63" y="262"/>
                    <a:pt x="51" y="225"/>
                  </a:cubicBezTo>
                  <a:cubicBezTo>
                    <a:pt x="33" y="181"/>
                    <a:pt x="47" y="127"/>
                    <a:pt x="54" y="82"/>
                  </a:cubicBezTo>
                  <a:cubicBezTo>
                    <a:pt x="56" y="70"/>
                    <a:pt x="47" y="64"/>
                    <a:pt x="37" y="64"/>
                  </a:cubicBezTo>
                  <a:cubicBezTo>
                    <a:pt x="26" y="64"/>
                    <a:pt x="15" y="70"/>
                    <a:pt x="13" y="82"/>
                  </a:cubicBezTo>
                  <a:cubicBezTo>
                    <a:pt x="4" y="177"/>
                    <a:pt x="0" y="317"/>
                    <a:pt x="118" y="317"/>
                  </a:cubicBezTo>
                  <a:cubicBezTo>
                    <a:pt x="127" y="317"/>
                    <a:pt x="136" y="316"/>
                    <a:pt x="147" y="314"/>
                  </a:cubicBezTo>
                  <a:cubicBezTo>
                    <a:pt x="283" y="290"/>
                    <a:pt x="369" y="143"/>
                    <a:pt x="416" y="27"/>
                  </a:cubicBezTo>
                  <a:cubicBezTo>
                    <a:pt x="423" y="10"/>
                    <a:pt x="410" y="0"/>
                    <a:pt x="396" y="0"/>
                  </a:cubicBezTo>
                  <a:close/>
                </a:path>
              </a:pathLst>
            </a:custGeom>
            <a:solidFill>
              <a:srgbClr val="7568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1592;p37">
              <a:extLst>
                <a:ext uri="{FF2B5EF4-FFF2-40B4-BE49-F238E27FC236}">
                  <a16:creationId xmlns:a16="http://schemas.microsoft.com/office/drawing/2014/main" id="{1813640B-218C-A54E-9FF4-807F64DB3C98}"/>
                </a:ext>
              </a:extLst>
            </p:cNvPr>
            <p:cNvSpPr/>
            <p:nvPr/>
          </p:nvSpPr>
          <p:spPr>
            <a:xfrm flipH="1">
              <a:off x="6852189" y="3326379"/>
              <a:ext cx="18450" cy="22140"/>
            </a:xfrm>
            <a:custGeom>
              <a:avLst/>
              <a:gdLst/>
              <a:ahLst/>
              <a:cxnLst/>
              <a:rect l="l" t="t" r="r" b="b"/>
              <a:pathLst>
                <a:path w="295" h="354" extrusionOk="0">
                  <a:moveTo>
                    <a:pt x="178" y="1"/>
                  </a:moveTo>
                  <a:cubicBezTo>
                    <a:pt x="163" y="1"/>
                    <a:pt x="148" y="21"/>
                    <a:pt x="160" y="34"/>
                  </a:cubicBezTo>
                  <a:cubicBezTo>
                    <a:pt x="228" y="108"/>
                    <a:pt x="247" y="212"/>
                    <a:pt x="207" y="303"/>
                  </a:cubicBezTo>
                  <a:lnTo>
                    <a:pt x="207" y="303"/>
                  </a:lnTo>
                  <a:cubicBezTo>
                    <a:pt x="142" y="269"/>
                    <a:pt x="55" y="209"/>
                    <a:pt x="113" y="130"/>
                  </a:cubicBezTo>
                  <a:cubicBezTo>
                    <a:pt x="123" y="116"/>
                    <a:pt x="109" y="101"/>
                    <a:pt x="94" y="101"/>
                  </a:cubicBezTo>
                  <a:cubicBezTo>
                    <a:pt x="88" y="101"/>
                    <a:pt x="83" y="104"/>
                    <a:pt x="79" y="110"/>
                  </a:cubicBezTo>
                  <a:cubicBezTo>
                    <a:pt x="1" y="215"/>
                    <a:pt x="120" y="307"/>
                    <a:pt x="209" y="351"/>
                  </a:cubicBezTo>
                  <a:cubicBezTo>
                    <a:pt x="211" y="353"/>
                    <a:pt x="213" y="353"/>
                    <a:pt x="215" y="353"/>
                  </a:cubicBezTo>
                  <a:cubicBezTo>
                    <a:pt x="222" y="353"/>
                    <a:pt x="231" y="349"/>
                    <a:pt x="236" y="342"/>
                  </a:cubicBezTo>
                  <a:cubicBezTo>
                    <a:pt x="294" y="233"/>
                    <a:pt x="277" y="99"/>
                    <a:pt x="192" y="7"/>
                  </a:cubicBezTo>
                  <a:cubicBezTo>
                    <a:pt x="188" y="3"/>
                    <a:pt x="183" y="1"/>
                    <a:pt x="178" y="1"/>
                  </a:cubicBezTo>
                  <a:close/>
                </a:path>
              </a:pathLst>
            </a:custGeom>
            <a:solidFill>
              <a:srgbClr val="7568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1593;p37">
              <a:extLst>
                <a:ext uri="{FF2B5EF4-FFF2-40B4-BE49-F238E27FC236}">
                  <a16:creationId xmlns:a16="http://schemas.microsoft.com/office/drawing/2014/main" id="{D6912618-D986-CB84-C4F2-31AC6A980D92}"/>
                </a:ext>
              </a:extLst>
            </p:cNvPr>
            <p:cNvSpPr/>
            <p:nvPr/>
          </p:nvSpPr>
          <p:spPr>
            <a:xfrm flipH="1">
              <a:off x="6689141" y="3338825"/>
              <a:ext cx="21640" cy="14322"/>
            </a:xfrm>
            <a:custGeom>
              <a:avLst/>
              <a:gdLst/>
              <a:ahLst/>
              <a:cxnLst/>
              <a:rect l="l" t="t" r="r" b="b"/>
              <a:pathLst>
                <a:path w="346" h="229" extrusionOk="0">
                  <a:moveTo>
                    <a:pt x="65" y="0"/>
                  </a:moveTo>
                  <a:cubicBezTo>
                    <a:pt x="61" y="0"/>
                    <a:pt x="57" y="1"/>
                    <a:pt x="56" y="3"/>
                  </a:cubicBezTo>
                  <a:cubicBezTo>
                    <a:pt x="8" y="37"/>
                    <a:pt x="1" y="98"/>
                    <a:pt x="32" y="146"/>
                  </a:cubicBezTo>
                  <a:cubicBezTo>
                    <a:pt x="70" y="204"/>
                    <a:pt x="155" y="225"/>
                    <a:pt x="216" y="228"/>
                  </a:cubicBezTo>
                  <a:cubicBezTo>
                    <a:pt x="220" y="228"/>
                    <a:pt x="223" y="228"/>
                    <a:pt x="226" y="228"/>
                  </a:cubicBezTo>
                  <a:cubicBezTo>
                    <a:pt x="279" y="228"/>
                    <a:pt x="342" y="204"/>
                    <a:pt x="342" y="146"/>
                  </a:cubicBezTo>
                  <a:cubicBezTo>
                    <a:pt x="345" y="106"/>
                    <a:pt x="316" y="63"/>
                    <a:pt x="277" y="63"/>
                  </a:cubicBezTo>
                  <a:cubicBezTo>
                    <a:pt x="269" y="63"/>
                    <a:pt x="262" y="64"/>
                    <a:pt x="254" y="67"/>
                  </a:cubicBezTo>
                  <a:cubicBezTo>
                    <a:pt x="233" y="77"/>
                    <a:pt x="238" y="107"/>
                    <a:pt x="256" y="107"/>
                  </a:cubicBezTo>
                  <a:cubicBezTo>
                    <a:pt x="258" y="107"/>
                    <a:pt x="261" y="106"/>
                    <a:pt x="264" y="105"/>
                  </a:cubicBezTo>
                  <a:cubicBezTo>
                    <a:pt x="268" y="103"/>
                    <a:pt x="272" y="103"/>
                    <a:pt x="275" y="103"/>
                  </a:cubicBezTo>
                  <a:cubicBezTo>
                    <a:pt x="294" y="103"/>
                    <a:pt x="302" y="125"/>
                    <a:pt x="302" y="139"/>
                  </a:cubicBezTo>
                  <a:cubicBezTo>
                    <a:pt x="302" y="166"/>
                    <a:pt x="281" y="180"/>
                    <a:pt x="257" y="184"/>
                  </a:cubicBezTo>
                  <a:cubicBezTo>
                    <a:pt x="248" y="186"/>
                    <a:pt x="239" y="186"/>
                    <a:pt x="229" y="186"/>
                  </a:cubicBezTo>
                  <a:cubicBezTo>
                    <a:pt x="207" y="186"/>
                    <a:pt x="183" y="182"/>
                    <a:pt x="161" y="177"/>
                  </a:cubicBezTo>
                  <a:cubicBezTo>
                    <a:pt x="134" y="170"/>
                    <a:pt x="111" y="163"/>
                    <a:pt x="87" y="146"/>
                  </a:cubicBezTo>
                  <a:cubicBezTo>
                    <a:pt x="58" y="124"/>
                    <a:pt x="39" y="76"/>
                    <a:pt x="67" y="48"/>
                  </a:cubicBezTo>
                  <a:lnTo>
                    <a:pt x="67" y="48"/>
                  </a:lnTo>
                  <a:cubicBezTo>
                    <a:pt x="91" y="62"/>
                    <a:pt x="114" y="77"/>
                    <a:pt x="138" y="91"/>
                  </a:cubicBezTo>
                  <a:cubicBezTo>
                    <a:pt x="141" y="93"/>
                    <a:pt x="144" y="94"/>
                    <a:pt x="148" y="94"/>
                  </a:cubicBezTo>
                  <a:cubicBezTo>
                    <a:pt x="164" y="94"/>
                    <a:pt x="175" y="68"/>
                    <a:pt x="158" y="57"/>
                  </a:cubicBezTo>
                  <a:cubicBezTo>
                    <a:pt x="131" y="40"/>
                    <a:pt x="103" y="20"/>
                    <a:pt x="76" y="3"/>
                  </a:cubicBezTo>
                  <a:cubicBezTo>
                    <a:pt x="73" y="1"/>
                    <a:pt x="69" y="0"/>
                    <a:pt x="65" y="0"/>
                  </a:cubicBezTo>
                  <a:close/>
                </a:path>
              </a:pathLst>
            </a:custGeom>
            <a:solidFill>
              <a:srgbClr val="7568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1594;p37">
              <a:extLst>
                <a:ext uri="{FF2B5EF4-FFF2-40B4-BE49-F238E27FC236}">
                  <a16:creationId xmlns:a16="http://schemas.microsoft.com/office/drawing/2014/main" id="{86F68722-F051-9C2E-A9EE-8F1C93FEA495}"/>
                </a:ext>
              </a:extLst>
            </p:cNvPr>
            <p:cNvSpPr/>
            <p:nvPr/>
          </p:nvSpPr>
          <p:spPr>
            <a:xfrm flipH="1">
              <a:off x="6859319" y="3624393"/>
              <a:ext cx="29020" cy="25705"/>
            </a:xfrm>
            <a:custGeom>
              <a:avLst/>
              <a:gdLst/>
              <a:ahLst/>
              <a:cxnLst/>
              <a:rect l="l" t="t" r="r" b="b"/>
              <a:pathLst>
                <a:path w="464" h="411" extrusionOk="0">
                  <a:moveTo>
                    <a:pt x="326" y="0"/>
                  </a:moveTo>
                  <a:cubicBezTo>
                    <a:pt x="303" y="0"/>
                    <a:pt x="279" y="6"/>
                    <a:pt x="256" y="11"/>
                  </a:cubicBezTo>
                  <a:cubicBezTo>
                    <a:pt x="171" y="28"/>
                    <a:pt x="92" y="62"/>
                    <a:pt x="17" y="103"/>
                  </a:cubicBezTo>
                  <a:cubicBezTo>
                    <a:pt x="0" y="115"/>
                    <a:pt x="12" y="140"/>
                    <a:pt x="28" y="140"/>
                  </a:cubicBezTo>
                  <a:cubicBezTo>
                    <a:pt x="31" y="140"/>
                    <a:pt x="35" y="140"/>
                    <a:pt x="38" y="137"/>
                  </a:cubicBezTo>
                  <a:cubicBezTo>
                    <a:pt x="109" y="100"/>
                    <a:pt x="185" y="69"/>
                    <a:pt x="267" y="51"/>
                  </a:cubicBezTo>
                  <a:cubicBezTo>
                    <a:pt x="284" y="48"/>
                    <a:pt x="298" y="44"/>
                    <a:pt x="311" y="44"/>
                  </a:cubicBezTo>
                  <a:cubicBezTo>
                    <a:pt x="323" y="44"/>
                    <a:pt x="335" y="47"/>
                    <a:pt x="348" y="59"/>
                  </a:cubicBezTo>
                  <a:cubicBezTo>
                    <a:pt x="379" y="83"/>
                    <a:pt x="379" y="89"/>
                    <a:pt x="382" y="124"/>
                  </a:cubicBezTo>
                  <a:cubicBezTo>
                    <a:pt x="382" y="161"/>
                    <a:pt x="375" y="199"/>
                    <a:pt x="358" y="233"/>
                  </a:cubicBezTo>
                  <a:cubicBezTo>
                    <a:pt x="328" y="294"/>
                    <a:pt x="273" y="346"/>
                    <a:pt x="208" y="363"/>
                  </a:cubicBezTo>
                  <a:cubicBezTo>
                    <a:pt x="196" y="365"/>
                    <a:pt x="182" y="367"/>
                    <a:pt x="168" y="367"/>
                  </a:cubicBezTo>
                  <a:cubicBezTo>
                    <a:pt x="162" y="367"/>
                    <a:pt x="156" y="367"/>
                    <a:pt x="150" y="366"/>
                  </a:cubicBezTo>
                  <a:cubicBezTo>
                    <a:pt x="99" y="363"/>
                    <a:pt x="79" y="314"/>
                    <a:pt x="95" y="270"/>
                  </a:cubicBezTo>
                  <a:cubicBezTo>
                    <a:pt x="116" y="219"/>
                    <a:pt x="194" y="209"/>
                    <a:pt x="243" y="202"/>
                  </a:cubicBezTo>
                  <a:cubicBezTo>
                    <a:pt x="266" y="199"/>
                    <a:pt x="266" y="161"/>
                    <a:pt x="245" y="161"/>
                  </a:cubicBezTo>
                  <a:cubicBezTo>
                    <a:pt x="245" y="161"/>
                    <a:pt x="244" y="161"/>
                    <a:pt x="243" y="161"/>
                  </a:cubicBezTo>
                  <a:cubicBezTo>
                    <a:pt x="181" y="171"/>
                    <a:pt x="113" y="178"/>
                    <a:pt x="72" y="229"/>
                  </a:cubicBezTo>
                  <a:cubicBezTo>
                    <a:pt x="41" y="264"/>
                    <a:pt x="27" y="322"/>
                    <a:pt x="54" y="363"/>
                  </a:cubicBezTo>
                  <a:cubicBezTo>
                    <a:pt x="79" y="397"/>
                    <a:pt x="115" y="411"/>
                    <a:pt x="155" y="411"/>
                  </a:cubicBezTo>
                  <a:cubicBezTo>
                    <a:pt x="220" y="411"/>
                    <a:pt x="294" y="373"/>
                    <a:pt x="335" y="335"/>
                  </a:cubicBezTo>
                  <a:cubicBezTo>
                    <a:pt x="407" y="267"/>
                    <a:pt x="464" y="120"/>
                    <a:pt x="396" y="31"/>
                  </a:cubicBezTo>
                  <a:cubicBezTo>
                    <a:pt x="378" y="7"/>
                    <a:pt x="353" y="0"/>
                    <a:pt x="326" y="0"/>
                  </a:cubicBezTo>
                  <a:close/>
                </a:path>
              </a:pathLst>
            </a:custGeom>
            <a:solidFill>
              <a:srgbClr val="473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1595;p37">
              <a:extLst>
                <a:ext uri="{FF2B5EF4-FFF2-40B4-BE49-F238E27FC236}">
                  <a16:creationId xmlns:a16="http://schemas.microsoft.com/office/drawing/2014/main" id="{6D1C8D65-D026-3A64-E987-AD543F083FDD}"/>
                </a:ext>
              </a:extLst>
            </p:cNvPr>
            <p:cNvSpPr/>
            <p:nvPr/>
          </p:nvSpPr>
          <p:spPr>
            <a:xfrm flipH="1">
              <a:off x="6683575" y="3593997"/>
              <a:ext cx="30145" cy="25330"/>
            </a:xfrm>
            <a:custGeom>
              <a:avLst/>
              <a:gdLst/>
              <a:ahLst/>
              <a:cxnLst/>
              <a:rect l="l" t="t" r="r" b="b"/>
              <a:pathLst>
                <a:path w="482" h="405" extrusionOk="0">
                  <a:moveTo>
                    <a:pt x="334" y="43"/>
                  </a:moveTo>
                  <a:cubicBezTo>
                    <a:pt x="334" y="48"/>
                    <a:pt x="337" y="53"/>
                    <a:pt x="342" y="57"/>
                  </a:cubicBezTo>
                  <a:cubicBezTo>
                    <a:pt x="481" y="145"/>
                    <a:pt x="287" y="359"/>
                    <a:pt x="159" y="359"/>
                  </a:cubicBezTo>
                  <a:cubicBezTo>
                    <a:pt x="125" y="359"/>
                    <a:pt x="96" y="343"/>
                    <a:pt x="79" y="306"/>
                  </a:cubicBezTo>
                  <a:cubicBezTo>
                    <a:pt x="41" y="220"/>
                    <a:pt x="106" y="138"/>
                    <a:pt x="175" y="94"/>
                  </a:cubicBezTo>
                  <a:cubicBezTo>
                    <a:pt x="223" y="64"/>
                    <a:pt x="278" y="47"/>
                    <a:pt x="334" y="43"/>
                  </a:cubicBezTo>
                  <a:close/>
                  <a:moveTo>
                    <a:pt x="364" y="1"/>
                  </a:moveTo>
                  <a:cubicBezTo>
                    <a:pt x="259" y="1"/>
                    <a:pt x="151" y="38"/>
                    <a:pt x="79" y="121"/>
                  </a:cubicBezTo>
                  <a:cubicBezTo>
                    <a:pt x="18" y="197"/>
                    <a:pt x="0" y="320"/>
                    <a:pt x="93" y="384"/>
                  </a:cubicBezTo>
                  <a:cubicBezTo>
                    <a:pt x="114" y="399"/>
                    <a:pt x="137" y="405"/>
                    <a:pt x="160" y="405"/>
                  </a:cubicBezTo>
                  <a:cubicBezTo>
                    <a:pt x="240" y="405"/>
                    <a:pt x="325" y="331"/>
                    <a:pt x="372" y="275"/>
                  </a:cubicBezTo>
                  <a:cubicBezTo>
                    <a:pt x="434" y="211"/>
                    <a:pt x="453" y="106"/>
                    <a:pt x="392" y="43"/>
                  </a:cubicBezTo>
                  <a:lnTo>
                    <a:pt x="392" y="43"/>
                  </a:lnTo>
                  <a:cubicBezTo>
                    <a:pt x="399" y="44"/>
                    <a:pt x="406" y="45"/>
                    <a:pt x="413" y="46"/>
                  </a:cubicBezTo>
                  <a:cubicBezTo>
                    <a:pt x="414" y="46"/>
                    <a:pt x="415" y="46"/>
                    <a:pt x="417" y="46"/>
                  </a:cubicBezTo>
                  <a:cubicBezTo>
                    <a:pt x="438" y="46"/>
                    <a:pt x="450" y="9"/>
                    <a:pt x="424" y="5"/>
                  </a:cubicBezTo>
                  <a:cubicBezTo>
                    <a:pt x="404" y="2"/>
                    <a:pt x="384" y="1"/>
                    <a:pt x="364" y="1"/>
                  </a:cubicBezTo>
                  <a:close/>
                </a:path>
              </a:pathLst>
            </a:custGeom>
            <a:solidFill>
              <a:srgbClr val="473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1596;p37">
              <a:extLst>
                <a:ext uri="{FF2B5EF4-FFF2-40B4-BE49-F238E27FC236}">
                  <a16:creationId xmlns:a16="http://schemas.microsoft.com/office/drawing/2014/main" id="{1E1A293C-452C-2D0F-E9B1-DEBE00BD9820}"/>
                </a:ext>
              </a:extLst>
            </p:cNvPr>
            <p:cNvSpPr/>
            <p:nvPr/>
          </p:nvSpPr>
          <p:spPr>
            <a:xfrm flipH="1">
              <a:off x="6926490" y="3493304"/>
              <a:ext cx="30583" cy="18387"/>
            </a:xfrm>
            <a:custGeom>
              <a:avLst/>
              <a:gdLst/>
              <a:ahLst/>
              <a:cxnLst/>
              <a:rect l="l" t="t" r="r" b="b"/>
              <a:pathLst>
                <a:path w="489" h="294" extrusionOk="0">
                  <a:moveTo>
                    <a:pt x="26" y="1"/>
                  </a:moveTo>
                  <a:cubicBezTo>
                    <a:pt x="13" y="1"/>
                    <a:pt x="0" y="10"/>
                    <a:pt x="6" y="25"/>
                  </a:cubicBezTo>
                  <a:cubicBezTo>
                    <a:pt x="17" y="58"/>
                    <a:pt x="31" y="93"/>
                    <a:pt x="41" y="124"/>
                  </a:cubicBezTo>
                  <a:cubicBezTo>
                    <a:pt x="51" y="151"/>
                    <a:pt x="61" y="198"/>
                    <a:pt x="78" y="222"/>
                  </a:cubicBezTo>
                  <a:cubicBezTo>
                    <a:pt x="99" y="247"/>
                    <a:pt x="133" y="260"/>
                    <a:pt x="164" y="271"/>
                  </a:cubicBezTo>
                  <a:cubicBezTo>
                    <a:pt x="209" y="286"/>
                    <a:pt x="255" y="293"/>
                    <a:pt x="301" y="293"/>
                  </a:cubicBezTo>
                  <a:cubicBezTo>
                    <a:pt x="357" y="293"/>
                    <a:pt x="413" y="282"/>
                    <a:pt x="468" y="260"/>
                  </a:cubicBezTo>
                  <a:cubicBezTo>
                    <a:pt x="477" y="257"/>
                    <a:pt x="488" y="243"/>
                    <a:pt x="482" y="230"/>
                  </a:cubicBezTo>
                  <a:cubicBezTo>
                    <a:pt x="416" y="144"/>
                    <a:pt x="328" y="83"/>
                    <a:pt x="222" y="62"/>
                  </a:cubicBezTo>
                  <a:cubicBezTo>
                    <a:pt x="220" y="62"/>
                    <a:pt x="218" y="62"/>
                    <a:pt x="216" y="62"/>
                  </a:cubicBezTo>
                  <a:cubicBezTo>
                    <a:pt x="196" y="62"/>
                    <a:pt x="186" y="96"/>
                    <a:pt x="211" y="99"/>
                  </a:cubicBezTo>
                  <a:cubicBezTo>
                    <a:pt x="299" y="118"/>
                    <a:pt x="373" y="163"/>
                    <a:pt x="429" y="231"/>
                  </a:cubicBezTo>
                  <a:lnTo>
                    <a:pt x="429" y="231"/>
                  </a:lnTo>
                  <a:cubicBezTo>
                    <a:pt x="387" y="244"/>
                    <a:pt x="344" y="252"/>
                    <a:pt x="301" y="252"/>
                  </a:cubicBezTo>
                  <a:cubicBezTo>
                    <a:pt x="266" y="252"/>
                    <a:pt x="230" y="247"/>
                    <a:pt x="195" y="236"/>
                  </a:cubicBezTo>
                  <a:cubicBezTo>
                    <a:pt x="140" y="222"/>
                    <a:pt x="116" y="206"/>
                    <a:pt x="96" y="151"/>
                  </a:cubicBezTo>
                  <a:cubicBezTo>
                    <a:pt x="78" y="107"/>
                    <a:pt x="61" y="58"/>
                    <a:pt x="44" y="14"/>
                  </a:cubicBezTo>
                  <a:cubicBezTo>
                    <a:pt x="41" y="5"/>
                    <a:pt x="34" y="1"/>
                    <a:pt x="26" y="1"/>
                  </a:cubicBezTo>
                  <a:close/>
                </a:path>
              </a:pathLst>
            </a:custGeom>
            <a:solidFill>
              <a:srgbClr val="473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1597;p37">
              <a:extLst>
                <a:ext uri="{FF2B5EF4-FFF2-40B4-BE49-F238E27FC236}">
                  <a16:creationId xmlns:a16="http://schemas.microsoft.com/office/drawing/2014/main" id="{D7275E76-E8F0-4381-8721-2EA121527F65}"/>
                </a:ext>
              </a:extLst>
            </p:cNvPr>
            <p:cNvSpPr/>
            <p:nvPr/>
          </p:nvSpPr>
          <p:spPr>
            <a:xfrm flipH="1">
              <a:off x="6204438" y="3438893"/>
              <a:ext cx="19951" cy="27331"/>
            </a:xfrm>
            <a:custGeom>
              <a:avLst/>
              <a:gdLst/>
              <a:ahLst/>
              <a:cxnLst/>
              <a:rect l="l" t="t" r="r" b="b"/>
              <a:pathLst>
                <a:path w="319" h="437" extrusionOk="0">
                  <a:moveTo>
                    <a:pt x="90" y="1"/>
                  </a:moveTo>
                  <a:cubicBezTo>
                    <a:pt x="70" y="1"/>
                    <a:pt x="50" y="2"/>
                    <a:pt x="31" y="3"/>
                  </a:cubicBezTo>
                  <a:cubicBezTo>
                    <a:pt x="8" y="7"/>
                    <a:pt x="4" y="45"/>
                    <a:pt x="28" y="45"/>
                  </a:cubicBezTo>
                  <a:cubicBezTo>
                    <a:pt x="29" y="45"/>
                    <a:pt x="30" y="44"/>
                    <a:pt x="31" y="44"/>
                  </a:cubicBezTo>
                  <a:cubicBezTo>
                    <a:pt x="53" y="42"/>
                    <a:pt x="78" y="40"/>
                    <a:pt x="103" y="40"/>
                  </a:cubicBezTo>
                  <a:cubicBezTo>
                    <a:pt x="184" y="40"/>
                    <a:pt x="271" y="60"/>
                    <a:pt x="273" y="150"/>
                  </a:cubicBezTo>
                  <a:cubicBezTo>
                    <a:pt x="277" y="251"/>
                    <a:pt x="131" y="396"/>
                    <a:pt x="31" y="396"/>
                  </a:cubicBezTo>
                  <a:cubicBezTo>
                    <a:pt x="30" y="396"/>
                    <a:pt x="29" y="396"/>
                    <a:pt x="27" y="396"/>
                  </a:cubicBezTo>
                  <a:cubicBezTo>
                    <a:pt x="26" y="396"/>
                    <a:pt x="25" y="396"/>
                    <a:pt x="24" y="396"/>
                  </a:cubicBezTo>
                  <a:cubicBezTo>
                    <a:pt x="0" y="396"/>
                    <a:pt x="1" y="434"/>
                    <a:pt x="27" y="437"/>
                  </a:cubicBezTo>
                  <a:cubicBezTo>
                    <a:pt x="30" y="437"/>
                    <a:pt x="33" y="437"/>
                    <a:pt x="36" y="437"/>
                  </a:cubicBezTo>
                  <a:cubicBezTo>
                    <a:pt x="110" y="437"/>
                    <a:pt x="169" y="384"/>
                    <a:pt x="222" y="331"/>
                  </a:cubicBezTo>
                  <a:cubicBezTo>
                    <a:pt x="270" y="284"/>
                    <a:pt x="318" y="222"/>
                    <a:pt x="318" y="150"/>
                  </a:cubicBezTo>
                  <a:cubicBezTo>
                    <a:pt x="315" y="28"/>
                    <a:pt x="194" y="1"/>
                    <a:pt x="90" y="1"/>
                  </a:cubicBezTo>
                  <a:close/>
                </a:path>
              </a:pathLst>
            </a:custGeom>
            <a:solidFill>
              <a:srgbClr val="473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1598;p37">
              <a:extLst>
                <a:ext uri="{FF2B5EF4-FFF2-40B4-BE49-F238E27FC236}">
                  <a16:creationId xmlns:a16="http://schemas.microsoft.com/office/drawing/2014/main" id="{F84291DB-4647-53F8-69AD-3476AD984E3B}"/>
                </a:ext>
              </a:extLst>
            </p:cNvPr>
            <p:cNvSpPr/>
            <p:nvPr/>
          </p:nvSpPr>
          <p:spPr>
            <a:xfrm flipH="1">
              <a:off x="6216634" y="3312933"/>
              <a:ext cx="32084" cy="27956"/>
            </a:xfrm>
            <a:custGeom>
              <a:avLst/>
              <a:gdLst/>
              <a:ahLst/>
              <a:cxnLst/>
              <a:rect l="l" t="t" r="r" b="b"/>
              <a:pathLst>
                <a:path w="513" h="447" extrusionOk="0">
                  <a:moveTo>
                    <a:pt x="248" y="41"/>
                  </a:moveTo>
                  <a:cubicBezTo>
                    <a:pt x="290" y="41"/>
                    <a:pt x="333" y="49"/>
                    <a:pt x="372" y="59"/>
                  </a:cubicBezTo>
                  <a:cubicBezTo>
                    <a:pt x="512" y="92"/>
                    <a:pt x="413" y="253"/>
                    <a:pt x="348" y="314"/>
                  </a:cubicBezTo>
                  <a:cubicBezTo>
                    <a:pt x="289" y="371"/>
                    <a:pt x="208" y="407"/>
                    <a:pt x="126" y="407"/>
                  </a:cubicBezTo>
                  <a:cubicBezTo>
                    <a:pt x="119" y="407"/>
                    <a:pt x="113" y="407"/>
                    <a:pt x="106" y="407"/>
                  </a:cubicBezTo>
                  <a:cubicBezTo>
                    <a:pt x="58" y="407"/>
                    <a:pt x="58" y="393"/>
                    <a:pt x="55" y="352"/>
                  </a:cubicBezTo>
                  <a:cubicBezTo>
                    <a:pt x="52" y="328"/>
                    <a:pt x="55" y="304"/>
                    <a:pt x="58" y="284"/>
                  </a:cubicBezTo>
                  <a:cubicBezTo>
                    <a:pt x="65" y="218"/>
                    <a:pt x="85" y="157"/>
                    <a:pt x="120" y="103"/>
                  </a:cubicBezTo>
                  <a:cubicBezTo>
                    <a:pt x="124" y="96"/>
                    <a:pt x="124" y="89"/>
                    <a:pt x="121" y="84"/>
                  </a:cubicBezTo>
                  <a:lnTo>
                    <a:pt x="121" y="84"/>
                  </a:lnTo>
                  <a:cubicBezTo>
                    <a:pt x="157" y="52"/>
                    <a:pt x="202" y="41"/>
                    <a:pt x="248" y="41"/>
                  </a:cubicBezTo>
                  <a:close/>
                  <a:moveTo>
                    <a:pt x="247" y="1"/>
                  </a:moveTo>
                  <a:cubicBezTo>
                    <a:pt x="185" y="1"/>
                    <a:pt x="126" y="17"/>
                    <a:pt x="82" y="65"/>
                  </a:cubicBezTo>
                  <a:cubicBezTo>
                    <a:pt x="76" y="73"/>
                    <a:pt x="76" y="81"/>
                    <a:pt x="79" y="89"/>
                  </a:cubicBezTo>
                  <a:lnTo>
                    <a:pt x="79" y="89"/>
                  </a:lnTo>
                  <a:cubicBezTo>
                    <a:pt x="20" y="193"/>
                    <a:pt x="1" y="307"/>
                    <a:pt x="24" y="423"/>
                  </a:cubicBezTo>
                  <a:cubicBezTo>
                    <a:pt x="24" y="430"/>
                    <a:pt x="31" y="437"/>
                    <a:pt x="38" y="437"/>
                  </a:cubicBezTo>
                  <a:cubicBezTo>
                    <a:pt x="64" y="443"/>
                    <a:pt x="90" y="446"/>
                    <a:pt x="116" y="446"/>
                  </a:cubicBezTo>
                  <a:cubicBezTo>
                    <a:pt x="281" y="446"/>
                    <a:pt x="443" y="332"/>
                    <a:pt x="482" y="167"/>
                  </a:cubicBezTo>
                  <a:cubicBezTo>
                    <a:pt x="506" y="54"/>
                    <a:pt x="437" y="27"/>
                    <a:pt x="339" y="10"/>
                  </a:cubicBezTo>
                  <a:cubicBezTo>
                    <a:pt x="308" y="5"/>
                    <a:pt x="277" y="1"/>
                    <a:pt x="247" y="1"/>
                  </a:cubicBezTo>
                  <a:close/>
                </a:path>
              </a:pathLst>
            </a:custGeom>
            <a:solidFill>
              <a:srgbClr val="473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1599;p37">
              <a:extLst>
                <a:ext uri="{FF2B5EF4-FFF2-40B4-BE49-F238E27FC236}">
                  <a16:creationId xmlns:a16="http://schemas.microsoft.com/office/drawing/2014/main" id="{878516DF-0320-CB52-555F-9A2F66D0834E}"/>
                </a:ext>
              </a:extLst>
            </p:cNvPr>
            <p:cNvSpPr/>
            <p:nvPr/>
          </p:nvSpPr>
          <p:spPr>
            <a:xfrm flipH="1">
              <a:off x="6397694" y="3360527"/>
              <a:ext cx="48721" cy="38026"/>
            </a:xfrm>
            <a:custGeom>
              <a:avLst/>
              <a:gdLst/>
              <a:ahLst/>
              <a:cxnLst/>
              <a:rect l="l" t="t" r="r" b="b"/>
              <a:pathLst>
                <a:path w="779" h="608" extrusionOk="0">
                  <a:moveTo>
                    <a:pt x="427" y="1"/>
                  </a:moveTo>
                  <a:cubicBezTo>
                    <a:pt x="310" y="1"/>
                    <a:pt x="196" y="66"/>
                    <a:pt x="127" y="164"/>
                  </a:cubicBezTo>
                  <a:cubicBezTo>
                    <a:pt x="72" y="236"/>
                    <a:pt x="45" y="325"/>
                    <a:pt x="27" y="413"/>
                  </a:cubicBezTo>
                  <a:cubicBezTo>
                    <a:pt x="21" y="468"/>
                    <a:pt x="0" y="557"/>
                    <a:pt x="51" y="594"/>
                  </a:cubicBezTo>
                  <a:cubicBezTo>
                    <a:pt x="65" y="604"/>
                    <a:pt x="83" y="607"/>
                    <a:pt x="102" y="607"/>
                  </a:cubicBezTo>
                  <a:cubicBezTo>
                    <a:pt x="161" y="607"/>
                    <a:pt x="236" y="572"/>
                    <a:pt x="277" y="557"/>
                  </a:cubicBezTo>
                  <a:cubicBezTo>
                    <a:pt x="366" y="522"/>
                    <a:pt x="454" y="481"/>
                    <a:pt x="536" y="434"/>
                  </a:cubicBezTo>
                  <a:cubicBezTo>
                    <a:pt x="676" y="345"/>
                    <a:pt x="779" y="212"/>
                    <a:pt x="694" y="48"/>
                  </a:cubicBezTo>
                  <a:cubicBezTo>
                    <a:pt x="689" y="40"/>
                    <a:pt x="683" y="37"/>
                    <a:pt x="676" y="37"/>
                  </a:cubicBezTo>
                  <a:cubicBezTo>
                    <a:pt x="662" y="37"/>
                    <a:pt x="649" y="52"/>
                    <a:pt x="656" y="68"/>
                  </a:cubicBezTo>
                  <a:cubicBezTo>
                    <a:pt x="738" y="229"/>
                    <a:pt x="612" y="342"/>
                    <a:pt x="485" y="413"/>
                  </a:cubicBezTo>
                  <a:cubicBezTo>
                    <a:pt x="423" y="451"/>
                    <a:pt x="362" y="478"/>
                    <a:pt x="300" y="506"/>
                  </a:cubicBezTo>
                  <a:cubicBezTo>
                    <a:pt x="270" y="516"/>
                    <a:pt x="239" y="526"/>
                    <a:pt x="212" y="536"/>
                  </a:cubicBezTo>
                  <a:cubicBezTo>
                    <a:pt x="188" y="542"/>
                    <a:pt x="140" y="565"/>
                    <a:pt x="112" y="565"/>
                  </a:cubicBezTo>
                  <a:cubicBezTo>
                    <a:pt x="109" y="565"/>
                    <a:pt x="106" y="564"/>
                    <a:pt x="103" y="563"/>
                  </a:cubicBezTo>
                  <a:cubicBezTo>
                    <a:pt x="27" y="543"/>
                    <a:pt x="68" y="410"/>
                    <a:pt x="82" y="358"/>
                  </a:cubicBezTo>
                  <a:cubicBezTo>
                    <a:pt x="100" y="297"/>
                    <a:pt x="123" y="236"/>
                    <a:pt x="161" y="185"/>
                  </a:cubicBezTo>
                  <a:cubicBezTo>
                    <a:pt x="223" y="96"/>
                    <a:pt x="325" y="42"/>
                    <a:pt x="428" y="42"/>
                  </a:cubicBezTo>
                  <a:cubicBezTo>
                    <a:pt x="461" y="42"/>
                    <a:pt x="494" y="47"/>
                    <a:pt x="526" y="59"/>
                  </a:cubicBezTo>
                  <a:cubicBezTo>
                    <a:pt x="528" y="60"/>
                    <a:pt x="531" y="60"/>
                    <a:pt x="533" y="60"/>
                  </a:cubicBezTo>
                  <a:cubicBezTo>
                    <a:pt x="552" y="60"/>
                    <a:pt x="560" y="27"/>
                    <a:pt x="536" y="21"/>
                  </a:cubicBezTo>
                  <a:cubicBezTo>
                    <a:pt x="500" y="7"/>
                    <a:pt x="463" y="1"/>
                    <a:pt x="427" y="1"/>
                  </a:cubicBezTo>
                  <a:close/>
                </a:path>
              </a:pathLst>
            </a:custGeom>
            <a:solidFill>
              <a:srgbClr val="473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1600;p37">
              <a:extLst>
                <a:ext uri="{FF2B5EF4-FFF2-40B4-BE49-F238E27FC236}">
                  <a16:creationId xmlns:a16="http://schemas.microsoft.com/office/drawing/2014/main" id="{6F1A4C01-1093-36A2-4AD1-4788E9E4B9B3}"/>
                </a:ext>
              </a:extLst>
            </p:cNvPr>
            <p:cNvSpPr/>
            <p:nvPr/>
          </p:nvSpPr>
          <p:spPr>
            <a:xfrm flipH="1">
              <a:off x="6418646" y="3377789"/>
              <a:ext cx="3878" cy="2627"/>
            </a:xfrm>
            <a:custGeom>
              <a:avLst/>
              <a:gdLst/>
              <a:ahLst/>
              <a:cxnLst/>
              <a:rect l="l" t="t" r="r" b="b"/>
              <a:pathLst>
                <a:path w="62" h="42" extrusionOk="0">
                  <a:moveTo>
                    <a:pt x="21" y="1"/>
                  </a:moveTo>
                  <a:cubicBezTo>
                    <a:pt x="11" y="1"/>
                    <a:pt x="0" y="11"/>
                    <a:pt x="0" y="21"/>
                  </a:cubicBezTo>
                  <a:cubicBezTo>
                    <a:pt x="0" y="35"/>
                    <a:pt x="8" y="42"/>
                    <a:pt x="21" y="42"/>
                  </a:cubicBezTo>
                  <a:lnTo>
                    <a:pt x="41" y="42"/>
                  </a:lnTo>
                  <a:cubicBezTo>
                    <a:pt x="52" y="42"/>
                    <a:pt x="62" y="35"/>
                    <a:pt x="62" y="21"/>
                  </a:cubicBezTo>
                  <a:cubicBezTo>
                    <a:pt x="62" y="11"/>
                    <a:pt x="52" y="1"/>
                    <a:pt x="41" y="1"/>
                  </a:cubicBezTo>
                  <a:close/>
                </a:path>
              </a:pathLst>
            </a:custGeom>
            <a:solidFill>
              <a:srgbClr val="473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1601;p37">
              <a:extLst>
                <a:ext uri="{FF2B5EF4-FFF2-40B4-BE49-F238E27FC236}">
                  <a16:creationId xmlns:a16="http://schemas.microsoft.com/office/drawing/2014/main" id="{A35CAA52-16CC-3BCF-D2F1-1DA18E8D61E8}"/>
                </a:ext>
              </a:extLst>
            </p:cNvPr>
            <p:cNvSpPr/>
            <p:nvPr/>
          </p:nvSpPr>
          <p:spPr>
            <a:xfrm flipH="1">
              <a:off x="6419584" y="3375412"/>
              <a:ext cx="11320" cy="8944"/>
            </a:xfrm>
            <a:custGeom>
              <a:avLst/>
              <a:gdLst/>
              <a:ahLst/>
              <a:cxnLst/>
              <a:rect l="l" t="t" r="r" b="b"/>
              <a:pathLst>
                <a:path w="181" h="143" extrusionOk="0">
                  <a:moveTo>
                    <a:pt x="67" y="0"/>
                  </a:moveTo>
                  <a:cubicBezTo>
                    <a:pt x="60" y="0"/>
                    <a:pt x="53" y="1"/>
                    <a:pt x="46" y="2"/>
                  </a:cubicBezTo>
                  <a:cubicBezTo>
                    <a:pt x="39" y="2"/>
                    <a:pt x="32" y="8"/>
                    <a:pt x="32" y="15"/>
                  </a:cubicBezTo>
                  <a:cubicBezTo>
                    <a:pt x="22" y="49"/>
                    <a:pt x="11" y="84"/>
                    <a:pt x="5" y="117"/>
                  </a:cubicBezTo>
                  <a:cubicBezTo>
                    <a:pt x="1" y="132"/>
                    <a:pt x="13" y="143"/>
                    <a:pt x="25" y="143"/>
                  </a:cubicBezTo>
                  <a:cubicBezTo>
                    <a:pt x="33" y="143"/>
                    <a:pt x="40" y="138"/>
                    <a:pt x="42" y="128"/>
                  </a:cubicBezTo>
                  <a:cubicBezTo>
                    <a:pt x="51" y="98"/>
                    <a:pt x="58" y="68"/>
                    <a:pt x="66" y="38"/>
                  </a:cubicBezTo>
                  <a:lnTo>
                    <a:pt x="66" y="38"/>
                  </a:lnTo>
                  <a:cubicBezTo>
                    <a:pt x="93" y="38"/>
                    <a:pt x="120" y="52"/>
                    <a:pt x="134" y="73"/>
                  </a:cubicBezTo>
                  <a:cubicBezTo>
                    <a:pt x="138" y="79"/>
                    <a:pt x="144" y="81"/>
                    <a:pt x="151" y="81"/>
                  </a:cubicBezTo>
                  <a:cubicBezTo>
                    <a:pt x="166" y="81"/>
                    <a:pt x="181" y="67"/>
                    <a:pt x="169" y="52"/>
                  </a:cubicBezTo>
                  <a:cubicBezTo>
                    <a:pt x="143" y="18"/>
                    <a:pt x="106" y="0"/>
                    <a:pt x="67" y="0"/>
                  </a:cubicBezTo>
                  <a:close/>
                </a:path>
              </a:pathLst>
            </a:custGeom>
            <a:solidFill>
              <a:srgbClr val="473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1602;p37">
              <a:extLst>
                <a:ext uri="{FF2B5EF4-FFF2-40B4-BE49-F238E27FC236}">
                  <a16:creationId xmlns:a16="http://schemas.microsoft.com/office/drawing/2014/main" id="{7E2796DF-074B-1555-F1BE-5B65D619208A}"/>
                </a:ext>
              </a:extLst>
            </p:cNvPr>
            <p:cNvSpPr/>
            <p:nvPr/>
          </p:nvSpPr>
          <p:spPr>
            <a:xfrm flipH="1">
              <a:off x="6720475" y="3352960"/>
              <a:ext cx="5379" cy="5816"/>
            </a:xfrm>
            <a:custGeom>
              <a:avLst/>
              <a:gdLst/>
              <a:ahLst/>
              <a:cxnLst/>
              <a:rect l="l" t="t" r="r" b="b"/>
              <a:pathLst>
                <a:path w="86" h="93" extrusionOk="0">
                  <a:moveTo>
                    <a:pt x="35" y="56"/>
                  </a:moveTo>
                  <a:lnTo>
                    <a:pt x="35" y="56"/>
                  </a:lnTo>
                  <a:cubicBezTo>
                    <a:pt x="35" y="56"/>
                    <a:pt x="34" y="56"/>
                    <a:pt x="34" y="57"/>
                  </a:cubicBezTo>
                  <a:cubicBezTo>
                    <a:pt x="34" y="56"/>
                    <a:pt x="35" y="56"/>
                    <a:pt x="35" y="56"/>
                  </a:cubicBezTo>
                  <a:close/>
                  <a:moveTo>
                    <a:pt x="60" y="1"/>
                  </a:moveTo>
                  <a:cubicBezTo>
                    <a:pt x="58" y="1"/>
                    <a:pt x="56" y="1"/>
                    <a:pt x="54" y="2"/>
                  </a:cubicBezTo>
                  <a:cubicBezTo>
                    <a:pt x="30" y="12"/>
                    <a:pt x="0" y="29"/>
                    <a:pt x="3" y="60"/>
                  </a:cubicBezTo>
                  <a:cubicBezTo>
                    <a:pt x="8" y="79"/>
                    <a:pt x="24" y="93"/>
                    <a:pt x="42" y="93"/>
                  </a:cubicBezTo>
                  <a:cubicBezTo>
                    <a:pt x="50" y="93"/>
                    <a:pt x="58" y="90"/>
                    <a:pt x="65" y="84"/>
                  </a:cubicBezTo>
                  <a:cubicBezTo>
                    <a:pt x="71" y="77"/>
                    <a:pt x="71" y="63"/>
                    <a:pt x="65" y="57"/>
                  </a:cubicBezTo>
                  <a:cubicBezTo>
                    <a:pt x="60" y="52"/>
                    <a:pt x="55" y="50"/>
                    <a:pt x="51" y="50"/>
                  </a:cubicBezTo>
                  <a:cubicBezTo>
                    <a:pt x="50" y="50"/>
                    <a:pt x="49" y="50"/>
                    <a:pt x="48" y="50"/>
                  </a:cubicBezTo>
                  <a:lnTo>
                    <a:pt x="48" y="50"/>
                  </a:lnTo>
                  <a:cubicBezTo>
                    <a:pt x="53" y="45"/>
                    <a:pt x="59" y="42"/>
                    <a:pt x="68" y="40"/>
                  </a:cubicBezTo>
                  <a:cubicBezTo>
                    <a:pt x="78" y="36"/>
                    <a:pt x="85" y="26"/>
                    <a:pt x="82" y="16"/>
                  </a:cubicBezTo>
                  <a:cubicBezTo>
                    <a:pt x="79" y="7"/>
                    <a:pt x="69" y="1"/>
                    <a:pt x="60" y="1"/>
                  </a:cubicBezTo>
                  <a:close/>
                </a:path>
              </a:pathLst>
            </a:custGeom>
            <a:solidFill>
              <a:srgbClr val="473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603;p37">
              <a:extLst>
                <a:ext uri="{FF2B5EF4-FFF2-40B4-BE49-F238E27FC236}">
                  <a16:creationId xmlns:a16="http://schemas.microsoft.com/office/drawing/2014/main" id="{5E4DAF01-E8F7-CE60-6D6B-840B06AFF91D}"/>
                </a:ext>
              </a:extLst>
            </p:cNvPr>
            <p:cNvSpPr/>
            <p:nvPr/>
          </p:nvSpPr>
          <p:spPr>
            <a:xfrm flipH="1">
              <a:off x="6782830" y="3358964"/>
              <a:ext cx="53661" cy="25580"/>
            </a:xfrm>
            <a:custGeom>
              <a:avLst/>
              <a:gdLst/>
              <a:ahLst/>
              <a:cxnLst/>
              <a:rect l="l" t="t" r="r" b="b"/>
              <a:pathLst>
                <a:path w="858" h="409" extrusionOk="0">
                  <a:moveTo>
                    <a:pt x="712" y="40"/>
                  </a:moveTo>
                  <a:cubicBezTo>
                    <a:pt x="750" y="40"/>
                    <a:pt x="783" y="48"/>
                    <a:pt x="801" y="68"/>
                  </a:cubicBezTo>
                  <a:lnTo>
                    <a:pt x="801" y="68"/>
                  </a:lnTo>
                  <a:cubicBezTo>
                    <a:pt x="775" y="67"/>
                    <a:pt x="748" y="66"/>
                    <a:pt x="722" y="66"/>
                  </a:cubicBezTo>
                  <a:cubicBezTo>
                    <a:pt x="653" y="66"/>
                    <a:pt x="585" y="70"/>
                    <a:pt x="517" y="78"/>
                  </a:cubicBezTo>
                  <a:lnTo>
                    <a:pt x="517" y="78"/>
                  </a:lnTo>
                  <a:cubicBezTo>
                    <a:pt x="580" y="58"/>
                    <a:pt x="653" y="40"/>
                    <a:pt x="712" y="40"/>
                  </a:cubicBezTo>
                  <a:close/>
                  <a:moveTo>
                    <a:pt x="713" y="0"/>
                  </a:moveTo>
                  <a:cubicBezTo>
                    <a:pt x="623" y="0"/>
                    <a:pt x="515" y="35"/>
                    <a:pt x="465" y="52"/>
                  </a:cubicBezTo>
                  <a:cubicBezTo>
                    <a:pt x="414" y="68"/>
                    <a:pt x="364" y="88"/>
                    <a:pt x="317" y="111"/>
                  </a:cubicBezTo>
                  <a:lnTo>
                    <a:pt x="317" y="111"/>
                  </a:lnTo>
                  <a:cubicBezTo>
                    <a:pt x="261" y="124"/>
                    <a:pt x="206" y="140"/>
                    <a:pt x="151" y="158"/>
                  </a:cubicBezTo>
                  <a:cubicBezTo>
                    <a:pt x="129" y="165"/>
                    <a:pt x="135" y="198"/>
                    <a:pt x="153" y="198"/>
                  </a:cubicBezTo>
                  <a:cubicBezTo>
                    <a:pt x="156" y="198"/>
                    <a:pt x="158" y="197"/>
                    <a:pt x="161" y="196"/>
                  </a:cubicBezTo>
                  <a:cubicBezTo>
                    <a:pt x="170" y="193"/>
                    <a:pt x="179" y="190"/>
                    <a:pt x="188" y="187"/>
                  </a:cubicBezTo>
                  <a:lnTo>
                    <a:pt x="188" y="187"/>
                  </a:lnTo>
                  <a:cubicBezTo>
                    <a:pt x="122" y="233"/>
                    <a:pt x="62" y="286"/>
                    <a:pt x="8" y="347"/>
                  </a:cubicBezTo>
                  <a:cubicBezTo>
                    <a:pt x="0" y="356"/>
                    <a:pt x="0" y="367"/>
                    <a:pt x="8" y="377"/>
                  </a:cubicBezTo>
                  <a:cubicBezTo>
                    <a:pt x="24" y="397"/>
                    <a:pt x="41" y="404"/>
                    <a:pt x="72" y="408"/>
                  </a:cubicBezTo>
                  <a:cubicBezTo>
                    <a:pt x="73" y="408"/>
                    <a:pt x="74" y="408"/>
                    <a:pt x="75" y="408"/>
                  </a:cubicBezTo>
                  <a:cubicBezTo>
                    <a:pt x="96" y="408"/>
                    <a:pt x="95" y="370"/>
                    <a:pt x="72" y="367"/>
                  </a:cubicBezTo>
                  <a:cubicBezTo>
                    <a:pt x="66" y="363"/>
                    <a:pt x="60" y="360"/>
                    <a:pt x="54" y="357"/>
                  </a:cubicBezTo>
                  <a:lnTo>
                    <a:pt x="54" y="357"/>
                  </a:lnTo>
                  <a:cubicBezTo>
                    <a:pt x="138" y="272"/>
                    <a:pt x="232" y="201"/>
                    <a:pt x="337" y="148"/>
                  </a:cubicBezTo>
                  <a:lnTo>
                    <a:pt x="337" y="148"/>
                  </a:lnTo>
                  <a:cubicBezTo>
                    <a:pt x="464" y="121"/>
                    <a:pt x="593" y="107"/>
                    <a:pt x="723" y="107"/>
                  </a:cubicBezTo>
                  <a:cubicBezTo>
                    <a:pt x="761" y="107"/>
                    <a:pt x="799" y="108"/>
                    <a:pt x="837" y="111"/>
                  </a:cubicBezTo>
                  <a:cubicBezTo>
                    <a:pt x="851" y="111"/>
                    <a:pt x="857" y="97"/>
                    <a:pt x="854" y="84"/>
                  </a:cubicBezTo>
                  <a:cubicBezTo>
                    <a:pt x="839" y="20"/>
                    <a:pt x="781" y="0"/>
                    <a:pt x="713" y="0"/>
                  </a:cubicBezTo>
                  <a:close/>
                </a:path>
              </a:pathLst>
            </a:custGeom>
            <a:solidFill>
              <a:srgbClr val="473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1604;p37">
              <a:extLst>
                <a:ext uri="{FF2B5EF4-FFF2-40B4-BE49-F238E27FC236}">
                  <a16:creationId xmlns:a16="http://schemas.microsoft.com/office/drawing/2014/main" id="{DFC54848-85F2-352B-1F9F-E932E8949630}"/>
                </a:ext>
              </a:extLst>
            </p:cNvPr>
            <p:cNvSpPr/>
            <p:nvPr/>
          </p:nvSpPr>
          <p:spPr>
            <a:xfrm flipH="1">
              <a:off x="6482689" y="3449087"/>
              <a:ext cx="67734" cy="64544"/>
            </a:xfrm>
            <a:custGeom>
              <a:avLst/>
              <a:gdLst/>
              <a:ahLst/>
              <a:cxnLst/>
              <a:rect l="l" t="t" r="r" b="b"/>
              <a:pathLst>
                <a:path w="1083" h="1032" extrusionOk="0">
                  <a:moveTo>
                    <a:pt x="11" y="110"/>
                  </a:moveTo>
                  <a:cubicBezTo>
                    <a:pt x="11" y="110"/>
                    <a:pt x="1" y="133"/>
                    <a:pt x="22" y="147"/>
                  </a:cubicBezTo>
                  <a:lnTo>
                    <a:pt x="22" y="147"/>
                  </a:lnTo>
                  <a:cubicBezTo>
                    <a:pt x="17" y="134"/>
                    <a:pt x="14" y="122"/>
                    <a:pt x="11" y="110"/>
                  </a:cubicBezTo>
                  <a:close/>
                  <a:moveTo>
                    <a:pt x="751" y="0"/>
                  </a:moveTo>
                  <a:cubicBezTo>
                    <a:pt x="635" y="0"/>
                    <a:pt x="486" y="50"/>
                    <a:pt x="291" y="110"/>
                  </a:cubicBezTo>
                  <a:cubicBezTo>
                    <a:pt x="182" y="145"/>
                    <a:pt x="114" y="157"/>
                    <a:pt x="73" y="157"/>
                  </a:cubicBezTo>
                  <a:cubicBezTo>
                    <a:pt x="47" y="157"/>
                    <a:pt x="32" y="153"/>
                    <a:pt x="22" y="147"/>
                  </a:cubicBezTo>
                  <a:lnTo>
                    <a:pt x="22" y="147"/>
                  </a:lnTo>
                  <a:cubicBezTo>
                    <a:pt x="140" y="467"/>
                    <a:pt x="851" y="1032"/>
                    <a:pt x="851" y="1032"/>
                  </a:cubicBezTo>
                  <a:cubicBezTo>
                    <a:pt x="851" y="1032"/>
                    <a:pt x="1083" y="237"/>
                    <a:pt x="950" y="86"/>
                  </a:cubicBezTo>
                  <a:cubicBezTo>
                    <a:pt x="897" y="24"/>
                    <a:pt x="832" y="0"/>
                    <a:pt x="751" y="0"/>
                  </a:cubicBezTo>
                  <a:close/>
                </a:path>
              </a:pathLst>
            </a:custGeom>
            <a:solidFill>
              <a:srgbClr val="FFB4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1605;p37">
              <a:extLst>
                <a:ext uri="{FF2B5EF4-FFF2-40B4-BE49-F238E27FC236}">
                  <a16:creationId xmlns:a16="http://schemas.microsoft.com/office/drawing/2014/main" id="{EDDFB827-1EFF-180B-B18C-4AF70004E74D}"/>
                </a:ext>
              </a:extLst>
            </p:cNvPr>
            <p:cNvSpPr/>
            <p:nvPr/>
          </p:nvSpPr>
          <p:spPr>
            <a:xfrm flipH="1">
              <a:off x="6482001" y="3436516"/>
              <a:ext cx="69485" cy="71236"/>
            </a:xfrm>
            <a:custGeom>
              <a:avLst/>
              <a:gdLst/>
              <a:ahLst/>
              <a:cxnLst/>
              <a:rect l="l" t="t" r="r" b="b"/>
              <a:pathLst>
                <a:path w="1111" h="1139" extrusionOk="0">
                  <a:moveTo>
                    <a:pt x="1" y="0"/>
                  </a:moveTo>
                  <a:cubicBezTo>
                    <a:pt x="4" y="90"/>
                    <a:pt x="11" y="181"/>
                    <a:pt x="45" y="267"/>
                  </a:cubicBezTo>
                  <a:cubicBezTo>
                    <a:pt x="66" y="308"/>
                    <a:pt x="93" y="356"/>
                    <a:pt x="151" y="372"/>
                  </a:cubicBezTo>
                  <a:cubicBezTo>
                    <a:pt x="160" y="374"/>
                    <a:pt x="170" y="374"/>
                    <a:pt x="179" y="374"/>
                  </a:cubicBezTo>
                  <a:cubicBezTo>
                    <a:pt x="224" y="374"/>
                    <a:pt x="260" y="360"/>
                    <a:pt x="294" y="349"/>
                  </a:cubicBezTo>
                  <a:cubicBezTo>
                    <a:pt x="436" y="304"/>
                    <a:pt x="579" y="246"/>
                    <a:pt x="711" y="246"/>
                  </a:cubicBezTo>
                  <a:cubicBezTo>
                    <a:pt x="737" y="246"/>
                    <a:pt x="763" y="248"/>
                    <a:pt x="789" y="254"/>
                  </a:cubicBezTo>
                  <a:cubicBezTo>
                    <a:pt x="861" y="270"/>
                    <a:pt x="919" y="322"/>
                    <a:pt x="946" y="383"/>
                  </a:cubicBezTo>
                  <a:cubicBezTo>
                    <a:pt x="973" y="448"/>
                    <a:pt x="981" y="530"/>
                    <a:pt x="977" y="612"/>
                  </a:cubicBezTo>
                  <a:cubicBezTo>
                    <a:pt x="973" y="697"/>
                    <a:pt x="964" y="782"/>
                    <a:pt x="950" y="868"/>
                  </a:cubicBezTo>
                  <a:lnTo>
                    <a:pt x="929" y="997"/>
                  </a:lnTo>
                  <a:lnTo>
                    <a:pt x="919" y="1065"/>
                  </a:lnTo>
                  <a:lnTo>
                    <a:pt x="915" y="1100"/>
                  </a:lnTo>
                  <a:lnTo>
                    <a:pt x="915" y="1117"/>
                  </a:lnTo>
                  <a:lnTo>
                    <a:pt x="915" y="1127"/>
                  </a:lnTo>
                  <a:cubicBezTo>
                    <a:pt x="915" y="1130"/>
                    <a:pt x="918" y="1138"/>
                    <a:pt x="926" y="1138"/>
                  </a:cubicBezTo>
                  <a:cubicBezTo>
                    <a:pt x="927" y="1138"/>
                    <a:pt x="928" y="1138"/>
                    <a:pt x="929" y="1138"/>
                  </a:cubicBezTo>
                  <a:lnTo>
                    <a:pt x="926" y="1127"/>
                  </a:lnTo>
                  <a:lnTo>
                    <a:pt x="926" y="1127"/>
                  </a:lnTo>
                  <a:cubicBezTo>
                    <a:pt x="927" y="1127"/>
                    <a:pt x="928" y="1127"/>
                    <a:pt x="928" y="1127"/>
                  </a:cubicBezTo>
                  <a:cubicBezTo>
                    <a:pt x="935" y="1127"/>
                    <a:pt x="933" y="1113"/>
                    <a:pt x="940" y="1106"/>
                  </a:cubicBezTo>
                  <a:lnTo>
                    <a:pt x="953" y="1076"/>
                  </a:lnTo>
                  <a:lnTo>
                    <a:pt x="984" y="1015"/>
                  </a:lnTo>
                  <a:cubicBezTo>
                    <a:pt x="1001" y="974"/>
                    <a:pt x="1018" y="933"/>
                    <a:pt x="1035" y="889"/>
                  </a:cubicBezTo>
                  <a:cubicBezTo>
                    <a:pt x="1066" y="807"/>
                    <a:pt x="1090" y="714"/>
                    <a:pt x="1100" y="622"/>
                  </a:cubicBezTo>
                  <a:cubicBezTo>
                    <a:pt x="1110" y="530"/>
                    <a:pt x="1107" y="427"/>
                    <a:pt x="1059" y="328"/>
                  </a:cubicBezTo>
                  <a:cubicBezTo>
                    <a:pt x="1008" y="233"/>
                    <a:pt x="909" y="168"/>
                    <a:pt x="806" y="154"/>
                  </a:cubicBezTo>
                  <a:cubicBezTo>
                    <a:pt x="785" y="152"/>
                    <a:pt x="764" y="151"/>
                    <a:pt x="743" y="151"/>
                  </a:cubicBezTo>
                  <a:cubicBezTo>
                    <a:pt x="567" y="151"/>
                    <a:pt x="418" y="235"/>
                    <a:pt x="274" y="290"/>
                  </a:cubicBezTo>
                  <a:cubicBezTo>
                    <a:pt x="239" y="306"/>
                    <a:pt x="199" y="322"/>
                    <a:pt x="169" y="322"/>
                  </a:cubicBezTo>
                  <a:cubicBezTo>
                    <a:pt x="167" y="322"/>
                    <a:pt x="164" y="322"/>
                    <a:pt x="162" y="322"/>
                  </a:cubicBezTo>
                  <a:cubicBezTo>
                    <a:pt x="127" y="318"/>
                    <a:pt x="100" y="287"/>
                    <a:pt x="80" y="249"/>
                  </a:cubicBezTo>
                  <a:cubicBezTo>
                    <a:pt x="42" y="178"/>
                    <a:pt x="21" y="86"/>
                    <a:pt x="11" y="0"/>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1606;p37">
              <a:extLst>
                <a:ext uri="{FF2B5EF4-FFF2-40B4-BE49-F238E27FC236}">
                  <a16:creationId xmlns:a16="http://schemas.microsoft.com/office/drawing/2014/main" id="{D06BADD0-7037-4605-D096-3C80180E2FC9}"/>
                </a:ext>
              </a:extLst>
            </p:cNvPr>
            <p:cNvSpPr/>
            <p:nvPr/>
          </p:nvSpPr>
          <p:spPr>
            <a:xfrm flipH="1">
              <a:off x="6897032" y="3854298"/>
              <a:ext cx="85496" cy="149977"/>
            </a:xfrm>
            <a:custGeom>
              <a:avLst/>
              <a:gdLst/>
              <a:ahLst/>
              <a:cxnLst/>
              <a:rect l="l" t="t" r="r" b="b"/>
              <a:pathLst>
                <a:path w="1367" h="2398" extrusionOk="0">
                  <a:moveTo>
                    <a:pt x="1366" y="1"/>
                  </a:moveTo>
                  <a:cubicBezTo>
                    <a:pt x="1366" y="1"/>
                    <a:pt x="45" y="834"/>
                    <a:pt x="178" y="1660"/>
                  </a:cubicBezTo>
                  <a:cubicBezTo>
                    <a:pt x="287" y="2332"/>
                    <a:pt x="823" y="2397"/>
                    <a:pt x="1021" y="2397"/>
                  </a:cubicBezTo>
                  <a:cubicBezTo>
                    <a:pt x="1062" y="2397"/>
                    <a:pt x="1089" y="2394"/>
                    <a:pt x="1089" y="2394"/>
                  </a:cubicBezTo>
                  <a:cubicBezTo>
                    <a:pt x="1089" y="2394"/>
                    <a:pt x="0" y="1407"/>
                    <a:pt x="1366" y="1"/>
                  </a:cubicBezTo>
                  <a:close/>
                </a:path>
              </a:pathLst>
            </a:custGeom>
            <a:solidFill>
              <a:srgbClr val="EF6F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1607;p37">
              <a:extLst>
                <a:ext uri="{FF2B5EF4-FFF2-40B4-BE49-F238E27FC236}">
                  <a16:creationId xmlns:a16="http://schemas.microsoft.com/office/drawing/2014/main" id="{F6C2AB2C-FEE0-B514-AE1F-68A123ECD236}"/>
                </a:ext>
              </a:extLst>
            </p:cNvPr>
            <p:cNvSpPr/>
            <p:nvPr/>
          </p:nvSpPr>
          <p:spPr>
            <a:xfrm flipH="1">
              <a:off x="6827485" y="4024287"/>
              <a:ext cx="221213" cy="143723"/>
            </a:xfrm>
            <a:custGeom>
              <a:avLst/>
              <a:gdLst/>
              <a:ahLst/>
              <a:cxnLst/>
              <a:rect l="l" t="t" r="r" b="b"/>
              <a:pathLst>
                <a:path w="3537" h="2298" extrusionOk="0">
                  <a:moveTo>
                    <a:pt x="1" y="0"/>
                  </a:moveTo>
                  <a:lnTo>
                    <a:pt x="1" y="0"/>
                  </a:lnTo>
                  <a:cubicBezTo>
                    <a:pt x="25" y="226"/>
                    <a:pt x="209" y="1202"/>
                    <a:pt x="1772" y="1861"/>
                  </a:cubicBezTo>
                  <a:cubicBezTo>
                    <a:pt x="2649" y="2229"/>
                    <a:pt x="3124" y="2297"/>
                    <a:pt x="3352" y="2297"/>
                  </a:cubicBezTo>
                  <a:cubicBezTo>
                    <a:pt x="3483" y="2297"/>
                    <a:pt x="3533" y="2274"/>
                    <a:pt x="3537" y="2274"/>
                  </a:cubicBezTo>
                  <a:cubicBezTo>
                    <a:pt x="3537" y="2270"/>
                    <a:pt x="3533" y="2270"/>
                    <a:pt x="3530" y="2267"/>
                  </a:cubicBezTo>
                  <a:cubicBezTo>
                    <a:pt x="1161" y="1875"/>
                    <a:pt x="362" y="919"/>
                    <a:pt x="157" y="509"/>
                  </a:cubicBezTo>
                  <a:cubicBezTo>
                    <a:pt x="89" y="331"/>
                    <a:pt x="38" y="161"/>
                    <a:pt x="1" y="0"/>
                  </a:cubicBezTo>
                  <a:close/>
                </a:path>
              </a:pathLst>
            </a:custGeom>
            <a:solidFill>
              <a:srgbClr val="7C6D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1608;p37">
              <a:extLst>
                <a:ext uri="{FF2B5EF4-FFF2-40B4-BE49-F238E27FC236}">
                  <a16:creationId xmlns:a16="http://schemas.microsoft.com/office/drawing/2014/main" id="{32927A96-D308-B064-5E25-EACC4377895D}"/>
                </a:ext>
              </a:extLst>
            </p:cNvPr>
            <p:cNvSpPr/>
            <p:nvPr/>
          </p:nvSpPr>
          <p:spPr>
            <a:xfrm flipH="1">
              <a:off x="6827860" y="4021535"/>
              <a:ext cx="221088" cy="144598"/>
            </a:xfrm>
            <a:custGeom>
              <a:avLst/>
              <a:gdLst/>
              <a:ahLst/>
              <a:cxnLst/>
              <a:rect l="l" t="t" r="r" b="b"/>
              <a:pathLst>
                <a:path w="3535" h="2312" extrusionOk="0">
                  <a:moveTo>
                    <a:pt x="1" y="0"/>
                  </a:moveTo>
                  <a:cubicBezTo>
                    <a:pt x="1" y="0"/>
                    <a:pt x="1" y="14"/>
                    <a:pt x="5" y="44"/>
                  </a:cubicBezTo>
                  <a:cubicBezTo>
                    <a:pt x="42" y="205"/>
                    <a:pt x="93" y="375"/>
                    <a:pt x="161" y="553"/>
                  </a:cubicBezTo>
                  <a:cubicBezTo>
                    <a:pt x="366" y="963"/>
                    <a:pt x="1165" y="1919"/>
                    <a:pt x="3534" y="2311"/>
                  </a:cubicBezTo>
                  <a:cubicBezTo>
                    <a:pt x="3500" y="2270"/>
                    <a:pt x="3466" y="2233"/>
                    <a:pt x="3435" y="2192"/>
                  </a:cubicBezTo>
                  <a:lnTo>
                    <a:pt x="3319" y="2055"/>
                  </a:lnTo>
                  <a:lnTo>
                    <a:pt x="3315" y="2055"/>
                  </a:lnTo>
                  <a:cubicBezTo>
                    <a:pt x="3257" y="2055"/>
                    <a:pt x="2835" y="2045"/>
                    <a:pt x="2404" y="1738"/>
                  </a:cubicBezTo>
                  <a:cubicBezTo>
                    <a:pt x="1943" y="1403"/>
                    <a:pt x="1705" y="1358"/>
                    <a:pt x="1705" y="1358"/>
                  </a:cubicBezTo>
                  <a:cubicBezTo>
                    <a:pt x="1670" y="1325"/>
                    <a:pt x="1271" y="1389"/>
                    <a:pt x="793" y="952"/>
                  </a:cubicBezTo>
                  <a:cubicBezTo>
                    <a:pt x="315" y="515"/>
                    <a:pt x="1" y="0"/>
                    <a:pt x="1" y="0"/>
                  </a:cubicBezTo>
                  <a:close/>
                </a:path>
              </a:pathLst>
            </a:custGeom>
            <a:solidFill>
              <a:srgbClr val="EF6F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1609;p37">
              <a:extLst>
                <a:ext uri="{FF2B5EF4-FFF2-40B4-BE49-F238E27FC236}">
                  <a16:creationId xmlns:a16="http://schemas.microsoft.com/office/drawing/2014/main" id="{1239B36E-C28C-7A50-21ED-9739B81582E1}"/>
                </a:ext>
              </a:extLst>
            </p:cNvPr>
            <p:cNvSpPr/>
            <p:nvPr/>
          </p:nvSpPr>
          <p:spPr>
            <a:xfrm flipH="1">
              <a:off x="6420959" y="3966186"/>
              <a:ext cx="471008" cy="263742"/>
            </a:xfrm>
            <a:custGeom>
              <a:avLst/>
              <a:gdLst/>
              <a:ahLst/>
              <a:cxnLst/>
              <a:rect l="l" t="t" r="r" b="b"/>
              <a:pathLst>
                <a:path w="7531" h="4217" extrusionOk="0">
                  <a:moveTo>
                    <a:pt x="5782" y="1"/>
                  </a:moveTo>
                  <a:cubicBezTo>
                    <a:pt x="4096" y="1"/>
                    <a:pt x="1284" y="66"/>
                    <a:pt x="833" y="66"/>
                  </a:cubicBezTo>
                  <a:cubicBezTo>
                    <a:pt x="208" y="66"/>
                    <a:pt x="0" y="291"/>
                    <a:pt x="68" y="765"/>
                  </a:cubicBezTo>
                  <a:cubicBezTo>
                    <a:pt x="137" y="1236"/>
                    <a:pt x="375" y="4217"/>
                    <a:pt x="3564" y="4217"/>
                  </a:cubicBezTo>
                  <a:cubicBezTo>
                    <a:pt x="5053" y="4217"/>
                    <a:pt x="6005" y="3882"/>
                    <a:pt x="6674" y="3032"/>
                  </a:cubicBezTo>
                  <a:cubicBezTo>
                    <a:pt x="6814" y="2855"/>
                    <a:pt x="6943" y="2660"/>
                    <a:pt x="7060" y="2435"/>
                  </a:cubicBezTo>
                  <a:cubicBezTo>
                    <a:pt x="7070" y="2418"/>
                    <a:pt x="7076" y="2401"/>
                    <a:pt x="7087" y="2383"/>
                  </a:cubicBezTo>
                  <a:cubicBezTo>
                    <a:pt x="7363" y="1841"/>
                    <a:pt x="7500" y="1363"/>
                    <a:pt x="7517" y="977"/>
                  </a:cubicBezTo>
                  <a:cubicBezTo>
                    <a:pt x="7531" y="721"/>
                    <a:pt x="7490" y="513"/>
                    <a:pt x="7404" y="352"/>
                  </a:cubicBezTo>
                  <a:cubicBezTo>
                    <a:pt x="7322" y="192"/>
                    <a:pt x="7196" y="83"/>
                    <a:pt x="7035" y="39"/>
                  </a:cubicBezTo>
                  <a:cubicBezTo>
                    <a:pt x="6932" y="11"/>
                    <a:pt x="6444" y="1"/>
                    <a:pt x="5782" y="1"/>
                  </a:cubicBezTo>
                  <a:close/>
                </a:path>
              </a:pathLst>
            </a:custGeom>
            <a:solidFill>
              <a:srgbClr val="D2BF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1610;p37">
              <a:extLst>
                <a:ext uri="{FF2B5EF4-FFF2-40B4-BE49-F238E27FC236}">
                  <a16:creationId xmlns:a16="http://schemas.microsoft.com/office/drawing/2014/main" id="{7C03F7DB-9540-5A6E-FFD4-642F91DC3B53}"/>
                </a:ext>
              </a:extLst>
            </p:cNvPr>
            <p:cNvSpPr/>
            <p:nvPr/>
          </p:nvSpPr>
          <p:spPr>
            <a:xfrm flipH="1">
              <a:off x="6705590" y="3950362"/>
              <a:ext cx="233784" cy="301142"/>
            </a:xfrm>
            <a:custGeom>
              <a:avLst/>
              <a:gdLst/>
              <a:ahLst/>
              <a:cxnLst/>
              <a:rect l="l" t="t" r="r" b="b"/>
              <a:pathLst>
                <a:path w="3738" h="4815" extrusionOk="0">
                  <a:moveTo>
                    <a:pt x="3410" y="1"/>
                  </a:moveTo>
                  <a:cubicBezTo>
                    <a:pt x="3410" y="1"/>
                    <a:pt x="1956" y="35"/>
                    <a:pt x="1482" y="56"/>
                  </a:cubicBezTo>
                  <a:cubicBezTo>
                    <a:pt x="1468" y="56"/>
                    <a:pt x="1453" y="57"/>
                    <a:pt x="1439" y="57"/>
                  </a:cubicBezTo>
                  <a:cubicBezTo>
                    <a:pt x="1306" y="57"/>
                    <a:pt x="1155" y="30"/>
                    <a:pt x="1004" y="30"/>
                  </a:cubicBezTo>
                  <a:cubicBezTo>
                    <a:pt x="619" y="30"/>
                    <a:pt x="234" y="207"/>
                    <a:pt x="137" y="1469"/>
                  </a:cubicBezTo>
                  <a:cubicBezTo>
                    <a:pt x="0" y="3278"/>
                    <a:pt x="2759" y="4814"/>
                    <a:pt x="2759" y="4814"/>
                  </a:cubicBezTo>
                  <a:lnTo>
                    <a:pt x="3738" y="4234"/>
                  </a:lnTo>
                  <a:cubicBezTo>
                    <a:pt x="3035" y="3978"/>
                    <a:pt x="2560" y="2926"/>
                    <a:pt x="2461" y="1674"/>
                  </a:cubicBezTo>
                  <a:cubicBezTo>
                    <a:pt x="2362" y="418"/>
                    <a:pt x="3410" y="1"/>
                    <a:pt x="3410" y="1"/>
                  </a:cubicBezTo>
                  <a:close/>
                </a:path>
              </a:pathLst>
            </a:custGeom>
            <a:solidFill>
              <a:srgbClr val="C6B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611;p37">
              <a:extLst>
                <a:ext uri="{FF2B5EF4-FFF2-40B4-BE49-F238E27FC236}">
                  <a16:creationId xmlns:a16="http://schemas.microsoft.com/office/drawing/2014/main" id="{0458D592-A975-687A-91AE-92BB04CA7F88}"/>
                </a:ext>
              </a:extLst>
            </p:cNvPr>
            <p:cNvSpPr/>
            <p:nvPr/>
          </p:nvSpPr>
          <p:spPr>
            <a:xfrm flipH="1">
              <a:off x="6789459" y="4011716"/>
              <a:ext cx="129463" cy="147976"/>
            </a:xfrm>
            <a:custGeom>
              <a:avLst/>
              <a:gdLst/>
              <a:ahLst/>
              <a:cxnLst/>
              <a:rect l="l" t="t" r="r" b="b"/>
              <a:pathLst>
                <a:path w="2070" h="2366" extrusionOk="0">
                  <a:moveTo>
                    <a:pt x="1765" y="1"/>
                  </a:moveTo>
                  <a:cubicBezTo>
                    <a:pt x="1383" y="1"/>
                    <a:pt x="121" y="696"/>
                    <a:pt x="80" y="707"/>
                  </a:cubicBezTo>
                  <a:cubicBezTo>
                    <a:pt x="1" y="727"/>
                    <a:pt x="1104" y="2366"/>
                    <a:pt x="1104" y="2366"/>
                  </a:cubicBezTo>
                  <a:cubicBezTo>
                    <a:pt x="1104" y="2366"/>
                    <a:pt x="1567" y="2212"/>
                    <a:pt x="1578" y="1918"/>
                  </a:cubicBezTo>
                  <a:cubicBezTo>
                    <a:pt x="1588" y="1625"/>
                    <a:pt x="1862" y="1782"/>
                    <a:pt x="1947" y="1515"/>
                  </a:cubicBezTo>
                  <a:cubicBezTo>
                    <a:pt x="1991" y="1375"/>
                    <a:pt x="1899" y="1260"/>
                    <a:pt x="1916" y="1123"/>
                  </a:cubicBezTo>
                  <a:cubicBezTo>
                    <a:pt x="1936" y="986"/>
                    <a:pt x="2070" y="830"/>
                    <a:pt x="2005" y="676"/>
                  </a:cubicBezTo>
                  <a:cubicBezTo>
                    <a:pt x="1961" y="567"/>
                    <a:pt x="1783" y="331"/>
                    <a:pt x="1858" y="140"/>
                  </a:cubicBezTo>
                  <a:cubicBezTo>
                    <a:pt x="1897" y="41"/>
                    <a:pt x="1856" y="1"/>
                    <a:pt x="1765" y="1"/>
                  </a:cubicBezTo>
                  <a:close/>
                </a:path>
              </a:pathLst>
            </a:custGeom>
            <a:solidFill>
              <a:srgbClr val="A888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1612;p37">
              <a:extLst>
                <a:ext uri="{FF2B5EF4-FFF2-40B4-BE49-F238E27FC236}">
                  <a16:creationId xmlns:a16="http://schemas.microsoft.com/office/drawing/2014/main" id="{4B3AA792-FEEC-A460-20A5-062CA1EE2D8F}"/>
                </a:ext>
              </a:extLst>
            </p:cNvPr>
            <p:cNvSpPr/>
            <p:nvPr/>
          </p:nvSpPr>
          <p:spPr>
            <a:xfrm flipH="1">
              <a:off x="6359480" y="4026226"/>
              <a:ext cx="111889" cy="89874"/>
            </a:xfrm>
            <a:custGeom>
              <a:avLst/>
              <a:gdLst/>
              <a:ahLst/>
              <a:cxnLst/>
              <a:rect l="l" t="t" r="r" b="b"/>
              <a:pathLst>
                <a:path w="1789" h="1437" extrusionOk="0">
                  <a:moveTo>
                    <a:pt x="423" y="0"/>
                  </a:moveTo>
                  <a:cubicBezTo>
                    <a:pt x="423" y="0"/>
                    <a:pt x="136" y="7"/>
                    <a:pt x="61" y="256"/>
                  </a:cubicBezTo>
                  <a:cubicBezTo>
                    <a:pt x="0" y="460"/>
                    <a:pt x="169" y="504"/>
                    <a:pt x="233" y="513"/>
                  </a:cubicBezTo>
                  <a:lnTo>
                    <a:pt x="233" y="513"/>
                  </a:lnTo>
                  <a:cubicBezTo>
                    <a:pt x="232" y="513"/>
                    <a:pt x="231" y="513"/>
                    <a:pt x="230" y="513"/>
                  </a:cubicBezTo>
                  <a:cubicBezTo>
                    <a:pt x="187" y="513"/>
                    <a:pt x="104" y="532"/>
                    <a:pt x="82" y="669"/>
                  </a:cubicBezTo>
                  <a:cubicBezTo>
                    <a:pt x="48" y="894"/>
                    <a:pt x="201" y="935"/>
                    <a:pt x="201" y="935"/>
                  </a:cubicBezTo>
                  <a:cubicBezTo>
                    <a:pt x="201" y="935"/>
                    <a:pt x="64" y="1048"/>
                    <a:pt x="82" y="1236"/>
                  </a:cubicBezTo>
                  <a:cubicBezTo>
                    <a:pt x="99" y="1404"/>
                    <a:pt x="264" y="1436"/>
                    <a:pt x="389" y="1436"/>
                  </a:cubicBezTo>
                  <a:cubicBezTo>
                    <a:pt x="467" y="1436"/>
                    <a:pt x="529" y="1423"/>
                    <a:pt x="529" y="1423"/>
                  </a:cubicBezTo>
                  <a:cubicBezTo>
                    <a:pt x="1789" y="113"/>
                    <a:pt x="423" y="0"/>
                    <a:pt x="423" y="0"/>
                  </a:cubicBezTo>
                  <a:close/>
                </a:path>
              </a:pathLst>
            </a:custGeom>
            <a:solidFill>
              <a:srgbClr val="A888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1613;p37">
              <a:extLst>
                <a:ext uri="{FF2B5EF4-FFF2-40B4-BE49-F238E27FC236}">
                  <a16:creationId xmlns:a16="http://schemas.microsoft.com/office/drawing/2014/main" id="{4A749E7A-D14C-D881-2989-F4FA35C81252}"/>
                </a:ext>
              </a:extLst>
            </p:cNvPr>
            <p:cNvSpPr/>
            <p:nvPr/>
          </p:nvSpPr>
          <p:spPr>
            <a:xfrm flipH="1">
              <a:off x="6565495" y="4215166"/>
              <a:ext cx="167051" cy="26518"/>
            </a:xfrm>
            <a:custGeom>
              <a:avLst/>
              <a:gdLst/>
              <a:ahLst/>
              <a:cxnLst/>
              <a:rect l="l" t="t" r="r" b="b"/>
              <a:pathLst>
                <a:path w="2671" h="424" extrusionOk="0">
                  <a:moveTo>
                    <a:pt x="11" y="0"/>
                  </a:moveTo>
                  <a:cubicBezTo>
                    <a:pt x="5" y="0"/>
                    <a:pt x="1" y="3"/>
                    <a:pt x="1" y="11"/>
                  </a:cubicBezTo>
                  <a:lnTo>
                    <a:pt x="1" y="413"/>
                  </a:lnTo>
                  <a:cubicBezTo>
                    <a:pt x="1" y="420"/>
                    <a:pt x="5" y="424"/>
                    <a:pt x="11" y="424"/>
                  </a:cubicBezTo>
                  <a:lnTo>
                    <a:pt x="2660" y="424"/>
                  </a:lnTo>
                  <a:cubicBezTo>
                    <a:pt x="2663" y="424"/>
                    <a:pt x="2671" y="420"/>
                    <a:pt x="2671" y="413"/>
                  </a:cubicBezTo>
                  <a:lnTo>
                    <a:pt x="2671" y="11"/>
                  </a:lnTo>
                  <a:cubicBezTo>
                    <a:pt x="2671" y="3"/>
                    <a:pt x="2663" y="0"/>
                    <a:pt x="2660" y="0"/>
                  </a:cubicBez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1614;p37">
              <a:extLst>
                <a:ext uri="{FF2B5EF4-FFF2-40B4-BE49-F238E27FC236}">
                  <a16:creationId xmlns:a16="http://schemas.microsoft.com/office/drawing/2014/main" id="{7E0DD7A4-9DD2-8976-BB91-1B11D9F64E54}"/>
                </a:ext>
              </a:extLst>
            </p:cNvPr>
            <p:cNvSpPr/>
            <p:nvPr/>
          </p:nvSpPr>
          <p:spPr>
            <a:xfrm flipH="1">
              <a:off x="6616092" y="3832971"/>
              <a:ext cx="82494" cy="125148"/>
            </a:xfrm>
            <a:custGeom>
              <a:avLst/>
              <a:gdLst/>
              <a:ahLst/>
              <a:cxnLst/>
              <a:rect l="l" t="t" r="r" b="b"/>
              <a:pathLst>
                <a:path w="1319" h="2001" extrusionOk="0">
                  <a:moveTo>
                    <a:pt x="778" y="1"/>
                  </a:moveTo>
                  <a:cubicBezTo>
                    <a:pt x="739" y="1"/>
                    <a:pt x="700" y="6"/>
                    <a:pt x="663" y="18"/>
                  </a:cubicBezTo>
                  <a:lnTo>
                    <a:pt x="656" y="59"/>
                  </a:lnTo>
                  <a:cubicBezTo>
                    <a:pt x="837" y="223"/>
                    <a:pt x="878" y="400"/>
                    <a:pt x="861" y="520"/>
                  </a:cubicBezTo>
                  <a:cubicBezTo>
                    <a:pt x="850" y="584"/>
                    <a:pt x="834" y="649"/>
                    <a:pt x="809" y="710"/>
                  </a:cubicBezTo>
                  <a:cubicBezTo>
                    <a:pt x="800" y="742"/>
                    <a:pt x="786" y="769"/>
                    <a:pt x="759" y="800"/>
                  </a:cubicBezTo>
                  <a:cubicBezTo>
                    <a:pt x="735" y="827"/>
                    <a:pt x="697" y="858"/>
                    <a:pt x="656" y="885"/>
                  </a:cubicBezTo>
                  <a:lnTo>
                    <a:pt x="510" y="973"/>
                  </a:lnTo>
                  <a:cubicBezTo>
                    <a:pt x="458" y="1008"/>
                    <a:pt x="404" y="1045"/>
                    <a:pt x="356" y="1086"/>
                  </a:cubicBezTo>
                  <a:cubicBezTo>
                    <a:pt x="261" y="1168"/>
                    <a:pt x="179" y="1260"/>
                    <a:pt x="110" y="1363"/>
                  </a:cubicBezTo>
                  <a:cubicBezTo>
                    <a:pt x="76" y="1414"/>
                    <a:pt x="42" y="1476"/>
                    <a:pt x="21" y="1544"/>
                  </a:cubicBezTo>
                  <a:cubicBezTo>
                    <a:pt x="1" y="1616"/>
                    <a:pt x="4" y="1701"/>
                    <a:pt x="39" y="1766"/>
                  </a:cubicBezTo>
                  <a:cubicBezTo>
                    <a:pt x="107" y="1895"/>
                    <a:pt x="215" y="1950"/>
                    <a:pt x="318" y="2001"/>
                  </a:cubicBezTo>
                  <a:lnTo>
                    <a:pt x="342" y="1967"/>
                  </a:lnTo>
                  <a:cubicBezTo>
                    <a:pt x="261" y="1889"/>
                    <a:pt x="182" y="1803"/>
                    <a:pt x="168" y="1718"/>
                  </a:cubicBezTo>
                  <a:cubicBezTo>
                    <a:pt x="161" y="1677"/>
                    <a:pt x="168" y="1643"/>
                    <a:pt x="188" y="1608"/>
                  </a:cubicBezTo>
                  <a:cubicBezTo>
                    <a:pt x="209" y="1575"/>
                    <a:pt x="240" y="1540"/>
                    <a:pt x="281" y="1503"/>
                  </a:cubicBezTo>
                  <a:cubicBezTo>
                    <a:pt x="352" y="1431"/>
                    <a:pt x="438" y="1370"/>
                    <a:pt x="527" y="1322"/>
                  </a:cubicBezTo>
                  <a:cubicBezTo>
                    <a:pt x="568" y="1298"/>
                    <a:pt x="612" y="1277"/>
                    <a:pt x="660" y="1257"/>
                  </a:cubicBezTo>
                  <a:lnTo>
                    <a:pt x="817" y="1195"/>
                  </a:lnTo>
                  <a:cubicBezTo>
                    <a:pt x="871" y="1172"/>
                    <a:pt x="932" y="1145"/>
                    <a:pt x="998" y="1107"/>
                  </a:cubicBezTo>
                  <a:cubicBezTo>
                    <a:pt x="1063" y="1066"/>
                    <a:pt x="1127" y="1008"/>
                    <a:pt x="1175" y="946"/>
                  </a:cubicBezTo>
                  <a:cubicBezTo>
                    <a:pt x="1274" y="820"/>
                    <a:pt x="1318" y="656"/>
                    <a:pt x="1298" y="496"/>
                  </a:cubicBezTo>
                  <a:cubicBezTo>
                    <a:pt x="1285" y="414"/>
                    <a:pt x="1257" y="335"/>
                    <a:pt x="1216" y="267"/>
                  </a:cubicBezTo>
                  <a:cubicBezTo>
                    <a:pt x="1178" y="198"/>
                    <a:pt x="1124" y="141"/>
                    <a:pt x="1063" y="100"/>
                  </a:cubicBezTo>
                  <a:cubicBezTo>
                    <a:pt x="977" y="36"/>
                    <a:pt x="876" y="1"/>
                    <a:pt x="778" y="1"/>
                  </a:cubicBezTo>
                  <a:close/>
                </a:path>
              </a:pathLst>
            </a:custGeom>
            <a:solidFill>
              <a:srgbClr val="EFE8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1615;p37">
              <a:extLst>
                <a:ext uri="{FF2B5EF4-FFF2-40B4-BE49-F238E27FC236}">
                  <a16:creationId xmlns:a16="http://schemas.microsoft.com/office/drawing/2014/main" id="{5F2E8F6F-F88B-C654-FB95-ECF020319989}"/>
                </a:ext>
              </a:extLst>
            </p:cNvPr>
            <p:cNvSpPr/>
            <p:nvPr/>
          </p:nvSpPr>
          <p:spPr>
            <a:xfrm flipH="1">
              <a:off x="6434594" y="3981696"/>
              <a:ext cx="47532" cy="68609"/>
            </a:xfrm>
            <a:custGeom>
              <a:avLst/>
              <a:gdLst/>
              <a:ahLst/>
              <a:cxnLst/>
              <a:rect l="l" t="t" r="r" b="b"/>
              <a:pathLst>
                <a:path w="760" h="1097" extrusionOk="0">
                  <a:moveTo>
                    <a:pt x="149" y="1"/>
                  </a:moveTo>
                  <a:cubicBezTo>
                    <a:pt x="41" y="1"/>
                    <a:pt x="0" y="167"/>
                    <a:pt x="113" y="183"/>
                  </a:cubicBezTo>
                  <a:cubicBezTo>
                    <a:pt x="513" y="237"/>
                    <a:pt x="558" y="647"/>
                    <a:pt x="490" y="979"/>
                  </a:cubicBezTo>
                  <a:cubicBezTo>
                    <a:pt x="475" y="1050"/>
                    <a:pt x="535" y="1096"/>
                    <a:pt x="590" y="1096"/>
                  </a:cubicBezTo>
                  <a:cubicBezTo>
                    <a:pt x="626" y="1096"/>
                    <a:pt x="661" y="1076"/>
                    <a:pt x="671" y="1029"/>
                  </a:cubicBezTo>
                  <a:cubicBezTo>
                    <a:pt x="759" y="606"/>
                    <a:pt x="674" y="70"/>
                    <a:pt x="165" y="2"/>
                  </a:cubicBezTo>
                  <a:cubicBezTo>
                    <a:pt x="160" y="1"/>
                    <a:pt x="154" y="1"/>
                    <a:pt x="149" y="1"/>
                  </a:cubicBezTo>
                  <a:close/>
                </a:path>
              </a:pathLst>
            </a:custGeom>
            <a:solidFill>
              <a:srgbClr val="CCE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1616;p37">
              <a:extLst>
                <a:ext uri="{FF2B5EF4-FFF2-40B4-BE49-F238E27FC236}">
                  <a16:creationId xmlns:a16="http://schemas.microsoft.com/office/drawing/2014/main" id="{64C4048C-C374-0650-9844-E91DB0678DDA}"/>
                </a:ext>
              </a:extLst>
            </p:cNvPr>
            <p:cNvSpPr/>
            <p:nvPr/>
          </p:nvSpPr>
          <p:spPr>
            <a:xfrm flipH="1">
              <a:off x="6444663" y="4062313"/>
              <a:ext cx="12884" cy="11758"/>
            </a:xfrm>
            <a:custGeom>
              <a:avLst/>
              <a:gdLst/>
              <a:ahLst/>
              <a:cxnLst/>
              <a:rect l="l" t="t" r="r" b="b"/>
              <a:pathLst>
                <a:path w="206" h="188" extrusionOk="0">
                  <a:moveTo>
                    <a:pt x="100" y="0"/>
                  </a:moveTo>
                  <a:cubicBezTo>
                    <a:pt x="48" y="0"/>
                    <a:pt x="1" y="41"/>
                    <a:pt x="4" y="92"/>
                  </a:cubicBezTo>
                  <a:cubicBezTo>
                    <a:pt x="7" y="144"/>
                    <a:pt x="45" y="188"/>
                    <a:pt x="100" y="188"/>
                  </a:cubicBezTo>
                  <a:lnTo>
                    <a:pt x="106" y="188"/>
                  </a:lnTo>
                  <a:cubicBezTo>
                    <a:pt x="158" y="188"/>
                    <a:pt x="205" y="144"/>
                    <a:pt x="202" y="92"/>
                  </a:cubicBezTo>
                  <a:cubicBezTo>
                    <a:pt x="199" y="41"/>
                    <a:pt x="161" y="0"/>
                    <a:pt x="106" y="0"/>
                  </a:cubicBezTo>
                  <a:close/>
                </a:path>
              </a:pathLst>
            </a:custGeom>
            <a:solidFill>
              <a:srgbClr val="CCE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1617;p37">
              <a:extLst>
                <a:ext uri="{FF2B5EF4-FFF2-40B4-BE49-F238E27FC236}">
                  <a16:creationId xmlns:a16="http://schemas.microsoft.com/office/drawing/2014/main" id="{B037309F-B90F-3849-F864-1383B47717CC}"/>
                </a:ext>
              </a:extLst>
            </p:cNvPr>
            <p:cNvSpPr/>
            <p:nvPr/>
          </p:nvSpPr>
          <p:spPr>
            <a:xfrm flipH="1">
              <a:off x="6355665" y="3992704"/>
              <a:ext cx="49033" cy="33398"/>
            </a:xfrm>
            <a:custGeom>
              <a:avLst/>
              <a:gdLst/>
              <a:ahLst/>
              <a:cxnLst/>
              <a:rect l="l" t="t" r="r" b="b"/>
              <a:pathLst>
                <a:path w="784" h="534" extrusionOk="0">
                  <a:moveTo>
                    <a:pt x="138" y="1"/>
                  </a:moveTo>
                  <a:cubicBezTo>
                    <a:pt x="37" y="1"/>
                    <a:pt x="0" y="162"/>
                    <a:pt x="112" y="184"/>
                  </a:cubicBezTo>
                  <a:cubicBezTo>
                    <a:pt x="303" y="225"/>
                    <a:pt x="466" y="327"/>
                    <a:pt x="575" y="491"/>
                  </a:cubicBezTo>
                  <a:cubicBezTo>
                    <a:pt x="595" y="521"/>
                    <a:pt x="624" y="534"/>
                    <a:pt x="653" y="534"/>
                  </a:cubicBezTo>
                  <a:cubicBezTo>
                    <a:pt x="719" y="534"/>
                    <a:pt x="784" y="468"/>
                    <a:pt x="736" y="396"/>
                  </a:cubicBezTo>
                  <a:cubicBezTo>
                    <a:pt x="600" y="195"/>
                    <a:pt x="398" y="55"/>
                    <a:pt x="163" y="4"/>
                  </a:cubicBezTo>
                  <a:cubicBezTo>
                    <a:pt x="154" y="2"/>
                    <a:pt x="146" y="1"/>
                    <a:pt x="138" y="1"/>
                  </a:cubicBezTo>
                  <a:close/>
                </a:path>
              </a:pathLst>
            </a:custGeom>
            <a:solidFill>
              <a:srgbClr val="7FA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1618;p37">
              <a:extLst>
                <a:ext uri="{FF2B5EF4-FFF2-40B4-BE49-F238E27FC236}">
                  <a16:creationId xmlns:a16="http://schemas.microsoft.com/office/drawing/2014/main" id="{311044F9-7046-71D7-36DE-D9B4C6B73496}"/>
                </a:ext>
              </a:extLst>
            </p:cNvPr>
            <p:cNvSpPr/>
            <p:nvPr/>
          </p:nvSpPr>
          <p:spPr>
            <a:xfrm flipH="1">
              <a:off x="6338966" y="3988138"/>
              <a:ext cx="135655" cy="167739"/>
            </a:xfrm>
            <a:custGeom>
              <a:avLst/>
              <a:gdLst/>
              <a:ahLst/>
              <a:cxnLst/>
              <a:rect l="l" t="t" r="r" b="b"/>
              <a:pathLst>
                <a:path w="2169" h="2682" extrusionOk="0">
                  <a:moveTo>
                    <a:pt x="799" y="1"/>
                  </a:moveTo>
                  <a:cubicBezTo>
                    <a:pt x="776" y="1"/>
                    <a:pt x="753" y="1"/>
                    <a:pt x="731" y="1"/>
                  </a:cubicBezTo>
                  <a:cubicBezTo>
                    <a:pt x="817" y="162"/>
                    <a:pt x="858" y="370"/>
                    <a:pt x="844" y="626"/>
                  </a:cubicBezTo>
                  <a:cubicBezTo>
                    <a:pt x="1472" y="643"/>
                    <a:pt x="1485" y="944"/>
                    <a:pt x="1493" y="1142"/>
                  </a:cubicBezTo>
                  <a:cubicBezTo>
                    <a:pt x="1506" y="1466"/>
                    <a:pt x="1403" y="1613"/>
                    <a:pt x="1325" y="1691"/>
                  </a:cubicBezTo>
                  <a:cubicBezTo>
                    <a:pt x="1158" y="1869"/>
                    <a:pt x="837" y="1985"/>
                    <a:pt x="414" y="2032"/>
                  </a:cubicBezTo>
                  <a:cubicBezTo>
                    <a:pt x="403" y="2050"/>
                    <a:pt x="397" y="2067"/>
                    <a:pt x="387" y="2084"/>
                  </a:cubicBezTo>
                  <a:cubicBezTo>
                    <a:pt x="270" y="2309"/>
                    <a:pt x="141" y="2504"/>
                    <a:pt x="1" y="2681"/>
                  </a:cubicBezTo>
                  <a:cubicBezTo>
                    <a:pt x="1093" y="2678"/>
                    <a:pt x="2169" y="2336"/>
                    <a:pt x="2120" y="1117"/>
                  </a:cubicBezTo>
                  <a:cubicBezTo>
                    <a:pt x="2081" y="161"/>
                    <a:pt x="1311" y="1"/>
                    <a:pt x="799" y="1"/>
                  </a:cubicBez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1619;p37">
              <a:extLst>
                <a:ext uri="{FF2B5EF4-FFF2-40B4-BE49-F238E27FC236}">
                  <a16:creationId xmlns:a16="http://schemas.microsoft.com/office/drawing/2014/main" id="{412E7D1D-13A6-D05D-E8C3-7B52AF196222}"/>
                </a:ext>
              </a:extLst>
            </p:cNvPr>
            <p:cNvSpPr/>
            <p:nvPr/>
          </p:nvSpPr>
          <p:spPr>
            <a:xfrm flipH="1">
              <a:off x="6408389" y="4026852"/>
              <a:ext cx="56163" cy="30583"/>
            </a:xfrm>
            <a:custGeom>
              <a:avLst/>
              <a:gdLst/>
              <a:ahLst/>
              <a:cxnLst/>
              <a:rect l="l" t="t" r="r" b="b"/>
              <a:pathLst>
                <a:path w="898" h="489" extrusionOk="0">
                  <a:moveTo>
                    <a:pt x="242" y="0"/>
                  </a:moveTo>
                  <a:cubicBezTo>
                    <a:pt x="106" y="0"/>
                    <a:pt x="0" y="109"/>
                    <a:pt x="0" y="246"/>
                  </a:cubicBezTo>
                  <a:cubicBezTo>
                    <a:pt x="0" y="380"/>
                    <a:pt x="106" y="488"/>
                    <a:pt x="242" y="488"/>
                  </a:cubicBezTo>
                  <a:lnTo>
                    <a:pt x="656" y="488"/>
                  </a:lnTo>
                  <a:cubicBezTo>
                    <a:pt x="789" y="488"/>
                    <a:pt x="898" y="380"/>
                    <a:pt x="898" y="246"/>
                  </a:cubicBezTo>
                  <a:cubicBezTo>
                    <a:pt x="898" y="109"/>
                    <a:pt x="789" y="0"/>
                    <a:pt x="656" y="0"/>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1620;p37">
              <a:extLst>
                <a:ext uri="{FF2B5EF4-FFF2-40B4-BE49-F238E27FC236}">
                  <a16:creationId xmlns:a16="http://schemas.microsoft.com/office/drawing/2014/main" id="{27C80D04-4B4A-28DE-29D4-C5437EBA7D89}"/>
                </a:ext>
              </a:extLst>
            </p:cNvPr>
            <p:cNvSpPr/>
            <p:nvPr/>
          </p:nvSpPr>
          <p:spPr>
            <a:xfrm flipH="1">
              <a:off x="6411953" y="4054996"/>
              <a:ext cx="49033" cy="30396"/>
            </a:xfrm>
            <a:custGeom>
              <a:avLst/>
              <a:gdLst/>
              <a:ahLst/>
              <a:cxnLst/>
              <a:rect l="l" t="t" r="r" b="b"/>
              <a:pathLst>
                <a:path w="784" h="486" extrusionOk="0">
                  <a:moveTo>
                    <a:pt x="243" y="1"/>
                  </a:moveTo>
                  <a:cubicBezTo>
                    <a:pt x="111" y="1"/>
                    <a:pt x="1" y="106"/>
                    <a:pt x="1" y="243"/>
                  </a:cubicBezTo>
                  <a:cubicBezTo>
                    <a:pt x="1" y="376"/>
                    <a:pt x="111" y="486"/>
                    <a:pt x="243" y="486"/>
                  </a:cubicBezTo>
                  <a:lnTo>
                    <a:pt x="541" y="486"/>
                  </a:lnTo>
                  <a:cubicBezTo>
                    <a:pt x="673" y="486"/>
                    <a:pt x="783" y="376"/>
                    <a:pt x="783" y="243"/>
                  </a:cubicBezTo>
                  <a:cubicBezTo>
                    <a:pt x="783" y="106"/>
                    <a:pt x="673" y="1"/>
                    <a:pt x="541" y="1"/>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1621;p37">
              <a:extLst>
                <a:ext uri="{FF2B5EF4-FFF2-40B4-BE49-F238E27FC236}">
                  <a16:creationId xmlns:a16="http://schemas.microsoft.com/office/drawing/2014/main" id="{98D1F072-B74A-747A-FF75-D13F6B5F3721}"/>
                </a:ext>
              </a:extLst>
            </p:cNvPr>
            <p:cNvSpPr/>
            <p:nvPr/>
          </p:nvSpPr>
          <p:spPr>
            <a:xfrm flipH="1">
              <a:off x="6413892" y="4084703"/>
              <a:ext cx="48971" cy="30396"/>
            </a:xfrm>
            <a:custGeom>
              <a:avLst/>
              <a:gdLst/>
              <a:ahLst/>
              <a:cxnLst/>
              <a:rect l="l" t="t" r="r" b="b"/>
              <a:pathLst>
                <a:path w="783" h="486" extrusionOk="0">
                  <a:moveTo>
                    <a:pt x="246" y="0"/>
                  </a:moveTo>
                  <a:cubicBezTo>
                    <a:pt x="109" y="0"/>
                    <a:pt x="0" y="110"/>
                    <a:pt x="0" y="243"/>
                  </a:cubicBezTo>
                  <a:cubicBezTo>
                    <a:pt x="0" y="376"/>
                    <a:pt x="109" y="485"/>
                    <a:pt x="246" y="485"/>
                  </a:cubicBezTo>
                  <a:lnTo>
                    <a:pt x="540" y="485"/>
                  </a:lnTo>
                  <a:cubicBezTo>
                    <a:pt x="673" y="485"/>
                    <a:pt x="782" y="376"/>
                    <a:pt x="782" y="243"/>
                  </a:cubicBezTo>
                  <a:cubicBezTo>
                    <a:pt x="782" y="110"/>
                    <a:pt x="673" y="0"/>
                    <a:pt x="540" y="0"/>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1622;p37">
              <a:extLst>
                <a:ext uri="{FF2B5EF4-FFF2-40B4-BE49-F238E27FC236}">
                  <a16:creationId xmlns:a16="http://schemas.microsoft.com/office/drawing/2014/main" id="{44BCB299-EBC1-0550-D0A0-779269C27162}"/>
                </a:ext>
              </a:extLst>
            </p:cNvPr>
            <p:cNvSpPr/>
            <p:nvPr/>
          </p:nvSpPr>
          <p:spPr>
            <a:xfrm flipH="1">
              <a:off x="6766819" y="4126356"/>
              <a:ext cx="19513" cy="19451"/>
            </a:xfrm>
            <a:custGeom>
              <a:avLst/>
              <a:gdLst/>
              <a:ahLst/>
              <a:cxnLst/>
              <a:rect l="l" t="t" r="r" b="b"/>
              <a:pathLst>
                <a:path w="312" h="311" extrusionOk="0">
                  <a:moveTo>
                    <a:pt x="154" y="0"/>
                  </a:moveTo>
                  <a:cubicBezTo>
                    <a:pt x="69" y="0"/>
                    <a:pt x="0" y="68"/>
                    <a:pt x="0" y="157"/>
                  </a:cubicBezTo>
                  <a:cubicBezTo>
                    <a:pt x="0" y="243"/>
                    <a:pt x="69" y="311"/>
                    <a:pt x="154" y="311"/>
                  </a:cubicBezTo>
                  <a:cubicBezTo>
                    <a:pt x="240" y="311"/>
                    <a:pt x="312" y="243"/>
                    <a:pt x="312" y="157"/>
                  </a:cubicBezTo>
                  <a:cubicBezTo>
                    <a:pt x="312" y="68"/>
                    <a:pt x="240" y="0"/>
                    <a:pt x="154"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1623;p37">
              <a:extLst>
                <a:ext uri="{FF2B5EF4-FFF2-40B4-BE49-F238E27FC236}">
                  <a16:creationId xmlns:a16="http://schemas.microsoft.com/office/drawing/2014/main" id="{B8ACCF84-3ECC-EF08-1654-C273D129EF5E}"/>
                </a:ext>
              </a:extLst>
            </p:cNvPr>
            <p:cNvSpPr/>
            <p:nvPr/>
          </p:nvSpPr>
          <p:spPr>
            <a:xfrm flipH="1">
              <a:off x="6736924" y="4109220"/>
              <a:ext cx="19263" cy="19513"/>
            </a:xfrm>
            <a:custGeom>
              <a:avLst/>
              <a:gdLst/>
              <a:ahLst/>
              <a:cxnLst/>
              <a:rect l="l" t="t" r="r" b="b"/>
              <a:pathLst>
                <a:path w="308" h="312" extrusionOk="0">
                  <a:moveTo>
                    <a:pt x="153" y="1"/>
                  </a:moveTo>
                  <a:cubicBezTo>
                    <a:pt x="68" y="1"/>
                    <a:pt x="0" y="69"/>
                    <a:pt x="0" y="155"/>
                  </a:cubicBezTo>
                  <a:cubicBezTo>
                    <a:pt x="0" y="240"/>
                    <a:pt x="68" y="312"/>
                    <a:pt x="153" y="312"/>
                  </a:cubicBezTo>
                  <a:cubicBezTo>
                    <a:pt x="239" y="312"/>
                    <a:pt x="307" y="240"/>
                    <a:pt x="307" y="155"/>
                  </a:cubicBezTo>
                  <a:cubicBezTo>
                    <a:pt x="307" y="69"/>
                    <a:pt x="239" y="1"/>
                    <a:pt x="153"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1624;p37">
              <a:extLst>
                <a:ext uri="{FF2B5EF4-FFF2-40B4-BE49-F238E27FC236}">
                  <a16:creationId xmlns:a16="http://schemas.microsoft.com/office/drawing/2014/main" id="{2E32962A-9FC9-7E54-8FF9-7B8D4CC7E693}"/>
                </a:ext>
              </a:extLst>
            </p:cNvPr>
            <p:cNvSpPr/>
            <p:nvPr/>
          </p:nvSpPr>
          <p:spPr>
            <a:xfrm flipH="1">
              <a:off x="6709843" y="4166258"/>
              <a:ext cx="17762" cy="17762"/>
            </a:xfrm>
            <a:custGeom>
              <a:avLst/>
              <a:gdLst/>
              <a:ahLst/>
              <a:cxnLst/>
              <a:rect l="l" t="t" r="r" b="b"/>
              <a:pathLst>
                <a:path w="284" h="284" extrusionOk="0">
                  <a:moveTo>
                    <a:pt x="144" y="0"/>
                  </a:moveTo>
                  <a:cubicBezTo>
                    <a:pt x="65" y="0"/>
                    <a:pt x="0" y="62"/>
                    <a:pt x="0" y="141"/>
                  </a:cubicBezTo>
                  <a:cubicBezTo>
                    <a:pt x="0" y="219"/>
                    <a:pt x="65" y="284"/>
                    <a:pt x="144" y="284"/>
                  </a:cubicBezTo>
                  <a:cubicBezTo>
                    <a:pt x="222" y="284"/>
                    <a:pt x="284" y="219"/>
                    <a:pt x="284" y="141"/>
                  </a:cubicBezTo>
                  <a:cubicBezTo>
                    <a:pt x="284" y="62"/>
                    <a:pt x="222" y="0"/>
                    <a:pt x="144"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1625;p37">
              <a:extLst>
                <a:ext uri="{FF2B5EF4-FFF2-40B4-BE49-F238E27FC236}">
                  <a16:creationId xmlns:a16="http://schemas.microsoft.com/office/drawing/2014/main" id="{27A8BC8B-F35B-7AFD-28E4-A48F5455E735}"/>
                </a:ext>
              </a:extLst>
            </p:cNvPr>
            <p:cNvSpPr/>
            <p:nvPr/>
          </p:nvSpPr>
          <p:spPr>
            <a:xfrm flipH="1">
              <a:off x="6684826" y="4169010"/>
              <a:ext cx="12634" cy="12258"/>
            </a:xfrm>
            <a:custGeom>
              <a:avLst/>
              <a:gdLst/>
              <a:ahLst/>
              <a:cxnLst/>
              <a:rect l="l" t="t" r="r" b="b"/>
              <a:pathLst>
                <a:path w="202" h="196" extrusionOk="0">
                  <a:moveTo>
                    <a:pt x="100" y="1"/>
                  </a:moveTo>
                  <a:cubicBezTo>
                    <a:pt x="47" y="1"/>
                    <a:pt x="3" y="40"/>
                    <a:pt x="3" y="93"/>
                  </a:cubicBezTo>
                  <a:cubicBezTo>
                    <a:pt x="0" y="147"/>
                    <a:pt x="44" y="192"/>
                    <a:pt x="95" y="196"/>
                  </a:cubicBezTo>
                  <a:cubicBezTo>
                    <a:pt x="97" y="196"/>
                    <a:pt x="99" y="196"/>
                    <a:pt x="101" y="196"/>
                  </a:cubicBezTo>
                  <a:cubicBezTo>
                    <a:pt x="153" y="196"/>
                    <a:pt x="194" y="153"/>
                    <a:pt x="197" y="100"/>
                  </a:cubicBezTo>
                  <a:cubicBezTo>
                    <a:pt x="202" y="48"/>
                    <a:pt x="157" y="1"/>
                    <a:pt x="106" y="1"/>
                  </a:cubicBezTo>
                  <a:cubicBezTo>
                    <a:pt x="104" y="1"/>
                    <a:pt x="102" y="1"/>
                    <a:pt x="100"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1626;p37">
              <a:extLst>
                <a:ext uri="{FF2B5EF4-FFF2-40B4-BE49-F238E27FC236}">
                  <a16:creationId xmlns:a16="http://schemas.microsoft.com/office/drawing/2014/main" id="{339AB067-FA1E-EC0E-FC2B-9B2FDEF70BA7}"/>
                </a:ext>
              </a:extLst>
            </p:cNvPr>
            <p:cNvSpPr/>
            <p:nvPr/>
          </p:nvSpPr>
          <p:spPr>
            <a:xfrm flipH="1">
              <a:off x="6688078" y="4137676"/>
              <a:ext cx="12634" cy="12196"/>
            </a:xfrm>
            <a:custGeom>
              <a:avLst/>
              <a:gdLst/>
              <a:ahLst/>
              <a:cxnLst/>
              <a:rect l="l" t="t" r="r" b="b"/>
              <a:pathLst>
                <a:path w="202" h="195" extrusionOk="0">
                  <a:moveTo>
                    <a:pt x="103" y="0"/>
                  </a:moveTo>
                  <a:cubicBezTo>
                    <a:pt x="52" y="0"/>
                    <a:pt x="4" y="41"/>
                    <a:pt x="4" y="95"/>
                  </a:cubicBezTo>
                  <a:cubicBezTo>
                    <a:pt x="0" y="150"/>
                    <a:pt x="41" y="194"/>
                    <a:pt x="96" y="194"/>
                  </a:cubicBezTo>
                  <a:cubicBezTo>
                    <a:pt x="98" y="195"/>
                    <a:pt x="100" y="195"/>
                    <a:pt x="102" y="195"/>
                  </a:cubicBezTo>
                  <a:cubicBezTo>
                    <a:pt x="154" y="195"/>
                    <a:pt x="196" y="155"/>
                    <a:pt x="199" y="103"/>
                  </a:cubicBezTo>
                  <a:cubicBezTo>
                    <a:pt x="202" y="48"/>
                    <a:pt x="158" y="4"/>
                    <a:pt x="103"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1627;p37">
              <a:extLst>
                <a:ext uri="{FF2B5EF4-FFF2-40B4-BE49-F238E27FC236}">
                  <a16:creationId xmlns:a16="http://schemas.microsoft.com/office/drawing/2014/main" id="{2DF587A3-A515-D0E8-36DC-D12BD4407B8E}"/>
                </a:ext>
              </a:extLst>
            </p:cNvPr>
            <p:cNvSpPr/>
            <p:nvPr/>
          </p:nvSpPr>
          <p:spPr>
            <a:xfrm flipH="1">
              <a:off x="6744616" y="4157690"/>
              <a:ext cx="19513" cy="19263"/>
            </a:xfrm>
            <a:custGeom>
              <a:avLst/>
              <a:gdLst/>
              <a:ahLst/>
              <a:cxnLst/>
              <a:rect l="l" t="t" r="r" b="b"/>
              <a:pathLst>
                <a:path w="312" h="308" extrusionOk="0">
                  <a:moveTo>
                    <a:pt x="154" y="1"/>
                  </a:moveTo>
                  <a:cubicBezTo>
                    <a:pt x="69" y="1"/>
                    <a:pt x="1" y="69"/>
                    <a:pt x="1" y="155"/>
                  </a:cubicBezTo>
                  <a:cubicBezTo>
                    <a:pt x="1" y="240"/>
                    <a:pt x="69" y="308"/>
                    <a:pt x="154" y="308"/>
                  </a:cubicBezTo>
                  <a:cubicBezTo>
                    <a:pt x="243" y="308"/>
                    <a:pt x="311" y="240"/>
                    <a:pt x="311" y="155"/>
                  </a:cubicBezTo>
                  <a:cubicBezTo>
                    <a:pt x="311" y="69"/>
                    <a:pt x="243" y="1"/>
                    <a:pt x="154"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1628;p37">
              <a:extLst>
                <a:ext uri="{FF2B5EF4-FFF2-40B4-BE49-F238E27FC236}">
                  <a16:creationId xmlns:a16="http://schemas.microsoft.com/office/drawing/2014/main" id="{6046D584-1167-741F-8090-A349FF12A29D}"/>
                </a:ext>
              </a:extLst>
            </p:cNvPr>
            <p:cNvSpPr/>
            <p:nvPr/>
          </p:nvSpPr>
          <p:spPr>
            <a:xfrm flipH="1">
              <a:off x="6691455" y="4138302"/>
              <a:ext cx="3065" cy="5816"/>
            </a:xfrm>
            <a:custGeom>
              <a:avLst/>
              <a:gdLst/>
              <a:ahLst/>
              <a:cxnLst/>
              <a:rect l="l" t="t" r="r" b="b"/>
              <a:pathLst>
                <a:path w="49" h="93" extrusionOk="0">
                  <a:moveTo>
                    <a:pt x="1" y="0"/>
                  </a:moveTo>
                  <a:lnTo>
                    <a:pt x="1" y="93"/>
                  </a:lnTo>
                  <a:cubicBezTo>
                    <a:pt x="28" y="93"/>
                    <a:pt x="48" y="72"/>
                    <a:pt x="48" y="44"/>
                  </a:cubicBezTo>
                  <a:cubicBezTo>
                    <a:pt x="48" y="21"/>
                    <a:pt x="28" y="0"/>
                    <a:pt x="1"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1629;p37">
              <a:extLst>
                <a:ext uri="{FF2B5EF4-FFF2-40B4-BE49-F238E27FC236}">
                  <a16:creationId xmlns:a16="http://schemas.microsoft.com/office/drawing/2014/main" id="{3D659110-4A8D-0F68-BCDF-580903A7CA4C}"/>
                </a:ext>
              </a:extLst>
            </p:cNvPr>
            <p:cNvSpPr/>
            <p:nvPr/>
          </p:nvSpPr>
          <p:spPr>
            <a:xfrm flipH="1">
              <a:off x="6692331" y="4174326"/>
              <a:ext cx="4065" cy="4128"/>
            </a:xfrm>
            <a:custGeom>
              <a:avLst/>
              <a:gdLst/>
              <a:ahLst/>
              <a:cxnLst/>
              <a:rect l="l" t="t" r="r" b="b"/>
              <a:pathLst>
                <a:path w="65" h="66" extrusionOk="0">
                  <a:moveTo>
                    <a:pt x="31" y="1"/>
                  </a:moveTo>
                  <a:cubicBezTo>
                    <a:pt x="13" y="1"/>
                    <a:pt x="0" y="18"/>
                    <a:pt x="0" y="35"/>
                  </a:cubicBezTo>
                  <a:cubicBezTo>
                    <a:pt x="0" y="53"/>
                    <a:pt x="13" y="66"/>
                    <a:pt x="31" y="66"/>
                  </a:cubicBezTo>
                  <a:cubicBezTo>
                    <a:pt x="51" y="66"/>
                    <a:pt x="65" y="53"/>
                    <a:pt x="65" y="35"/>
                  </a:cubicBezTo>
                  <a:cubicBezTo>
                    <a:pt x="65" y="18"/>
                    <a:pt x="51" y="1"/>
                    <a:pt x="31"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1630;p37">
              <a:extLst>
                <a:ext uri="{FF2B5EF4-FFF2-40B4-BE49-F238E27FC236}">
                  <a16:creationId xmlns:a16="http://schemas.microsoft.com/office/drawing/2014/main" id="{3707F664-2DE8-6804-8302-759C8171C96E}"/>
                </a:ext>
              </a:extLst>
            </p:cNvPr>
            <p:cNvSpPr/>
            <p:nvPr/>
          </p:nvSpPr>
          <p:spPr>
            <a:xfrm flipH="1">
              <a:off x="6755061" y="4165383"/>
              <a:ext cx="7943" cy="7943"/>
            </a:xfrm>
            <a:custGeom>
              <a:avLst/>
              <a:gdLst/>
              <a:ahLst/>
              <a:cxnLst/>
              <a:rect l="l" t="t" r="r" b="b"/>
              <a:pathLst>
                <a:path w="127" h="127" extrusionOk="0">
                  <a:moveTo>
                    <a:pt x="65" y="1"/>
                  </a:moveTo>
                  <a:cubicBezTo>
                    <a:pt x="31" y="1"/>
                    <a:pt x="0" y="28"/>
                    <a:pt x="0" y="62"/>
                  </a:cubicBezTo>
                  <a:cubicBezTo>
                    <a:pt x="0" y="100"/>
                    <a:pt x="31" y="127"/>
                    <a:pt x="65" y="127"/>
                  </a:cubicBezTo>
                  <a:cubicBezTo>
                    <a:pt x="99" y="127"/>
                    <a:pt x="126" y="100"/>
                    <a:pt x="126" y="62"/>
                  </a:cubicBezTo>
                  <a:cubicBezTo>
                    <a:pt x="126" y="28"/>
                    <a:pt x="99" y="1"/>
                    <a:pt x="65"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1631;p37">
              <a:extLst>
                <a:ext uri="{FF2B5EF4-FFF2-40B4-BE49-F238E27FC236}">
                  <a16:creationId xmlns:a16="http://schemas.microsoft.com/office/drawing/2014/main" id="{7279CEE7-8333-E297-FA39-42D1616263F7}"/>
                </a:ext>
              </a:extLst>
            </p:cNvPr>
            <p:cNvSpPr/>
            <p:nvPr/>
          </p:nvSpPr>
          <p:spPr>
            <a:xfrm flipH="1">
              <a:off x="6775387" y="4129546"/>
              <a:ext cx="7693" cy="7693"/>
            </a:xfrm>
            <a:custGeom>
              <a:avLst/>
              <a:gdLst/>
              <a:ahLst/>
              <a:cxnLst/>
              <a:rect l="l" t="t" r="r" b="b"/>
              <a:pathLst>
                <a:path w="123" h="123" extrusionOk="0">
                  <a:moveTo>
                    <a:pt x="61" y="0"/>
                  </a:moveTo>
                  <a:cubicBezTo>
                    <a:pt x="27" y="0"/>
                    <a:pt x="0" y="28"/>
                    <a:pt x="0" y="61"/>
                  </a:cubicBezTo>
                  <a:cubicBezTo>
                    <a:pt x="0" y="96"/>
                    <a:pt x="27" y="123"/>
                    <a:pt x="61" y="123"/>
                  </a:cubicBezTo>
                  <a:cubicBezTo>
                    <a:pt x="96" y="123"/>
                    <a:pt x="123" y="96"/>
                    <a:pt x="123" y="61"/>
                  </a:cubicBezTo>
                  <a:cubicBezTo>
                    <a:pt x="123" y="28"/>
                    <a:pt x="96" y="0"/>
                    <a:pt x="61"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1632;p37">
              <a:extLst>
                <a:ext uri="{FF2B5EF4-FFF2-40B4-BE49-F238E27FC236}">
                  <a16:creationId xmlns:a16="http://schemas.microsoft.com/office/drawing/2014/main" id="{8FE6A1EF-03F5-4620-837D-293F7DCA97FF}"/>
                </a:ext>
              </a:extLst>
            </p:cNvPr>
            <p:cNvSpPr/>
            <p:nvPr/>
          </p:nvSpPr>
          <p:spPr>
            <a:xfrm flipH="1">
              <a:off x="6743553" y="4109908"/>
              <a:ext cx="6067" cy="6067"/>
            </a:xfrm>
            <a:custGeom>
              <a:avLst/>
              <a:gdLst/>
              <a:ahLst/>
              <a:cxnLst/>
              <a:rect l="l" t="t" r="r" b="b"/>
              <a:pathLst>
                <a:path w="97" h="97" extrusionOk="0">
                  <a:moveTo>
                    <a:pt x="48" y="0"/>
                  </a:moveTo>
                  <a:cubicBezTo>
                    <a:pt x="21" y="0"/>
                    <a:pt x="1" y="24"/>
                    <a:pt x="1" y="48"/>
                  </a:cubicBezTo>
                  <a:cubicBezTo>
                    <a:pt x="1" y="76"/>
                    <a:pt x="21" y="96"/>
                    <a:pt x="48" y="96"/>
                  </a:cubicBezTo>
                  <a:cubicBezTo>
                    <a:pt x="73" y="96"/>
                    <a:pt x="97" y="76"/>
                    <a:pt x="97" y="48"/>
                  </a:cubicBezTo>
                  <a:cubicBezTo>
                    <a:pt x="97" y="24"/>
                    <a:pt x="73" y="0"/>
                    <a:pt x="48"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1633;p37">
              <a:extLst>
                <a:ext uri="{FF2B5EF4-FFF2-40B4-BE49-F238E27FC236}">
                  <a16:creationId xmlns:a16="http://schemas.microsoft.com/office/drawing/2014/main" id="{F8ECF83F-CAB0-95E2-BFCD-070635C34156}"/>
                </a:ext>
              </a:extLst>
            </p:cNvPr>
            <p:cNvSpPr/>
            <p:nvPr/>
          </p:nvSpPr>
          <p:spPr>
            <a:xfrm flipH="1">
              <a:off x="6797152" y="3988638"/>
              <a:ext cx="118956" cy="56851"/>
            </a:xfrm>
            <a:custGeom>
              <a:avLst/>
              <a:gdLst/>
              <a:ahLst/>
              <a:cxnLst/>
              <a:rect l="l" t="t" r="r" b="b"/>
              <a:pathLst>
                <a:path w="1902" h="909" extrusionOk="0">
                  <a:moveTo>
                    <a:pt x="1530" y="0"/>
                  </a:moveTo>
                  <a:cubicBezTo>
                    <a:pt x="1506" y="0"/>
                    <a:pt x="1482" y="3"/>
                    <a:pt x="1458" y="7"/>
                  </a:cubicBezTo>
                  <a:lnTo>
                    <a:pt x="318" y="253"/>
                  </a:lnTo>
                  <a:cubicBezTo>
                    <a:pt x="126" y="290"/>
                    <a:pt x="0" y="468"/>
                    <a:pt x="35" y="646"/>
                  </a:cubicBezTo>
                  <a:cubicBezTo>
                    <a:pt x="64" y="800"/>
                    <a:pt x="208" y="908"/>
                    <a:pt x="372" y="908"/>
                  </a:cubicBezTo>
                  <a:cubicBezTo>
                    <a:pt x="396" y="908"/>
                    <a:pt x="420" y="906"/>
                    <a:pt x="444" y="901"/>
                  </a:cubicBezTo>
                  <a:lnTo>
                    <a:pt x="1584" y="655"/>
                  </a:lnTo>
                  <a:cubicBezTo>
                    <a:pt x="1776" y="618"/>
                    <a:pt x="1902" y="444"/>
                    <a:pt x="1867" y="266"/>
                  </a:cubicBezTo>
                  <a:cubicBezTo>
                    <a:pt x="1834" y="108"/>
                    <a:pt x="1693" y="0"/>
                    <a:pt x="1530" y="0"/>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1634;p37">
              <a:extLst>
                <a:ext uri="{FF2B5EF4-FFF2-40B4-BE49-F238E27FC236}">
                  <a16:creationId xmlns:a16="http://schemas.microsoft.com/office/drawing/2014/main" id="{D98EF5A3-CC4A-AC21-FC50-28626DB8F3F2}"/>
                </a:ext>
              </a:extLst>
            </p:cNvPr>
            <p:cNvSpPr/>
            <p:nvPr/>
          </p:nvSpPr>
          <p:spPr>
            <a:xfrm flipH="1">
              <a:off x="6790335" y="4034232"/>
              <a:ext cx="118080" cy="46907"/>
            </a:xfrm>
            <a:custGeom>
              <a:avLst/>
              <a:gdLst/>
              <a:ahLst/>
              <a:cxnLst/>
              <a:rect l="l" t="t" r="r" b="b"/>
              <a:pathLst>
                <a:path w="1888" h="750" extrusionOk="0">
                  <a:moveTo>
                    <a:pt x="1535" y="1"/>
                  </a:moveTo>
                  <a:cubicBezTo>
                    <a:pt x="1527" y="1"/>
                    <a:pt x="1518" y="1"/>
                    <a:pt x="1509" y="2"/>
                  </a:cubicBezTo>
                  <a:lnTo>
                    <a:pt x="345" y="90"/>
                  </a:lnTo>
                  <a:cubicBezTo>
                    <a:pt x="150" y="101"/>
                    <a:pt x="0" y="257"/>
                    <a:pt x="11" y="438"/>
                  </a:cubicBezTo>
                  <a:cubicBezTo>
                    <a:pt x="20" y="616"/>
                    <a:pt x="176" y="750"/>
                    <a:pt x="361" y="750"/>
                  </a:cubicBezTo>
                  <a:cubicBezTo>
                    <a:pt x="368" y="750"/>
                    <a:pt x="376" y="749"/>
                    <a:pt x="383" y="749"/>
                  </a:cubicBezTo>
                  <a:lnTo>
                    <a:pt x="1547" y="661"/>
                  </a:lnTo>
                  <a:cubicBezTo>
                    <a:pt x="1741" y="647"/>
                    <a:pt x="1888" y="493"/>
                    <a:pt x="1878" y="309"/>
                  </a:cubicBezTo>
                  <a:cubicBezTo>
                    <a:pt x="1868" y="136"/>
                    <a:pt x="1715" y="1"/>
                    <a:pt x="1535" y="1"/>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1635;p37">
              <a:extLst>
                <a:ext uri="{FF2B5EF4-FFF2-40B4-BE49-F238E27FC236}">
                  <a16:creationId xmlns:a16="http://schemas.microsoft.com/office/drawing/2014/main" id="{C9BAA820-1407-4E79-D52D-5B182AFE727A}"/>
                </a:ext>
              </a:extLst>
            </p:cNvPr>
            <p:cNvSpPr/>
            <p:nvPr/>
          </p:nvSpPr>
          <p:spPr>
            <a:xfrm flipH="1">
              <a:off x="6796902" y="4059999"/>
              <a:ext cx="119456" cy="58665"/>
            </a:xfrm>
            <a:custGeom>
              <a:avLst/>
              <a:gdLst/>
              <a:ahLst/>
              <a:cxnLst/>
              <a:rect l="l" t="t" r="r" b="b"/>
              <a:pathLst>
                <a:path w="1910" h="938" extrusionOk="0">
                  <a:moveTo>
                    <a:pt x="375" y="0"/>
                  </a:moveTo>
                  <a:cubicBezTo>
                    <a:pt x="223" y="0"/>
                    <a:pt x="85" y="98"/>
                    <a:pt x="45" y="242"/>
                  </a:cubicBezTo>
                  <a:cubicBezTo>
                    <a:pt x="1" y="419"/>
                    <a:pt x="117" y="603"/>
                    <a:pt x="305" y="652"/>
                  </a:cubicBezTo>
                  <a:lnTo>
                    <a:pt x="1438" y="924"/>
                  </a:lnTo>
                  <a:cubicBezTo>
                    <a:pt x="1470" y="933"/>
                    <a:pt x="1502" y="937"/>
                    <a:pt x="1534" y="937"/>
                  </a:cubicBezTo>
                  <a:cubicBezTo>
                    <a:pt x="1687" y="937"/>
                    <a:pt x="1825" y="840"/>
                    <a:pt x="1862" y="696"/>
                  </a:cubicBezTo>
                  <a:cubicBezTo>
                    <a:pt x="1909" y="518"/>
                    <a:pt x="1793" y="334"/>
                    <a:pt x="1605" y="286"/>
                  </a:cubicBezTo>
                  <a:lnTo>
                    <a:pt x="472" y="13"/>
                  </a:lnTo>
                  <a:cubicBezTo>
                    <a:pt x="440" y="4"/>
                    <a:pt x="407" y="0"/>
                    <a:pt x="375" y="0"/>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1636;p37">
              <a:extLst>
                <a:ext uri="{FF2B5EF4-FFF2-40B4-BE49-F238E27FC236}">
                  <a16:creationId xmlns:a16="http://schemas.microsoft.com/office/drawing/2014/main" id="{142C9A7B-8417-D27A-C96C-B114448F572C}"/>
                </a:ext>
              </a:extLst>
            </p:cNvPr>
            <p:cNvSpPr/>
            <p:nvPr/>
          </p:nvSpPr>
          <p:spPr>
            <a:xfrm flipH="1">
              <a:off x="6826422" y="4078324"/>
              <a:ext cx="114453" cy="75614"/>
            </a:xfrm>
            <a:custGeom>
              <a:avLst/>
              <a:gdLst/>
              <a:ahLst/>
              <a:cxnLst/>
              <a:rect l="l" t="t" r="r" b="b"/>
              <a:pathLst>
                <a:path w="1830" h="1209" extrusionOk="0">
                  <a:moveTo>
                    <a:pt x="375" y="1"/>
                  </a:moveTo>
                  <a:cubicBezTo>
                    <a:pt x="256" y="1"/>
                    <a:pt x="145" y="61"/>
                    <a:pt x="86" y="167"/>
                  </a:cubicBezTo>
                  <a:cubicBezTo>
                    <a:pt x="1" y="327"/>
                    <a:pt x="69" y="536"/>
                    <a:pt x="239" y="628"/>
                  </a:cubicBezTo>
                  <a:lnTo>
                    <a:pt x="1274" y="1164"/>
                  </a:lnTo>
                  <a:cubicBezTo>
                    <a:pt x="1330" y="1194"/>
                    <a:pt x="1390" y="1209"/>
                    <a:pt x="1450" y="1209"/>
                  </a:cubicBezTo>
                  <a:cubicBezTo>
                    <a:pt x="1570" y="1209"/>
                    <a:pt x="1684" y="1149"/>
                    <a:pt x="1741" y="1041"/>
                  </a:cubicBezTo>
                  <a:cubicBezTo>
                    <a:pt x="1830" y="880"/>
                    <a:pt x="1762" y="676"/>
                    <a:pt x="1591" y="584"/>
                  </a:cubicBezTo>
                  <a:lnTo>
                    <a:pt x="554" y="48"/>
                  </a:lnTo>
                  <a:cubicBezTo>
                    <a:pt x="496" y="16"/>
                    <a:pt x="435" y="1"/>
                    <a:pt x="375" y="1"/>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1637;p37">
              <a:extLst>
                <a:ext uri="{FF2B5EF4-FFF2-40B4-BE49-F238E27FC236}">
                  <a16:creationId xmlns:a16="http://schemas.microsoft.com/office/drawing/2014/main" id="{9D2F88DF-A3BE-AC6D-3965-CEB0A5CDE167}"/>
                </a:ext>
              </a:extLst>
            </p:cNvPr>
            <p:cNvSpPr/>
            <p:nvPr/>
          </p:nvSpPr>
          <p:spPr>
            <a:xfrm flipH="1">
              <a:off x="6840056" y="3994205"/>
              <a:ext cx="114703" cy="127024"/>
            </a:xfrm>
            <a:custGeom>
              <a:avLst/>
              <a:gdLst/>
              <a:ahLst/>
              <a:cxnLst/>
              <a:rect l="l" t="t" r="r" b="b"/>
              <a:pathLst>
                <a:path w="1834" h="2031" extrusionOk="0">
                  <a:moveTo>
                    <a:pt x="1120" y="0"/>
                  </a:moveTo>
                  <a:cubicBezTo>
                    <a:pt x="1085" y="0"/>
                    <a:pt x="1049" y="6"/>
                    <a:pt x="1014" y="17"/>
                  </a:cubicBezTo>
                  <a:cubicBezTo>
                    <a:pt x="618" y="140"/>
                    <a:pt x="219" y="461"/>
                    <a:pt x="79" y="884"/>
                  </a:cubicBezTo>
                  <a:lnTo>
                    <a:pt x="35" y="1328"/>
                  </a:lnTo>
                  <a:cubicBezTo>
                    <a:pt x="1" y="1652"/>
                    <a:pt x="240" y="1942"/>
                    <a:pt x="563" y="1973"/>
                  </a:cubicBezTo>
                  <a:lnTo>
                    <a:pt x="1093" y="2028"/>
                  </a:lnTo>
                  <a:cubicBezTo>
                    <a:pt x="1111" y="2030"/>
                    <a:pt x="1130" y="2031"/>
                    <a:pt x="1149" y="2031"/>
                  </a:cubicBezTo>
                  <a:cubicBezTo>
                    <a:pt x="1450" y="2031"/>
                    <a:pt x="1709" y="1804"/>
                    <a:pt x="1738" y="1499"/>
                  </a:cubicBezTo>
                  <a:lnTo>
                    <a:pt x="1809" y="771"/>
                  </a:lnTo>
                  <a:cubicBezTo>
                    <a:pt x="1833" y="546"/>
                    <a:pt x="1728" y="331"/>
                    <a:pt x="1537" y="212"/>
                  </a:cubicBezTo>
                  <a:lnTo>
                    <a:pt x="1352" y="78"/>
                  </a:lnTo>
                  <a:cubicBezTo>
                    <a:pt x="1283" y="28"/>
                    <a:pt x="1202" y="0"/>
                    <a:pt x="1120" y="0"/>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1638;p37">
              <a:extLst>
                <a:ext uri="{FF2B5EF4-FFF2-40B4-BE49-F238E27FC236}">
                  <a16:creationId xmlns:a16="http://schemas.microsoft.com/office/drawing/2014/main" id="{6EF61B89-B2E0-716B-D3AA-E12229D88AA6}"/>
                </a:ext>
              </a:extLst>
            </p:cNvPr>
            <p:cNvSpPr/>
            <p:nvPr/>
          </p:nvSpPr>
          <p:spPr>
            <a:xfrm flipH="1">
              <a:off x="6482251" y="3970501"/>
              <a:ext cx="364498" cy="12821"/>
            </a:xfrm>
            <a:custGeom>
              <a:avLst/>
              <a:gdLst/>
              <a:ahLst/>
              <a:cxnLst/>
              <a:rect l="l" t="t" r="r" b="b"/>
              <a:pathLst>
                <a:path w="5828" h="205" extrusionOk="0">
                  <a:moveTo>
                    <a:pt x="2912" y="0"/>
                  </a:moveTo>
                  <a:cubicBezTo>
                    <a:pt x="1305" y="0"/>
                    <a:pt x="1" y="48"/>
                    <a:pt x="1" y="102"/>
                  </a:cubicBezTo>
                  <a:cubicBezTo>
                    <a:pt x="1" y="161"/>
                    <a:pt x="1305" y="205"/>
                    <a:pt x="2912" y="205"/>
                  </a:cubicBezTo>
                  <a:cubicBezTo>
                    <a:pt x="4524" y="205"/>
                    <a:pt x="5828" y="161"/>
                    <a:pt x="5828" y="102"/>
                  </a:cubicBezTo>
                  <a:cubicBezTo>
                    <a:pt x="5828" y="48"/>
                    <a:pt x="4524" y="0"/>
                    <a:pt x="2912" y="0"/>
                  </a:cubicBez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1639;p37">
              <a:extLst>
                <a:ext uri="{FF2B5EF4-FFF2-40B4-BE49-F238E27FC236}">
                  <a16:creationId xmlns:a16="http://schemas.microsoft.com/office/drawing/2014/main" id="{48D7FCD5-7A94-760F-0814-15A480AE202D}"/>
                </a:ext>
              </a:extLst>
            </p:cNvPr>
            <p:cNvSpPr/>
            <p:nvPr/>
          </p:nvSpPr>
          <p:spPr>
            <a:xfrm flipH="1">
              <a:off x="6943501" y="4159253"/>
              <a:ext cx="269621" cy="348737"/>
            </a:xfrm>
            <a:custGeom>
              <a:avLst/>
              <a:gdLst/>
              <a:ahLst/>
              <a:cxnLst/>
              <a:rect l="l" t="t" r="r" b="b"/>
              <a:pathLst>
                <a:path w="4311" h="5576" extrusionOk="0">
                  <a:moveTo>
                    <a:pt x="811" y="0"/>
                  </a:moveTo>
                  <a:cubicBezTo>
                    <a:pt x="754" y="0"/>
                    <a:pt x="696" y="26"/>
                    <a:pt x="656" y="89"/>
                  </a:cubicBezTo>
                  <a:cubicBezTo>
                    <a:pt x="1" y="1102"/>
                    <a:pt x="550" y="2216"/>
                    <a:pt x="1203" y="3076"/>
                  </a:cubicBezTo>
                  <a:cubicBezTo>
                    <a:pt x="1954" y="4069"/>
                    <a:pt x="2889" y="4895"/>
                    <a:pt x="3950" y="5547"/>
                  </a:cubicBezTo>
                  <a:cubicBezTo>
                    <a:pt x="3983" y="5567"/>
                    <a:pt x="4015" y="5575"/>
                    <a:pt x="4045" y="5575"/>
                  </a:cubicBezTo>
                  <a:cubicBezTo>
                    <a:pt x="4205" y="5575"/>
                    <a:pt x="4310" y="5329"/>
                    <a:pt x="4138" y="5222"/>
                  </a:cubicBezTo>
                  <a:cubicBezTo>
                    <a:pt x="3292" y="4700"/>
                    <a:pt x="2527" y="4069"/>
                    <a:pt x="1875" y="3317"/>
                  </a:cubicBezTo>
                  <a:cubicBezTo>
                    <a:pt x="1182" y="2515"/>
                    <a:pt x="295" y="1341"/>
                    <a:pt x="981" y="276"/>
                  </a:cubicBezTo>
                  <a:cubicBezTo>
                    <a:pt x="1070" y="134"/>
                    <a:pt x="942" y="0"/>
                    <a:pt x="811" y="0"/>
                  </a:cubicBezTo>
                  <a:close/>
                </a:path>
              </a:pathLst>
            </a:custGeom>
            <a:solidFill>
              <a:srgbClr val="999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1640;p37">
              <a:extLst>
                <a:ext uri="{FF2B5EF4-FFF2-40B4-BE49-F238E27FC236}">
                  <a16:creationId xmlns:a16="http://schemas.microsoft.com/office/drawing/2014/main" id="{5C59E954-6285-AA26-E702-D43535B2ACE9}"/>
                </a:ext>
              </a:extLst>
            </p:cNvPr>
            <p:cNvSpPr/>
            <p:nvPr/>
          </p:nvSpPr>
          <p:spPr>
            <a:xfrm flipH="1">
              <a:off x="6693769" y="3907459"/>
              <a:ext cx="77615" cy="27644"/>
            </a:xfrm>
            <a:custGeom>
              <a:avLst/>
              <a:gdLst/>
              <a:ahLst/>
              <a:cxnLst/>
              <a:rect l="l" t="t" r="r" b="b"/>
              <a:pathLst>
                <a:path w="1241" h="442" extrusionOk="0">
                  <a:moveTo>
                    <a:pt x="219" y="0"/>
                  </a:moveTo>
                  <a:cubicBezTo>
                    <a:pt x="1" y="0"/>
                    <a:pt x="8" y="353"/>
                    <a:pt x="240" y="373"/>
                  </a:cubicBezTo>
                  <a:cubicBezTo>
                    <a:pt x="495" y="397"/>
                    <a:pt x="749" y="421"/>
                    <a:pt x="1001" y="441"/>
                  </a:cubicBezTo>
                  <a:cubicBezTo>
                    <a:pt x="1007" y="442"/>
                    <a:pt x="1014" y="442"/>
                    <a:pt x="1020" y="442"/>
                  </a:cubicBezTo>
                  <a:cubicBezTo>
                    <a:pt x="1240" y="442"/>
                    <a:pt x="1234" y="89"/>
                    <a:pt x="1001" y="66"/>
                  </a:cubicBezTo>
                  <a:cubicBezTo>
                    <a:pt x="749" y="45"/>
                    <a:pt x="495" y="22"/>
                    <a:pt x="240" y="1"/>
                  </a:cubicBezTo>
                  <a:cubicBezTo>
                    <a:pt x="233" y="0"/>
                    <a:pt x="225" y="0"/>
                    <a:pt x="219" y="0"/>
                  </a:cubicBezTo>
                  <a:close/>
                </a:path>
              </a:pathLst>
            </a:custGeom>
            <a:solidFill>
              <a:srgbClr val="EFE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1641;p37">
              <a:extLst>
                <a:ext uri="{FF2B5EF4-FFF2-40B4-BE49-F238E27FC236}">
                  <a16:creationId xmlns:a16="http://schemas.microsoft.com/office/drawing/2014/main" id="{47D8E74A-5841-E995-CB22-D0C3C3D4C3E3}"/>
                </a:ext>
              </a:extLst>
            </p:cNvPr>
            <p:cNvSpPr/>
            <p:nvPr/>
          </p:nvSpPr>
          <p:spPr>
            <a:xfrm flipH="1">
              <a:off x="6644486" y="3934102"/>
              <a:ext cx="36150" cy="49846"/>
            </a:xfrm>
            <a:custGeom>
              <a:avLst/>
              <a:gdLst/>
              <a:ahLst/>
              <a:cxnLst/>
              <a:rect l="l" t="t" r="r" b="b"/>
              <a:pathLst>
                <a:path w="578" h="797" extrusionOk="0">
                  <a:moveTo>
                    <a:pt x="228" y="1"/>
                  </a:moveTo>
                  <a:cubicBezTo>
                    <a:pt x="115" y="1"/>
                    <a:pt x="1" y="91"/>
                    <a:pt x="42" y="231"/>
                  </a:cubicBezTo>
                  <a:cubicBezTo>
                    <a:pt x="86" y="377"/>
                    <a:pt x="130" y="521"/>
                    <a:pt x="174" y="664"/>
                  </a:cubicBezTo>
                  <a:cubicBezTo>
                    <a:pt x="202" y="756"/>
                    <a:pt x="275" y="796"/>
                    <a:pt x="350" y="796"/>
                  </a:cubicBezTo>
                  <a:cubicBezTo>
                    <a:pt x="463" y="796"/>
                    <a:pt x="577" y="705"/>
                    <a:pt x="536" y="565"/>
                  </a:cubicBezTo>
                  <a:cubicBezTo>
                    <a:pt x="492" y="421"/>
                    <a:pt x="448" y="275"/>
                    <a:pt x="404" y="131"/>
                  </a:cubicBezTo>
                  <a:cubicBezTo>
                    <a:pt x="376" y="40"/>
                    <a:pt x="302" y="1"/>
                    <a:pt x="228" y="1"/>
                  </a:cubicBezTo>
                  <a:close/>
                </a:path>
              </a:pathLst>
            </a:custGeom>
            <a:solidFill>
              <a:srgbClr val="EFE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1642;p37">
              <a:extLst>
                <a:ext uri="{FF2B5EF4-FFF2-40B4-BE49-F238E27FC236}">
                  <a16:creationId xmlns:a16="http://schemas.microsoft.com/office/drawing/2014/main" id="{E0A37502-D460-0228-EAC6-D7052AFA4080}"/>
                </a:ext>
              </a:extLst>
            </p:cNvPr>
            <p:cNvSpPr/>
            <p:nvPr/>
          </p:nvSpPr>
          <p:spPr>
            <a:xfrm flipH="1">
              <a:off x="6952883" y="3895388"/>
              <a:ext cx="107323" cy="198010"/>
            </a:xfrm>
            <a:custGeom>
              <a:avLst/>
              <a:gdLst/>
              <a:ahLst/>
              <a:cxnLst/>
              <a:rect l="l" t="t" r="r" b="b"/>
              <a:pathLst>
                <a:path w="1716" h="3166" extrusionOk="0">
                  <a:moveTo>
                    <a:pt x="1053" y="0"/>
                  </a:moveTo>
                  <a:cubicBezTo>
                    <a:pt x="1011" y="0"/>
                    <a:pt x="967" y="17"/>
                    <a:pt x="929" y="57"/>
                  </a:cubicBezTo>
                  <a:cubicBezTo>
                    <a:pt x="0" y="1013"/>
                    <a:pt x="4" y="2553"/>
                    <a:pt x="1335" y="3147"/>
                  </a:cubicBezTo>
                  <a:cubicBezTo>
                    <a:pt x="1363" y="3160"/>
                    <a:pt x="1391" y="3165"/>
                    <a:pt x="1418" y="3165"/>
                  </a:cubicBezTo>
                  <a:cubicBezTo>
                    <a:pt x="1596" y="3165"/>
                    <a:pt x="1716" y="2909"/>
                    <a:pt x="1523" y="2822"/>
                  </a:cubicBezTo>
                  <a:cubicBezTo>
                    <a:pt x="423" y="2331"/>
                    <a:pt x="423" y="1116"/>
                    <a:pt x="1192" y="320"/>
                  </a:cubicBezTo>
                  <a:cubicBezTo>
                    <a:pt x="1320" y="187"/>
                    <a:pt x="1194" y="0"/>
                    <a:pt x="1053" y="0"/>
                  </a:cubicBezTo>
                  <a:close/>
                </a:path>
              </a:pathLst>
            </a:custGeom>
            <a:solidFill>
              <a:srgbClr val="FF9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1643;p37">
              <a:extLst>
                <a:ext uri="{FF2B5EF4-FFF2-40B4-BE49-F238E27FC236}">
                  <a16:creationId xmlns:a16="http://schemas.microsoft.com/office/drawing/2014/main" id="{243F6B0B-FA1D-5C21-DECD-6AC8CCF8EF19}"/>
                </a:ext>
              </a:extLst>
            </p:cNvPr>
            <p:cNvSpPr/>
            <p:nvPr/>
          </p:nvSpPr>
          <p:spPr>
            <a:xfrm flipH="1">
              <a:off x="6491632" y="3876750"/>
              <a:ext cx="66233" cy="82243"/>
            </a:xfrm>
            <a:custGeom>
              <a:avLst/>
              <a:gdLst/>
              <a:ahLst/>
              <a:cxnLst/>
              <a:rect l="l" t="t" r="r" b="b"/>
              <a:pathLst>
                <a:path w="1059" h="1315" extrusionOk="0">
                  <a:moveTo>
                    <a:pt x="21" y="1"/>
                  </a:moveTo>
                  <a:cubicBezTo>
                    <a:pt x="7" y="1"/>
                    <a:pt x="1" y="7"/>
                    <a:pt x="1" y="24"/>
                  </a:cubicBezTo>
                  <a:cubicBezTo>
                    <a:pt x="1" y="137"/>
                    <a:pt x="785" y="1267"/>
                    <a:pt x="785" y="1267"/>
                  </a:cubicBezTo>
                  <a:cubicBezTo>
                    <a:pt x="785" y="1267"/>
                    <a:pt x="861" y="1315"/>
                    <a:pt x="935" y="1315"/>
                  </a:cubicBezTo>
                  <a:cubicBezTo>
                    <a:pt x="997" y="1315"/>
                    <a:pt x="1058" y="1277"/>
                    <a:pt x="1058" y="1137"/>
                  </a:cubicBezTo>
                  <a:cubicBezTo>
                    <a:pt x="1058" y="861"/>
                    <a:pt x="171" y="1"/>
                    <a:pt x="21" y="1"/>
                  </a:cubicBezTo>
                  <a:close/>
                </a:path>
              </a:pathLst>
            </a:custGeom>
            <a:solidFill>
              <a:srgbClr val="EF6F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1644;p37">
              <a:extLst>
                <a:ext uri="{FF2B5EF4-FFF2-40B4-BE49-F238E27FC236}">
                  <a16:creationId xmlns:a16="http://schemas.microsoft.com/office/drawing/2014/main" id="{E3CD92C1-4AE4-9AD4-1F15-10D1775D1544}"/>
                </a:ext>
              </a:extLst>
            </p:cNvPr>
            <p:cNvSpPr/>
            <p:nvPr/>
          </p:nvSpPr>
          <p:spPr>
            <a:xfrm flipH="1">
              <a:off x="5956394" y="3583115"/>
              <a:ext cx="201324" cy="210393"/>
            </a:xfrm>
            <a:custGeom>
              <a:avLst/>
              <a:gdLst/>
              <a:ahLst/>
              <a:cxnLst/>
              <a:rect l="l" t="t" r="r" b="b"/>
              <a:pathLst>
                <a:path w="3219" h="3364" extrusionOk="0">
                  <a:moveTo>
                    <a:pt x="2248" y="0"/>
                  </a:moveTo>
                  <a:cubicBezTo>
                    <a:pt x="2046" y="0"/>
                    <a:pt x="1971" y="319"/>
                    <a:pt x="2191" y="363"/>
                  </a:cubicBezTo>
                  <a:cubicBezTo>
                    <a:pt x="2706" y="473"/>
                    <a:pt x="2768" y="1067"/>
                    <a:pt x="2536" y="1466"/>
                  </a:cubicBezTo>
                  <a:cubicBezTo>
                    <a:pt x="2361" y="1767"/>
                    <a:pt x="2054" y="2002"/>
                    <a:pt x="1781" y="2197"/>
                  </a:cubicBezTo>
                  <a:cubicBezTo>
                    <a:pt x="1296" y="2542"/>
                    <a:pt x="768" y="2801"/>
                    <a:pt x="207" y="2992"/>
                  </a:cubicBezTo>
                  <a:cubicBezTo>
                    <a:pt x="0" y="3060"/>
                    <a:pt x="62" y="3364"/>
                    <a:pt x="246" y="3364"/>
                  </a:cubicBezTo>
                  <a:cubicBezTo>
                    <a:pt x="265" y="3364"/>
                    <a:pt x="285" y="3361"/>
                    <a:pt x="307" y="3354"/>
                  </a:cubicBezTo>
                  <a:cubicBezTo>
                    <a:pt x="1201" y="3046"/>
                    <a:pt x="2273" y="2545"/>
                    <a:pt x="2812" y="1726"/>
                  </a:cubicBezTo>
                  <a:cubicBezTo>
                    <a:pt x="3218" y="1105"/>
                    <a:pt x="3119" y="176"/>
                    <a:pt x="2293" y="5"/>
                  </a:cubicBezTo>
                  <a:cubicBezTo>
                    <a:pt x="2278" y="2"/>
                    <a:pt x="2263" y="0"/>
                    <a:pt x="2248" y="0"/>
                  </a:cubicBezTo>
                  <a:close/>
                </a:path>
              </a:pathLst>
            </a:custGeom>
            <a:solidFill>
              <a:srgbClr val="F7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1645;p37">
              <a:extLst>
                <a:ext uri="{FF2B5EF4-FFF2-40B4-BE49-F238E27FC236}">
                  <a16:creationId xmlns:a16="http://schemas.microsoft.com/office/drawing/2014/main" id="{843637E4-948D-7472-13AD-FC487DA24F6D}"/>
                </a:ext>
              </a:extLst>
            </p:cNvPr>
            <p:cNvSpPr/>
            <p:nvPr/>
          </p:nvSpPr>
          <p:spPr>
            <a:xfrm flipH="1">
              <a:off x="5991418" y="3169461"/>
              <a:ext cx="76990" cy="169052"/>
            </a:xfrm>
            <a:custGeom>
              <a:avLst/>
              <a:gdLst/>
              <a:ahLst/>
              <a:cxnLst/>
              <a:rect l="l" t="t" r="r" b="b"/>
              <a:pathLst>
                <a:path w="1231" h="2703" extrusionOk="0">
                  <a:moveTo>
                    <a:pt x="255" y="0"/>
                  </a:moveTo>
                  <a:cubicBezTo>
                    <a:pt x="103" y="0"/>
                    <a:pt x="1" y="245"/>
                    <a:pt x="166" y="358"/>
                  </a:cubicBezTo>
                  <a:cubicBezTo>
                    <a:pt x="862" y="850"/>
                    <a:pt x="733" y="1748"/>
                    <a:pt x="394" y="2417"/>
                  </a:cubicBezTo>
                  <a:cubicBezTo>
                    <a:pt x="321" y="2565"/>
                    <a:pt x="453" y="2703"/>
                    <a:pt x="577" y="2703"/>
                  </a:cubicBezTo>
                  <a:cubicBezTo>
                    <a:pt x="632" y="2703"/>
                    <a:pt x="686" y="2675"/>
                    <a:pt x="719" y="2608"/>
                  </a:cubicBezTo>
                  <a:cubicBezTo>
                    <a:pt x="1155" y="1734"/>
                    <a:pt x="1231" y="653"/>
                    <a:pt x="353" y="34"/>
                  </a:cubicBezTo>
                  <a:cubicBezTo>
                    <a:pt x="320" y="10"/>
                    <a:pt x="286" y="0"/>
                    <a:pt x="255" y="0"/>
                  </a:cubicBezTo>
                  <a:close/>
                </a:path>
              </a:pathLst>
            </a:custGeom>
            <a:solidFill>
              <a:srgbClr val="F7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1646;p37">
              <a:extLst>
                <a:ext uri="{FF2B5EF4-FFF2-40B4-BE49-F238E27FC236}">
                  <a16:creationId xmlns:a16="http://schemas.microsoft.com/office/drawing/2014/main" id="{56F4F7D5-1DE9-4DB3-7F8C-5BE4DC8A0B7F}"/>
                </a:ext>
              </a:extLst>
            </p:cNvPr>
            <p:cNvSpPr/>
            <p:nvPr/>
          </p:nvSpPr>
          <p:spPr>
            <a:xfrm flipH="1">
              <a:off x="6139393" y="2892211"/>
              <a:ext cx="208016" cy="174306"/>
            </a:xfrm>
            <a:custGeom>
              <a:avLst/>
              <a:gdLst/>
              <a:ahLst/>
              <a:cxnLst/>
              <a:rect l="l" t="t" r="r" b="b"/>
              <a:pathLst>
                <a:path w="3326" h="2787" extrusionOk="0">
                  <a:moveTo>
                    <a:pt x="271" y="0"/>
                  </a:moveTo>
                  <a:cubicBezTo>
                    <a:pt x="71" y="0"/>
                    <a:pt x="1" y="313"/>
                    <a:pt x="220" y="367"/>
                  </a:cubicBezTo>
                  <a:cubicBezTo>
                    <a:pt x="1359" y="634"/>
                    <a:pt x="2933" y="1139"/>
                    <a:pt x="2810" y="2607"/>
                  </a:cubicBezTo>
                  <a:cubicBezTo>
                    <a:pt x="2800" y="2726"/>
                    <a:pt x="2888" y="2786"/>
                    <a:pt x="2981" y="2786"/>
                  </a:cubicBezTo>
                  <a:cubicBezTo>
                    <a:pt x="3074" y="2786"/>
                    <a:pt x="3172" y="2726"/>
                    <a:pt x="3182" y="2607"/>
                  </a:cubicBezTo>
                  <a:cubicBezTo>
                    <a:pt x="3326" y="965"/>
                    <a:pt x="1622" y="309"/>
                    <a:pt x="319" y="6"/>
                  </a:cubicBezTo>
                  <a:cubicBezTo>
                    <a:pt x="302" y="2"/>
                    <a:pt x="286" y="0"/>
                    <a:pt x="271" y="0"/>
                  </a:cubicBezTo>
                  <a:close/>
                </a:path>
              </a:pathLst>
            </a:custGeom>
            <a:solidFill>
              <a:srgbClr val="F7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 name="Google Shape;1647;p37">
              <a:extLst>
                <a:ext uri="{FF2B5EF4-FFF2-40B4-BE49-F238E27FC236}">
                  <a16:creationId xmlns:a16="http://schemas.microsoft.com/office/drawing/2014/main" id="{D094EC78-3888-C5F3-1FFF-B585CEE4E188}"/>
                </a:ext>
              </a:extLst>
            </p:cNvPr>
            <p:cNvGrpSpPr/>
            <p:nvPr/>
          </p:nvGrpSpPr>
          <p:grpSpPr>
            <a:xfrm>
              <a:off x="6720483" y="1546905"/>
              <a:ext cx="1630144" cy="1130547"/>
              <a:chOff x="6720483" y="1546905"/>
              <a:chExt cx="1630144" cy="1130547"/>
            </a:xfrm>
          </p:grpSpPr>
          <p:sp>
            <p:nvSpPr>
              <p:cNvPr id="371" name="Google Shape;1648;p37">
                <a:extLst>
                  <a:ext uri="{FF2B5EF4-FFF2-40B4-BE49-F238E27FC236}">
                    <a16:creationId xmlns:a16="http://schemas.microsoft.com/office/drawing/2014/main" id="{C5B1233A-9E18-E3E3-3007-D47795B991C9}"/>
                  </a:ext>
                </a:extLst>
              </p:cNvPr>
              <p:cNvSpPr/>
              <p:nvPr/>
            </p:nvSpPr>
            <p:spPr>
              <a:xfrm rot="10800000">
                <a:off x="6720483" y="1546905"/>
                <a:ext cx="1630144" cy="1130547"/>
              </a:xfrm>
              <a:custGeom>
                <a:avLst/>
                <a:gdLst/>
                <a:ahLst/>
                <a:cxnLst/>
                <a:rect l="l" t="t" r="r" b="b"/>
                <a:pathLst>
                  <a:path w="54712" h="37941" extrusionOk="0">
                    <a:moveTo>
                      <a:pt x="46962" y="1"/>
                    </a:moveTo>
                    <a:cubicBezTo>
                      <a:pt x="46837" y="28"/>
                      <a:pt x="42163" y="5979"/>
                      <a:pt x="41904" y="6006"/>
                    </a:cubicBezTo>
                    <a:cubicBezTo>
                      <a:pt x="41830" y="6013"/>
                      <a:pt x="41755" y="6015"/>
                      <a:pt x="41680" y="6015"/>
                    </a:cubicBezTo>
                    <a:cubicBezTo>
                      <a:pt x="41577" y="6015"/>
                      <a:pt x="41474" y="6011"/>
                      <a:pt x="41372" y="6009"/>
                    </a:cubicBezTo>
                    <a:cubicBezTo>
                      <a:pt x="40058" y="5996"/>
                      <a:pt x="38745" y="5965"/>
                      <a:pt x="37430" y="5965"/>
                    </a:cubicBezTo>
                    <a:cubicBezTo>
                      <a:pt x="35976" y="5969"/>
                      <a:pt x="34519" y="5999"/>
                      <a:pt x="33065" y="6009"/>
                    </a:cubicBezTo>
                    <a:cubicBezTo>
                      <a:pt x="32799" y="6011"/>
                      <a:pt x="32533" y="6012"/>
                      <a:pt x="32267" y="6012"/>
                    </a:cubicBezTo>
                    <a:cubicBezTo>
                      <a:pt x="31681" y="6012"/>
                      <a:pt x="31095" y="6008"/>
                      <a:pt x="30509" y="6006"/>
                    </a:cubicBezTo>
                    <a:cubicBezTo>
                      <a:pt x="28872" y="5999"/>
                      <a:pt x="27240" y="5992"/>
                      <a:pt x="25606" y="5979"/>
                    </a:cubicBezTo>
                    <a:cubicBezTo>
                      <a:pt x="24850" y="5973"/>
                      <a:pt x="24097" y="5943"/>
                      <a:pt x="23344" y="5943"/>
                    </a:cubicBezTo>
                    <a:cubicBezTo>
                      <a:pt x="23245" y="5943"/>
                      <a:pt x="23146" y="5944"/>
                      <a:pt x="23047" y="5945"/>
                    </a:cubicBezTo>
                    <a:cubicBezTo>
                      <a:pt x="21201" y="5965"/>
                      <a:pt x="19354" y="6006"/>
                      <a:pt x="17505" y="6046"/>
                    </a:cubicBezTo>
                    <a:cubicBezTo>
                      <a:pt x="16656" y="6063"/>
                      <a:pt x="15804" y="6098"/>
                      <a:pt x="14952" y="6124"/>
                    </a:cubicBezTo>
                    <a:cubicBezTo>
                      <a:pt x="13498" y="6168"/>
                      <a:pt x="12045" y="6243"/>
                      <a:pt x="10591" y="6249"/>
                    </a:cubicBezTo>
                    <a:cubicBezTo>
                      <a:pt x="9496" y="6255"/>
                      <a:pt x="8400" y="6286"/>
                      <a:pt x="7304" y="6286"/>
                    </a:cubicBezTo>
                    <a:cubicBezTo>
                      <a:pt x="6305" y="6286"/>
                      <a:pt x="5306" y="6260"/>
                      <a:pt x="4308" y="6165"/>
                    </a:cubicBezTo>
                    <a:cubicBezTo>
                      <a:pt x="4246" y="6159"/>
                      <a:pt x="4184" y="6157"/>
                      <a:pt x="4121" y="6157"/>
                    </a:cubicBezTo>
                    <a:cubicBezTo>
                      <a:pt x="4006" y="6157"/>
                      <a:pt x="3891" y="6164"/>
                      <a:pt x="3777" y="6168"/>
                    </a:cubicBezTo>
                    <a:cubicBezTo>
                      <a:pt x="2750" y="6215"/>
                      <a:pt x="1719" y="6260"/>
                      <a:pt x="691" y="6313"/>
                    </a:cubicBezTo>
                    <a:cubicBezTo>
                      <a:pt x="491" y="6327"/>
                      <a:pt x="295" y="6385"/>
                      <a:pt x="45" y="6432"/>
                    </a:cubicBezTo>
                    <a:cubicBezTo>
                      <a:pt x="1" y="7761"/>
                      <a:pt x="166" y="9025"/>
                      <a:pt x="400" y="10277"/>
                    </a:cubicBezTo>
                    <a:cubicBezTo>
                      <a:pt x="589" y="11291"/>
                      <a:pt x="691" y="12309"/>
                      <a:pt x="725" y="13336"/>
                    </a:cubicBezTo>
                    <a:cubicBezTo>
                      <a:pt x="775" y="14935"/>
                      <a:pt x="809" y="16535"/>
                      <a:pt x="884" y="18131"/>
                    </a:cubicBezTo>
                    <a:cubicBezTo>
                      <a:pt x="945" y="19439"/>
                      <a:pt x="1069" y="20748"/>
                      <a:pt x="1147" y="22056"/>
                    </a:cubicBezTo>
                    <a:cubicBezTo>
                      <a:pt x="1238" y="23581"/>
                      <a:pt x="1330" y="25106"/>
                      <a:pt x="1394" y="26631"/>
                    </a:cubicBezTo>
                    <a:cubicBezTo>
                      <a:pt x="1461" y="28227"/>
                      <a:pt x="1522" y="29826"/>
                      <a:pt x="1536" y="31425"/>
                    </a:cubicBezTo>
                    <a:cubicBezTo>
                      <a:pt x="1549" y="33059"/>
                      <a:pt x="1499" y="34692"/>
                      <a:pt x="1485" y="36325"/>
                    </a:cubicBezTo>
                    <a:cubicBezTo>
                      <a:pt x="1485" y="36609"/>
                      <a:pt x="1502" y="36893"/>
                      <a:pt x="1543" y="37173"/>
                    </a:cubicBezTo>
                    <a:cubicBezTo>
                      <a:pt x="1582" y="37448"/>
                      <a:pt x="1771" y="37586"/>
                      <a:pt x="2054" y="37586"/>
                    </a:cubicBezTo>
                    <a:cubicBezTo>
                      <a:pt x="2060" y="37586"/>
                      <a:pt x="2067" y="37586"/>
                      <a:pt x="2073" y="37586"/>
                    </a:cubicBezTo>
                    <a:cubicBezTo>
                      <a:pt x="2212" y="37579"/>
                      <a:pt x="2354" y="37546"/>
                      <a:pt x="2496" y="37535"/>
                    </a:cubicBezTo>
                    <a:cubicBezTo>
                      <a:pt x="3779" y="37456"/>
                      <a:pt x="5059" y="37339"/>
                      <a:pt x="6347" y="37339"/>
                    </a:cubicBezTo>
                    <a:cubicBezTo>
                      <a:pt x="6587" y="37339"/>
                      <a:pt x="6827" y="37343"/>
                      <a:pt x="7067" y="37352"/>
                    </a:cubicBezTo>
                    <a:cubicBezTo>
                      <a:pt x="8802" y="37419"/>
                      <a:pt x="10538" y="37462"/>
                      <a:pt x="12273" y="37462"/>
                    </a:cubicBezTo>
                    <a:cubicBezTo>
                      <a:pt x="13697" y="37462"/>
                      <a:pt x="15120" y="37433"/>
                      <a:pt x="16541" y="37366"/>
                    </a:cubicBezTo>
                    <a:cubicBezTo>
                      <a:pt x="17260" y="37331"/>
                      <a:pt x="17977" y="37316"/>
                      <a:pt x="18693" y="37316"/>
                    </a:cubicBezTo>
                    <a:cubicBezTo>
                      <a:pt x="20284" y="37316"/>
                      <a:pt x="21870" y="37391"/>
                      <a:pt x="23463" y="37491"/>
                    </a:cubicBezTo>
                    <a:cubicBezTo>
                      <a:pt x="25410" y="37613"/>
                      <a:pt x="27361" y="37671"/>
                      <a:pt x="29315" y="37731"/>
                    </a:cubicBezTo>
                    <a:cubicBezTo>
                      <a:pt x="30732" y="37775"/>
                      <a:pt x="32155" y="37758"/>
                      <a:pt x="33575" y="37809"/>
                    </a:cubicBezTo>
                    <a:cubicBezTo>
                      <a:pt x="35083" y="37868"/>
                      <a:pt x="36591" y="37922"/>
                      <a:pt x="38100" y="37922"/>
                    </a:cubicBezTo>
                    <a:cubicBezTo>
                      <a:pt x="38758" y="37922"/>
                      <a:pt x="39416" y="37912"/>
                      <a:pt x="40074" y="37887"/>
                    </a:cubicBezTo>
                    <a:cubicBezTo>
                      <a:pt x="40721" y="37862"/>
                      <a:pt x="41370" y="37848"/>
                      <a:pt x="42018" y="37848"/>
                    </a:cubicBezTo>
                    <a:cubicBezTo>
                      <a:pt x="42578" y="37848"/>
                      <a:pt x="43139" y="37858"/>
                      <a:pt x="43699" y="37880"/>
                    </a:cubicBezTo>
                    <a:cubicBezTo>
                      <a:pt x="44795" y="37925"/>
                      <a:pt x="45892" y="37940"/>
                      <a:pt x="46988" y="37940"/>
                    </a:cubicBezTo>
                    <a:cubicBezTo>
                      <a:pt x="49124" y="37940"/>
                      <a:pt x="51260" y="37881"/>
                      <a:pt x="53396" y="37863"/>
                    </a:cubicBezTo>
                    <a:cubicBezTo>
                      <a:pt x="53707" y="37860"/>
                      <a:pt x="54018" y="37792"/>
                      <a:pt x="54319" y="37755"/>
                    </a:cubicBezTo>
                    <a:cubicBezTo>
                      <a:pt x="54711" y="36754"/>
                      <a:pt x="53967" y="28690"/>
                      <a:pt x="53991" y="26299"/>
                    </a:cubicBezTo>
                    <a:cubicBezTo>
                      <a:pt x="54011" y="24453"/>
                      <a:pt x="53981" y="22604"/>
                      <a:pt x="53876" y="20761"/>
                    </a:cubicBezTo>
                    <a:cubicBezTo>
                      <a:pt x="53707" y="17816"/>
                      <a:pt x="53470" y="14875"/>
                      <a:pt x="53389" y="11926"/>
                    </a:cubicBezTo>
                    <a:cubicBezTo>
                      <a:pt x="53338" y="10080"/>
                      <a:pt x="53301" y="8231"/>
                      <a:pt x="53254" y="6385"/>
                    </a:cubicBezTo>
                    <a:cubicBezTo>
                      <a:pt x="53250" y="6219"/>
                      <a:pt x="53207" y="6050"/>
                      <a:pt x="53173" y="5810"/>
                    </a:cubicBezTo>
                    <a:cubicBezTo>
                      <a:pt x="51286" y="5891"/>
                      <a:pt x="49440" y="5915"/>
                      <a:pt x="47608" y="6070"/>
                    </a:cubicBezTo>
                    <a:cubicBezTo>
                      <a:pt x="47401" y="5566"/>
                      <a:pt x="46874" y="572"/>
                      <a:pt x="4696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1649;p37">
                <a:extLst>
                  <a:ext uri="{FF2B5EF4-FFF2-40B4-BE49-F238E27FC236}">
                    <a16:creationId xmlns:a16="http://schemas.microsoft.com/office/drawing/2014/main" id="{AC6E8F36-0EDD-9943-318A-9DA249EEAFE7}"/>
                  </a:ext>
                </a:extLst>
              </p:cNvPr>
              <p:cNvSpPr txBox="1"/>
              <p:nvPr/>
            </p:nvSpPr>
            <p:spPr>
              <a:xfrm>
                <a:off x="6967374" y="1728725"/>
                <a:ext cx="1136400" cy="673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2400" dirty="0">
                    <a:solidFill>
                      <a:srgbClr val="FF7C3E"/>
                    </a:solidFill>
                    <a:latin typeface="Times New Roman" panose="02020603050405020304" pitchFamily="18" charset="0"/>
                    <a:ea typeface="Denk One"/>
                    <a:cs typeface="Times New Roman" panose="02020603050405020304" pitchFamily="18" charset="0"/>
                    <a:sym typeface="Denk One"/>
                  </a:rPr>
                  <a:t>….</a:t>
                </a:r>
                <a:endParaRPr sz="2400" dirty="0">
                  <a:solidFill>
                    <a:srgbClr val="FF7C3E"/>
                  </a:solidFill>
                  <a:latin typeface="Times New Roman" panose="02020603050405020304" pitchFamily="18" charset="0"/>
                  <a:ea typeface="Denk One"/>
                  <a:cs typeface="Times New Roman" panose="02020603050405020304" pitchFamily="18" charset="0"/>
                  <a:sym typeface="Denk One"/>
                </a:endParaRPr>
              </a:p>
            </p:txBody>
          </p:sp>
        </p:grpSp>
      </p:grpSp>
    </p:spTree>
    <p:extLst>
      <p:ext uri="{BB962C8B-B14F-4D97-AF65-F5344CB8AC3E}">
        <p14:creationId xmlns:p14="http://schemas.microsoft.com/office/powerpoint/2010/main" val="7748631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1">
                                            <p:txEl>
                                              <p:pRg st="0" end="0"/>
                                            </p:txEl>
                                          </p:spTgt>
                                        </p:tgtEl>
                                        <p:attrNameLst>
                                          <p:attrName>style.visibility</p:attrName>
                                        </p:attrNameLst>
                                      </p:cBhvr>
                                      <p:to>
                                        <p:strVal val="visible"/>
                                      </p:to>
                                    </p:set>
                                    <p:animEffect transition="in" filter="fade">
                                      <p:cBhvr>
                                        <p:cTn id="7" dur="1000"/>
                                        <p:tgtEl>
                                          <p:spTgt spid="161">
                                            <p:txEl>
                                              <p:pRg st="0" end="0"/>
                                            </p:txEl>
                                          </p:spTgt>
                                        </p:tgtEl>
                                      </p:cBhvr>
                                    </p:animEffect>
                                    <p:anim calcmode="lin" valueType="num">
                                      <p:cBhvr>
                                        <p:cTn id="8" dur="1000" fill="hold"/>
                                        <p:tgtEl>
                                          <p:spTgt spid="161">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61">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 grpId="0" build="p"/>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A90C2F1E-7543-2969-7033-0305AAA4C031}"/>
              </a:ext>
            </a:extLst>
          </p:cNvPr>
          <p:cNvSpPr txBox="1"/>
          <p:nvPr/>
        </p:nvSpPr>
        <p:spPr>
          <a:xfrm>
            <a:off x="570089" y="639559"/>
            <a:ext cx="8003822" cy="1503553"/>
          </a:xfrm>
          <a:prstGeom prst="rect">
            <a:avLst/>
          </a:prstGeom>
          <a:noFill/>
        </p:spPr>
        <p:txBody>
          <a:bodyPr wrap="square">
            <a:spAutoFit/>
          </a:bodyPr>
          <a:lstStyle/>
          <a:p>
            <a:pPr marL="190500" marR="0" indent="12700" algn="just">
              <a:lnSpc>
                <a:spcPct val="112000"/>
              </a:lnSpc>
              <a:spcBef>
                <a:spcPts val="0"/>
              </a:spcBef>
              <a:spcAft>
                <a:spcPts val="200"/>
              </a:spcAft>
            </a:pPr>
            <a:r>
              <a:rPr lang="en-US" sz="2800" b="1" i="1" dirty="0">
                <a:solidFill>
                  <a:srgbClr val="C00000"/>
                </a:solidFill>
                <a:latin typeface="Times New Roman" panose="02020603050405020304" pitchFamily="18" charset="0"/>
                <a:ea typeface="Times New Roman" panose="02020603050405020304" pitchFamily="18" charset="0"/>
              </a:rPr>
              <a:t>- </a:t>
            </a:r>
            <a:r>
              <a:rPr lang="vi-VN" sz="2800" b="1" i="1" dirty="0">
                <a:solidFill>
                  <a:srgbClr val="C00000"/>
                </a:solidFill>
                <a:effectLst/>
                <a:latin typeface="Times New Roman" panose="02020603050405020304" pitchFamily="18" charset="0"/>
                <a:ea typeface="Times New Roman" panose="02020603050405020304" pitchFamily="18" charset="0"/>
              </a:rPr>
              <a:t>Chuẩn bị:</a:t>
            </a:r>
            <a:r>
              <a:rPr lang="vi-VN" sz="2800" b="1" dirty="0">
                <a:solidFill>
                  <a:srgbClr val="C00000"/>
                </a:solidFill>
                <a:effectLst/>
                <a:latin typeface="Times New Roman" panose="02020603050405020304" pitchFamily="18" charset="0"/>
                <a:ea typeface="Times New Roman" panose="02020603050405020304" pitchFamily="18" charset="0"/>
              </a:rPr>
              <a:t> </a:t>
            </a:r>
            <a:r>
              <a:rPr lang="vi-VN" sz="2800" dirty="0">
                <a:solidFill>
                  <a:srgbClr val="000000"/>
                </a:solidFill>
                <a:effectLst/>
                <a:latin typeface="Times New Roman" panose="02020603050405020304" pitchFamily="18" charset="0"/>
                <a:ea typeface="Times New Roman" panose="02020603050405020304" pitchFamily="18" charset="0"/>
              </a:rPr>
              <a:t>dung dịch HC</a:t>
            </a:r>
            <a:r>
              <a:rPr lang="en-US" sz="2800" dirty="0">
                <a:solidFill>
                  <a:srgbClr val="000000"/>
                </a:solidFill>
                <a:effectLst/>
                <a:latin typeface="Times New Roman" panose="02020603050405020304" pitchFamily="18" charset="0"/>
                <a:ea typeface="Times New Roman" panose="02020603050405020304" pitchFamily="18" charset="0"/>
              </a:rPr>
              <a:t>l </a:t>
            </a:r>
            <a:r>
              <a:rPr lang="vi-VN" sz="2800" dirty="0">
                <a:solidFill>
                  <a:srgbClr val="000000"/>
                </a:solidFill>
                <a:effectLst/>
                <a:latin typeface="Times New Roman" panose="02020603050405020304" pitchFamily="18" charset="0"/>
                <a:ea typeface="Times New Roman" panose="02020603050405020304" pitchFamily="18" charset="0"/>
              </a:rPr>
              <a:t>1 M, giấy quỳ tím; hai </a:t>
            </a:r>
            <a:r>
              <a:rPr lang="en-US" sz="2800" dirty="0">
                <a:solidFill>
                  <a:srgbClr val="000000"/>
                </a:solidFill>
                <a:effectLst/>
                <a:latin typeface="Times New Roman" panose="02020603050405020304" pitchFamily="18" charset="0"/>
                <a:ea typeface="Times New Roman" panose="02020603050405020304" pitchFamily="18" charset="0"/>
              </a:rPr>
              <a:t>ố</a:t>
            </a:r>
            <a:r>
              <a:rPr lang="vi-VN" sz="2800" dirty="0">
                <a:solidFill>
                  <a:srgbClr val="000000"/>
                </a:solidFill>
                <a:effectLst/>
                <a:latin typeface="Times New Roman" panose="02020603050405020304" pitchFamily="18" charset="0"/>
                <a:ea typeface="Times New Roman" panose="02020603050405020304" pitchFamily="18" charset="0"/>
              </a:rPr>
              <a:t>ng nghiệm mỗi ống đựng một trong các kim loại Fe, Zn, ống hút nhỏ giọt.</a:t>
            </a:r>
            <a:endParaRPr lang="en-US" sz="2800" dirty="0">
              <a:effectLst/>
              <a:latin typeface="Times New Roman" panose="02020603050405020304" pitchFamily="18" charset="0"/>
              <a:ea typeface="Times New Roman" panose="02020603050405020304" pitchFamily="18" charset="0"/>
            </a:endParaRPr>
          </a:p>
        </p:txBody>
      </p:sp>
      <p:pic>
        <p:nvPicPr>
          <p:cNvPr id="10" name="Picture 9" descr="Quỳ tìm là gì? Quỳ tím có hóa trị mấy? Một số ứng dụng của chúng">
            <a:extLst>
              <a:ext uri="{FF2B5EF4-FFF2-40B4-BE49-F238E27FC236}">
                <a16:creationId xmlns:a16="http://schemas.microsoft.com/office/drawing/2014/main" id="{67103882-0773-BDEF-BF50-9EAF0ADD927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6318" t="6129" r="536" b="725"/>
          <a:stretch>
            <a:fillRect/>
          </a:stretch>
        </p:blipFill>
        <p:spPr bwMode="auto">
          <a:xfrm>
            <a:off x="3613749" y="2781165"/>
            <a:ext cx="1503553" cy="1503553"/>
          </a:xfrm>
          <a:custGeom>
            <a:avLst/>
            <a:gdLst>
              <a:gd name="connsiteX0" fmla="*/ 1267932 w 2535864"/>
              <a:gd name="connsiteY0" fmla="*/ 0 h 2535864"/>
              <a:gd name="connsiteX1" fmla="*/ 2535864 w 2535864"/>
              <a:gd name="connsiteY1" fmla="*/ 1267932 h 2535864"/>
              <a:gd name="connsiteX2" fmla="*/ 1267932 w 2535864"/>
              <a:gd name="connsiteY2" fmla="*/ 2535864 h 2535864"/>
              <a:gd name="connsiteX3" fmla="*/ 0 w 2535864"/>
              <a:gd name="connsiteY3" fmla="*/ 1267932 h 2535864"/>
              <a:gd name="connsiteX4" fmla="*/ 1267932 w 2535864"/>
              <a:gd name="connsiteY4" fmla="*/ 0 h 253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5864" h="2535864">
                <a:moveTo>
                  <a:pt x="1267932" y="0"/>
                </a:moveTo>
                <a:cubicBezTo>
                  <a:pt x="1968192" y="0"/>
                  <a:pt x="2535864" y="567672"/>
                  <a:pt x="2535864" y="1267932"/>
                </a:cubicBezTo>
                <a:cubicBezTo>
                  <a:pt x="2535864" y="1968192"/>
                  <a:pt x="1968192" y="2535864"/>
                  <a:pt x="1267932" y="2535864"/>
                </a:cubicBezTo>
                <a:cubicBezTo>
                  <a:pt x="567672" y="2535864"/>
                  <a:pt x="0" y="1968192"/>
                  <a:pt x="0" y="1267932"/>
                </a:cubicBezTo>
                <a:cubicBezTo>
                  <a:pt x="0" y="567672"/>
                  <a:pt x="567672" y="0"/>
                  <a:pt x="1267932" y="0"/>
                </a:cubicBezTo>
                <a:close/>
              </a:path>
            </a:pathLst>
          </a:custGeom>
          <a:solidFill>
            <a:schemeClr val="accent4">
              <a:lumMod val="40000"/>
              <a:lumOff val="60000"/>
            </a:schemeClr>
          </a:solidFill>
          <a:ln w="38100">
            <a:solidFill>
              <a:schemeClr val="accent2"/>
            </a:solidFill>
          </a:ln>
        </p:spPr>
      </p:pic>
      <p:pic>
        <p:nvPicPr>
          <p:cNvPr id="11" name="Picture 10">
            <a:extLst>
              <a:ext uri="{FF2B5EF4-FFF2-40B4-BE49-F238E27FC236}">
                <a16:creationId xmlns:a16="http://schemas.microsoft.com/office/drawing/2014/main" id="{6B2C827B-B721-2231-492B-1DA868D3839F}"/>
              </a:ext>
            </a:extLst>
          </p:cNvPr>
          <p:cNvPicPr>
            <a:picLocks noChangeAspect="1"/>
          </p:cNvPicPr>
          <p:nvPr/>
        </p:nvPicPr>
        <p:blipFill>
          <a:blip r:embed="rId3"/>
          <a:stretch>
            <a:fillRect/>
          </a:stretch>
        </p:blipFill>
        <p:spPr>
          <a:xfrm rot="19144481">
            <a:off x="7337967" y="2638453"/>
            <a:ext cx="1579562" cy="1579562"/>
          </a:xfrm>
          <a:prstGeom prst="rect">
            <a:avLst/>
          </a:prstGeom>
        </p:spPr>
      </p:pic>
      <p:pic>
        <p:nvPicPr>
          <p:cNvPr id="27" name="Picture 26">
            <a:extLst>
              <a:ext uri="{FF2B5EF4-FFF2-40B4-BE49-F238E27FC236}">
                <a16:creationId xmlns:a16="http://schemas.microsoft.com/office/drawing/2014/main" id="{C8F232B6-6A73-DB28-FEDD-196DF32D7C25}"/>
              </a:ext>
            </a:extLst>
          </p:cNvPr>
          <p:cNvPicPr>
            <a:picLocks noChangeAspect="1"/>
          </p:cNvPicPr>
          <p:nvPr/>
        </p:nvPicPr>
        <p:blipFill>
          <a:blip r:embed="rId4"/>
          <a:stretch>
            <a:fillRect/>
          </a:stretch>
        </p:blipFill>
        <p:spPr>
          <a:xfrm>
            <a:off x="1137693" y="2006141"/>
            <a:ext cx="1714500" cy="2667000"/>
          </a:xfrm>
          <a:prstGeom prst="rect">
            <a:avLst/>
          </a:prstGeom>
        </p:spPr>
      </p:pic>
      <p:grpSp>
        <p:nvGrpSpPr>
          <p:cNvPr id="36" name="Group 35">
            <a:extLst>
              <a:ext uri="{FF2B5EF4-FFF2-40B4-BE49-F238E27FC236}">
                <a16:creationId xmlns:a16="http://schemas.microsoft.com/office/drawing/2014/main" id="{2CC32C7C-4514-4321-A6F8-DB6D376FE6F1}"/>
              </a:ext>
            </a:extLst>
          </p:cNvPr>
          <p:cNvGrpSpPr/>
          <p:nvPr/>
        </p:nvGrpSpPr>
        <p:grpSpPr>
          <a:xfrm>
            <a:off x="4855068" y="2571749"/>
            <a:ext cx="3483685" cy="2096332"/>
            <a:chOff x="4855068" y="2571749"/>
            <a:chExt cx="3483685" cy="2096332"/>
          </a:xfrm>
        </p:grpSpPr>
        <p:grpSp>
          <p:nvGrpSpPr>
            <p:cNvPr id="25" name="Group 24">
              <a:extLst>
                <a:ext uri="{FF2B5EF4-FFF2-40B4-BE49-F238E27FC236}">
                  <a16:creationId xmlns:a16="http://schemas.microsoft.com/office/drawing/2014/main" id="{067A55F7-11B2-B49C-125A-E72E094FF831}"/>
                </a:ext>
              </a:extLst>
            </p:cNvPr>
            <p:cNvGrpSpPr/>
            <p:nvPr/>
          </p:nvGrpSpPr>
          <p:grpSpPr>
            <a:xfrm>
              <a:off x="5713641" y="2571749"/>
              <a:ext cx="1830133" cy="1712969"/>
              <a:chOff x="5713641" y="2571749"/>
              <a:chExt cx="1830133" cy="1712969"/>
            </a:xfrm>
          </p:grpSpPr>
          <p:grpSp>
            <p:nvGrpSpPr>
              <p:cNvPr id="6" name="Group 5">
                <a:extLst>
                  <a:ext uri="{FF2B5EF4-FFF2-40B4-BE49-F238E27FC236}">
                    <a16:creationId xmlns:a16="http://schemas.microsoft.com/office/drawing/2014/main" id="{FABF3319-C1A2-FD6C-0AB8-6D3FBF346259}"/>
                  </a:ext>
                </a:extLst>
              </p:cNvPr>
              <p:cNvGrpSpPr/>
              <p:nvPr/>
            </p:nvGrpSpPr>
            <p:grpSpPr>
              <a:xfrm>
                <a:off x="5713641" y="2571749"/>
                <a:ext cx="1830133" cy="1712969"/>
                <a:chOff x="3173775" y="2235344"/>
                <a:chExt cx="2607469" cy="2378869"/>
              </a:xfrm>
            </p:grpSpPr>
            <p:pic>
              <p:nvPicPr>
                <p:cNvPr id="7" name="Picture 6">
                  <a:extLst>
                    <a:ext uri="{FF2B5EF4-FFF2-40B4-BE49-F238E27FC236}">
                      <a16:creationId xmlns:a16="http://schemas.microsoft.com/office/drawing/2014/main" id="{6C090AD3-C056-0403-870F-B69C57E4BF9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73775" y="2235344"/>
                  <a:ext cx="2607469" cy="2378869"/>
                </a:xfrm>
                <a:prstGeom prst="rect">
                  <a:avLst/>
                </a:prstGeom>
              </p:spPr>
            </p:pic>
            <p:sp>
              <p:nvSpPr>
                <p:cNvPr id="8" name="Rectangle: Rounded Corners 3">
                  <a:extLst>
                    <a:ext uri="{FF2B5EF4-FFF2-40B4-BE49-F238E27FC236}">
                      <a16:creationId xmlns:a16="http://schemas.microsoft.com/office/drawing/2014/main" id="{22453091-9C40-C726-AE48-0114FA4227BB}"/>
                    </a:ext>
                  </a:extLst>
                </p:cNvPr>
                <p:cNvSpPr/>
                <p:nvPr/>
              </p:nvSpPr>
              <p:spPr>
                <a:xfrm rot="10800000">
                  <a:off x="4873034" y="2235344"/>
                  <a:ext cx="361866" cy="2132807"/>
                </a:xfrm>
                <a:custGeom>
                  <a:avLst/>
                  <a:gdLst>
                    <a:gd name="connsiteX0" fmla="*/ 0 w 647186"/>
                    <a:gd name="connsiteY0" fmla="*/ 323593 h 2922513"/>
                    <a:gd name="connsiteX1" fmla="*/ 323593 w 647186"/>
                    <a:gd name="connsiteY1" fmla="*/ 0 h 2922513"/>
                    <a:gd name="connsiteX2" fmla="*/ 323593 w 647186"/>
                    <a:gd name="connsiteY2" fmla="*/ 0 h 2922513"/>
                    <a:gd name="connsiteX3" fmla="*/ 647186 w 647186"/>
                    <a:gd name="connsiteY3" fmla="*/ 323593 h 2922513"/>
                    <a:gd name="connsiteX4" fmla="*/ 647186 w 647186"/>
                    <a:gd name="connsiteY4" fmla="*/ 2598920 h 2922513"/>
                    <a:gd name="connsiteX5" fmla="*/ 323593 w 647186"/>
                    <a:gd name="connsiteY5" fmla="*/ 2922513 h 2922513"/>
                    <a:gd name="connsiteX6" fmla="*/ 323593 w 647186"/>
                    <a:gd name="connsiteY6" fmla="*/ 2922513 h 2922513"/>
                    <a:gd name="connsiteX7" fmla="*/ 0 w 647186"/>
                    <a:gd name="connsiteY7" fmla="*/ 2598920 h 2922513"/>
                    <a:gd name="connsiteX8" fmla="*/ 0 w 647186"/>
                    <a:gd name="connsiteY8" fmla="*/ 323593 h 2922513"/>
                    <a:gd name="connsiteX0" fmla="*/ 323593 w 647186"/>
                    <a:gd name="connsiteY0" fmla="*/ 2922513 h 3013953"/>
                    <a:gd name="connsiteX1" fmla="*/ 0 w 647186"/>
                    <a:gd name="connsiteY1" fmla="*/ 2598920 h 3013953"/>
                    <a:gd name="connsiteX2" fmla="*/ 0 w 647186"/>
                    <a:gd name="connsiteY2" fmla="*/ 323593 h 3013953"/>
                    <a:gd name="connsiteX3" fmla="*/ 323593 w 647186"/>
                    <a:gd name="connsiteY3" fmla="*/ 0 h 3013953"/>
                    <a:gd name="connsiteX4" fmla="*/ 323593 w 647186"/>
                    <a:gd name="connsiteY4" fmla="*/ 0 h 3013953"/>
                    <a:gd name="connsiteX5" fmla="*/ 647186 w 647186"/>
                    <a:gd name="connsiteY5" fmla="*/ 323593 h 3013953"/>
                    <a:gd name="connsiteX6" fmla="*/ 647186 w 647186"/>
                    <a:gd name="connsiteY6" fmla="*/ 2598920 h 3013953"/>
                    <a:gd name="connsiteX7" fmla="*/ 323593 w 647186"/>
                    <a:gd name="connsiteY7" fmla="*/ 2922513 h 3013953"/>
                    <a:gd name="connsiteX8" fmla="*/ 415033 w 647186"/>
                    <a:gd name="connsiteY8" fmla="*/ 3013953 h 301395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7" fmla="*/ 323593 w 647186"/>
                    <a:gd name="connsiteY7" fmla="*/ 2922513 h 292251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0" fmla="*/ 0 w 647186"/>
                    <a:gd name="connsiteY0" fmla="*/ 2598920 h 2598920"/>
                    <a:gd name="connsiteX1" fmla="*/ 0 w 647186"/>
                    <a:gd name="connsiteY1" fmla="*/ 323593 h 2598920"/>
                    <a:gd name="connsiteX2" fmla="*/ 323593 w 647186"/>
                    <a:gd name="connsiteY2" fmla="*/ 0 h 2598920"/>
                    <a:gd name="connsiteX3" fmla="*/ 323593 w 647186"/>
                    <a:gd name="connsiteY3" fmla="*/ 0 h 2598920"/>
                    <a:gd name="connsiteX4" fmla="*/ 647186 w 647186"/>
                    <a:gd name="connsiteY4" fmla="*/ 323593 h 2598920"/>
                    <a:gd name="connsiteX5" fmla="*/ 647186 w 647186"/>
                    <a:gd name="connsiteY5" fmla="*/ 2598920 h 259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86" h="2598920">
                      <a:moveTo>
                        <a:pt x="0" y="2598920"/>
                      </a:moveTo>
                      <a:lnTo>
                        <a:pt x="0" y="323593"/>
                      </a:lnTo>
                      <a:cubicBezTo>
                        <a:pt x="0" y="144878"/>
                        <a:pt x="144878" y="0"/>
                        <a:pt x="323593" y="0"/>
                      </a:cubicBezTo>
                      <a:lnTo>
                        <a:pt x="323593" y="0"/>
                      </a:lnTo>
                      <a:cubicBezTo>
                        <a:pt x="502308" y="0"/>
                        <a:pt x="647186" y="144878"/>
                        <a:pt x="647186" y="323593"/>
                      </a:cubicBezTo>
                      <a:lnTo>
                        <a:pt x="647186" y="2598920"/>
                      </a:lnTo>
                    </a:path>
                  </a:pathLst>
                </a:custGeom>
                <a:solidFill>
                  <a:schemeClr val="bg1"/>
                </a:solidFill>
                <a:ln w="47625" cap="rnd">
                  <a:solidFill>
                    <a:srgbClr val="002060"/>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Rounded Corners 3">
                  <a:extLst>
                    <a:ext uri="{FF2B5EF4-FFF2-40B4-BE49-F238E27FC236}">
                      <a16:creationId xmlns:a16="http://schemas.microsoft.com/office/drawing/2014/main" id="{18A1CAD3-0073-2B63-CFFC-942585C8C6B5}"/>
                    </a:ext>
                  </a:extLst>
                </p:cNvPr>
                <p:cNvSpPr/>
                <p:nvPr/>
              </p:nvSpPr>
              <p:spPr>
                <a:xfrm rot="10800000">
                  <a:off x="3712383" y="2246633"/>
                  <a:ext cx="361866" cy="2132807"/>
                </a:xfrm>
                <a:custGeom>
                  <a:avLst/>
                  <a:gdLst>
                    <a:gd name="connsiteX0" fmla="*/ 0 w 647186"/>
                    <a:gd name="connsiteY0" fmla="*/ 323593 h 2922513"/>
                    <a:gd name="connsiteX1" fmla="*/ 323593 w 647186"/>
                    <a:gd name="connsiteY1" fmla="*/ 0 h 2922513"/>
                    <a:gd name="connsiteX2" fmla="*/ 323593 w 647186"/>
                    <a:gd name="connsiteY2" fmla="*/ 0 h 2922513"/>
                    <a:gd name="connsiteX3" fmla="*/ 647186 w 647186"/>
                    <a:gd name="connsiteY3" fmla="*/ 323593 h 2922513"/>
                    <a:gd name="connsiteX4" fmla="*/ 647186 w 647186"/>
                    <a:gd name="connsiteY4" fmla="*/ 2598920 h 2922513"/>
                    <a:gd name="connsiteX5" fmla="*/ 323593 w 647186"/>
                    <a:gd name="connsiteY5" fmla="*/ 2922513 h 2922513"/>
                    <a:gd name="connsiteX6" fmla="*/ 323593 w 647186"/>
                    <a:gd name="connsiteY6" fmla="*/ 2922513 h 2922513"/>
                    <a:gd name="connsiteX7" fmla="*/ 0 w 647186"/>
                    <a:gd name="connsiteY7" fmla="*/ 2598920 h 2922513"/>
                    <a:gd name="connsiteX8" fmla="*/ 0 w 647186"/>
                    <a:gd name="connsiteY8" fmla="*/ 323593 h 2922513"/>
                    <a:gd name="connsiteX0" fmla="*/ 323593 w 647186"/>
                    <a:gd name="connsiteY0" fmla="*/ 2922513 h 3013953"/>
                    <a:gd name="connsiteX1" fmla="*/ 0 w 647186"/>
                    <a:gd name="connsiteY1" fmla="*/ 2598920 h 3013953"/>
                    <a:gd name="connsiteX2" fmla="*/ 0 w 647186"/>
                    <a:gd name="connsiteY2" fmla="*/ 323593 h 3013953"/>
                    <a:gd name="connsiteX3" fmla="*/ 323593 w 647186"/>
                    <a:gd name="connsiteY3" fmla="*/ 0 h 3013953"/>
                    <a:gd name="connsiteX4" fmla="*/ 323593 w 647186"/>
                    <a:gd name="connsiteY4" fmla="*/ 0 h 3013953"/>
                    <a:gd name="connsiteX5" fmla="*/ 647186 w 647186"/>
                    <a:gd name="connsiteY5" fmla="*/ 323593 h 3013953"/>
                    <a:gd name="connsiteX6" fmla="*/ 647186 w 647186"/>
                    <a:gd name="connsiteY6" fmla="*/ 2598920 h 3013953"/>
                    <a:gd name="connsiteX7" fmla="*/ 323593 w 647186"/>
                    <a:gd name="connsiteY7" fmla="*/ 2922513 h 3013953"/>
                    <a:gd name="connsiteX8" fmla="*/ 415033 w 647186"/>
                    <a:gd name="connsiteY8" fmla="*/ 3013953 h 301395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7" fmla="*/ 323593 w 647186"/>
                    <a:gd name="connsiteY7" fmla="*/ 2922513 h 292251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0" fmla="*/ 0 w 647186"/>
                    <a:gd name="connsiteY0" fmla="*/ 2598920 h 2598920"/>
                    <a:gd name="connsiteX1" fmla="*/ 0 w 647186"/>
                    <a:gd name="connsiteY1" fmla="*/ 323593 h 2598920"/>
                    <a:gd name="connsiteX2" fmla="*/ 323593 w 647186"/>
                    <a:gd name="connsiteY2" fmla="*/ 0 h 2598920"/>
                    <a:gd name="connsiteX3" fmla="*/ 323593 w 647186"/>
                    <a:gd name="connsiteY3" fmla="*/ 0 h 2598920"/>
                    <a:gd name="connsiteX4" fmla="*/ 647186 w 647186"/>
                    <a:gd name="connsiteY4" fmla="*/ 323593 h 2598920"/>
                    <a:gd name="connsiteX5" fmla="*/ 647186 w 647186"/>
                    <a:gd name="connsiteY5" fmla="*/ 2598920 h 259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86" h="2598920">
                      <a:moveTo>
                        <a:pt x="0" y="2598920"/>
                      </a:moveTo>
                      <a:lnTo>
                        <a:pt x="0" y="323593"/>
                      </a:lnTo>
                      <a:cubicBezTo>
                        <a:pt x="0" y="144878"/>
                        <a:pt x="144878" y="0"/>
                        <a:pt x="323593" y="0"/>
                      </a:cubicBezTo>
                      <a:lnTo>
                        <a:pt x="323593" y="0"/>
                      </a:lnTo>
                      <a:cubicBezTo>
                        <a:pt x="502308" y="0"/>
                        <a:pt x="647186" y="144878"/>
                        <a:pt x="647186" y="323593"/>
                      </a:cubicBezTo>
                      <a:lnTo>
                        <a:pt x="647186" y="2598920"/>
                      </a:lnTo>
                    </a:path>
                  </a:pathLst>
                </a:custGeom>
                <a:solidFill>
                  <a:schemeClr val="bg1"/>
                </a:solidFill>
                <a:ln w="47625" cap="rnd">
                  <a:solidFill>
                    <a:srgbClr val="002060"/>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3" name="Straight Connector 12">
                <a:extLst>
                  <a:ext uri="{FF2B5EF4-FFF2-40B4-BE49-F238E27FC236}">
                    <a16:creationId xmlns:a16="http://schemas.microsoft.com/office/drawing/2014/main" id="{16E072CF-DEF0-4A2A-6BE5-E0F6B89891AF}"/>
                  </a:ext>
                </a:extLst>
              </p:cNvPr>
              <p:cNvCxnSpPr>
                <a:cxnSpLocks/>
              </p:cNvCxnSpPr>
              <p:nvPr/>
            </p:nvCxnSpPr>
            <p:spPr>
              <a:xfrm flipH="1">
                <a:off x="6173156" y="3844590"/>
                <a:ext cx="126994" cy="237067"/>
              </a:xfrm>
              <a:prstGeom prst="line">
                <a:avLst/>
              </a:prstGeom>
              <a:ln>
                <a:solidFill>
                  <a:schemeClr val="bg2"/>
                </a:solidFill>
              </a:ln>
            </p:spPr>
            <p:style>
              <a:lnRef idx="3">
                <a:schemeClr val="dk1"/>
              </a:lnRef>
              <a:fillRef idx="0">
                <a:schemeClr val="dk1"/>
              </a:fillRef>
              <a:effectRef idx="2">
                <a:schemeClr val="dk1"/>
              </a:effectRef>
              <a:fontRef idx="minor">
                <a:schemeClr val="tx1"/>
              </a:fontRef>
            </p:style>
          </p:cxnSp>
          <p:cxnSp>
            <p:nvCxnSpPr>
              <p:cNvPr id="17" name="Straight Connector 16">
                <a:extLst>
                  <a:ext uri="{FF2B5EF4-FFF2-40B4-BE49-F238E27FC236}">
                    <a16:creationId xmlns:a16="http://schemas.microsoft.com/office/drawing/2014/main" id="{EC3BA8B4-AF81-288F-A040-40374A0CAEE7}"/>
                  </a:ext>
                </a:extLst>
              </p:cNvPr>
              <p:cNvCxnSpPr>
                <a:cxnSpLocks/>
              </p:cNvCxnSpPr>
              <p:nvPr/>
            </p:nvCxnSpPr>
            <p:spPr>
              <a:xfrm flipH="1">
                <a:off x="6181033" y="3736963"/>
                <a:ext cx="37640" cy="226160"/>
              </a:xfrm>
              <a:prstGeom prst="line">
                <a:avLst/>
              </a:prstGeom>
              <a:ln>
                <a:solidFill>
                  <a:schemeClr val="bg2"/>
                </a:solidFill>
              </a:ln>
            </p:spPr>
            <p:style>
              <a:lnRef idx="3">
                <a:schemeClr val="dk1"/>
              </a:lnRef>
              <a:fillRef idx="0">
                <a:schemeClr val="dk1"/>
              </a:fillRef>
              <a:effectRef idx="2">
                <a:schemeClr val="dk1"/>
              </a:effectRef>
              <a:fontRef idx="minor">
                <a:schemeClr val="tx1"/>
              </a:fontRef>
            </p:style>
          </p:cxnSp>
          <p:sp>
            <p:nvSpPr>
              <p:cNvPr id="22" name="Flowchart: Connector 21">
                <a:extLst>
                  <a:ext uri="{FF2B5EF4-FFF2-40B4-BE49-F238E27FC236}">
                    <a16:creationId xmlns:a16="http://schemas.microsoft.com/office/drawing/2014/main" id="{2FD134A9-6A7E-D1B5-F3BE-D45F32DB2EB7}"/>
                  </a:ext>
                </a:extLst>
              </p:cNvPr>
              <p:cNvSpPr/>
              <p:nvPr/>
            </p:nvSpPr>
            <p:spPr>
              <a:xfrm flipH="1">
                <a:off x="6968135" y="3903856"/>
                <a:ext cx="107335" cy="118533"/>
              </a:xfrm>
              <a:prstGeom prst="flowChartConnector">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23" name="Flowchart: Connector 22">
                <a:extLst>
                  <a:ext uri="{FF2B5EF4-FFF2-40B4-BE49-F238E27FC236}">
                    <a16:creationId xmlns:a16="http://schemas.microsoft.com/office/drawing/2014/main" id="{6FDC43F8-BE2F-0D8A-00D6-E588EDC8BD4B}"/>
                  </a:ext>
                </a:extLst>
              </p:cNvPr>
              <p:cNvSpPr/>
              <p:nvPr/>
            </p:nvSpPr>
            <p:spPr>
              <a:xfrm flipH="1">
                <a:off x="7041722" y="3787543"/>
                <a:ext cx="107335" cy="118533"/>
              </a:xfrm>
              <a:prstGeom prst="flowChartConnector">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24" name="Flowchart: Connector 23">
                <a:extLst>
                  <a:ext uri="{FF2B5EF4-FFF2-40B4-BE49-F238E27FC236}">
                    <a16:creationId xmlns:a16="http://schemas.microsoft.com/office/drawing/2014/main" id="{30F09D19-B2E6-45B4-31E2-3AC875A2806D}"/>
                  </a:ext>
                </a:extLst>
              </p:cNvPr>
              <p:cNvSpPr/>
              <p:nvPr/>
            </p:nvSpPr>
            <p:spPr>
              <a:xfrm flipH="1">
                <a:off x="6923612" y="3765079"/>
                <a:ext cx="107335" cy="118533"/>
              </a:xfrm>
              <a:prstGeom prst="flowChartConnector">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grpSp>
        <p:cxnSp>
          <p:nvCxnSpPr>
            <p:cNvPr id="31" name="Straight Arrow Connector 30">
              <a:extLst>
                <a:ext uri="{FF2B5EF4-FFF2-40B4-BE49-F238E27FC236}">
                  <a16:creationId xmlns:a16="http://schemas.microsoft.com/office/drawing/2014/main" id="{7D1278BF-B2D3-9A79-0E9B-099103696879}"/>
                </a:ext>
              </a:extLst>
            </p:cNvPr>
            <p:cNvCxnSpPr/>
            <p:nvPr/>
          </p:nvCxnSpPr>
          <p:spPr>
            <a:xfrm flipV="1">
              <a:off x="5497689" y="3903856"/>
              <a:ext cx="720984" cy="380862"/>
            </a:xfrm>
            <a:prstGeom prst="straightConnector1">
              <a:avLst/>
            </a:prstGeom>
            <a:ln>
              <a:tailEnd type="triangle"/>
            </a:ln>
          </p:spPr>
          <p:style>
            <a:lnRef idx="3">
              <a:schemeClr val="accent2"/>
            </a:lnRef>
            <a:fillRef idx="0">
              <a:schemeClr val="accent2"/>
            </a:fillRef>
            <a:effectRef idx="2">
              <a:schemeClr val="accent2"/>
            </a:effectRef>
            <a:fontRef idx="minor">
              <a:schemeClr val="tx1"/>
            </a:fontRef>
          </p:style>
        </p:cxnSp>
        <p:cxnSp>
          <p:nvCxnSpPr>
            <p:cNvPr id="32" name="Straight Arrow Connector 31">
              <a:extLst>
                <a:ext uri="{FF2B5EF4-FFF2-40B4-BE49-F238E27FC236}">
                  <a16:creationId xmlns:a16="http://schemas.microsoft.com/office/drawing/2014/main" id="{077D6521-3163-0C53-1E7C-21E7405D23A6}"/>
                </a:ext>
              </a:extLst>
            </p:cNvPr>
            <p:cNvCxnSpPr>
              <a:cxnSpLocks/>
            </p:cNvCxnSpPr>
            <p:nvPr/>
          </p:nvCxnSpPr>
          <p:spPr>
            <a:xfrm flipH="1" flipV="1">
              <a:off x="7046991" y="3981159"/>
              <a:ext cx="598687" cy="380862"/>
            </a:xfrm>
            <a:prstGeom prst="straightConnector1">
              <a:avLst/>
            </a:prstGeom>
            <a:ln>
              <a:tailEnd type="triangle"/>
            </a:ln>
          </p:spPr>
          <p:style>
            <a:lnRef idx="3">
              <a:schemeClr val="accent2"/>
            </a:lnRef>
            <a:fillRef idx="0">
              <a:schemeClr val="accent2"/>
            </a:fillRef>
            <a:effectRef idx="2">
              <a:schemeClr val="accent2"/>
            </a:effectRef>
            <a:fontRef idx="minor">
              <a:schemeClr val="tx1"/>
            </a:fontRef>
          </p:style>
        </p:cxnSp>
        <p:sp>
          <p:nvSpPr>
            <p:cNvPr id="34" name="TextBox 33">
              <a:extLst>
                <a:ext uri="{FF2B5EF4-FFF2-40B4-BE49-F238E27FC236}">
                  <a16:creationId xmlns:a16="http://schemas.microsoft.com/office/drawing/2014/main" id="{5679EE29-9C30-8F69-1BC6-F53019D2B971}"/>
                </a:ext>
              </a:extLst>
            </p:cNvPr>
            <p:cNvSpPr txBox="1"/>
            <p:nvPr/>
          </p:nvSpPr>
          <p:spPr>
            <a:xfrm>
              <a:off x="4855068" y="4080664"/>
              <a:ext cx="938441" cy="461665"/>
            </a:xfrm>
            <a:prstGeom prst="rect">
              <a:avLst/>
            </a:prstGeom>
            <a:noFill/>
          </p:spPr>
          <p:txBody>
            <a:bodyPr wrap="square" rtlCol="0">
              <a:spAutoFit/>
            </a:bodyPr>
            <a:lstStyle/>
            <a:p>
              <a:pPr algn="ctr"/>
              <a:r>
                <a:rPr lang="en-US" sz="2400" dirty="0">
                  <a:latin typeface="Times New Roman" panose="02020603050405020304" pitchFamily="18" charset="0"/>
                  <a:cs typeface="Times New Roman" panose="02020603050405020304" pitchFamily="18" charset="0"/>
                </a:rPr>
                <a:t>Fe</a:t>
              </a:r>
            </a:p>
          </p:txBody>
        </p:sp>
        <p:sp>
          <p:nvSpPr>
            <p:cNvPr id="35" name="TextBox 34">
              <a:extLst>
                <a:ext uri="{FF2B5EF4-FFF2-40B4-BE49-F238E27FC236}">
                  <a16:creationId xmlns:a16="http://schemas.microsoft.com/office/drawing/2014/main" id="{AB69585F-BB70-00CB-8280-8508CA0CC123}"/>
                </a:ext>
              </a:extLst>
            </p:cNvPr>
            <p:cNvSpPr txBox="1"/>
            <p:nvPr/>
          </p:nvSpPr>
          <p:spPr>
            <a:xfrm>
              <a:off x="7400312" y="4206416"/>
              <a:ext cx="938441" cy="461665"/>
            </a:xfrm>
            <a:prstGeom prst="rect">
              <a:avLst/>
            </a:prstGeom>
            <a:noFill/>
          </p:spPr>
          <p:txBody>
            <a:bodyPr wrap="square" rtlCol="0">
              <a:spAutoFit/>
            </a:bodyPr>
            <a:lstStyle/>
            <a:p>
              <a:pPr algn="ctr"/>
              <a:r>
                <a:rPr lang="en-US" sz="2400" dirty="0">
                  <a:latin typeface="Times New Roman" panose="02020603050405020304" pitchFamily="18" charset="0"/>
                  <a:cs typeface="Times New Roman" panose="02020603050405020304" pitchFamily="18" charset="0"/>
                </a:rPr>
                <a:t>Zn</a:t>
              </a:r>
            </a:p>
          </p:txBody>
        </p:sp>
      </p:grpSp>
    </p:spTree>
    <p:extLst>
      <p:ext uri="{BB962C8B-B14F-4D97-AF65-F5344CB8AC3E}">
        <p14:creationId xmlns:p14="http://schemas.microsoft.com/office/powerpoint/2010/main" val="551364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1000"/>
                                        <p:tgtEl>
                                          <p:spTgt spid="27"/>
                                        </p:tgtEl>
                                      </p:cBhvr>
                                    </p:animEffect>
                                    <p:anim calcmode="lin" valueType="num">
                                      <p:cBhvr>
                                        <p:cTn id="18" dur="1000" fill="hold"/>
                                        <p:tgtEl>
                                          <p:spTgt spid="27"/>
                                        </p:tgtEl>
                                        <p:attrNameLst>
                                          <p:attrName>ppt_x</p:attrName>
                                        </p:attrNameLst>
                                      </p:cBhvr>
                                      <p:tavLst>
                                        <p:tav tm="0">
                                          <p:val>
                                            <p:strVal val="#ppt_x"/>
                                          </p:val>
                                        </p:tav>
                                        <p:tav tm="100000">
                                          <p:val>
                                            <p:strVal val="#ppt_x"/>
                                          </p:val>
                                        </p:tav>
                                      </p:tavLst>
                                    </p:anim>
                                    <p:anim calcmode="lin" valueType="num">
                                      <p:cBhvr>
                                        <p:cTn id="19" dur="1000" fill="hold"/>
                                        <p:tgtEl>
                                          <p:spTgt spid="27"/>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fade">
                                      <p:cBhvr>
                                        <p:cTn id="22" dur="1000"/>
                                        <p:tgtEl>
                                          <p:spTgt spid="36"/>
                                        </p:tgtEl>
                                      </p:cBhvr>
                                    </p:animEffect>
                                    <p:anim calcmode="lin" valueType="num">
                                      <p:cBhvr>
                                        <p:cTn id="23" dur="1000" fill="hold"/>
                                        <p:tgtEl>
                                          <p:spTgt spid="36"/>
                                        </p:tgtEl>
                                        <p:attrNameLst>
                                          <p:attrName>ppt_x</p:attrName>
                                        </p:attrNameLst>
                                      </p:cBhvr>
                                      <p:tavLst>
                                        <p:tav tm="0">
                                          <p:val>
                                            <p:strVal val="#ppt_x"/>
                                          </p:val>
                                        </p:tav>
                                        <p:tav tm="100000">
                                          <p:val>
                                            <p:strVal val="#ppt_x"/>
                                          </p:val>
                                        </p:tav>
                                      </p:tavLst>
                                    </p:anim>
                                    <p:anim calcmode="lin" valueType="num">
                                      <p:cBhvr>
                                        <p:cTn id="24"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AEA972DC-31FE-91FB-5FEB-F51FBF08FA0B}"/>
              </a:ext>
            </a:extLst>
          </p:cNvPr>
          <p:cNvSpPr txBox="1"/>
          <p:nvPr/>
        </p:nvSpPr>
        <p:spPr>
          <a:xfrm>
            <a:off x="508000" y="493346"/>
            <a:ext cx="8127999" cy="1069267"/>
          </a:xfrm>
          <a:prstGeom prst="rect">
            <a:avLst/>
          </a:prstGeom>
          <a:noFill/>
        </p:spPr>
        <p:txBody>
          <a:bodyPr wrap="square">
            <a:spAutoFit/>
          </a:bodyPr>
          <a:lstStyle/>
          <a:p>
            <a:pPr marL="0" marR="0" indent="190500">
              <a:lnSpc>
                <a:spcPct val="115000"/>
              </a:lnSpc>
              <a:spcBef>
                <a:spcPts val="0"/>
              </a:spcBef>
              <a:spcAft>
                <a:spcPts val="200"/>
              </a:spcAft>
            </a:pPr>
            <a:r>
              <a:rPr lang="en-US" sz="2800" b="1" i="1" dirty="0">
                <a:solidFill>
                  <a:srgbClr val="C00000"/>
                </a:solidFill>
                <a:effectLst/>
                <a:latin typeface="Times New Roman" panose="02020603050405020304" pitchFamily="18" charset="0"/>
                <a:ea typeface="Times New Roman" panose="02020603050405020304" pitchFamily="18" charset="0"/>
              </a:rPr>
              <a:t>- </a:t>
            </a:r>
            <a:r>
              <a:rPr lang="vi-VN" sz="2800" b="1" i="1" dirty="0">
                <a:solidFill>
                  <a:srgbClr val="C00000"/>
                </a:solidFill>
                <a:effectLst/>
                <a:latin typeface="Times New Roman" panose="02020603050405020304" pitchFamily="18" charset="0"/>
                <a:ea typeface="Times New Roman" panose="02020603050405020304" pitchFamily="18" charset="0"/>
              </a:rPr>
              <a:t>Ti</a:t>
            </a:r>
            <a:r>
              <a:rPr lang="en-US" sz="2800" b="1" i="1" dirty="0">
                <a:solidFill>
                  <a:srgbClr val="C00000"/>
                </a:solidFill>
                <a:effectLst/>
                <a:latin typeface="Times New Roman" panose="02020603050405020304" pitchFamily="18" charset="0"/>
                <a:ea typeface="Times New Roman" panose="02020603050405020304" pitchFamily="18" charset="0"/>
              </a:rPr>
              <a:t>ế</a:t>
            </a:r>
            <a:r>
              <a:rPr lang="vi-VN" sz="2800" b="1" i="1" dirty="0">
                <a:solidFill>
                  <a:srgbClr val="C00000"/>
                </a:solidFill>
                <a:effectLst/>
                <a:latin typeface="Times New Roman" panose="02020603050405020304" pitchFamily="18" charset="0"/>
                <a:ea typeface="Times New Roman" panose="02020603050405020304" pitchFamily="18" charset="0"/>
              </a:rPr>
              <a:t>n hành:</a:t>
            </a:r>
            <a:endParaRPr lang="en-US" sz="2800" b="1" dirty="0">
              <a:solidFill>
                <a:srgbClr val="C00000"/>
              </a:solidFill>
              <a:effectLst/>
              <a:latin typeface="Times New Roman" panose="02020603050405020304" pitchFamily="18" charset="0"/>
              <a:ea typeface="Times New Roman" panose="02020603050405020304" pitchFamily="18" charset="0"/>
            </a:endParaRPr>
          </a:p>
          <a:p>
            <a:pPr marR="0" lvl="0">
              <a:lnSpc>
                <a:spcPct val="115000"/>
              </a:lnSpc>
              <a:spcBef>
                <a:spcPts val="0"/>
              </a:spcBef>
              <a:spcAft>
                <a:spcPts val="200"/>
              </a:spcAft>
              <a:buClr>
                <a:srgbClr val="000000"/>
              </a:buClr>
              <a:buSzPts val="1200"/>
              <a:tabLst>
                <a:tab pos="384810" algn="l"/>
              </a:tabLst>
            </a:pP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 1 - 2 giọt dung dịch HC</a:t>
            </a: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a:t>
            </a:r>
            <a:r>
              <a:rPr lang="vi-VN"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vào m</a:t>
            </a: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ẫ</a:t>
            </a:r>
            <a:r>
              <a:rPr lang="vi-VN"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u giấy quỳ tím.</a:t>
            </a:r>
            <a:endParaRPr lang="en-US" sz="28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6" name="Picture 5" descr="Quỳ tìm là gì? Quỳ tím có hóa trị mấy? Một số ứng dụng của chúng">
            <a:extLst>
              <a:ext uri="{FF2B5EF4-FFF2-40B4-BE49-F238E27FC236}">
                <a16:creationId xmlns:a16="http://schemas.microsoft.com/office/drawing/2014/main" id="{AC6BC2FE-D0F9-E3C3-2ECB-5DDAF61B49C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6318" t="6129" r="536" b="725"/>
          <a:stretch>
            <a:fillRect/>
          </a:stretch>
        </p:blipFill>
        <p:spPr bwMode="auto">
          <a:xfrm>
            <a:off x="2178756" y="2223012"/>
            <a:ext cx="2201333" cy="2201333"/>
          </a:xfrm>
          <a:custGeom>
            <a:avLst/>
            <a:gdLst>
              <a:gd name="connsiteX0" fmla="*/ 1267932 w 2535864"/>
              <a:gd name="connsiteY0" fmla="*/ 0 h 2535864"/>
              <a:gd name="connsiteX1" fmla="*/ 2535864 w 2535864"/>
              <a:gd name="connsiteY1" fmla="*/ 1267932 h 2535864"/>
              <a:gd name="connsiteX2" fmla="*/ 1267932 w 2535864"/>
              <a:gd name="connsiteY2" fmla="*/ 2535864 h 2535864"/>
              <a:gd name="connsiteX3" fmla="*/ 0 w 2535864"/>
              <a:gd name="connsiteY3" fmla="*/ 1267932 h 2535864"/>
              <a:gd name="connsiteX4" fmla="*/ 1267932 w 2535864"/>
              <a:gd name="connsiteY4" fmla="*/ 0 h 253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5864" h="2535864">
                <a:moveTo>
                  <a:pt x="1267932" y="0"/>
                </a:moveTo>
                <a:cubicBezTo>
                  <a:pt x="1968192" y="0"/>
                  <a:pt x="2535864" y="567672"/>
                  <a:pt x="2535864" y="1267932"/>
                </a:cubicBezTo>
                <a:cubicBezTo>
                  <a:pt x="2535864" y="1968192"/>
                  <a:pt x="1968192" y="2535864"/>
                  <a:pt x="1267932" y="2535864"/>
                </a:cubicBezTo>
                <a:cubicBezTo>
                  <a:pt x="567672" y="2535864"/>
                  <a:pt x="0" y="1968192"/>
                  <a:pt x="0" y="1267932"/>
                </a:cubicBezTo>
                <a:cubicBezTo>
                  <a:pt x="0" y="567672"/>
                  <a:pt x="567672" y="0"/>
                  <a:pt x="1267932" y="0"/>
                </a:cubicBezTo>
                <a:close/>
              </a:path>
            </a:pathLst>
          </a:custGeom>
          <a:solidFill>
            <a:schemeClr val="accent4">
              <a:lumMod val="40000"/>
              <a:lumOff val="60000"/>
            </a:schemeClr>
          </a:solidFill>
          <a:ln w="38100">
            <a:solidFill>
              <a:schemeClr val="accent2"/>
            </a:solidFill>
          </a:ln>
        </p:spPr>
      </p:pic>
      <p:pic>
        <p:nvPicPr>
          <p:cNvPr id="8" name="Picture 7">
            <a:extLst>
              <a:ext uri="{FF2B5EF4-FFF2-40B4-BE49-F238E27FC236}">
                <a16:creationId xmlns:a16="http://schemas.microsoft.com/office/drawing/2014/main" id="{48664874-1160-0837-F19B-FBFABEFEC48F}"/>
              </a:ext>
            </a:extLst>
          </p:cNvPr>
          <p:cNvPicPr>
            <a:picLocks noChangeAspect="1"/>
          </p:cNvPicPr>
          <p:nvPr/>
        </p:nvPicPr>
        <p:blipFill>
          <a:blip r:embed="rId3"/>
          <a:stretch>
            <a:fillRect/>
          </a:stretch>
        </p:blipFill>
        <p:spPr>
          <a:xfrm>
            <a:off x="4064000" y="1500188"/>
            <a:ext cx="1579562" cy="1579562"/>
          </a:xfrm>
          <a:prstGeom prst="rect">
            <a:avLst/>
          </a:prstGeom>
        </p:spPr>
      </p:pic>
      <p:sp>
        <p:nvSpPr>
          <p:cNvPr id="9" name="Teardrop 8">
            <a:extLst>
              <a:ext uri="{FF2B5EF4-FFF2-40B4-BE49-F238E27FC236}">
                <a16:creationId xmlns:a16="http://schemas.microsoft.com/office/drawing/2014/main" id="{D6629EFA-B457-53A2-B083-9645CAFFB561}"/>
              </a:ext>
            </a:extLst>
          </p:cNvPr>
          <p:cNvSpPr/>
          <p:nvPr/>
        </p:nvSpPr>
        <p:spPr>
          <a:xfrm rot="20172539">
            <a:off x="4088716" y="3098562"/>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ardrop 9">
            <a:extLst>
              <a:ext uri="{FF2B5EF4-FFF2-40B4-BE49-F238E27FC236}">
                <a16:creationId xmlns:a16="http://schemas.microsoft.com/office/drawing/2014/main" id="{83063C59-3002-29A2-182C-46A90303345E}"/>
              </a:ext>
            </a:extLst>
          </p:cNvPr>
          <p:cNvSpPr/>
          <p:nvPr/>
        </p:nvSpPr>
        <p:spPr>
          <a:xfrm rot="20172539">
            <a:off x="4001698" y="3302841"/>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ardrop 10">
            <a:extLst>
              <a:ext uri="{FF2B5EF4-FFF2-40B4-BE49-F238E27FC236}">
                <a16:creationId xmlns:a16="http://schemas.microsoft.com/office/drawing/2014/main" id="{A42C56BE-B818-C7D3-8096-A3BEB6557569}"/>
              </a:ext>
            </a:extLst>
          </p:cNvPr>
          <p:cNvSpPr/>
          <p:nvPr/>
        </p:nvSpPr>
        <p:spPr>
          <a:xfrm rot="20172539">
            <a:off x="3914680" y="3510615"/>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4208B763-24F9-9D43-B52E-AC494B1D38A1}"/>
              </a:ext>
            </a:extLst>
          </p:cNvPr>
          <p:cNvGrpSpPr/>
          <p:nvPr/>
        </p:nvGrpSpPr>
        <p:grpSpPr>
          <a:xfrm>
            <a:off x="5219701" y="2203405"/>
            <a:ext cx="3234494" cy="1939095"/>
            <a:chOff x="5962772" y="2114502"/>
            <a:chExt cx="3234494" cy="1939095"/>
          </a:xfrm>
        </p:grpSpPr>
        <p:sp>
          <p:nvSpPr>
            <p:cNvPr id="13" name="Cloud 12">
              <a:extLst>
                <a:ext uri="{FF2B5EF4-FFF2-40B4-BE49-F238E27FC236}">
                  <a16:creationId xmlns:a16="http://schemas.microsoft.com/office/drawing/2014/main" id="{2FFABF97-1158-0536-DDD9-8381FA77C864}"/>
                </a:ext>
              </a:extLst>
            </p:cNvPr>
            <p:cNvSpPr/>
            <p:nvPr/>
          </p:nvSpPr>
          <p:spPr>
            <a:xfrm>
              <a:off x="5962772" y="2114502"/>
              <a:ext cx="3234494" cy="1939095"/>
            </a:xfrm>
            <a:prstGeom prst="cloud">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14" name="TextBox 13">
              <a:extLst>
                <a:ext uri="{FF2B5EF4-FFF2-40B4-BE49-F238E27FC236}">
                  <a16:creationId xmlns:a16="http://schemas.microsoft.com/office/drawing/2014/main" id="{23EC9F41-693F-7680-7E8C-5326438F7D45}"/>
                </a:ext>
              </a:extLst>
            </p:cNvPr>
            <p:cNvSpPr txBox="1"/>
            <p:nvPr/>
          </p:nvSpPr>
          <p:spPr>
            <a:xfrm>
              <a:off x="6254601" y="2555138"/>
              <a:ext cx="2583823" cy="1125757"/>
            </a:xfrm>
            <a:prstGeom prst="rect">
              <a:avLst/>
            </a:prstGeom>
            <a:noFill/>
          </p:spPr>
          <p:txBody>
            <a:bodyPr wrap="square">
              <a:spAutoFit/>
            </a:bodyPr>
            <a:lstStyle/>
            <a:p>
              <a:pPr marL="0" marR="0" indent="190500" algn="ctr">
                <a:lnSpc>
                  <a:spcPct val="115000"/>
                </a:lnSpc>
                <a:spcBef>
                  <a:spcPts val="0"/>
                </a:spcBef>
                <a:spcAft>
                  <a:spcPts val="3500"/>
                </a:spcAft>
              </a:pPr>
              <a:r>
                <a:rPr lang="vi-VN" sz="2000" i="1" dirty="0">
                  <a:solidFill>
                    <a:srgbClr val="000000"/>
                  </a:solidFill>
                  <a:effectLst/>
                  <a:latin typeface="Times New Roman" panose="02020603050405020304" pitchFamily="18" charset="0"/>
                  <a:ea typeface="Times New Roman" panose="02020603050405020304" pitchFamily="18" charset="0"/>
                </a:rPr>
                <a:t>Mô tả hiện tượng xảy ra và viết phương trình hoá học.</a:t>
              </a:r>
              <a:endParaRPr lang="en-US" sz="2000" dirty="0">
                <a:effectLst/>
                <a:latin typeface="Times New Roman" panose="02020603050405020304" pitchFamily="18" charset="0"/>
                <a:ea typeface="Times New Roman" panose="02020603050405020304" pitchFamily="18" charset="0"/>
              </a:endParaRPr>
            </a:p>
          </p:txBody>
        </p:sp>
      </p:grpSp>
    </p:spTree>
    <p:extLst>
      <p:ext uri="{BB962C8B-B14F-4D97-AF65-F5344CB8AC3E}">
        <p14:creationId xmlns:p14="http://schemas.microsoft.com/office/powerpoint/2010/main" val="3549214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inVertical)">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barn(inVertical)">
                                      <p:cBhvr>
                                        <p:cTn id="31" dur="500"/>
                                        <p:tgtEl>
                                          <p:spTgt spid="10"/>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barn(inVertical)">
                                      <p:cBhvr>
                                        <p:cTn id="36" dur="500"/>
                                        <p:tgtEl>
                                          <p:spTgt spid="11"/>
                                        </p:tgtEl>
                                      </p:cBhvr>
                                    </p:animEffect>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additive="base">
                                        <p:cTn id="41" dur="500" fill="hold"/>
                                        <p:tgtEl>
                                          <p:spTgt spid="12"/>
                                        </p:tgtEl>
                                        <p:attrNameLst>
                                          <p:attrName>ppt_x</p:attrName>
                                        </p:attrNameLst>
                                      </p:cBhvr>
                                      <p:tavLst>
                                        <p:tav tm="0">
                                          <p:val>
                                            <p:strVal val="#ppt_x"/>
                                          </p:val>
                                        </p:tav>
                                        <p:tav tm="100000">
                                          <p:val>
                                            <p:strVal val="#ppt_x"/>
                                          </p:val>
                                        </p:tav>
                                      </p:tavLst>
                                    </p:anim>
                                    <p:anim calcmode="lin" valueType="num">
                                      <p:cBhvr additive="base">
                                        <p:cTn id="4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animBg="1"/>
      <p:bldP spid="10" grpId="0" animBg="1"/>
      <p:bldP spid="11"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08361719-2771-0A81-5276-490DA9F0AE94}"/>
              </a:ext>
            </a:extLst>
          </p:cNvPr>
          <p:cNvSpPr txBox="1"/>
          <p:nvPr/>
        </p:nvSpPr>
        <p:spPr>
          <a:xfrm>
            <a:off x="440267" y="472335"/>
            <a:ext cx="8319911" cy="1358129"/>
          </a:xfrm>
          <a:prstGeom prst="rect">
            <a:avLst/>
          </a:prstGeom>
          <a:noFill/>
        </p:spPr>
        <p:txBody>
          <a:bodyPr wrap="square">
            <a:spAutoFit/>
          </a:bodyPr>
          <a:lstStyle/>
          <a:p>
            <a:pPr>
              <a:lnSpc>
                <a:spcPct val="115000"/>
              </a:lnSpc>
              <a:spcAft>
                <a:spcPts val="200"/>
              </a:spcAft>
              <a:buSzPts val="1200"/>
              <a:tabLst>
                <a:tab pos="387350" algn="l"/>
              </a:tabLst>
            </a:pPr>
            <a:r>
              <a:rPr lang="en-US" sz="2400" b="1" i="1" dirty="0">
                <a:solidFill>
                  <a:srgbClr val="C00000"/>
                </a:solidFill>
                <a:effectLst/>
                <a:latin typeface="Times New Roman" panose="02020603050405020304" pitchFamily="18" charset="0"/>
                <a:ea typeface="Times New Roman" panose="02020603050405020304" pitchFamily="18" charset="0"/>
              </a:rPr>
              <a:t>- </a:t>
            </a:r>
            <a:r>
              <a:rPr lang="vi-VN" sz="2400" b="1" i="1" dirty="0">
                <a:solidFill>
                  <a:srgbClr val="C00000"/>
                </a:solidFill>
                <a:effectLst/>
                <a:latin typeface="Times New Roman" panose="02020603050405020304" pitchFamily="18" charset="0"/>
                <a:ea typeface="Times New Roman" panose="02020603050405020304" pitchFamily="18" charset="0"/>
              </a:rPr>
              <a:t>Ti</a:t>
            </a:r>
            <a:r>
              <a:rPr lang="en-US" sz="2400" b="1" i="1" dirty="0">
                <a:solidFill>
                  <a:srgbClr val="C00000"/>
                </a:solidFill>
                <a:effectLst/>
                <a:latin typeface="Times New Roman" panose="02020603050405020304" pitchFamily="18" charset="0"/>
                <a:ea typeface="Times New Roman" panose="02020603050405020304" pitchFamily="18" charset="0"/>
              </a:rPr>
              <a:t>ế</a:t>
            </a:r>
            <a:r>
              <a:rPr lang="vi-VN" sz="2400" b="1" i="1" dirty="0">
                <a:solidFill>
                  <a:srgbClr val="C00000"/>
                </a:solidFill>
                <a:effectLst/>
                <a:latin typeface="Times New Roman" panose="02020603050405020304" pitchFamily="18" charset="0"/>
                <a:ea typeface="Times New Roman" panose="02020603050405020304" pitchFamily="18" charset="0"/>
              </a:rPr>
              <a:t>n hành:</a:t>
            </a:r>
            <a:endParaRPr lang="en-US" sz="2400" b="1" dirty="0">
              <a:solidFill>
                <a:srgbClr val="C00000"/>
              </a:solidFill>
              <a:effectLst/>
              <a:latin typeface="Times New Roman" panose="02020603050405020304" pitchFamily="18" charset="0"/>
              <a:ea typeface="Times New Roman" panose="02020603050405020304" pitchFamily="18" charset="0"/>
            </a:endParaRPr>
          </a:p>
          <a:p>
            <a:pPr marR="0" lvl="0">
              <a:lnSpc>
                <a:spcPct val="115000"/>
              </a:lnSpc>
              <a:spcBef>
                <a:spcPts val="0"/>
              </a:spcBef>
              <a:spcAft>
                <a:spcPts val="200"/>
              </a:spcAft>
              <a:buClr>
                <a:srgbClr val="000000"/>
              </a:buClr>
              <a:buSzPts val="1200"/>
              <a:tabLst>
                <a:tab pos="387350" algn="l"/>
              </a:tabLst>
            </a:pPr>
            <a:r>
              <a:rPr lang="en-US" sz="24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 khoảng 3 mL dung dịch HC</a:t>
            </a:r>
            <a:r>
              <a:rPr lang="en-US" sz="24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a:t>
            </a:r>
            <a:r>
              <a:rPr lang="vi-VN" sz="24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vào mỗi ống nghiệm đã chuẩn bị </a:t>
            </a:r>
            <a:r>
              <a:rPr lang="en-US" sz="24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ở </a:t>
            </a:r>
            <a:r>
              <a:rPr lang="vi-VN" sz="24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endParaRPr lang="en-US" sz="24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grpSp>
        <p:nvGrpSpPr>
          <p:cNvPr id="34" name="Group 33">
            <a:extLst>
              <a:ext uri="{FF2B5EF4-FFF2-40B4-BE49-F238E27FC236}">
                <a16:creationId xmlns:a16="http://schemas.microsoft.com/office/drawing/2014/main" id="{64BCBD41-9605-6293-E448-18CA8F2F33BB}"/>
              </a:ext>
            </a:extLst>
          </p:cNvPr>
          <p:cNvGrpSpPr/>
          <p:nvPr/>
        </p:nvGrpSpPr>
        <p:grpSpPr>
          <a:xfrm>
            <a:off x="1575673" y="2203945"/>
            <a:ext cx="4817418" cy="2443768"/>
            <a:chOff x="2102479" y="2235344"/>
            <a:chExt cx="4817418" cy="2443768"/>
          </a:xfrm>
        </p:grpSpPr>
        <p:grpSp>
          <p:nvGrpSpPr>
            <p:cNvPr id="20" name="Group 19">
              <a:extLst>
                <a:ext uri="{FF2B5EF4-FFF2-40B4-BE49-F238E27FC236}">
                  <a16:creationId xmlns:a16="http://schemas.microsoft.com/office/drawing/2014/main" id="{CDD6D34D-AD5C-FAED-36C1-94D6E4916F5F}"/>
                </a:ext>
              </a:extLst>
            </p:cNvPr>
            <p:cNvGrpSpPr/>
            <p:nvPr/>
          </p:nvGrpSpPr>
          <p:grpSpPr>
            <a:xfrm>
              <a:off x="3173775" y="2235344"/>
              <a:ext cx="2607469" cy="2378869"/>
              <a:chOff x="3173775" y="2235344"/>
              <a:chExt cx="2607469" cy="2378869"/>
            </a:xfrm>
          </p:grpSpPr>
          <p:pic>
            <p:nvPicPr>
              <p:cNvPr id="6" name="Picture 5">
                <a:extLst>
                  <a:ext uri="{FF2B5EF4-FFF2-40B4-BE49-F238E27FC236}">
                    <a16:creationId xmlns:a16="http://schemas.microsoft.com/office/drawing/2014/main" id="{99518EEC-BEE8-BD41-180A-4EDC9E95E8E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173775" y="2235344"/>
                <a:ext cx="2607469" cy="2378869"/>
              </a:xfrm>
              <a:prstGeom prst="rect">
                <a:avLst/>
              </a:prstGeom>
            </p:spPr>
          </p:pic>
          <p:sp>
            <p:nvSpPr>
              <p:cNvPr id="18" name="Rectangle: Rounded Corners 3">
                <a:extLst>
                  <a:ext uri="{FF2B5EF4-FFF2-40B4-BE49-F238E27FC236}">
                    <a16:creationId xmlns:a16="http://schemas.microsoft.com/office/drawing/2014/main" id="{C9BD4BB8-A8D2-FBA9-315A-D9C619168334}"/>
                  </a:ext>
                </a:extLst>
              </p:cNvPr>
              <p:cNvSpPr/>
              <p:nvPr/>
            </p:nvSpPr>
            <p:spPr>
              <a:xfrm rot="10800000">
                <a:off x="4873034" y="2235344"/>
                <a:ext cx="361866" cy="2132807"/>
              </a:xfrm>
              <a:custGeom>
                <a:avLst/>
                <a:gdLst>
                  <a:gd name="connsiteX0" fmla="*/ 0 w 647186"/>
                  <a:gd name="connsiteY0" fmla="*/ 323593 h 2922513"/>
                  <a:gd name="connsiteX1" fmla="*/ 323593 w 647186"/>
                  <a:gd name="connsiteY1" fmla="*/ 0 h 2922513"/>
                  <a:gd name="connsiteX2" fmla="*/ 323593 w 647186"/>
                  <a:gd name="connsiteY2" fmla="*/ 0 h 2922513"/>
                  <a:gd name="connsiteX3" fmla="*/ 647186 w 647186"/>
                  <a:gd name="connsiteY3" fmla="*/ 323593 h 2922513"/>
                  <a:gd name="connsiteX4" fmla="*/ 647186 w 647186"/>
                  <a:gd name="connsiteY4" fmla="*/ 2598920 h 2922513"/>
                  <a:gd name="connsiteX5" fmla="*/ 323593 w 647186"/>
                  <a:gd name="connsiteY5" fmla="*/ 2922513 h 2922513"/>
                  <a:gd name="connsiteX6" fmla="*/ 323593 w 647186"/>
                  <a:gd name="connsiteY6" fmla="*/ 2922513 h 2922513"/>
                  <a:gd name="connsiteX7" fmla="*/ 0 w 647186"/>
                  <a:gd name="connsiteY7" fmla="*/ 2598920 h 2922513"/>
                  <a:gd name="connsiteX8" fmla="*/ 0 w 647186"/>
                  <a:gd name="connsiteY8" fmla="*/ 323593 h 2922513"/>
                  <a:gd name="connsiteX0" fmla="*/ 323593 w 647186"/>
                  <a:gd name="connsiteY0" fmla="*/ 2922513 h 3013953"/>
                  <a:gd name="connsiteX1" fmla="*/ 0 w 647186"/>
                  <a:gd name="connsiteY1" fmla="*/ 2598920 h 3013953"/>
                  <a:gd name="connsiteX2" fmla="*/ 0 w 647186"/>
                  <a:gd name="connsiteY2" fmla="*/ 323593 h 3013953"/>
                  <a:gd name="connsiteX3" fmla="*/ 323593 w 647186"/>
                  <a:gd name="connsiteY3" fmla="*/ 0 h 3013953"/>
                  <a:gd name="connsiteX4" fmla="*/ 323593 w 647186"/>
                  <a:gd name="connsiteY4" fmla="*/ 0 h 3013953"/>
                  <a:gd name="connsiteX5" fmla="*/ 647186 w 647186"/>
                  <a:gd name="connsiteY5" fmla="*/ 323593 h 3013953"/>
                  <a:gd name="connsiteX6" fmla="*/ 647186 w 647186"/>
                  <a:gd name="connsiteY6" fmla="*/ 2598920 h 3013953"/>
                  <a:gd name="connsiteX7" fmla="*/ 323593 w 647186"/>
                  <a:gd name="connsiteY7" fmla="*/ 2922513 h 3013953"/>
                  <a:gd name="connsiteX8" fmla="*/ 415033 w 647186"/>
                  <a:gd name="connsiteY8" fmla="*/ 3013953 h 301395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7" fmla="*/ 323593 w 647186"/>
                  <a:gd name="connsiteY7" fmla="*/ 2922513 h 292251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0" fmla="*/ 0 w 647186"/>
                  <a:gd name="connsiteY0" fmla="*/ 2598920 h 2598920"/>
                  <a:gd name="connsiteX1" fmla="*/ 0 w 647186"/>
                  <a:gd name="connsiteY1" fmla="*/ 323593 h 2598920"/>
                  <a:gd name="connsiteX2" fmla="*/ 323593 w 647186"/>
                  <a:gd name="connsiteY2" fmla="*/ 0 h 2598920"/>
                  <a:gd name="connsiteX3" fmla="*/ 323593 w 647186"/>
                  <a:gd name="connsiteY3" fmla="*/ 0 h 2598920"/>
                  <a:gd name="connsiteX4" fmla="*/ 647186 w 647186"/>
                  <a:gd name="connsiteY4" fmla="*/ 323593 h 2598920"/>
                  <a:gd name="connsiteX5" fmla="*/ 647186 w 647186"/>
                  <a:gd name="connsiteY5" fmla="*/ 2598920 h 259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86" h="2598920">
                    <a:moveTo>
                      <a:pt x="0" y="2598920"/>
                    </a:moveTo>
                    <a:lnTo>
                      <a:pt x="0" y="323593"/>
                    </a:lnTo>
                    <a:cubicBezTo>
                      <a:pt x="0" y="144878"/>
                      <a:pt x="144878" y="0"/>
                      <a:pt x="323593" y="0"/>
                    </a:cubicBezTo>
                    <a:lnTo>
                      <a:pt x="323593" y="0"/>
                    </a:lnTo>
                    <a:cubicBezTo>
                      <a:pt x="502308" y="0"/>
                      <a:pt x="647186" y="144878"/>
                      <a:pt x="647186" y="323593"/>
                    </a:cubicBezTo>
                    <a:lnTo>
                      <a:pt x="647186" y="2598920"/>
                    </a:lnTo>
                  </a:path>
                </a:pathLst>
              </a:custGeom>
              <a:solidFill>
                <a:schemeClr val="bg1"/>
              </a:solidFill>
              <a:ln w="47625" cap="rnd">
                <a:solidFill>
                  <a:srgbClr val="002060"/>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3">
                <a:extLst>
                  <a:ext uri="{FF2B5EF4-FFF2-40B4-BE49-F238E27FC236}">
                    <a16:creationId xmlns:a16="http://schemas.microsoft.com/office/drawing/2014/main" id="{FA33D2FF-8729-99EB-7EF7-794E3AD17C21}"/>
                  </a:ext>
                </a:extLst>
              </p:cNvPr>
              <p:cNvSpPr/>
              <p:nvPr/>
            </p:nvSpPr>
            <p:spPr>
              <a:xfrm rot="10800000">
                <a:off x="3712383" y="2246633"/>
                <a:ext cx="361866" cy="2132807"/>
              </a:xfrm>
              <a:custGeom>
                <a:avLst/>
                <a:gdLst>
                  <a:gd name="connsiteX0" fmla="*/ 0 w 647186"/>
                  <a:gd name="connsiteY0" fmla="*/ 323593 h 2922513"/>
                  <a:gd name="connsiteX1" fmla="*/ 323593 w 647186"/>
                  <a:gd name="connsiteY1" fmla="*/ 0 h 2922513"/>
                  <a:gd name="connsiteX2" fmla="*/ 323593 w 647186"/>
                  <a:gd name="connsiteY2" fmla="*/ 0 h 2922513"/>
                  <a:gd name="connsiteX3" fmla="*/ 647186 w 647186"/>
                  <a:gd name="connsiteY3" fmla="*/ 323593 h 2922513"/>
                  <a:gd name="connsiteX4" fmla="*/ 647186 w 647186"/>
                  <a:gd name="connsiteY4" fmla="*/ 2598920 h 2922513"/>
                  <a:gd name="connsiteX5" fmla="*/ 323593 w 647186"/>
                  <a:gd name="connsiteY5" fmla="*/ 2922513 h 2922513"/>
                  <a:gd name="connsiteX6" fmla="*/ 323593 w 647186"/>
                  <a:gd name="connsiteY6" fmla="*/ 2922513 h 2922513"/>
                  <a:gd name="connsiteX7" fmla="*/ 0 w 647186"/>
                  <a:gd name="connsiteY7" fmla="*/ 2598920 h 2922513"/>
                  <a:gd name="connsiteX8" fmla="*/ 0 w 647186"/>
                  <a:gd name="connsiteY8" fmla="*/ 323593 h 2922513"/>
                  <a:gd name="connsiteX0" fmla="*/ 323593 w 647186"/>
                  <a:gd name="connsiteY0" fmla="*/ 2922513 h 3013953"/>
                  <a:gd name="connsiteX1" fmla="*/ 0 w 647186"/>
                  <a:gd name="connsiteY1" fmla="*/ 2598920 h 3013953"/>
                  <a:gd name="connsiteX2" fmla="*/ 0 w 647186"/>
                  <a:gd name="connsiteY2" fmla="*/ 323593 h 3013953"/>
                  <a:gd name="connsiteX3" fmla="*/ 323593 w 647186"/>
                  <a:gd name="connsiteY3" fmla="*/ 0 h 3013953"/>
                  <a:gd name="connsiteX4" fmla="*/ 323593 w 647186"/>
                  <a:gd name="connsiteY4" fmla="*/ 0 h 3013953"/>
                  <a:gd name="connsiteX5" fmla="*/ 647186 w 647186"/>
                  <a:gd name="connsiteY5" fmla="*/ 323593 h 3013953"/>
                  <a:gd name="connsiteX6" fmla="*/ 647186 w 647186"/>
                  <a:gd name="connsiteY6" fmla="*/ 2598920 h 3013953"/>
                  <a:gd name="connsiteX7" fmla="*/ 323593 w 647186"/>
                  <a:gd name="connsiteY7" fmla="*/ 2922513 h 3013953"/>
                  <a:gd name="connsiteX8" fmla="*/ 415033 w 647186"/>
                  <a:gd name="connsiteY8" fmla="*/ 3013953 h 301395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7" fmla="*/ 323593 w 647186"/>
                  <a:gd name="connsiteY7" fmla="*/ 2922513 h 2922513"/>
                  <a:gd name="connsiteX0" fmla="*/ 323593 w 647186"/>
                  <a:gd name="connsiteY0" fmla="*/ 2922513 h 2922513"/>
                  <a:gd name="connsiteX1" fmla="*/ 0 w 647186"/>
                  <a:gd name="connsiteY1" fmla="*/ 2598920 h 2922513"/>
                  <a:gd name="connsiteX2" fmla="*/ 0 w 647186"/>
                  <a:gd name="connsiteY2" fmla="*/ 323593 h 2922513"/>
                  <a:gd name="connsiteX3" fmla="*/ 323593 w 647186"/>
                  <a:gd name="connsiteY3" fmla="*/ 0 h 2922513"/>
                  <a:gd name="connsiteX4" fmla="*/ 323593 w 647186"/>
                  <a:gd name="connsiteY4" fmla="*/ 0 h 2922513"/>
                  <a:gd name="connsiteX5" fmla="*/ 647186 w 647186"/>
                  <a:gd name="connsiteY5" fmla="*/ 323593 h 2922513"/>
                  <a:gd name="connsiteX6" fmla="*/ 647186 w 647186"/>
                  <a:gd name="connsiteY6" fmla="*/ 2598920 h 2922513"/>
                  <a:gd name="connsiteX0" fmla="*/ 0 w 647186"/>
                  <a:gd name="connsiteY0" fmla="*/ 2598920 h 2598920"/>
                  <a:gd name="connsiteX1" fmla="*/ 0 w 647186"/>
                  <a:gd name="connsiteY1" fmla="*/ 323593 h 2598920"/>
                  <a:gd name="connsiteX2" fmla="*/ 323593 w 647186"/>
                  <a:gd name="connsiteY2" fmla="*/ 0 h 2598920"/>
                  <a:gd name="connsiteX3" fmla="*/ 323593 w 647186"/>
                  <a:gd name="connsiteY3" fmla="*/ 0 h 2598920"/>
                  <a:gd name="connsiteX4" fmla="*/ 647186 w 647186"/>
                  <a:gd name="connsiteY4" fmla="*/ 323593 h 2598920"/>
                  <a:gd name="connsiteX5" fmla="*/ 647186 w 647186"/>
                  <a:gd name="connsiteY5" fmla="*/ 2598920 h 259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86" h="2598920">
                    <a:moveTo>
                      <a:pt x="0" y="2598920"/>
                    </a:moveTo>
                    <a:lnTo>
                      <a:pt x="0" y="323593"/>
                    </a:lnTo>
                    <a:cubicBezTo>
                      <a:pt x="0" y="144878"/>
                      <a:pt x="144878" y="0"/>
                      <a:pt x="323593" y="0"/>
                    </a:cubicBezTo>
                    <a:lnTo>
                      <a:pt x="323593" y="0"/>
                    </a:lnTo>
                    <a:cubicBezTo>
                      <a:pt x="502308" y="0"/>
                      <a:pt x="647186" y="144878"/>
                      <a:pt x="647186" y="323593"/>
                    </a:cubicBezTo>
                    <a:lnTo>
                      <a:pt x="647186" y="2598920"/>
                    </a:lnTo>
                  </a:path>
                </a:pathLst>
              </a:custGeom>
              <a:solidFill>
                <a:schemeClr val="bg1"/>
              </a:solidFill>
              <a:ln w="47625" cap="rnd">
                <a:solidFill>
                  <a:srgbClr val="002060"/>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21" name="Straight Connector 20">
              <a:extLst>
                <a:ext uri="{FF2B5EF4-FFF2-40B4-BE49-F238E27FC236}">
                  <a16:creationId xmlns:a16="http://schemas.microsoft.com/office/drawing/2014/main" id="{B9E40534-6B34-62FE-1891-557E9C052C05}"/>
                </a:ext>
              </a:extLst>
            </p:cNvPr>
            <p:cNvCxnSpPr>
              <a:cxnSpLocks/>
            </p:cNvCxnSpPr>
            <p:nvPr/>
          </p:nvCxnSpPr>
          <p:spPr>
            <a:xfrm flipH="1">
              <a:off x="3814544" y="3890224"/>
              <a:ext cx="37640" cy="340181"/>
            </a:xfrm>
            <a:prstGeom prst="line">
              <a:avLst/>
            </a:prstGeom>
            <a:ln>
              <a:solidFill>
                <a:schemeClr val="bg2"/>
              </a:solidFill>
            </a:ln>
          </p:spPr>
          <p:style>
            <a:lnRef idx="3">
              <a:schemeClr val="dk1"/>
            </a:lnRef>
            <a:fillRef idx="0">
              <a:schemeClr val="dk1"/>
            </a:fillRef>
            <a:effectRef idx="2">
              <a:schemeClr val="dk1"/>
            </a:effectRef>
            <a:fontRef idx="minor">
              <a:schemeClr val="tx1"/>
            </a:fontRef>
          </p:style>
        </p:cxnSp>
        <p:cxnSp>
          <p:nvCxnSpPr>
            <p:cNvPr id="23" name="Straight Connector 22">
              <a:extLst>
                <a:ext uri="{FF2B5EF4-FFF2-40B4-BE49-F238E27FC236}">
                  <a16:creationId xmlns:a16="http://schemas.microsoft.com/office/drawing/2014/main" id="{B1558044-E8A2-0B05-9F6C-AC2D0A6AF56F}"/>
                </a:ext>
              </a:extLst>
            </p:cNvPr>
            <p:cNvCxnSpPr>
              <a:cxnSpLocks/>
            </p:cNvCxnSpPr>
            <p:nvPr/>
          </p:nvCxnSpPr>
          <p:spPr>
            <a:xfrm flipH="1">
              <a:off x="3852184" y="4042624"/>
              <a:ext cx="152400" cy="252002"/>
            </a:xfrm>
            <a:prstGeom prst="line">
              <a:avLst/>
            </a:prstGeom>
            <a:ln>
              <a:solidFill>
                <a:schemeClr val="bg2"/>
              </a:solidFill>
            </a:ln>
          </p:spPr>
          <p:style>
            <a:lnRef idx="3">
              <a:schemeClr val="dk1"/>
            </a:lnRef>
            <a:fillRef idx="0">
              <a:schemeClr val="dk1"/>
            </a:fillRef>
            <a:effectRef idx="2">
              <a:schemeClr val="dk1"/>
            </a:effectRef>
            <a:fontRef idx="minor">
              <a:schemeClr val="tx1"/>
            </a:fontRef>
          </p:style>
        </p:cxnSp>
        <p:cxnSp>
          <p:nvCxnSpPr>
            <p:cNvPr id="28" name="Straight Arrow Connector 27">
              <a:extLst>
                <a:ext uri="{FF2B5EF4-FFF2-40B4-BE49-F238E27FC236}">
                  <a16:creationId xmlns:a16="http://schemas.microsoft.com/office/drawing/2014/main" id="{A52E610C-C754-9B83-27F0-6071E1EBBBD0}"/>
                </a:ext>
              </a:extLst>
            </p:cNvPr>
            <p:cNvCxnSpPr>
              <a:cxnSpLocks/>
            </p:cNvCxnSpPr>
            <p:nvPr/>
          </p:nvCxnSpPr>
          <p:spPr>
            <a:xfrm flipV="1">
              <a:off x="2753349" y="4053597"/>
              <a:ext cx="1094657" cy="252799"/>
            </a:xfrm>
            <a:prstGeom prst="straightConnector1">
              <a:avLst/>
            </a:prstGeom>
            <a:ln>
              <a:tailEnd type="triangle"/>
            </a:ln>
          </p:spPr>
          <p:style>
            <a:lnRef idx="3">
              <a:schemeClr val="accent2"/>
            </a:lnRef>
            <a:fillRef idx="0">
              <a:schemeClr val="accent2"/>
            </a:fillRef>
            <a:effectRef idx="2">
              <a:schemeClr val="accent2"/>
            </a:effectRef>
            <a:fontRef idx="minor">
              <a:schemeClr val="tx1"/>
            </a:fontRef>
          </p:style>
        </p:cxnSp>
        <p:sp>
          <p:nvSpPr>
            <p:cNvPr id="26" name="Flowchart: Connector 25">
              <a:extLst>
                <a:ext uri="{FF2B5EF4-FFF2-40B4-BE49-F238E27FC236}">
                  <a16:creationId xmlns:a16="http://schemas.microsoft.com/office/drawing/2014/main" id="{F7398206-E821-8CF1-9A19-063DF12D1618}"/>
                </a:ext>
              </a:extLst>
            </p:cNvPr>
            <p:cNvSpPr/>
            <p:nvPr/>
          </p:nvSpPr>
          <p:spPr>
            <a:xfrm flipH="1">
              <a:off x="5018865" y="4135380"/>
              <a:ext cx="107335" cy="118533"/>
            </a:xfrm>
            <a:prstGeom prst="flowChartConnector">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27" name="Flowchart: Connector 26">
              <a:extLst>
                <a:ext uri="{FF2B5EF4-FFF2-40B4-BE49-F238E27FC236}">
                  <a16:creationId xmlns:a16="http://schemas.microsoft.com/office/drawing/2014/main" id="{46F223EF-B641-93C1-DFE7-7FE4A57FB6BB}"/>
                </a:ext>
              </a:extLst>
            </p:cNvPr>
            <p:cNvSpPr/>
            <p:nvPr/>
          </p:nvSpPr>
          <p:spPr>
            <a:xfrm flipH="1">
              <a:off x="4928057" y="4001047"/>
              <a:ext cx="107335" cy="118533"/>
            </a:xfrm>
            <a:prstGeom prst="flowChartConnector">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69CA734D-D390-50AE-BE31-1F89B1477059}"/>
                </a:ext>
              </a:extLst>
            </p:cNvPr>
            <p:cNvSpPr txBox="1"/>
            <p:nvPr/>
          </p:nvSpPr>
          <p:spPr>
            <a:xfrm>
              <a:off x="2102479" y="4081416"/>
              <a:ext cx="938441" cy="461665"/>
            </a:xfrm>
            <a:prstGeom prst="rect">
              <a:avLst/>
            </a:prstGeom>
            <a:noFill/>
          </p:spPr>
          <p:txBody>
            <a:bodyPr wrap="square" rtlCol="0">
              <a:spAutoFit/>
            </a:bodyPr>
            <a:lstStyle/>
            <a:p>
              <a:pPr algn="ctr"/>
              <a:r>
                <a:rPr lang="en-US" sz="2400" dirty="0">
                  <a:latin typeface="Times New Roman" panose="02020603050405020304" pitchFamily="18" charset="0"/>
                  <a:cs typeface="Times New Roman" panose="02020603050405020304" pitchFamily="18" charset="0"/>
                </a:rPr>
                <a:t>Fe</a:t>
              </a:r>
            </a:p>
          </p:txBody>
        </p:sp>
        <p:cxnSp>
          <p:nvCxnSpPr>
            <p:cNvPr id="29" name="Straight Arrow Connector 28">
              <a:extLst>
                <a:ext uri="{FF2B5EF4-FFF2-40B4-BE49-F238E27FC236}">
                  <a16:creationId xmlns:a16="http://schemas.microsoft.com/office/drawing/2014/main" id="{1B291423-756B-86FC-8682-C5F252CAF431}"/>
                </a:ext>
              </a:extLst>
            </p:cNvPr>
            <p:cNvCxnSpPr>
              <a:cxnSpLocks/>
            </p:cNvCxnSpPr>
            <p:nvPr/>
          </p:nvCxnSpPr>
          <p:spPr>
            <a:xfrm flipH="1" flipV="1">
              <a:off x="5181224" y="4020901"/>
              <a:ext cx="1073377" cy="393091"/>
            </a:xfrm>
            <a:prstGeom prst="straightConnector1">
              <a:avLst/>
            </a:prstGeom>
            <a:ln>
              <a:tailEnd type="triangle"/>
            </a:ln>
          </p:spPr>
          <p:style>
            <a:lnRef idx="3">
              <a:schemeClr val="accent2"/>
            </a:lnRef>
            <a:fillRef idx="0">
              <a:schemeClr val="accent2"/>
            </a:fillRef>
            <a:effectRef idx="2">
              <a:schemeClr val="accent2"/>
            </a:effectRef>
            <a:fontRef idx="minor">
              <a:schemeClr val="tx1"/>
            </a:fontRef>
          </p:style>
        </p:cxnSp>
        <p:sp>
          <p:nvSpPr>
            <p:cNvPr id="31" name="TextBox 30">
              <a:extLst>
                <a:ext uri="{FF2B5EF4-FFF2-40B4-BE49-F238E27FC236}">
                  <a16:creationId xmlns:a16="http://schemas.microsoft.com/office/drawing/2014/main" id="{4C701442-104F-8776-F034-B35B1C277575}"/>
                </a:ext>
              </a:extLst>
            </p:cNvPr>
            <p:cNvSpPr txBox="1"/>
            <p:nvPr/>
          </p:nvSpPr>
          <p:spPr>
            <a:xfrm>
              <a:off x="5981456" y="4217447"/>
              <a:ext cx="938441" cy="461665"/>
            </a:xfrm>
            <a:prstGeom prst="rect">
              <a:avLst/>
            </a:prstGeom>
            <a:noFill/>
          </p:spPr>
          <p:txBody>
            <a:bodyPr wrap="square" rtlCol="0">
              <a:spAutoFit/>
            </a:bodyPr>
            <a:lstStyle/>
            <a:p>
              <a:pPr algn="ctr"/>
              <a:r>
                <a:rPr lang="en-US" sz="2400" dirty="0">
                  <a:latin typeface="Times New Roman" panose="02020603050405020304" pitchFamily="18" charset="0"/>
                  <a:cs typeface="Times New Roman" panose="02020603050405020304" pitchFamily="18" charset="0"/>
                </a:rPr>
                <a:t>Zn</a:t>
              </a:r>
            </a:p>
          </p:txBody>
        </p:sp>
        <p:sp>
          <p:nvSpPr>
            <p:cNvPr id="25" name="Flowchart: Connector 24">
              <a:extLst>
                <a:ext uri="{FF2B5EF4-FFF2-40B4-BE49-F238E27FC236}">
                  <a16:creationId xmlns:a16="http://schemas.microsoft.com/office/drawing/2014/main" id="{01D153E9-DE52-7636-ADBB-64127D25334A}"/>
                </a:ext>
              </a:extLst>
            </p:cNvPr>
            <p:cNvSpPr/>
            <p:nvPr/>
          </p:nvSpPr>
          <p:spPr>
            <a:xfrm flipH="1">
              <a:off x="5066007" y="3962883"/>
              <a:ext cx="107335" cy="118533"/>
            </a:xfrm>
            <a:prstGeom prst="flowChartConnector">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grpSp>
      <p:pic>
        <p:nvPicPr>
          <p:cNvPr id="35" name="Picture 34">
            <a:extLst>
              <a:ext uri="{FF2B5EF4-FFF2-40B4-BE49-F238E27FC236}">
                <a16:creationId xmlns:a16="http://schemas.microsoft.com/office/drawing/2014/main" id="{4025C926-5AD4-5EB3-CE91-EF941C1FECD6}"/>
              </a:ext>
            </a:extLst>
          </p:cNvPr>
          <p:cNvPicPr>
            <a:picLocks noChangeAspect="1"/>
          </p:cNvPicPr>
          <p:nvPr/>
        </p:nvPicPr>
        <p:blipFill>
          <a:blip r:embed="rId3"/>
          <a:stretch>
            <a:fillRect/>
          </a:stretch>
        </p:blipFill>
        <p:spPr>
          <a:xfrm>
            <a:off x="291492" y="1999811"/>
            <a:ext cx="1714500" cy="2667000"/>
          </a:xfrm>
          <a:prstGeom prst="rect">
            <a:avLst/>
          </a:prstGeom>
        </p:spPr>
      </p:pic>
      <p:pic>
        <p:nvPicPr>
          <p:cNvPr id="36" name="Picture 35">
            <a:extLst>
              <a:ext uri="{FF2B5EF4-FFF2-40B4-BE49-F238E27FC236}">
                <a16:creationId xmlns:a16="http://schemas.microsoft.com/office/drawing/2014/main" id="{100188A5-49FD-B51A-A65D-C6E2EE67406D}"/>
              </a:ext>
            </a:extLst>
          </p:cNvPr>
          <p:cNvPicPr>
            <a:picLocks noChangeAspect="1"/>
          </p:cNvPicPr>
          <p:nvPr/>
        </p:nvPicPr>
        <p:blipFill>
          <a:blip r:embed="rId4"/>
          <a:stretch>
            <a:fillRect/>
          </a:stretch>
        </p:blipFill>
        <p:spPr>
          <a:xfrm rot="14575701">
            <a:off x="2042093" y="1252482"/>
            <a:ext cx="1105433" cy="1105433"/>
          </a:xfrm>
          <a:prstGeom prst="rect">
            <a:avLst/>
          </a:prstGeom>
        </p:spPr>
      </p:pic>
      <p:sp>
        <p:nvSpPr>
          <p:cNvPr id="37" name="Teardrop 36">
            <a:extLst>
              <a:ext uri="{FF2B5EF4-FFF2-40B4-BE49-F238E27FC236}">
                <a16:creationId xmlns:a16="http://schemas.microsoft.com/office/drawing/2014/main" id="{67032076-FD83-6CD3-9A41-C8602638A415}"/>
              </a:ext>
            </a:extLst>
          </p:cNvPr>
          <p:cNvSpPr/>
          <p:nvPr/>
        </p:nvSpPr>
        <p:spPr>
          <a:xfrm rot="18096284">
            <a:off x="3284668" y="2081435"/>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ardrop 37">
            <a:extLst>
              <a:ext uri="{FF2B5EF4-FFF2-40B4-BE49-F238E27FC236}">
                <a16:creationId xmlns:a16="http://schemas.microsoft.com/office/drawing/2014/main" id="{7321AE46-DACC-A327-2DE5-A7899519E5DC}"/>
              </a:ext>
            </a:extLst>
          </p:cNvPr>
          <p:cNvSpPr/>
          <p:nvPr/>
        </p:nvSpPr>
        <p:spPr>
          <a:xfrm rot="18096284">
            <a:off x="3304206" y="2666761"/>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ardrop 38">
            <a:extLst>
              <a:ext uri="{FF2B5EF4-FFF2-40B4-BE49-F238E27FC236}">
                <a16:creationId xmlns:a16="http://schemas.microsoft.com/office/drawing/2014/main" id="{8AFFC863-65B9-B686-F31C-8C872D83E266}"/>
              </a:ext>
            </a:extLst>
          </p:cNvPr>
          <p:cNvSpPr/>
          <p:nvPr/>
        </p:nvSpPr>
        <p:spPr>
          <a:xfrm rot="18096284">
            <a:off x="3321443" y="3053297"/>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0" name="Picture 39">
            <a:extLst>
              <a:ext uri="{FF2B5EF4-FFF2-40B4-BE49-F238E27FC236}">
                <a16:creationId xmlns:a16="http://schemas.microsoft.com/office/drawing/2014/main" id="{C4842183-A955-FE06-1388-BC8B4D45A59F}"/>
              </a:ext>
            </a:extLst>
          </p:cNvPr>
          <p:cNvPicPr>
            <a:picLocks noChangeAspect="1"/>
          </p:cNvPicPr>
          <p:nvPr/>
        </p:nvPicPr>
        <p:blipFill>
          <a:blip r:embed="rId4"/>
          <a:stretch>
            <a:fillRect/>
          </a:stretch>
        </p:blipFill>
        <p:spPr>
          <a:xfrm rot="14575701">
            <a:off x="3216758" y="1179759"/>
            <a:ext cx="1105433" cy="1105433"/>
          </a:xfrm>
          <a:prstGeom prst="rect">
            <a:avLst/>
          </a:prstGeom>
        </p:spPr>
      </p:pic>
      <p:sp>
        <p:nvSpPr>
          <p:cNvPr id="41" name="Teardrop 40">
            <a:extLst>
              <a:ext uri="{FF2B5EF4-FFF2-40B4-BE49-F238E27FC236}">
                <a16:creationId xmlns:a16="http://schemas.microsoft.com/office/drawing/2014/main" id="{0BB41454-F415-2E63-8DB0-715356578D51}"/>
              </a:ext>
            </a:extLst>
          </p:cNvPr>
          <p:cNvSpPr/>
          <p:nvPr/>
        </p:nvSpPr>
        <p:spPr>
          <a:xfrm rot="18096284">
            <a:off x="4459333" y="2008712"/>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ardrop 41">
            <a:extLst>
              <a:ext uri="{FF2B5EF4-FFF2-40B4-BE49-F238E27FC236}">
                <a16:creationId xmlns:a16="http://schemas.microsoft.com/office/drawing/2014/main" id="{06B71462-549C-5361-2F2C-B90CB29DB228}"/>
              </a:ext>
            </a:extLst>
          </p:cNvPr>
          <p:cNvSpPr/>
          <p:nvPr/>
        </p:nvSpPr>
        <p:spPr>
          <a:xfrm rot="18096284">
            <a:off x="4478871" y="2594038"/>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ardrop 42">
            <a:extLst>
              <a:ext uri="{FF2B5EF4-FFF2-40B4-BE49-F238E27FC236}">
                <a16:creationId xmlns:a16="http://schemas.microsoft.com/office/drawing/2014/main" id="{9AFDB400-6F88-AD74-44A8-7CFC6BA519FF}"/>
              </a:ext>
            </a:extLst>
          </p:cNvPr>
          <p:cNvSpPr/>
          <p:nvPr/>
        </p:nvSpPr>
        <p:spPr>
          <a:xfrm rot="18096284">
            <a:off x="4496108" y="2980574"/>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D1C08BF2-29EE-A6D4-AFEC-93DE8DE6B292}"/>
              </a:ext>
            </a:extLst>
          </p:cNvPr>
          <p:cNvGrpSpPr/>
          <p:nvPr/>
        </p:nvGrpSpPr>
        <p:grpSpPr>
          <a:xfrm>
            <a:off x="5411612" y="1952134"/>
            <a:ext cx="3234494" cy="1939095"/>
            <a:chOff x="5962772" y="2114502"/>
            <a:chExt cx="3234494" cy="1939095"/>
          </a:xfrm>
        </p:grpSpPr>
        <p:sp>
          <p:nvSpPr>
            <p:cNvPr id="46" name="Cloud 45">
              <a:extLst>
                <a:ext uri="{FF2B5EF4-FFF2-40B4-BE49-F238E27FC236}">
                  <a16:creationId xmlns:a16="http://schemas.microsoft.com/office/drawing/2014/main" id="{59617CC7-B8CB-ED4C-1BE4-90E51E306ABB}"/>
                </a:ext>
              </a:extLst>
            </p:cNvPr>
            <p:cNvSpPr/>
            <p:nvPr/>
          </p:nvSpPr>
          <p:spPr>
            <a:xfrm>
              <a:off x="5962772" y="2114502"/>
              <a:ext cx="3234494" cy="1939095"/>
            </a:xfrm>
            <a:prstGeom prst="cloud">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45" name="TextBox 44">
              <a:extLst>
                <a:ext uri="{FF2B5EF4-FFF2-40B4-BE49-F238E27FC236}">
                  <a16:creationId xmlns:a16="http://schemas.microsoft.com/office/drawing/2014/main" id="{6F74DC6F-70E2-C4A8-C8CA-717474BAAEAA}"/>
                </a:ext>
              </a:extLst>
            </p:cNvPr>
            <p:cNvSpPr txBox="1"/>
            <p:nvPr/>
          </p:nvSpPr>
          <p:spPr>
            <a:xfrm>
              <a:off x="6254601" y="2555138"/>
              <a:ext cx="2583823" cy="1125757"/>
            </a:xfrm>
            <a:prstGeom prst="rect">
              <a:avLst/>
            </a:prstGeom>
            <a:noFill/>
          </p:spPr>
          <p:txBody>
            <a:bodyPr wrap="square">
              <a:spAutoFit/>
            </a:bodyPr>
            <a:lstStyle/>
            <a:p>
              <a:pPr marL="0" marR="0" indent="190500" algn="ctr">
                <a:lnSpc>
                  <a:spcPct val="115000"/>
                </a:lnSpc>
                <a:spcBef>
                  <a:spcPts val="0"/>
                </a:spcBef>
                <a:spcAft>
                  <a:spcPts val="3500"/>
                </a:spcAft>
              </a:pPr>
              <a:r>
                <a:rPr lang="vi-VN" sz="2000" i="1" dirty="0">
                  <a:solidFill>
                    <a:srgbClr val="000000"/>
                  </a:solidFill>
                  <a:effectLst/>
                  <a:latin typeface="Times New Roman" panose="02020603050405020304" pitchFamily="18" charset="0"/>
                  <a:ea typeface="Times New Roman" panose="02020603050405020304" pitchFamily="18" charset="0"/>
                </a:rPr>
                <a:t>Mô tả hiện tượng xảy ra và viết phương trình hoá học.</a:t>
              </a:r>
              <a:endParaRPr lang="en-US" sz="2000" dirty="0">
                <a:effectLst/>
                <a:latin typeface="Times New Roman" panose="02020603050405020304" pitchFamily="18" charset="0"/>
                <a:ea typeface="Times New Roman" panose="02020603050405020304" pitchFamily="18" charset="0"/>
              </a:endParaRPr>
            </a:p>
          </p:txBody>
        </p:sp>
      </p:grpSp>
    </p:spTree>
    <p:extLst>
      <p:ext uri="{BB962C8B-B14F-4D97-AF65-F5344CB8AC3E}">
        <p14:creationId xmlns:p14="http://schemas.microsoft.com/office/powerpoint/2010/main" val="806439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fade">
                                      <p:cBhvr>
                                        <p:cTn id="14" dur="1000"/>
                                        <p:tgtEl>
                                          <p:spTgt spid="35"/>
                                        </p:tgtEl>
                                      </p:cBhvr>
                                    </p:animEffect>
                                    <p:anim calcmode="lin" valueType="num">
                                      <p:cBhvr>
                                        <p:cTn id="15" dur="1000" fill="hold"/>
                                        <p:tgtEl>
                                          <p:spTgt spid="35"/>
                                        </p:tgtEl>
                                        <p:attrNameLst>
                                          <p:attrName>ppt_x</p:attrName>
                                        </p:attrNameLst>
                                      </p:cBhvr>
                                      <p:tavLst>
                                        <p:tav tm="0">
                                          <p:val>
                                            <p:strVal val="#ppt_x"/>
                                          </p:val>
                                        </p:tav>
                                        <p:tav tm="100000">
                                          <p:val>
                                            <p:strVal val="#ppt_x"/>
                                          </p:val>
                                        </p:tav>
                                      </p:tavLst>
                                    </p:anim>
                                    <p:anim calcmode="lin" valueType="num">
                                      <p:cBhvr>
                                        <p:cTn id="16"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fade">
                                      <p:cBhvr>
                                        <p:cTn id="21" dur="1000"/>
                                        <p:tgtEl>
                                          <p:spTgt spid="34"/>
                                        </p:tgtEl>
                                      </p:cBhvr>
                                    </p:animEffect>
                                    <p:anim calcmode="lin" valueType="num">
                                      <p:cBhvr>
                                        <p:cTn id="22" dur="1000" fill="hold"/>
                                        <p:tgtEl>
                                          <p:spTgt spid="34"/>
                                        </p:tgtEl>
                                        <p:attrNameLst>
                                          <p:attrName>ppt_x</p:attrName>
                                        </p:attrNameLst>
                                      </p:cBhvr>
                                      <p:tavLst>
                                        <p:tav tm="0">
                                          <p:val>
                                            <p:strVal val="#ppt_x"/>
                                          </p:val>
                                        </p:tav>
                                        <p:tav tm="100000">
                                          <p:val>
                                            <p:strVal val="#ppt_x"/>
                                          </p:val>
                                        </p:tav>
                                      </p:tavLst>
                                    </p:anim>
                                    <p:anim calcmode="lin" valueType="num">
                                      <p:cBhvr>
                                        <p:cTn id="23" dur="1000" fill="hold"/>
                                        <p:tgtEl>
                                          <p:spTgt spid="3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1000"/>
                                        <p:tgtEl>
                                          <p:spTgt spid="36"/>
                                        </p:tgtEl>
                                      </p:cBhvr>
                                    </p:animEffect>
                                    <p:anim calcmode="lin" valueType="num">
                                      <p:cBhvr>
                                        <p:cTn id="27" dur="1000" fill="hold"/>
                                        <p:tgtEl>
                                          <p:spTgt spid="36"/>
                                        </p:tgtEl>
                                        <p:attrNameLst>
                                          <p:attrName>ppt_x</p:attrName>
                                        </p:attrNameLst>
                                      </p:cBhvr>
                                      <p:tavLst>
                                        <p:tav tm="0">
                                          <p:val>
                                            <p:strVal val="#ppt_x"/>
                                          </p:val>
                                        </p:tav>
                                        <p:tav tm="100000">
                                          <p:val>
                                            <p:strVal val="#ppt_x"/>
                                          </p:val>
                                        </p:tav>
                                      </p:tavLst>
                                    </p:anim>
                                    <p:anim calcmode="lin" valueType="num">
                                      <p:cBhvr>
                                        <p:cTn id="2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barn(inVertical)">
                                      <p:cBhvr>
                                        <p:cTn id="33" dur="500"/>
                                        <p:tgtEl>
                                          <p:spTgt spid="37"/>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barn(inVertical)">
                                      <p:cBhvr>
                                        <p:cTn id="38" dur="500"/>
                                        <p:tgtEl>
                                          <p:spTgt spid="38"/>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grpId="0" nodeType="click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barn(inVertical)">
                                      <p:cBhvr>
                                        <p:cTn id="43" dur="500"/>
                                        <p:tgtEl>
                                          <p:spTgt spid="39"/>
                                        </p:tgtEl>
                                      </p:cBhvr>
                                    </p:animEffect>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nodeType="click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16" presetClass="entr" presetSubtype="21" fill="hold" grpId="0" nodeType="click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barn(inVertical)">
                                      <p:cBhvr>
                                        <p:cTn id="55" dur="500"/>
                                        <p:tgtEl>
                                          <p:spTgt spid="41"/>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grpId="0" nodeType="clickEffect">
                                  <p:stCondLst>
                                    <p:cond delay="0"/>
                                  </p:stCondLst>
                                  <p:childTnLst>
                                    <p:set>
                                      <p:cBhvr>
                                        <p:cTn id="59" dur="1" fill="hold">
                                          <p:stCondLst>
                                            <p:cond delay="0"/>
                                          </p:stCondLst>
                                        </p:cTn>
                                        <p:tgtEl>
                                          <p:spTgt spid="42"/>
                                        </p:tgtEl>
                                        <p:attrNameLst>
                                          <p:attrName>style.visibility</p:attrName>
                                        </p:attrNameLst>
                                      </p:cBhvr>
                                      <p:to>
                                        <p:strVal val="visible"/>
                                      </p:to>
                                    </p:set>
                                    <p:animEffect transition="in" filter="barn(inVertical)">
                                      <p:cBhvr>
                                        <p:cTn id="60" dur="500"/>
                                        <p:tgtEl>
                                          <p:spTgt spid="42"/>
                                        </p:tgtEl>
                                      </p:cBhvr>
                                    </p:animEffect>
                                  </p:childTnLst>
                                </p:cTn>
                              </p:par>
                            </p:childTnLst>
                          </p:cTn>
                        </p:par>
                      </p:childTnLst>
                    </p:cTn>
                  </p:par>
                  <p:par>
                    <p:cTn id="61" fill="hold">
                      <p:stCondLst>
                        <p:cond delay="indefinite"/>
                      </p:stCondLst>
                      <p:childTnLst>
                        <p:par>
                          <p:cTn id="62" fill="hold">
                            <p:stCondLst>
                              <p:cond delay="0"/>
                            </p:stCondLst>
                            <p:childTnLst>
                              <p:par>
                                <p:cTn id="63" presetID="16" presetClass="entr" presetSubtype="21" fill="hold" grpId="0" nodeType="click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barn(inVertical)">
                                      <p:cBhvr>
                                        <p:cTn id="65" dur="500"/>
                                        <p:tgtEl>
                                          <p:spTgt spid="43"/>
                                        </p:tgtEl>
                                      </p:cBhvr>
                                    </p:animEffect>
                                  </p:childTnLst>
                                </p:cTn>
                              </p:par>
                            </p:childTnLst>
                          </p:cTn>
                        </p:par>
                      </p:childTnLst>
                    </p:cTn>
                  </p:par>
                  <p:par>
                    <p:cTn id="66" fill="hold">
                      <p:stCondLst>
                        <p:cond delay="indefinite"/>
                      </p:stCondLst>
                      <p:childTnLst>
                        <p:par>
                          <p:cTn id="67" fill="hold">
                            <p:stCondLst>
                              <p:cond delay="0"/>
                            </p:stCondLst>
                            <p:childTnLst>
                              <p:par>
                                <p:cTn id="68" presetID="2" presetClass="entr" presetSubtype="4" fill="hold" nodeType="click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additive="base">
                                        <p:cTn id="70" dur="500" fill="hold"/>
                                        <p:tgtEl>
                                          <p:spTgt spid="47"/>
                                        </p:tgtEl>
                                        <p:attrNameLst>
                                          <p:attrName>ppt_x</p:attrName>
                                        </p:attrNameLst>
                                      </p:cBhvr>
                                      <p:tavLst>
                                        <p:tav tm="0">
                                          <p:val>
                                            <p:strVal val="#ppt_x"/>
                                          </p:val>
                                        </p:tav>
                                        <p:tav tm="100000">
                                          <p:val>
                                            <p:strVal val="#ppt_x"/>
                                          </p:val>
                                        </p:tav>
                                      </p:tavLst>
                                    </p:anim>
                                    <p:anim calcmode="lin" valueType="num">
                                      <p:cBhvr additive="base">
                                        <p:cTn id="71"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7" grpId="0" animBg="1"/>
      <p:bldP spid="38" grpId="0" animBg="1"/>
      <p:bldP spid="39" grpId="0" animBg="1"/>
      <p:bldP spid="41" grpId="0" animBg="1"/>
      <p:bldP spid="42" grpId="0" animBg="1"/>
      <p:bldP spid="43"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A5DDDA">
            <a:alpha val="71900"/>
          </a:srgbClr>
        </a:solidFill>
        <a:effectLst/>
      </p:bgPr>
    </p:bg>
    <p:spTree>
      <p:nvGrpSpPr>
        <p:cNvPr id="1" name="Shape 1134"/>
        <p:cNvGrpSpPr/>
        <p:nvPr/>
      </p:nvGrpSpPr>
      <p:grpSpPr>
        <a:xfrm>
          <a:off x="0" y="0"/>
          <a:ext cx="0" cy="0"/>
          <a:chOff x="0" y="0"/>
          <a:chExt cx="0" cy="0"/>
        </a:xfrm>
      </p:grpSpPr>
      <p:pic>
        <p:nvPicPr>
          <p:cNvPr id="4" name="Picture 3" descr="Quỳ tìm là gì? Quỳ tím có hóa trị mấy? Một số ứng dụng của chúng">
            <a:extLst>
              <a:ext uri="{FF2B5EF4-FFF2-40B4-BE49-F238E27FC236}">
                <a16:creationId xmlns:a16="http://schemas.microsoft.com/office/drawing/2014/main" id="{F87BF846-E05C-7DA5-0F12-4A70521C581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6318" t="6129" r="536" b="725"/>
          <a:stretch>
            <a:fillRect/>
          </a:stretch>
        </p:blipFill>
        <p:spPr bwMode="auto">
          <a:xfrm>
            <a:off x="5757333" y="1130927"/>
            <a:ext cx="3102406" cy="3102406"/>
          </a:xfrm>
          <a:custGeom>
            <a:avLst/>
            <a:gdLst>
              <a:gd name="connsiteX0" fmla="*/ 1267932 w 2535864"/>
              <a:gd name="connsiteY0" fmla="*/ 0 h 2535864"/>
              <a:gd name="connsiteX1" fmla="*/ 2535864 w 2535864"/>
              <a:gd name="connsiteY1" fmla="*/ 1267932 h 2535864"/>
              <a:gd name="connsiteX2" fmla="*/ 1267932 w 2535864"/>
              <a:gd name="connsiteY2" fmla="*/ 2535864 h 2535864"/>
              <a:gd name="connsiteX3" fmla="*/ 0 w 2535864"/>
              <a:gd name="connsiteY3" fmla="*/ 1267932 h 2535864"/>
              <a:gd name="connsiteX4" fmla="*/ 1267932 w 2535864"/>
              <a:gd name="connsiteY4" fmla="*/ 0 h 253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5864" h="2535864">
                <a:moveTo>
                  <a:pt x="1267932" y="0"/>
                </a:moveTo>
                <a:cubicBezTo>
                  <a:pt x="1968192" y="0"/>
                  <a:pt x="2535864" y="567672"/>
                  <a:pt x="2535864" y="1267932"/>
                </a:cubicBezTo>
                <a:cubicBezTo>
                  <a:pt x="2535864" y="1968192"/>
                  <a:pt x="1968192" y="2535864"/>
                  <a:pt x="1267932" y="2535864"/>
                </a:cubicBezTo>
                <a:cubicBezTo>
                  <a:pt x="567672" y="2535864"/>
                  <a:pt x="0" y="1968192"/>
                  <a:pt x="0" y="1267932"/>
                </a:cubicBezTo>
                <a:cubicBezTo>
                  <a:pt x="0" y="567672"/>
                  <a:pt x="567672" y="0"/>
                  <a:pt x="1267932" y="0"/>
                </a:cubicBezTo>
                <a:close/>
              </a:path>
            </a:pathLst>
          </a:custGeom>
          <a:solidFill>
            <a:schemeClr val="accent4">
              <a:lumMod val="40000"/>
              <a:lumOff val="60000"/>
            </a:schemeClr>
          </a:solidFill>
          <a:ln w="38100">
            <a:solidFill>
              <a:schemeClr val="accent2"/>
            </a:solidFill>
          </a:ln>
        </p:spPr>
      </p:pic>
      <p:sp>
        <p:nvSpPr>
          <p:cNvPr id="1135" name="Google Shape;1135;p35"/>
          <p:cNvSpPr txBox="1">
            <a:spLocks noGrp="1"/>
          </p:cNvSpPr>
          <p:nvPr>
            <p:ph type="ctrTitle"/>
          </p:nvPr>
        </p:nvSpPr>
        <p:spPr>
          <a:xfrm>
            <a:off x="3415251" y="689808"/>
            <a:ext cx="5118600" cy="94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b="1" dirty="0">
                <a:solidFill>
                  <a:srgbClr val="C00000"/>
                </a:solidFill>
                <a:latin typeface="Times New Roman" panose="02020603050405020304" pitchFamily="18" charset="0"/>
                <a:cs typeface="Times New Roman" panose="02020603050405020304" pitchFamily="18" charset="0"/>
              </a:rPr>
              <a:t>1. </a:t>
            </a:r>
            <a:r>
              <a:rPr lang="en-US" sz="5400" b="1" dirty="0">
                <a:solidFill>
                  <a:srgbClr val="C00000"/>
                </a:solidFill>
                <a:latin typeface="Times New Roman" panose="02020603050405020304" pitchFamily="18" charset="0"/>
                <a:ea typeface="Gamja Flower" pitchFamily="2" charset="-127"/>
                <a:cs typeface="Times New Roman" panose="02020603050405020304" pitchFamily="18" charset="0"/>
              </a:rPr>
              <a:t>Acid </a:t>
            </a:r>
            <a:r>
              <a:rPr lang="en-US" sz="5400" b="1" dirty="0" err="1">
                <a:solidFill>
                  <a:srgbClr val="C00000"/>
                </a:solidFill>
                <a:latin typeface="Times New Roman" panose="02020603050405020304" pitchFamily="18" charset="0"/>
                <a:ea typeface="Gamja Flower" pitchFamily="2" charset="-127"/>
                <a:cs typeface="Times New Roman" panose="02020603050405020304" pitchFamily="18" charset="0"/>
              </a:rPr>
              <a:t>làm</a:t>
            </a:r>
            <a:r>
              <a:rPr lang="en-US" sz="5400" b="1" dirty="0">
                <a:solidFill>
                  <a:srgbClr val="C00000"/>
                </a:solidFill>
                <a:latin typeface="Times New Roman" panose="02020603050405020304" pitchFamily="18" charset="0"/>
                <a:ea typeface="Gamja Flower" pitchFamily="2" charset="-127"/>
                <a:cs typeface="Times New Roman" panose="02020603050405020304" pitchFamily="18" charset="0"/>
              </a:rPr>
              <a:t> </a:t>
            </a:r>
            <a:r>
              <a:rPr lang="en-US" sz="5400" b="1" dirty="0" err="1">
                <a:solidFill>
                  <a:srgbClr val="C00000"/>
                </a:solidFill>
                <a:latin typeface="Times New Roman" panose="02020603050405020304" pitchFamily="18" charset="0"/>
                <a:ea typeface="Gamja Flower" pitchFamily="2" charset="-127"/>
                <a:cs typeface="Times New Roman" panose="02020603050405020304" pitchFamily="18" charset="0"/>
              </a:rPr>
              <a:t>đổi</a:t>
            </a:r>
            <a:r>
              <a:rPr lang="en-US" sz="5400" b="1" dirty="0">
                <a:solidFill>
                  <a:srgbClr val="C00000"/>
                </a:solidFill>
                <a:latin typeface="Times New Roman" panose="02020603050405020304" pitchFamily="18" charset="0"/>
                <a:ea typeface="Gamja Flower" pitchFamily="2" charset="-127"/>
                <a:cs typeface="Times New Roman" panose="02020603050405020304" pitchFamily="18" charset="0"/>
              </a:rPr>
              <a:t> </a:t>
            </a:r>
            <a:r>
              <a:rPr lang="en-US" sz="5400" b="1" dirty="0" err="1">
                <a:solidFill>
                  <a:srgbClr val="C00000"/>
                </a:solidFill>
                <a:latin typeface="Times New Roman" panose="02020603050405020304" pitchFamily="18" charset="0"/>
                <a:ea typeface="Gamja Flower" pitchFamily="2" charset="-127"/>
                <a:cs typeface="Times New Roman" panose="02020603050405020304" pitchFamily="18" charset="0"/>
              </a:rPr>
              <a:t>màu</a:t>
            </a:r>
            <a:r>
              <a:rPr lang="en-US" sz="5400" b="1" dirty="0">
                <a:solidFill>
                  <a:srgbClr val="C00000"/>
                </a:solidFill>
                <a:latin typeface="Times New Roman" panose="02020603050405020304" pitchFamily="18" charset="0"/>
                <a:ea typeface="Gamja Flower" pitchFamily="2" charset="-127"/>
                <a:cs typeface="Times New Roman" panose="02020603050405020304" pitchFamily="18" charset="0"/>
              </a:rPr>
              <a:t> </a:t>
            </a:r>
            <a:r>
              <a:rPr lang="en-US" sz="5400" b="1" dirty="0" err="1">
                <a:solidFill>
                  <a:srgbClr val="C00000"/>
                </a:solidFill>
                <a:latin typeface="Times New Roman" panose="02020603050405020304" pitchFamily="18" charset="0"/>
                <a:ea typeface="Gamja Flower" pitchFamily="2" charset="-127"/>
                <a:cs typeface="Times New Roman" panose="02020603050405020304" pitchFamily="18" charset="0"/>
              </a:rPr>
              <a:t>chất</a:t>
            </a:r>
            <a:r>
              <a:rPr lang="en-US" sz="5400" b="1" dirty="0">
                <a:solidFill>
                  <a:srgbClr val="C00000"/>
                </a:solidFill>
                <a:latin typeface="Times New Roman" panose="02020603050405020304" pitchFamily="18" charset="0"/>
                <a:ea typeface="Gamja Flower" pitchFamily="2" charset="-127"/>
                <a:cs typeface="Times New Roman" panose="02020603050405020304" pitchFamily="18" charset="0"/>
              </a:rPr>
              <a:t> </a:t>
            </a:r>
            <a:r>
              <a:rPr lang="en-US" sz="5400" b="1" dirty="0" err="1">
                <a:solidFill>
                  <a:srgbClr val="C00000"/>
                </a:solidFill>
                <a:latin typeface="Times New Roman" panose="02020603050405020304" pitchFamily="18" charset="0"/>
                <a:ea typeface="Gamja Flower" pitchFamily="2" charset="-127"/>
                <a:cs typeface="Times New Roman" panose="02020603050405020304" pitchFamily="18" charset="0"/>
              </a:rPr>
              <a:t>chỉ</a:t>
            </a:r>
            <a:r>
              <a:rPr lang="en-US" sz="5400" b="1" dirty="0">
                <a:solidFill>
                  <a:srgbClr val="C00000"/>
                </a:solidFill>
                <a:latin typeface="Times New Roman" panose="02020603050405020304" pitchFamily="18" charset="0"/>
                <a:ea typeface="Gamja Flower" pitchFamily="2" charset="-127"/>
                <a:cs typeface="Times New Roman" panose="02020603050405020304" pitchFamily="18" charset="0"/>
              </a:rPr>
              <a:t> </a:t>
            </a:r>
            <a:r>
              <a:rPr lang="en-US" sz="5400" b="1" dirty="0" err="1">
                <a:solidFill>
                  <a:srgbClr val="C00000"/>
                </a:solidFill>
                <a:latin typeface="Times New Roman" panose="02020603050405020304" pitchFamily="18" charset="0"/>
                <a:ea typeface="Gamja Flower" pitchFamily="2" charset="-127"/>
                <a:cs typeface="Times New Roman" panose="02020603050405020304" pitchFamily="18" charset="0"/>
              </a:rPr>
              <a:t>thị</a:t>
            </a:r>
            <a:endParaRPr b="1" dirty="0">
              <a:solidFill>
                <a:srgbClr val="C00000"/>
              </a:solidFill>
              <a:latin typeface="Times New Roman" panose="02020603050405020304" pitchFamily="18" charset="0"/>
              <a:cs typeface="Times New Roman" panose="02020603050405020304" pitchFamily="18" charset="0"/>
            </a:endParaRPr>
          </a:p>
        </p:txBody>
      </p:sp>
      <p:sp>
        <p:nvSpPr>
          <p:cNvPr id="1137" name="Google Shape;1137;p35"/>
          <p:cNvSpPr/>
          <p:nvPr/>
        </p:nvSpPr>
        <p:spPr>
          <a:xfrm>
            <a:off x="441464" y="124166"/>
            <a:ext cx="2694273" cy="3983228"/>
          </a:xfrm>
          <a:custGeom>
            <a:avLst/>
            <a:gdLst/>
            <a:ahLst/>
            <a:cxnLst/>
            <a:rect l="l" t="t" r="r" b="b"/>
            <a:pathLst>
              <a:path w="39964" h="59083" extrusionOk="0">
                <a:moveTo>
                  <a:pt x="24766" y="0"/>
                </a:moveTo>
                <a:cubicBezTo>
                  <a:pt x="24741" y="0"/>
                  <a:pt x="24716" y="0"/>
                  <a:pt x="24691" y="0"/>
                </a:cubicBezTo>
                <a:cubicBezTo>
                  <a:pt x="22227" y="17"/>
                  <a:pt x="19851" y="902"/>
                  <a:pt x="17591" y="1885"/>
                </a:cubicBezTo>
                <a:cubicBezTo>
                  <a:pt x="15966" y="2591"/>
                  <a:pt x="14365" y="3355"/>
                  <a:pt x="12795" y="4175"/>
                </a:cubicBezTo>
                <a:cubicBezTo>
                  <a:pt x="10811" y="5213"/>
                  <a:pt x="8832" y="6370"/>
                  <a:pt x="7367" y="8066"/>
                </a:cubicBezTo>
                <a:cubicBezTo>
                  <a:pt x="4397" y="11511"/>
                  <a:pt x="4114" y="16723"/>
                  <a:pt x="5797" y="20949"/>
                </a:cubicBezTo>
                <a:cubicBezTo>
                  <a:pt x="6179" y="21908"/>
                  <a:pt x="6664" y="22902"/>
                  <a:pt x="6510" y="23926"/>
                </a:cubicBezTo>
                <a:cubicBezTo>
                  <a:pt x="6203" y="26005"/>
                  <a:pt x="3677" y="26790"/>
                  <a:pt x="2155" y="28241"/>
                </a:cubicBezTo>
                <a:cubicBezTo>
                  <a:pt x="369" y="29941"/>
                  <a:pt x="0" y="32767"/>
                  <a:pt x="748" y="35119"/>
                </a:cubicBezTo>
                <a:cubicBezTo>
                  <a:pt x="1492" y="37471"/>
                  <a:pt x="3179" y="39410"/>
                  <a:pt x="5032" y="41038"/>
                </a:cubicBezTo>
                <a:cubicBezTo>
                  <a:pt x="5469" y="41424"/>
                  <a:pt x="5927" y="41807"/>
                  <a:pt x="6231" y="42302"/>
                </a:cubicBezTo>
                <a:cubicBezTo>
                  <a:pt x="6862" y="43340"/>
                  <a:pt x="6708" y="44646"/>
                  <a:pt x="6776" y="45859"/>
                </a:cubicBezTo>
                <a:cubicBezTo>
                  <a:pt x="6916" y="48327"/>
                  <a:pt x="8067" y="50652"/>
                  <a:pt x="9603" y="52590"/>
                </a:cubicBezTo>
                <a:cubicBezTo>
                  <a:pt x="11136" y="54529"/>
                  <a:pt x="13812" y="57496"/>
                  <a:pt x="15706" y="59083"/>
                </a:cubicBezTo>
                <a:lnTo>
                  <a:pt x="29965" y="58834"/>
                </a:lnTo>
                <a:cubicBezTo>
                  <a:pt x="32194" y="57748"/>
                  <a:pt x="32085" y="54945"/>
                  <a:pt x="33788" y="53140"/>
                </a:cubicBezTo>
                <a:cubicBezTo>
                  <a:pt x="35297" y="51536"/>
                  <a:pt x="37527" y="50614"/>
                  <a:pt x="38656" y="48722"/>
                </a:cubicBezTo>
                <a:cubicBezTo>
                  <a:pt x="39554" y="47221"/>
                  <a:pt x="39953" y="45204"/>
                  <a:pt x="39957" y="43455"/>
                </a:cubicBezTo>
                <a:cubicBezTo>
                  <a:pt x="39964" y="40748"/>
                  <a:pt x="39537" y="38051"/>
                  <a:pt x="38086" y="35761"/>
                </a:cubicBezTo>
                <a:cubicBezTo>
                  <a:pt x="37492" y="34826"/>
                  <a:pt x="36676" y="34003"/>
                  <a:pt x="36325" y="32951"/>
                </a:cubicBezTo>
                <a:cubicBezTo>
                  <a:pt x="35877" y="31604"/>
                  <a:pt x="36273" y="30139"/>
                  <a:pt x="36629" y="28763"/>
                </a:cubicBezTo>
                <a:cubicBezTo>
                  <a:pt x="38022" y="23394"/>
                  <a:pt x="38803" y="17853"/>
                  <a:pt x="38745" y="12306"/>
                </a:cubicBezTo>
                <a:cubicBezTo>
                  <a:pt x="38715" y="9548"/>
                  <a:pt x="38400" y="6588"/>
                  <a:pt x="36615" y="4486"/>
                </a:cubicBezTo>
                <a:cubicBezTo>
                  <a:pt x="35075" y="2673"/>
                  <a:pt x="32713" y="1816"/>
                  <a:pt x="30443" y="1110"/>
                </a:cubicBezTo>
                <a:cubicBezTo>
                  <a:pt x="28596" y="533"/>
                  <a:pt x="26703" y="0"/>
                  <a:pt x="24766"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5"/>
          <p:cNvSpPr/>
          <p:nvPr/>
        </p:nvSpPr>
        <p:spPr>
          <a:xfrm>
            <a:off x="497421" y="153359"/>
            <a:ext cx="2611417" cy="3898821"/>
          </a:xfrm>
          <a:custGeom>
            <a:avLst/>
            <a:gdLst/>
            <a:ahLst/>
            <a:cxnLst/>
            <a:rect l="l" t="t" r="r" b="b"/>
            <a:pathLst>
              <a:path w="38735" h="57831" extrusionOk="0">
                <a:moveTo>
                  <a:pt x="24090" y="1"/>
                </a:moveTo>
                <a:cubicBezTo>
                  <a:pt x="21731" y="18"/>
                  <a:pt x="19403" y="891"/>
                  <a:pt x="17232" y="1837"/>
                </a:cubicBezTo>
                <a:cubicBezTo>
                  <a:pt x="15631" y="2533"/>
                  <a:pt x="14030" y="3298"/>
                  <a:pt x="12480" y="4107"/>
                </a:cubicBezTo>
                <a:cubicBezTo>
                  <a:pt x="10279" y="5254"/>
                  <a:pt x="8548" y="6330"/>
                  <a:pt x="7237" y="7852"/>
                </a:cubicBezTo>
                <a:cubicBezTo>
                  <a:pt x="5909" y="9388"/>
                  <a:pt x="5086" y="11395"/>
                  <a:pt x="4854" y="13655"/>
                </a:cubicBezTo>
                <a:cubicBezTo>
                  <a:pt x="4636" y="15775"/>
                  <a:pt x="4963" y="18062"/>
                  <a:pt x="5773" y="20093"/>
                </a:cubicBezTo>
                <a:cubicBezTo>
                  <a:pt x="5817" y="20206"/>
                  <a:pt x="5864" y="20319"/>
                  <a:pt x="5909" y="20434"/>
                </a:cubicBezTo>
                <a:cubicBezTo>
                  <a:pt x="6271" y="21319"/>
                  <a:pt x="6680" y="22323"/>
                  <a:pt x="6523" y="23394"/>
                </a:cubicBezTo>
                <a:cubicBezTo>
                  <a:pt x="6274" y="25070"/>
                  <a:pt x="4909" y="25981"/>
                  <a:pt x="3588" y="26865"/>
                </a:cubicBezTo>
                <a:cubicBezTo>
                  <a:pt x="2997" y="27262"/>
                  <a:pt x="2437" y="27634"/>
                  <a:pt x="1980" y="28067"/>
                </a:cubicBezTo>
                <a:cubicBezTo>
                  <a:pt x="502" y="29481"/>
                  <a:pt x="0" y="31986"/>
                  <a:pt x="737" y="34308"/>
                </a:cubicBezTo>
                <a:cubicBezTo>
                  <a:pt x="1338" y="36205"/>
                  <a:pt x="2680" y="38048"/>
                  <a:pt x="4837" y="39947"/>
                </a:cubicBezTo>
                <a:lnTo>
                  <a:pt x="4939" y="40035"/>
                </a:lnTo>
                <a:cubicBezTo>
                  <a:pt x="5376" y="40418"/>
                  <a:pt x="5827" y="40813"/>
                  <a:pt x="6159" y="41357"/>
                </a:cubicBezTo>
                <a:cubicBezTo>
                  <a:pt x="6739" y="42309"/>
                  <a:pt x="6756" y="43378"/>
                  <a:pt x="6773" y="44412"/>
                </a:cubicBezTo>
                <a:cubicBezTo>
                  <a:pt x="6776" y="44685"/>
                  <a:pt x="6783" y="44944"/>
                  <a:pt x="6797" y="45201"/>
                </a:cubicBezTo>
                <a:cubicBezTo>
                  <a:pt x="6947" y="47853"/>
                  <a:pt x="8343" y="50133"/>
                  <a:pt x="9486" y="51580"/>
                </a:cubicBezTo>
                <a:cubicBezTo>
                  <a:pt x="10985" y="53475"/>
                  <a:pt x="13501" y="56261"/>
                  <a:pt x="15327" y="57831"/>
                </a:cubicBezTo>
                <a:lnTo>
                  <a:pt x="29204" y="57588"/>
                </a:lnTo>
                <a:cubicBezTo>
                  <a:pt x="30197" y="57046"/>
                  <a:pt x="30620" y="56042"/>
                  <a:pt x="31108" y="54884"/>
                </a:cubicBezTo>
                <a:cubicBezTo>
                  <a:pt x="31515" y="53922"/>
                  <a:pt x="31934" y="52932"/>
                  <a:pt x="32727" y="52089"/>
                </a:cubicBezTo>
                <a:cubicBezTo>
                  <a:pt x="33379" y="51396"/>
                  <a:pt x="34140" y="50833"/>
                  <a:pt x="34880" y="50290"/>
                </a:cubicBezTo>
                <a:cubicBezTo>
                  <a:pt x="35922" y="49522"/>
                  <a:pt x="36905" y="48795"/>
                  <a:pt x="37516" y="47777"/>
                </a:cubicBezTo>
                <a:cubicBezTo>
                  <a:pt x="38270" y="46515"/>
                  <a:pt x="38724" y="44668"/>
                  <a:pt x="38728" y="42831"/>
                </a:cubicBezTo>
                <a:cubicBezTo>
                  <a:pt x="38734" y="39776"/>
                  <a:pt x="38154" y="37369"/>
                  <a:pt x="36952" y="35475"/>
                </a:cubicBezTo>
                <a:cubicBezTo>
                  <a:pt x="36771" y="35188"/>
                  <a:pt x="36566" y="34911"/>
                  <a:pt x="36352" y="34618"/>
                </a:cubicBezTo>
                <a:cubicBezTo>
                  <a:pt x="35881" y="33987"/>
                  <a:pt x="35396" y="33328"/>
                  <a:pt x="35126" y="32526"/>
                </a:cubicBezTo>
                <a:cubicBezTo>
                  <a:pt x="34631" y="31027"/>
                  <a:pt x="35038" y="29454"/>
                  <a:pt x="35399" y="28064"/>
                </a:cubicBezTo>
                <a:lnTo>
                  <a:pt x="35419" y="27985"/>
                </a:lnTo>
                <a:cubicBezTo>
                  <a:pt x="36864" y="22411"/>
                  <a:pt x="37570" y="16929"/>
                  <a:pt x="37512" y="11688"/>
                </a:cubicBezTo>
                <a:cubicBezTo>
                  <a:pt x="37485" y="9142"/>
                  <a:pt x="37229" y="6268"/>
                  <a:pt x="35533" y="4268"/>
                </a:cubicBezTo>
                <a:cubicBezTo>
                  <a:pt x="34091" y="2571"/>
                  <a:pt x="31838" y="1762"/>
                  <a:pt x="29651" y="1083"/>
                </a:cubicBezTo>
                <a:cubicBezTo>
                  <a:pt x="27896" y="537"/>
                  <a:pt x="26029" y="1"/>
                  <a:pt x="24155" y="1"/>
                </a:cubicBezTo>
                <a:close/>
              </a:path>
            </a:pathLst>
          </a:cu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 name="Google Shape;1170;p35"/>
          <p:cNvGrpSpPr/>
          <p:nvPr/>
        </p:nvGrpSpPr>
        <p:grpSpPr>
          <a:xfrm>
            <a:off x="834617" y="801388"/>
            <a:ext cx="2463563" cy="3279985"/>
            <a:chOff x="6283252" y="1528289"/>
            <a:chExt cx="2463563" cy="3279985"/>
          </a:xfrm>
        </p:grpSpPr>
        <p:grpSp>
          <p:nvGrpSpPr>
            <p:cNvPr id="1171" name="Google Shape;1171;p35"/>
            <p:cNvGrpSpPr/>
            <p:nvPr/>
          </p:nvGrpSpPr>
          <p:grpSpPr>
            <a:xfrm>
              <a:off x="7072113" y="1852269"/>
              <a:ext cx="714639" cy="993568"/>
              <a:chOff x="6974678" y="2217868"/>
              <a:chExt cx="626272" cy="870711"/>
            </a:xfrm>
          </p:grpSpPr>
          <p:sp>
            <p:nvSpPr>
              <p:cNvPr id="1172" name="Google Shape;1172;p35"/>
              <p:cNvSpPr/>
              <p:nvPr/>
            </p:nvSpPr>
            <p:spPr>
              <a:xfrm>
                <a:off x="7058550" y="2442300"/>
                <a:ext cx="542400" cy="561900"/>
              </a:xfrm>
              <a:prstGeom prst="rect">
                <a:avLst/>
              </a:pr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5"/>
              <p:cNvSpPr/>
              <p:nvPr/>
            </p:nvSpPr>
            <p:spPr>
              <a:xfrm flipH="1">
                <a:off x="6974678" y="2217868"/>
                <a:ext cx="148279" cy="870711"/>
              </a:xfrm>
              <a:custGeom>
                <a:avLst/>
                <a:gdLst/>
                <a:ahLst/>
                <a:cxnLst/>
                <a:rect l="l" t="t" r="r" b="b"/>
                <a:pathLst>
                  <a:path w="2643" h="15520" extrusionOk="0">
                    <a:moveTo>
                      <a:pt x="2192" y="1"/>
                    </a:moveTo>
                    <a:lnTo>
                      <a:pt x="783" y="1445"/>
                    </a:lnTo>
                    <a:cubicBezTo>
                      <a:pt x="1" y="4349"/>
                      <a:pt x="315" y="15382"/>
                      <a:pt x="328" y="15519"/>
                    </a:cubicBezTo>
                    <a:lnTo>
                      <a:pt x="2319" y="15516"/>
                    </a:lnTo>
                    <a:cubicBezTo>
                      <a:pt x="2319" y="15447"/>
                      <a:pt x="2643" y="13143"/>
                      <a:pt x="2155" y="9805"/>
                    </a:cubicBezTo>
                    <a:cubicBezTo>
                      <a:pt x="1667" y="6459"/>
                      <a:pt x="2176" y="83"/>
                      <a:pt x="2192" y="1"/>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4" name="Google Shape;1174;p35"/>
            <p:cNvSpPr/>
            <p:nvPr/>
          </p:nvSpPr>
          <p:spPr>
            <a:xfrm>
              <a:off x="6416571" y="2077651"/>
              <a:ext cx="347755" cy="311735"/>
            </a:xfrm>
            <a:custGeom>
              <a:avLst/>
              <a:gdLst/>
              <a:ahLst/>
              <a:cxnLst/>
              <a:rect l="l" t="t" r="r" b="b"/>
              <a:pathLst>
                <a:path w="7656" h="6863" extrusionOk="0">
                  <a:moveTo>
                    <a:pt x="6406" y="1"/>
                  </a:moveTo>
                  <a:cubicBezTo>
                    <a:pt x="5991" y="1"/>
                    <a:pt x="5565" y="203"/>
                    <a:pt x="5372" y="670"/>
                  </a:cubicBezTo>
                  <a:cubicBezTo>
                    <a:pt x="4972" y="1647"/>
                    <a:pt x="4536" y="2616"/>
                    <a:pt x="3945" y="3496"/>
                  </a:cubicBezTo>
                  <a:cubicBezTo>
                    <a:pt x="3713" y="3845"/>
                    <a:pt x="3351" y="4490"/>
                    <a:pt x="2965" y="4664"/>
                  </a:cubicBezTo>
                  <a:cubicBezTo>
                    <a:pt x="2869" y="4709"/>
                    <a:pt x="2910" y="4779"/>
                    <a:pt x="2884" y="4779"/>
                  </a:cubicBezTo>
                  <a:cubicBezTo>
                    <a:pt x="2867" y="4779"/>
                    <a:pt x="2820" y="4748"/>
                    <a:pt x="2682" y="4657"/>
                  </a:cubicBezTo>
                  <a:cubicBezTo>
                    <a:pt x="2456" y="4514"/>
                    <a:pt x="2252" y="4237"/>
                    <a:pt x="2084" y="4036"/>
                  </a:cubicBezTo>
                  <a:cubicBezTo>
                    <a:pt x="1884" y="3796"/>
                    <a:pt x="1648" y="3696"/>
                    <a:pt x="1417" y="3696"/>
                  </a:cubicBezTo>
                  <a:cubicBezTo>
                    <a:pt x="685" y="3696"/>
                    <a:pt x="0" y="4702"/>
                    <a:pt x="630" y="5459"/>
                  </a:cubicBezTo>
                  <a:cubicBezTo>
                    <a:pt x="1095" y="6016"/>
                    <a:pt x="1740" y="6644"/>
                    <a:pt x="2477" y="6818"/>
                  </a:cubicBezTo>
                  <a:cubicBezTo>
                    <a:pt x="2606" y="6848"/>
                    <a:pt x="2731" y="6863"/>
                    <a:pt x="2853" y="6863"/>
                  </a:cubicBezTo>
                  <a:cubicBezTo>
                    <a:pt x="3571" y="6863"/>
                    <a:pt x="4162" y="6367"/>
                    <a:pt x="4652" y="5855"/>
                  </a:cubicBezTo>
                  <a:cubicBezTo>
                    <a:pt x="5925" y="4538"/>
                    <a:pt x="6672" y="2869"/>
                    <a:pt x="7356" y="1206"/>
                  </a:cubicBezTo>
                  <a:cubicBezTo>
                    <a:pt x="7655" y="478"/>
                    <a:pt x="7043" y="1"/>
                    <a:pt x="6406" y="1"/>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5"/>
            <p:cNvSpPr/>
            <p:nvPr/>
          </p:nvSpPr>
          <p:spPr>
            <a:xfrm flipH="1">
              <a:off x="7062401" y="1626113"/>
              <a:ext cx="867977" cy="704002"/>
            </a:xfrm>
            <a:custGeom>
              <a:avLst/>
              <a:gdLst/>
              <a:ahLst/>
              <a:cxnLst/>
              <a:rect l="l" t="t" r="r" b="b"/>
              <a:pathLst>
                <a:path w="13334" h="10815" extrusionOk="0">
                  <a:moveTo>
                    <a:pt x="8359" y="0"/>
                  </a:moveTo>
                  <a:cubicBezTo>
                    <a:pt x="8359" y="0"/>
                    <a:pt x="6373" y="5141"/>
                    <a:pt x="3441" y="7398"/>
                  </a:cubicBezTo>
                  <a:cubicBezTo>
                    <a:pt x="3441" y="7398"/>
                    <a:pt x="2802" y="6968"/>
                    <a:pt x="2083" y="6968"/>
                  </a:cubicBezTo>
                  <a:cubicBezTo>
                    <a:pt x="1694" y="6968"/>
                    <a:pt x="1282" y="7093"/>
                    <a:pt x="935" y="7480"/>
                  </a:cubicBezTo>
                  <a:cubicBezTo>
                    <a:pt x="0" y="8525"/>
                    <a:pt x="764" y="10178"/>
                    <a:pt x="2687" y="10178"/>
                  </a:cubicBezTo>
                  <a:cubicBezTo>
                    <a:pt x="2793" y="10178"/>
                    <a:pt x="2902" y="10173"/>
                    <a:pt x="3014" y="10163"/>
                  </a:cubicBezTo>
                  <a:cubicBezTo>
                    <a:pt x="3391" y="10129"/>
                    <a:pt x="3708" y="10113"/>
                    <a:pt x="3977" y="10113"/>
                  </a:cubicBezTo>
                  <a:cubicBezTo>
                    <a:pt x="5246" y="10113"/>
                    <a:pt x="5420" y="10457"/>
                    <a:pt x="5594" y="10815"/>
                  </a:cubicBezTo>
                  <a:cubicBezTo>
                    <a:pt x="5594" y="10815"/>
                    <a:pt x="6711" y="10630"/>
                    <a:pt x="8169" y="10630"/>
                  </a:cubicBezTo>
                  <a:cubicBezTo>
                    <a:pt x="8169" y="10630"/>
                    <a:pt x="8032" y="9951"/>
                    <a:pt x="8940" y="9778"/>
                  </a:cubicBezTo>
                  <a:cubicBezTo>
                    <a:pt x="9848" y="9603"/>
                    <a:pt x="13313" y="8627"/>
                    <a:pt x="13327" y="6647"/>
                  </a:cubicBezTo>
                  <a:cubicBezTo>
                    <a:pt x="13333" y="5585"/>
                    <a:pt x="12862" y="4657"/>
                    <a:pt x="12927" y="3985"/>
                  </a:cubicBezTo>
                  <a:cubicBezTo>
                    <a:pt x="13043" y="2762"/>
                    <a:pt x="12418" y="254"/>
                    <a:pt x="8359" y="0"/>
                  </a:cubicBezTo>
                  <a:close/>
                </a:path>
              </a:pathLst>
            </a:custGeom>
            <a:solidFill>
              <a:srgbClr val="FF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5"/>
            <p:cNvSpPr/>
            <p:nvPr/>
          </p:nvSpPr>
          <p:spPr>
            <a:xfrm flipH="1">
              <a:off x="7568391" y="2429790"/>
              <a:ext cx="690723" cy="700683"/>
            </a:xfrm>
            <a:custGeom>
              <a:avLst/>
              <a:gdLst/>
              <a:ahLst/>
              <a:cxnLst/>
              <a:rect l="l" t="t" r="r" b="b"/>
              <a:pathLst>
                <a:path w="10611" h="10764" extrusionOk="0">
                  <a:moveTo>
                    <a:pt x="9692" y="0"/>
                  </a:moveTo>
                  <a:cubicBezTo>
                    <a:pt x="7656" y="0"/>
                    <a:pt x="0" y="3688"/>
                    <a:pt x="1653" y="7106"/>
                  </a:cubicBezTo>
                  <a:cubicBezTo>
                    <a:pt x="3117" y="10123"/>
                    <a:pt x="5374" y="10763"/>
                    <a:pt x="6296" y="10763"/>
                  </a:cubicBezTo>
                  <a:cubicBezTo>
                    <a:pt x="6451" y="10763"/>
                    <a:pt x="6568" y="10745"/>
                    <a:pt x="6637" y="10717"/>
                  </a:cubicBezTo>
                  <a:cubicBezTo>
                    <a:pt x="7112" y="10519"/>
                    <a:pt x="7924" y="9888"/>
                    <a:pt x="7784" y="9365"/>
                  </a:cubicBezTo>
                  <a:cubicBezTo>
                    <a:pt x="7644" y="8840"/>
                    <a:pt x="5937" y="6491"/>
                    <a:pt x="7518" y="4979"/>
                  </a:cubicBezTo>
                  <a:cubicBezTo>
                    <a:pt x="9099" y="3466"/>
                    <a:pt x="10037" y="3384"/>
                    <a:pt x="10324" y="2097"/>
                  </a:cubicBezTo>
                  <a:cubicBezTo>
                    <a:pt x="10611" y="811"/>
                    <a:pt x="10337" y="80"/>
                    <a:pt x="9874" y="12"/>
                  </a:cubicBezTo>
                  <a:cubicBezTo>
                    <a:pt x="9820" y="4"/>
                    <a:pt x="9759" y="0"/>
                    <a:pt x="9692" y="0"/>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5"/>
            <p:cNvSpPr/>
            <p:nvPr/>
          </p:nvSpPr>
          <p:spPr>
            <a:xfrm flipH="1">
              <a:off x="8037474" y="4042224"/>
              <a:ext cx="709340" cy="689161"/>
            </a:xfrm>
            <a:custGeom>
              <a:avLst/>
              <a:gdLst/>
              <a:ahLst/>
              <a:cxnLst/>
              <a:rect l="l" t="t" r="r" b="b"/>
              <a:pathLst>
                <a:path w="10897" h="10587" extrusionOk="0">
                  <a:moveTo>
                    <a:pt x="4120" y="1"/>
                  </a:moveTo>
                  <a:lnTo>
                    <a:pt x="686" y="4538"/>
                  </a:lnTo>
                  <a:cubicBezTo>
                    <a:pt x="273" y="5135"/>
                    <a:pt x="0" y="7866"/>
                    <a:pt x="2239" y="9439"/>
                  </a:cubicBezTo>
                  <a:cubicBezTo>
                    <a:pt x="3470" y="10304"/>
                    <a:pt x="4559" y="10587"/>
                    <a:pt x="5432" y="10587"/>
                  </a:cubicBezTo>
                  <a:cubicBezTo>
                    <a:pt x="6595" y="10587"/>
                    <a:pt x="7375" y="10086"/>
                    <a:pt x="7599" y="9788"/>
                  </a:cubicBezTo>
                  <a:lnTo>
                    <a:pt x="10897" y="5436"/>
                  </a:lnTo>
                  <a:lnTo>
                    <a:pt x="4120" y="1"/>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5"/>
            <p:cNvSpPr/>
            <p:nvPr/>
          </p:nvSpPr>
          <p:spPr>
            <a:xfrm flipH="1">
              <a:off x="6656641" y="2598976"/>
              <a:ext cx="20310" cy="12043"/>
            </a:xfrm>
            <a:custGeom>
              <a:avLst/>
              <a:gdLst/>
              <a:ahLst/>
              <a:cxnLst/>
              <a:rect l="l" t="t" r="r" b="b"/>
              <a:pathLst>
                <a:path w="312" h="185" extrusionOk="0">
                  <a:moveTo>
                    <a:pt x="56" y="1"/>
                  </a:moveTo>
                  <a:lnTo>
                    <a:pt x="1" y="72"/>
                  </a:lnTo>
                  <a:lnTo>
                    <a:pt x="284" y="185"/>
                  </a:lnTo>
                  <a:lnTo>
                    <a:pt x="305" y="133"/>
                  </a:lnTo>
                  <a:cubicBezTo>
                    <a:pt x="311" y="117"/>
                    <a:pt x="301" y="100"/>
                    <a:pt x="287" y="92"/>
                  </a:cubicBezTo>
                  <a:lnTo>
                    <a:pt x="56" y="1"/>
                  </a:lnTo>
                  <a:close/>
                </a:path>
              </a:pathLst>
            </a:custGeom>
            <a:solidFill>
              <a:srgbClr val="F4B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5"/>
            <p:cNvSpPr/>
            <p:nvPr/>
          </p:nvSpPr>
          <p:spPr>
            <a:xfrm flipH="1">
              <a:off x="6688407" y="2633216"/>
              <a:ext cx="15428" cy="11392"/>
            </a:xfrm>
            <a:custGeom>
              <a:avLst/>
              <a:gdLst/>
              <a:ahLst/>
              <a:cxnLst/>
              <a:rect l="l" t="t" r="r" b="b"/>
              <a:pathLst>
                <a:path w="237" h="175" extrusionOk="0">
                  <a:moveTo>
                    <a:pt x="69" y="1"/>
                  </a:moveTo>
                  <a:lnTo>
                    <a:pt x="1" y="92"/>
                  </a:lnTo>
                  <a:lnTo>
                    <a:pt x="199" y="174"/>
                  </a:lnTo>
                  <a:lnTo>
                    <a:pt x="229" y="99"/>
                  </a:lnTo>
                  <a:cubicBezTo>
                    <a:pt x="237" y="82"/>
                    <a:pt x="226" y="62"/>
                    <a:pt x="209" y="55"/>
                  </a:cubicBezTo>
                  <a:lnTo>
                    <a:pt x="69" y="1"/>
                  </a:lnTo>
                  <a:close/>
                </a:path>
              </a:pathLst>
            </a:custGeom>
            <a:solidFill>
              <a:srgbClr val="F4B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5"/>
            <p:cNvSpPr/>
            <p:nvPr/>
          </p:nvSpPr>
          <p:spPr>
            <a:xfrm flipH="1">
              <a:off x="6497778" y="1906091"/>
              <a:ext cx="2039947" cy="2558168"/>
            </a:xfrm>
            <a:custGeom>
              <a:avLst/>
              <a:gdLst/>
              <a:ahLst/>
              <a:cxnLst/>
              <a:rect l="l" t="t" r="r" b="b"/>
              <a:pathLst>
                <a:path w="31338" h="39299" extrusionOk="0">
                  <a:moveTo>
                    <a:pt x="26787" y="1"/>
                  </a:moveTo>
                  <a:lnTo>
                    <a:pt x="110" y="34444"/>
                  </a:lnTo>
                  <a:cubicBezTo>
                    <a:pt x="1" y="35547"/>
                    <a:pt x="308" y="37291"/>
                    <a:pt x="1926" y="38432"/>
                  </a:cubicBezTo>
                  <a:cubicBezTo>
                    <a:pt x="2509" y="38841"/>
                    <a:pt x="3062" y="39121"/>
                    <a:pt x="3574" y="39298"/>
                  </a:cubicBezTo>
                  <a:lnTo>
                    <a:pt x="31338" y="3455"/>
                  </a:lnTo>
                  <a:lnTo>
                    <a:pt x="26787" y="1"/>
                  </a:lnTo>
                  <a:close/>
                </a:path>
              </a:pathLst>
            </a:custGeom>
            <a:solidFill>
              <a:srgbClr val="FFBD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5"/>
            <p:cNvSpPr/>
            <p:nvPr/>
          </p:nvSpPr>
          <p:spPr>
            <a:xfrm flipH="1">
              <a:off x="6385836" y="2128955"/>
              <a:ext cx="1921279" cy="2351296"/>
            </a:xfrm>
            <a:custGeom>
              <a:avLst/>
              <a:gdLst/>
              <a:ahLst/>
              <a:cxnLst/>
              <a:rect l="l" t="t" r="r" b="b"/>
              <a:pathLst>
                <a:path w="29515" h="36121" extrusionOk="0">
                  <a:moveTo>
                    <a:pt x="27764" y="0"/>
                  </a:moveTo>
                  <a:lnTo>
                    <a:pt x="0" y="35843"/>
                  </a:lnTo>
                  <a:cubicBezTo>
                    <a:pt x="567" y="36042"/>
                    <a:pt x="1085" y="36120"/>
                    <a:pt x="1543" y="36120"/>
                  </a:cubicBezTo>
                  <a:cubicBezTo>
                    <a:pt x="2705" y="36120"/>
                    <a:pt x="3486" y="35621"/>
                    <a:pt x="3711" y="35325"/>
                  </a:cubicBezTo>
                  <a:lnTo>
                    <a:pt x="3714" y="35321"/>
                  </a:lnTo>
                  <a:lnTo>
                    <a:pt x="29514" y="1332"/>
                  </a:lnTo>
                  <a:lnTo>
                    <a:pt x="27764" y="0"/>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5"/>
            <p:cNvSpPr/>
            <p:nvPr/>
          </p:nvSpPr>
          <p:spPr>
            <a:xfrm flipH="1">
              <a:off x="6791982" y="1877930"/>
              <a:ext cx="1736604" cy="2272401"/>
            </a:xfrm>
            <a:custGeom>
              <a:avLst/>
              <a:gdLst/>
              <a:ahLst/>
              <a:cxnLst/>
              <a:rect l="l" t="t" r="r" b="b"/>
              <a:pathLst>
                <a:path w="26678" h="34909" extrusionOk="0">
                  <a:moveTo>
                    <a:pt x="26063" y="1"/>
                  </a:moveTo>
                  <a:lnTo>
                    <a:pt x="260" y="33990"/>
                  </a:lnTo>
                  <a:lnTo>
                    <a:pt x="260" y="33993"/>
                  </a:lnTo>
                  <a:cubicBezTo>
                    <a:pt x="147" y="34157"/>
                    <a:pt x="42" y="34485"/>
                    <a:pt x="1" y="34908"/>
                  </a:cubicBezTo>
                  <a:lnTo>
                    <a:pt x="26678" y="465"/>
                  </a:lnTo>
                  <a:lnTo>
                    <a:pt x="26063" y="1"/>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5"/>
            <p:cNvSpPr/>
            <p:nvPr/>
          </p:nvSpPr>
          <p:spPr>
            <a:xfrm flipH="1">
              <a:off x="6627544" y="2542928"/>
              <a:ext cx="91849" cy="63468"/>
            </a:xfrm>
            <a:custGeom>
              <a:avLst/>
              <a:gdLst/>
              <a:ahLst/>
              <a:cxnLst/>
              <a:rect l="l" t="t" r="r" b="b"/>
              <a:pathLst>
                <a:path w="1411" h="975" extrusionOk="0">
                  <a:moveTo>
                    <a:pt x="422" y="1"/>
                  </a:moveTo>
                  <a:cubicBezTo>
                    <a:pt x="273" y="1"/>
                    <a:pt x="133" y="91"/>
                    <a:pt x="76" y="236"/>
                  </a:cubicBezTo>
                  <a:cubicBezTo>
                    <a:pt x="1" y="428"/>
                    <a:pt x="93" y="646"/>
                    <a:pt x="284" y="721"/>
                  </a:cubicBezTo>
                  <a:lnTo>
                    <a:pt x="851" y="947"/>
                  </a:lnTo>
                  <a:cubicBezTo>
                    <a:pt x="896" y="965"/>
                    <a:pt x="944" y="974"/>
                    <a:pt x="990" y="974"/>
                  </a:cubicBezTo>
                  <a:cubicBezTo>
                    <a:pt x="1138" y="974"/>
                    <a:pt x="1279" y="884"/>
                    <a:pt x="1336" y="739"/>
                  </a:cubicBezTo>
                  <a:cubicBezTo>
                    <a:pt x="1411" y="548"/>
                    <a:pt x="1319" y="329"/>
                    <a:pt x="1127" y="254"/>
                  </a:cubicBezTo>
                  <a:lnTo>
                    <a:pt x="561" y="28"/>
                  </a:lnTo>
                  <a:cubicBezTo>
                    <a:pt x="515" y="10"/>
                    <a:pt x="468" y="1"/>
                    <a:pt x="422" y="1"/>
                  </a:cubicBez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5"/>
            <p:cNvSpPr/>
            <p:nvPr/>
          </p:nvSpPr>
          <p:spPr>
            <a:xfrm flipH="1">
              <a:off x="6650002" y="2581595"/>
              <a:ext cx="88659" cy="62231"/>
            </a:xfrm>
            <a:custGeom>
              <a:avLst/>
              <a:gdLst/>
              <a:ahLst/>
              <a:cxnLst/>
              <a:rect l="l" t="t" r="r" b="b"/>
              <a:pathLst>
                <a:path w="1362" h="956" extrusionOk="0">
                  <a:moveTo>
                    <a:pt x="421" y="1"/>
                  </a:moveTo>
                  <a:cubicBezTo>
                    <a:pt x="273" y="1"/>
                    <a:pt x="132" y="91"/>
                    <a:pt x="75" y="236"/>
                  </a:cubicBezTo>
                  <a:cubicBezTo>
                    <a:pt x="0" y="428"/>
                    <a:pt x="92" y="646"/>
                    <a:pt x="283" y="721"/>
                  </a:cubicBezTo>
                  <a:lnTo>
                    <a:pt x="799" y="930"/>
                  </a:lnTo>
                  <a:cubicBezTo>
                    <a:pt x="843" y="947"/>
                    <a:pt x="889" y="955"/>
                    <a:pt x="934" y="955"/>
                  </a:cubicBezTo>
                  <a:cubicBezTo>
                    <a:pt x="1083" y="955"/>
                    <a:pt x="1226" y="865"/>
                    <a:pt x="1284" y="718"/>
                  </a:cubicBezTo>
                  <a:cubicBezTo>
                    <a:pt x="1362" y="527"/>
                    <a:pt x="1267" y="309"/>
                    <a:pt x="1075" y="233"/>
                  </a:cubicBezTo>
                  <a:lnTo>
                    <a:pt x="560" y="28"/>
                  </a:lnTo>
                  <a:cubicBezTo>
                    <a:pt x="514" y="10"/>
                    <a:pt x="467" y="1"/>
                    <a:pt x="421" y="1"/>
                  </a:cubicBez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5"/>
            <p:cNvSpPr/>
            <p:nvPr/>
          </p:nvSpPr>
          <p:spPr>
            <a:xfrm flipH="1">
              <a:off x="6681964" y="2619546"/>
              <a:ext cx="73427" cy="56047"/>
            </a:xfrm>
            <a:custGeom>
              <a:avLst/>
              <a:gdLst/>
              <a:ahLst/>
              <a:cxnLst/>
              <a:rect l="l" t="t" r="r" b="b"/>
              <a:pathLst>
                <a:path w="1128" h="861" extrusionOk="0">
                  <a:moveTo>
                    <a:pt x="429" y="0"/>
                  </a:moveTo>
                  <a:cubicBezTo>
                    <a:pt x="278" y="0"/>
                    <a:pt x="134" y="91"/>
                    <a:pt x="76" y="238"/>
                  </a:cubicBezTo>
                  <a:cubicBezTo>
                    <a:pt x="1" y="428"/>
                    <a:pt x="93" y="647"/>
                    <a:pt x="284" y="723"/>
                  </a:cubicBezTo>
                  <a:lnTo>
                    <a:pt x="564" y="835"/>
                  </a:lnTo>
                  <a:cubicBezTo>
                    <a:pt x="609" y="853"/>
                    <a:pt x="656" y="861"/>
                    <a:pt x="702" y="861"/>
                  </a:cubicBezTo>
                  <a:cubicBezTo>
                    <a:pt x="852" y="861"/>
                    <a:pt x="995" y="773"/>
                    <a:pt x="1053" y="627"/>
                  </a:cubicBezTo>
                  <a:cubicBezTo>
                    <a:pt x="1127" y="436"/>
                    <a:pt x="1035" y="217"/>
                    <a:pt x="844" y="138"/>
                  </a:cubicBezTo>
                  <a:lnTo>
                    <a:pt x="564" y="26"/>
                  </a:lnTo>
                  <a:cubicBezTo>
                    <a:pt x="520" y="9"/>
                    <a:pt x="474" y="0"/>
                    <a:pt x="429" y="0"/>
                  </a:cubicBez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5"/>
            <p:cNvSpPr/>
            <p:nvPr/>
          </p:nvSpPr>
          <p:spPr>
            <a:xfrm flipH="1">
              <a:off x="6308564" y="1690065"/>
              <a:ext cx="566527" cy="577395"/>
            </a:xfrm>
            <a:custGeom>
              <a:avLst/>
              <a:gdLst/>
              <a:ahLst/>
              <a:cxnLst/>
              <a:rect l="l" t="t" r="r" b="b"/>
              <a:pathLst>
                <a:path w="8843" h="9013" extrusionOk="0">
                  <a:moveTo>
                    <a:pt x="5718" y="0"/>
                  </a:moveTo>
                  <a:cubicBezTo>
                    <a:pt x="3497" y="1127"/>
                    <a:pt x="926" y="2619"/>
                    <a:pt x="683" y="2967"/>
                  </a:cubicBezTo>
                  <a:cubicBezTo>
                    <a:pt x="274" y="3561"/>
                    <a:pt x="1" y="6295"/>
                    <a:pt x="2240" y="7869"/>
                  </a:cubicBezTo>
                  <a:cubicBezTo>
                    <a:pt x="3468" y="8731"/>
                    <a:pt x="4556" y="9013"/>
                    <a:pt x="5429" y="9013"/>
                  </a:cubicBezTo>
                  <a:cubicBezTo>
                    <a:pt x="6592" y="9013"/>
                    <a:pt x="7373" y="8513"/>
                    <a:pt x="7599" y="8217"/>
                  </a:cubicBezTo>
                  <a:cubicBezTo>
                    <a:pt x="7828" y="7913"/>
                    <a:pt x="8470" y="4909"/>
                    <a:pt x="8842" y="2359"/>
                  </a:cubicBezTo>
                  <a:cubicBezTo>
                    <a:pt x="6326" y="2222"/>
                    <a:pt x="5818" y="720"/>
                    <a:pt x="5718" y="0"/>
                  </a:cubicBezTo>
                  <a:close/>
                </a:path>
              </a:pathLst>
            </a:custGeom>
            <a:solidFill>
              <a:srgbClr val="FDDF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5"/>
            <p:cNvSpPr/>
            <p:nvPr/>
          </p:nvSpPr>
          <p:spPr>
            <a:xfrm flipH="1">
              <a:off x="6308527" y="1836255"/>
              <a:ext cx="289638" cy="433447"/>
            </a:xfrm>
            <a:custGeom>
              <a:avLst/>
              <a:gdLst/>
              <a:ahLst/>
              <a:cxnLst/>
              <a:rect l="l" t="t" r="r" b="b"/>
              <a:pathLst>
                <a:path w="4521" h="6766" extrusionOk="0">
                  <a:moveTo>
                    <a:pt x="3684" y="0"/>
                  </a:moveTo>
                  <a:cubicBezTo>
                    <a:pt x="2868" y="2396"/>
                    <a:pt x="1659" y="5165"/>
                    <a:pt x="0" y="6619"/>
                  </a:cubicBezTo>
                  <a:cubicBezTo>
                    <a:pt x="400" y="6721"/>
                    <a:pt x="772" y="6766"/>
                    <a:pt x="1110" y="6766"/>
                  </a:cubicBezTo>
                  <a:cubicBezTo>
                    <a:pt x="2271" y="6766"/>
                    <a:pt x="3052" y="6263"/>
                    <a:pt x="3277" y="5967"/>
                  </a:cubicBezTo>
                  <a:cubicBezTo>
                    <a:pt x="3506" y="5663"/>
                    <a:pt x="4148" y="2659"/>
                    <a:pt x="4520" y="109"/>
                  </a:cubicBezTo>
                  <a:cubicBezTo>
                    <a:pt x="4213" y="92"/>
                    <a:pt x="3933" y="54"/>
                    <a:pt x="3684" y="0"/>
                  </a:cubicBezTo>
                  <a:close/>
                </a:path>
              </a:pathLst>
            </a:custGeom>
            <a:solidFill>
              <a:srgbClr val="FBC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5"/>
            <p:cNvSpPr/>
            <p:nvPr/>
          </p:nvSpPr>
          <p:spPr>
            <a:xfrm flipH="1">
              <a:off x="6283252" y="1606396"/>
              <a:ext cx="225509" cy="234789"/>
            </a:xfrm>
            <a:custGeom>
              <a:avLst/>
              <a:gdLst/>
              <a:ahLst/>
              <a:cxnLst/>
              <a:rect l="l" t="t" r="r" b="b"/>
              <a:pathLst>
                <a:path w="3520" h="3665" extrusionOk="0">
                  <a:moveTo>
                    <a:pt x="3144" y="1"/>
                  </a:moveTo>
                  <a:cubicBezTo>
                    <a:pt x="2739" y="1"/>
                    <a:pt x="1444" y="575"/>
                    <a:pt x="0" y="1306"/>
                  </a:cubicBezTo>
                  <a:cubicBezTo>
                    <a:pt x="100" y="2026"/>
                    <a:pt x="608" y="3528"/>
                    <a:pt x="3124" y="3665"/>
                  </a:cubicBezTo>
                  <a:cubicBezTo>
                    <a:pt x="3394" y="1801"/>
                    <a:pt x="3520" y="180"/>
                    <a:pt x="3240" y="19"/>
                  </a:cubicBezTo>
                  <a:cubicBezTo>
                    <a:pt x="3218" y="7"/>
                    <a:pt x="3186" y="1"/>
                    <a:pt x="3144"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5"/>
            <p:cNvSpPr/>
            <p:nvPr/>
          </p:nvSpPr>
          <p:spPr>
            <a:xfrm flipH="1">
              <a:off x="7249739" y="4678669"/>
              <a:ext cx="379829" cy="83126"/>
            </a:xfrm>
            <a:custGeom>
              <a:avLst/>
              <a:gdLst/>
              <a:ahLst/>
              <a:cxnLst/>
              <a:rect l="l" t="t" r="r" b="b"/>
              <a:pathLst>
                <a:path w="5835" h="1277" extrusionOk="0">
                  <a:moveTo>
                    <a:pt x="342" y="1"/>
                  </a:moveTo>
                  <a:cubicBezTo>
                    <a:pt x="342" y="1"/>
                    <a:pt x="130" y="96"/>
                    <a:pt x="141" y="280"/>
                  </a:cubicBezTo>
                  <a:cubicBezTo>
                    <a:pt x="151" y="461"/>
                    <a:pt x="1" y="936"/>
                    <a:pt x="677" y="936"/>
                  </a:cubicBezTo>
                  <a:cubicBezTo>
                    <a:pt x="1257" y="936"/>
                    <a:pt x="3726" y="1276"/>
                    <a:pt x="4705" y="1276"/>
                  </a:cubicBezTo>
                  <a:cubicBezTo>
                    <a:pt x="4873" y="1276"/>
                    <a:pt x="4997" y="1266"/>
                    <a:pt x="5060" y="1243"/>
                  </a:cubicBezTo>
                  <a:cubicBezTo>
                    <a:pt x="5262" y="1226"/>
                    <a:pt x="5667" y="1127"/>
                    <a:pt x="5705" y="943"/>
                  </a:cubicBezTo>
                  <a:cubicBezTo>
                    <a:pt x="5835" y="352"/>
                    <a:pt x="5561" y="260"/>
                    <a:pt x="5561" y="260"/>
                  </a:cubicBezTo>
                  <a:lnTo>
                    <a:pt x="342" y="1"/>
                  </a:lnTo>
                  <a:close/>
                </a:path>
              </a:pathLst>
            </a:custGeom>
            <a:solidFill>
              <a:srgbClr val="E1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5"/>
            <p:cNvSpPr/>
            <p:nvPr/>
          </p:nvSpPr>
          <p:spPr>
            <a:xfrm flipH="1">
              <a:off x="7360140" y="4494707"/>
              <a:ext cx="259664" cy="222234"/>
            </a:xfrm>
            <a:custGeom>
              <a:avLst/>
              <a:gdLst/>
              <a:ahLst/>
              <a:cxnLst/>
              <a:rect l="l" t="t" r="r" b="b"/>
              <a:pathLst>
                <a:path w="3989" h="3414" extrusionOk="0">
                  <a:moveTo>
                    <a:pt x="2432" y="0"/>
                  </a:moveTo>
                  <a:lnTo>
                    <a:pt x="455" y="136"/>
                  </a:lnTo>
                  <a:cubicBezTo>
                    <a:pt x="455" y="136"/>
                    <a:pt x="520" y="1110"/>
                    <a:pt x="325" y="1812"/>
                  </a:cubicBezTo>
                  <a:cubicBezTo>
                    <a:pt x="134" y="2512"/>
                    <a:pt x="1" y="3233"/>
                    <a:pt x="1045" y="3274"/>
                  </a:cubicBezTo>
                  <a:lnTo>
                    <a:pt x="2859" y="3413"/>
                  </a:lnTo>
                  <a:cubicBezTo>
                    <a:pt x="2859" y="3413"/>
                    <a:pt x="2824" y="1574"/>
                    <a:pt x="3988" y="1468"/>
                  </a:cubicBezTo>
                  <a:cubicBezTo>
                    <a:pt x="3988" y="1468"/>
                    <a:pt x="2506" y="1185"/>
                    <a:pt x="2432" y="0"/>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5"/>
            <p:cNvSpPr/>
            <p:nvPr/>
          </p:nvSpPr>
          <p:spPr>
            <a:xfrm flipH="1">
              <a:off x="7255334" y="4589813"/>
              <a:ext cx="189361" cy="141582"/>
            </a:xfrm>
            <a:custGeom>
              <a:avLst/>
              <a:gdLst/>
              <a:ahLst/>
              <a:cxnLst/>
              <a:rect l="l" t="t" r="r" b="b"/>
              <a:pathLst>
                <a:path w="2909" h="2175" extrusionOk="0">
                  <a:moveTo>
                    <a:pt x="1501" y="1"/>
                  </a:moveTo>
                  <a:cubicBezTo>
                    <a:pt x="1302" y="1"/>
                    <a:pt x="1076" y="59"/>
                    <a:pt x="810" y="178"/>
                  </a:cubicBezTo>
                  <a:cubicBezTo>
                    <a:pt x="1" y="536"/>
                    <a:pt x="100" y="1813"/>
                    <a:pt x="100" y="1813"/>
                  </a:cubicBezTo>
                  <a:cubicBezTo>
                    <a:pt x="116" y="2096"/>
                    <a:pt x="726" y="2175"/>
                    <a:pt x="1317" y="2175"/>
                  </a:cubicBezTo>
                  <a:cubicBezTo>
                    <a:pt x="1759" y="2175"/>
                    <a:pt x="2191" y="2131"/>
                    <a:pt x="2356" y="2096"/>
                  </a:cubicBezTo>
                  <a:cubicBezTo>
                    <a:pt x="2735" y="2014"/>
                    <a:pt x="2909" y="1386"/>
                    <a:pt x="2483" y="703"/>
                  </a:cubicBezTo>
                  <a:cubicBezTo>
                    <a:pt x="2199" y="243"/>
                    <a:pt x="1907" y="1"/>
                    <a:pt x="1501" y="1"/>
                  </a:cubicBezTo>
                  <a:close/>
                </a:path>
              </a:pathLst>
            </a:custGeom>
            <a:solidFill>
              <a:srgbClr val="DC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5"/>
            <p:cNvSpPr/>
            <p:nvPr/>
          </p:nvSpPr>
          <p:spPr>
            <a:xfrm flipH="1">
              <a:off x="7391970" y="4506685"/>
              <a:ext cx="139824" cy="96731"/>
            </a:xfrm>
            <a:custGeom>
              <a:avLst/>
              <a:gdLst/>
              <a:ahLst/>
              <a:cxnLst/>
              <a:rect l="l" t="t" r="r" b="b"/>
              <a:pathLst>
                <a:path w="2148" h="1486" extrusionOk="0">
                  <a:moveTo>
                    <a:pt x="155" y="1"/>
                  </a:moveTo>
                  <a:lnTo>
                    <a:pt x="1" y="28"/>
                  </a:lnTo>
                  <a:cubicBezTo>
                    <a:pt x="7" y="75"/>
                    <a:pt x="209" y="1206"/>
                    <a:pt x="831" y="1403"/>
                  </a:cubicBezTo>
                  <a:cubicBezTo>
                    <a:pt x="1008" y="1458"/>
                    <a:pt x="1179" y="1485"/>
                    <a:pt x="1332" y="1485"/>
                  </a:cubicBezTo>
                  <a:cubicBezTo>
                    <a:pt x="1718" y="1485"/>
                    <a:pt x="2019" y="1335"/>
                    <a:pt x="2148" y="1137"/>
                  </a:cubicBezTo>
                  <a:lnTo>
                    <a:pt x="2014" y="1052"/>
                  </a:lnTo>
                  <a:cubicBezTo>
                    <a:pt x="1924" y="1191"/>
                    <a:pt x="1676" y="1327"/>
                    <a:pt x="1332" y="1327"/>
                  </a:cubicBezTo>
                  <a:cubicBezTo>
                    <a:pt x="1194" y="1327"/>
                    <a:pt x="1042" y="1305"/>
                    <a:pt x="878" y="1253"/>
                  </a:cubicBezTo>
                  <a:cubicBezTo>
                    <a:pt x="346" y="1086"/>
                    <a:pt x="158" y="10"/>
                    <a:pt x="15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5"/>
            <p:cNvSpPr/>
            <p:nvPr/>
          </p:nvSpPr>
          <p:spPr>
            <a:xfrm flipH="1">
              <a:off x="7414362" y="4533570"/>
              <a:ext cx="99856" cy="74534"/>
            </a:xfrm>
            <a:custGeom>
              <a:avLst/>
              <a:gdLst/>
              <a:ahLst/>
              <a:cxnLst/>
              <a:rect l="l" t="t" r="r" b="b"/>
              <a:pathLst>
                <a:path w="1534" h="1145" extrusionOk="0">
                  <a:moveTo>
                    <a:pt x="1194" y="1"/>
                  </a:moveTo>
                  <a:cubicBezTo>
                    <a:pt x="879" y="1"/>
                    <a:pt x="275" y="115"/>
                    <a:pt x="24" y="939"/>
                  </a:cubicBezTo>
                  <a:cubicBezTo>
                    <a:pt x="0" y="1025"/>
                    <a:pt x="49" y="1113"/>
                    <a:pt x="131" y="1137"/>
                  </a:cubicBezTo>
                  <a:cubicBezTo>
                    <a:pt x="147" y="1144"/>
                    <a:pt x="161" y="1144"/>
                    <a:pt x="178" y="1144"/>
                  </a:cubicBezTo>
                  <a:cubicBezTo>
                    <a:pt x="243" y="1144"/>
                    <a:pt x="307" y="1100"/>
                    <a:pt x="328" y="1031"/>
                  </a:cubicBezTo>
                  <a:cubicBezTo>
                    <a:pt x="518" y="402"/>
                    <a:pt x="944" y="312"/>
                    <a:pt x="1175" y="312"/>
                  </a:cubicBezTo>
                  <a:cubicBezTo>
                    <a:pt x="1251" y="312"/>
                    <a:pt x="1306" y="321"/>
                    <a:pt x="1325" y="325"/>
                  </a:cubicBezTo>
                  <a:cubicBezTo>
                    <a:pt x="1337" y="328"/>
                    <a:pt x="1349" y="329"/>
                    <a:pt x="1361" y="329"/>
                  </a:cubicBezTo>
                  <a:cubicBezTo>
                    <a:pt x="1433" y="329"/>
                    <a:pt x="1498" y="278"/>
                    <a:pt x="1513" y="205"/>
                  </a:cubicBezTo>
                  <a:cubicBezTo>
                    <a:pt x="1533" y="120"/>
                    <a:pt x="1478" y="35"/>
                    <a:pt x="1393" y="18"/>
                  </a:cubicBezTo>
                  <a:cubicBezTo>
                    <a:pt x="1390" y="17"/>
                    <a:pt x="1313" y="1"/>
                    <a:pt x="1194"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5"/>
            <p:cNvSpPr/>
            <p:nvPr/>
          </p:nvSpPr>
          <p:spPr>
            <a:xfrm flipH="1">
              <a:off x="7387933" y="4556028"/>
              <a:ext cx="88074" cy="58260"/>
            </a:xfrm>
            <a:custGeom>
              <a:avLst/>
              <a:gdLst/>
              <a:ahLst/>
              <a:cxnLst/>
              <a:rect l="l" t="t" r="r" b="b"/>
              <a:pathLst>
                <a:path w="1353" h="895" extrusionOk="0">
                  <a:moveTo>
                    <a:pt x="1194" y="0"/>
                  </a:moveTo>
                  <a:cubicBezTo>
                    <a:pt x="1192" y="0"/>
                    <a:pt x="1190" y="0"/>
                    <a:pt x="1189" y="0"/>
                  </a:cubicBezTo>
                  <a:cubicBezTo>
                    <a:pt x="1154" y="4"/>
                    <a:pt x="325" y="27"/>
                    <a:pt x="35" y="673"/>
                  </a:cubicBezTo>
                  <a:cubicBezTo>
                    <a:pt x="1" y="755"/>
                    <a:pt x="38" y="847"/>
                    <a:pt x="117" y="881"/>
                  </a:cubicBezTo>
                  <a:cubicBezTo>
                    <a:pt x="137" y="891"/>
                    <a:pt x="161" y="894"/>
                    <a:pt x="182" y="894"/>
                  </a:cubicBezTo>
                  <a:cubicBezTo>
                    <a:pt x="243" y="894"/>
                    <a:pt x="301" y="861"/>
                    <a:pt x="325" y="802"/>
                  </a:cubicBezTo>
                  <a:cubicBezTo>
                    <a:pt x="530" y="341"/>
                    <a:pt x="1185" y="317"/>
                    <a:pt x="1198" y="317"/>
                  </a:cubicBezTo>
                  <a:cubicBezTo>
                    <a:pt x="1284" y="314"/>
                    <a:pt x="1352" y="243"/>
                    <a:pt x="1352" y="157"/>
                  </a:cubicBezTo>
                  <a:cubicBezTo>
                    <a:pt x="1349" y="70"/>
                    <a:pt x="1277" y="0"/>
                    <a:pt x="1194" y="0"/>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5"/>
            <p:cNvSpPr/>
            <p:nvPr/>
          </p:nvSpPr>
          <p:spPr>
            <a:xfrm flipH="1">
              <a:off x="7376351" y="4725539"/>
              <a:ext cx="379634" cy="82736"/>
            </a:xfrm>
            <a:custGeom>
              <a:avLst/>
              <a:gdLst/>
              <a:ahLst/>
              <a:cxnLst/>
              <a:rect l="l" t="t" r="r" b="b"/>
              <a:pathLst>
                <a:path w="5832" h="1271" extrusionOk="0">
                  <a:moveTo>
                    <a:pt x="342" y="1"/>
                  </a:moveTo>
                  <a:cubicBezTo>
                    <a:pt x="342" y="1"/>
                    <a:pt x="127" y="97"/>
                    <a:pt x="137" y="281"/>
                  </a:cubicBezTo>
                  <a:cubicBezTo>
                    <a:pt x="147" y="461"/>
                    <a:pt x="1" y="888"/>
                    <a:pt x="676" y="936"/>
                  </a:cubicBezTo>
                  <a:cubicBezTo>
                    <a:pt x="1285" y="977"/>
                    <a:pt x="3644" y="1271"/>
                    <a:pt x="4668" y="1271"/>
                  </a:cubicBezTo>
                  <a:cubicBezTo>
                    <a:pt x="4840" y="1271"/>
                    <a:pt x="4974" y="1263"/>
                    <a:pt x="5056" y="1244"/>
                  </a:cubicBezTo>
                  <a:cubicBezTo>
                    <a:pt x="5261" y="1226"/>
                    <a:pt x="5663" y="1127"/>
                    <a:pt x="5704" y="943"/>
                  </a:cubicBezTo>
                  <a:cubicBezTo>
                    <a:pt x="5831" y="352"/>
                    <a:pt x="5558" y="264"/>
                    <a:pt x="5558" y="264"/>
                  </a:cubicBezTo>
                  <a:lnTo>
                    <a:pt x="342" y="1"/>
                  </a:lnTo>
                  <a:close/>
                </a:path>
              </a:pathLst>
            </a:custGeom>
            <a:solidFill>
              <a:srgbClr val="E1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5"/>
            <p:cNvSpPr/>
            <p:nvPr/>
          </p:nvSpPr>
          <p:spPr>
            <a:xfrm flipH="1">
              <a:off x="7486622" y="4541577"/>
              <a:ext cx="259599" cy="222299"/>
            </a:xfrm>
            <a:custGeom>
              <a:avLst/>
              <a:gdLst/>
              <a:ahLst/>
              <a:cxnLst/>
              <a:rect l="l" t="t" r="r" b="b"/>
              <a:pathLst>
                <a:path w="3988" h="3415" extrusionOk="0">
                  <a:moveTo>
                    <a:pt x="2431" y="0"/>
                  </a:moveTo>
                  <a:lnTo>
                    <a:pt x="451" y="137"/>
                  </a:lnTo>
                  <a:cubicBezTo>
                    <a:pt x="451" y="137"/>
                    <a:pt x="516" y="1110"/>
                    <a:pt x="325" y="1813"/>
                  </a:cubicBezTo>
                  <a:cubicBezTo>
                    <a:pt x="131" y="2513"/>
                    <a:pt x="0" y="3233"/>
                    <a:pt x="1042" y="3277"/>
                  </a:cubicBezTo>
                  <a:lnTo>
                    <a:pt x="2855" y="3414"/>
                  </a:lnTo>
                  <a:cubicBezTo>
                    <a:pt x="2855" y="3414"/>
                    <a:pt x="2820" y="1577"/>
                    <a:pt x="3988" y="1472"/>
                  </a:cubicBezTo>
                  <a:cubicBezTo>
                    <a:pt x="3988" y="1472"/>
                    <a:pt x="2502" y="1185"/>
                    <a:pt x="2431" y="0"/>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5"/>
            <p:cNvSpPr/>
            <p:nvPr/>
          </p:nvSpPr>
          <p:spPr>
            <a:xfrm flipH="1">
              <a:off x="7672598" y="4660898"/>
              <a:ext cx="52076" cy="68285"/>
            </a:xfrm>
            <a:custGeom>
              <a:avLst/>
              <a:gdLst/>
              <a:ahLst/>
              <a:cxnLst/>
              <a:rect l="l" t="t" r="r" b="b"/>
              <a:pathLst>
                <a:path w="800" h="1049" extrusionOk="0">
                  <a:moveTo>
                    <a:pt x="373" y="0"/>
                  </a:moveTo>
                  <a:lnTo>
                    <a:pt x="236" y="311"/>
                  </a:lnTo>
                  <a:lnTo>
                    <a:pt x="0" y="311"/>
                  </a:lnTo>
                  <a:lnTo>
                    <a:pt x="141" y="574"/>
                  </a:lnTo>
                  <a:lnTo>
                    <a:pt x="55" y="942"/>
                  </a:lnTo>
                  <a:lnTo>
                    <a:pt x="349" y="731"/>
                  </a:lnTo>
                  <a:lnTo>
                    <a:pt x="608" y="1049"/>
                  </a:lnTo>
                  <a:lnTo>
                    <a:pt x="544" y="584"/>
                  </a:lnTo>
                  <a:lnTo>
                    <a:pt x="799" y="488"/>
                  </a:lnTo>
                  <a:lnTo>
                    <a:pt x="482" y="397"/>
                  </a:lnTo>
                  <a:lnTo>
                    <a:pt x="373" y="0"/>
                  </a:ln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5"/>
            <p:cNvSpPr/>
            <p:nvPr/>
          </p:nvSpPr>
          <p:spPr>
            <a:xfrm flipH="1">
              <a:off x="7381946" y="4636682"/>
              <a:ext cx="189426" cy="141647"/>
            </a:xfrm>
            <a:custGeom>
              <a:avLst/>
              <a:gdLst/>
              <a:ahLst/>
              <a:cxnLst/>
              <a:rect l="l" t="t" r="r" b="b"/>
              <a:pathLst>
                <a:path w="2910" h="2176" extrusionOk="0">
                  <a:moveTo>
                    <a:pt x="1503" y="1"/>
                  </a:moveTo>
                  <a:cubicBezTo>
                    <a:pt x="1304" y="1"/>
                    <a:pt x="1077" y="59"/>
                    <a:pt x="810" y="178"/>
                  </a:cubicBezTo>
                  <a:cubicBezTo>
                    <a:pt x="1" y="536"/>
                    <a:pt x="100" y="1816"/>
                    <a:pt x="100" y="1816"/>
                  </a:cubicBezTo>
                  <a:cubicBezTo>
                    <a:pt x="116" y="2097"/>
                    <a:pt x="726" y="2176"/>
                    <a:pt x="1318" y="2176"/>
                  </a:cubicBezTo>
                  <a:cubicBezTo>
                    <a:pt x="1762" y="2176"/>
                    <a:pt x="2195" y="2132"/>
                    <a:pt x="2360" y="2097"/>
                  </a:cubicBezTo>
                  <a:cubicBezTo>
                    <a:pt x="2739" y="2015"/>
                    <a:pt x="2909" y="1386"/>
                    <a:pt x="2486" y="704"/>
                  </a:cubicBezTo>
                  <a:cubicBezTo>
                    <a:pt x="2200" y="243"/>
                    <a:pt x="1909" y="1"/>
                    <a:pt x="1503"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5"/>
            <p:cNvSpPr/>
            <p:nvPr/>
          </p:nvSpPr>
          <p:spPr>
            <a:xfrm flipH="1">
              <a:off x="7518582" y="4553554"/>
              <a:ext cx="139889" cy="96731"/>
            </a:xfrm>
            <a:custGeom>
              <a:avLst/>
              <a:gdLst/>
              <a:ahLst/>
              <a:cxnLst/>
              <a:rect l="l" t="t" r="r" b="b"/>
              <a:pathLst>
                <a:path w="2149" h="1486" extrusionOk="0">
                  <a:moveTo>
                    <a:pt x="158" y="1"/>
                  </a:moveTo>
                  <a:lnTo>
                    <a:pt x="1" y="28"/>
                  </a:lnTo>
                  <a:cubicBezTo>
                    <a:pt x="8" y="76"/>
                    <a:pt x="209" y="1206"/>
                    <a:pt x="831" y="1403"/>
                  </a:cubicBezTo>
                  <a:cubicBezTo>
                    <a:pt x="1008" y="1461"/>
                    <a:pt x="1179" y="1485"/>
                    <a:pt x="1332" y="1485"/>
                  </a:cubicBezTo>
                  <a:cubicBezTo>
                    <a:pt x="1718" y="1485"/>
                    <a:pt x="2022" y="1335"/>
                    <a:pt x="2148" y="1141"/>
                  </a:cubicBezTo>
                  <a:lnTo>
                    <a:pt x="2015" y="1052"/>
                  </a:lnTo>
                  <a:cubicBezTo>
                    <a:pt x="1925" y="1191"/>
                    <a:pt x="1678" y="1327"/>
                    <a:pt x="1334" y="1327"/>
                  </a:cubicBezTo>
                  <a:cubicBezTo>
                    <a:pt x="1196" y="1327"/>
                    <a:pt x="1043" y="1305"/>
                    <a:pt x="878" y="1253"/>
                  </a:cubicBezTo>
                  <a:cubicBezTo>
                    <a:pt x="349" y="1086"/>
                    <a:pt x="158" y="11"/>
                    <a:pt x="158"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5"/>
            <p:cNvSpPr/>
            <p:nvPr/>
          </p:nvSpPr>
          <p:spPr>
            <a:xfrm flipH="1">
              <a:off x="7541039" y="4580439"/>
              <a:ext cx="99856" cy="74534"/>
            </a:xfrm>
            <a:custGeom>
              <a:avLst/>
              <a:gdLst/>
              <a:ahLst/>
              <a:cxnLst/>
              <a:rect l="l" t="t" r="r" b="b"/>
              <a:pathLst>
                <a:path w="1534" h="1145" extrusionOk="0">
                  <a:moveTo>
                    <a:pt x="1196" y="1"/>
                  </a:moveTo>
                  <a:cubicBezTo>
                    <a:pt x="882" y="1"/>
                    <a:pt x="279" y="116"/>
                    <a:pt x="28" y="943"/>
                  </a:cubicBezTo>
                  <a:cubicBezTo>
                    <a:pt x="0" y="1025"/>
                    <a:pt x="49" y="1113"/>
                    <a:pt x="131" y="1138"/>
                  </a:cubicBezTo>
                  <a:cubicBezTo>
                    <a:pt x="147" y="1144"/>
                    <a:pt x="161" y="1144"/>
                    <a:pt x="178" y="1144"/>
                  </a:cubicBezTo>
                  <a:cubicBezTo>
                    <a:pt x="246" y="1144"/>
                    <a:pt x="308" y="1103"/>
                    <a:pt x="328" y="1035"/>
                  </a:cubicBezTo>
                  <a:cubicBezTo>
                    <a:pt x="521" y="407"/>
                    <a:pt x="945" y="314"/>
                    <a:pt x="1177" y="314"/>
                  </a:cubicBezTo>
                  <a:cubicBezTo>
                    <a:pt x="1253" y="314"/>
                    <a:pt x="1309" y="324"/>
                    <a:pt x="1329" y="328"/>
                  </a:cubicBezTo>
                  <a:cubicBezTo>
                    <a:pt x="1339" y="330"/>
                    <a:pt x="1350" y="331"/>
                    <a:pt x="1360" y="331"/>
                  </a:cubicBezTo>
                  <a:cubicBezTo>
                    <a:pt x="1433" y="331"/>
                    <a:pt x="1498" y="280"/>
                    <a:pt x="1516" y="205"/>
                  </a:cubicBezTo>
                  <a:cubicBezTo>
                    <a:pt x="1533" y="120"/>
                    <a:pt x="1478" y="35"/>
                    <a:pt x="1393" y="18"/>
                  </a:cubicBezTo>
                  <a:cubicBezTo>
                    <a:pt x="1391" y="17"/>
                    <a:pt x="1314" y="1"/>
                    <a:pt x="1196"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5"/>
            <p:cNvSpPr/>
            <p:nvPr/>
          </p:nvSpPr>
          <p:spPr>
            <a:xfrm flipH="1">
              <a:off x="7514415" y="4602897"/>
              <a:ext cx="88269" cy="58520"/>
            </a:xfrm>
            <a:custGeom>
              <a:avLst/>
              <a:gdLst/>
              <a:ahLst/>
              <a:cxnLst/>
              <a:rect l="l" t="t" r="r" b="b"/>
              <a:pathLst>
                <a:path w="1356" h="899" extrusionOk="0">
                  <a:moveTo>
                    <a:pt x="1192" y="1"/>
                  </a:moveTo>
                  <a:cubicBezTo>
                    <a:pt x="1154" y="4"/>
                    <a:pt x="325" y="28"/>
                    <a:pt x="39" y="673"/>
                  </a:cubicBezTo>
                  <a:cubicBezTo>
                    <a:pt x="1" y="755"/>
                    <a:pt x="39" y="847"/>
                    <a:pt x="117" y="885"/>
                  </a:cubicBezTo>
                  <a:cubicBezTo>
                    <a:pt x="138" y="891"/>
                    <a:pt x="161" y="898"/>
                    <a:pt x="182" y="898"/>
                  </a:cubicBezTo>
                  <a:cubicBezTo>
                    <a:pt x="243" y="898"/>
                    <a:pt x="302" y="861"/>
                    <a:pt x="329" y="803"/>
                  </a:cubicBezTo>
                  <a:cubicBezTo>
                    <a:pt x="533" y="342"/>
                    <a:pt x="1192" y="318"/>
                    <a:pt x="1199" y="318"/>
                  </a:cubicBezTo>
                  <a:cubicBezTo>
                    <a:pt x="1285" y="318"/>
                    <a:pt x="1356" y="243"/>
                    <a:pt x="1353" y="158"/>
                  </a:cubicBezTo>
                  <a:cubicBezTo>
                    <a:pt x="1349" y="69"/>
                    <a:pt x="1277" y="4"/>
                    <a:pt x="1192"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5"/>
            <p:cNvSpPr/>
            <p:nvPr/>
          </p:nvSpPr>
          <p:spPr>
            <a:xfrm flipH="1">
              <a:off x="7182630" y="2396722"/>
              <a:ext cx="686231" cy="603366"/>
            </a:xfrm>
            <a:custGeom>
              <a:avLst/>
              <a:gdLst/>
              <a:ahLst/>
              <a:cxnLst/>
              <a:rect l="l" t="t" r="r" b="b"/>
              <a:pathLst>
                <a:path w="10542" h="9269" extrusionOk="0">
                  <a:moveTo>
                    <a:pt x="6645" y="1"/>
                  </a:moveTo>
                  <a:cubicBezTo>
                    <a:pt x="5506" y="1"/>
                    <a:pt x="4402" y="359"/>
                    <a:pt x="3879" y="520"/>
                  </a:cubicBezTo>
                  <a:cubicBezTo>
                    <a:pt x="2967" y="800"/>
                    <a:pt x="561" y="2227"/>
                    <a:pt x="280" y="4043"/>
                  </a:cubicBezTo>
                  <a:cubicBezTo>
                    <a:pt x="0" y="5862"/>
                    <a:pt x="2288" y="8873"/>
                    <a:pt x="2346" y="9228"/>
                  </a:cubicBezTo>
                  <a:cubicBezTo>
                    <a:pt x="2350" y="9256"/>
                    <a:pt x="2401" y="9269"/>
                    <a:pt x="2490" y="9269"/>
                  </a:cubicBezTo>
                  <a:cubicBezTo>
                    <a:pt x="3555" y="9269"/>
                    <a:pt x="10121" y="7453"/>
                    <a:pt x="10121" y="7453"/>
                  </a:cubicBezTo>
                  <a:cubicBezTo>
                    <a:pt x="10121" y="7453"/>
                    <a:pt x="10542" y="2227"/>
                    <a:pt x="8992" y="800"/>
                  </a:cubicBezTo>
                  <a:cubicBezTo>
                    <a:pt x="8336" y="194"/>
                    <a:pt x="7481" y="1"/>
                    <a:pt x="6645" y="1"/>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5"/>
            <p:cNvSpPr/>
            <p:nvPr/>
          </p:nvSpPr>
          <p:spPr>
            <a:xfrm flipH="1">
              <a:off x="7565713" y="2693886"/>
              <a:ext cx="244692" cy="290259"/>
            </a:xfrm>
            <a:custGeom>
              <a:avLst/>
              <a:gdLst/>
              <a:ahLst/>
              <a:cxnLst/>
              <a:rect l="l" t="t" r="r" b="b"/>
              <a:pathLst>
                <a:path w="3759" h="4459" extrusionOk="0">
                  <a:moveTo>
                    <a:pt x="1386" y="1"/>
                  </a:moveTo>
                  <a:cubicBezTo>
                    <a:pt x="1302" y="1"/>
                    <a:pt x="1220" y="23"/>
                    <a:pt x="1140" y="72"/>
                  </a:cubicBezTo>
                  <a:cubicBezTo>
                    <a:pt x="93" y="717"/>
                    <a:pt x="0" y="2048"/>
                    <a:pt x="0" y="2048"/>
                  </a:cubicBezTo>
                  <a:lnTo>
                    <a:pt x="1202" y="4458"/>
                  </a:lnTo>
                  <a:lnTo>
                    <a:pt x="3759" y="3400"/>
                  </a:lnTo>
                  <a:cubicBezTo>
                    <a:pt x="3759" y="3400"/>
                    <a:pt x="2416" y="1"/>
                    <a:pt x="1386" y="1"/>
                  </a:cubicBezTo>
                  <a:close/>
                </a:path>
              </a:pathLst>
            </a:custGeom>
            <a:solidFill>
              <a:srgbClr val="FFBD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5"/>
            <p:cNvSpPr/>
            <p:nvPr/>
          </p:nvSpPr>
          <p:spPr>
            <a:xfrm flipH="1">
              <a:off x="7136414" y="2865740"/>
              <a:ext cx="788886" cy="1573607"/>
            </a:xfrm>
            <a:custGeom>
              <a:avLst/>
              <a:gdLst/>
              <a:ahLst/>
              <a:cxnLst/>
              <a:rect l="l" t="t" r="r" b="b"/>
              <a:pathLst>
                <a:path w="12119" h="24174" extrusionOk="0">
                  <a:moveTo>
                    <a:pt x="9345" y="1"/>
                  </a:moveTo>
                  <a:cubicBezTo>
                    <a:pt x="6833" y="1"/>
                    <a:pt x="3500" y="1145"/>
                    <a:pt x="2779" y="1590"/>
                  </a:cubicBezTo>
                  <a:cubicBezTo>
                    <a:pt x="2608" y="1696"/>
                    <a:pt x="3213" y="2921"/>
                    <a:pt x="3213" y="2921"/>
                  </a:cubicBezTo>
                  <a:cubicBezTo>
                    <a:pt x="3213" y="2921"/>
                    <a:pt x="219" y="5798"/>
                    <a:pt x="127" y="10270"/>
                  </a:cubicBezTo>
                  <a:cubicBezTo>
                    <a:pt x="0" y="16230"/>
                    <a:pt x="2595" y="23498"/>
                    <a:pt x="2595" y="23498"/>
                  </a:cubicBezTo>
                  <a:cubicBezTo>
                    <a:pt x="2595" y="23498"/>
                    <a:pt x="2803" y="24174"/>
                    <a:pt x="3943" y="24174"/>
                  </a:cubicBezTo>
                  <a:cubicBezTo>
                    <a:pt x="5086" y="24174"/>
                    <a:pt x="5879" y="23662"/>
                    <a:pt x="5879" y="23662"/>
                  </a:cubicBezTo>
                  <a:cubicBezTo>
                    <a:pt x="5929" y="23664"/>
                    <a:pt x="5978" y="23665"/>
                    <a:pt x="6026" y="23665"/>
                  </a:cubicBezTo>
                  <a:cubicBezTo>
                    <a:pt x="7377" y="23665"/>
                    <a:pt x="7506" y="22754"/>
                    <a:pt x="7506" y="22754"/>
                  </a:cubicBezTo>
                  <a:cubicBezTo>
                    <a:pt x="7763" y="21962"/>
                    <a:pt x="10022" y="16534"/>
                    <a:pt x="11070" y="11574"/>
                  </a:cubicBezTo>
                  <a:cubicBezTo>
                    <a:pt x="12119" y="6614"/>
                    <a:pt x="11654" y="1959"/>
                    <a:pt x="11675" y="1655"/>
                  </a:cubicBezTo>
                  <a:cubicBezTo>
                    <a:pt x="11699" y="1351"/>
                    <a:pt x="11675" y="607"/>
                    <a:pt x="11675" y="607"/>
                  </a:cubicBezTo>
                  <a:cubicBezTo>
                    <a:pt x="11147" y="168"/>
                    <a:pt x="10306" y="1"/>
                    <a:pt x="934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5"/>
            <p:cNvSpPr/>
            <p:nvPr/>
          </p:nvSpPr>
          <p:spPr>
            <a:xfrm flipH="1">
              <a:off x="7173050" y="2905839"/>
              <a:ext cx="105194" cy="252243"/>
            </a:xfrm>
            <a:custGeom>
              <a:avLst/>
              <a:gdLst/>
              <a:ahLst/>
              <a:cxnLst/>
              <a:rect l="l" t="t" r="r" b="b"/>
              <a:pathLst>
                <a:path w="1616" h="3875" extrusionOk="0">
                  <a:moveTo>
                    <a:pt x="1524" y="1"/>
                  </a:moveTo>
                  <a:cubicBezTo>
                    <a:pt x="1478" y="1"/>
                    <a:pt x="1442" y="35"/>
                    <a:pt x="1445" y="79"/>
                  </a:cubicBezTo>
                  <a:cubicBezTo>
                    <a:pt x="1462" y="1721"/>
                    <a:pt x="1373" y="3486"/>
                    <a:pt x="1196" y="3605"/>
                  </a:cubicBezTo>
                  <a:cubicBezTo>
                    <a:pt x="1043" y="3695"/>
                    <a:pt x="747" y="3719"/>
                    <a:pt x="490" y="3719"/>
                  </a:cubicBezTo>
                  <a:cubicBezTo>
                    <a:pt x="327" y="3719"/>
                    <a:pt x="179" y="3709"/>
                    <a:pt x="93" y="3701"/>
                  </a:cubicBezTo>
                  <a:cubicBezTo>
                    <a:pt x="89" y="3701"/>
                    <a:pt x="84" y="3700"/>
                    <a:pt x="80" y="3700"/>
                  </a:cubicBezTo>
                  <a:cubicBezTo>
                    <a:pt x="42" y="3700"/>
                    <a:pt x="11" y="3729"/>
                    <a:pt x="8" y="3769"/>
                  </a:cubicBezTo>
                  <a:cubicBezTo>
                    <a:pt x="0" y="3813"/>
                    <a:pt x="35" y="3851"/>
                    <a:pt x="76" y="3858"/>
                  </a:cubicBezTo>
                  <a:cubicBezTo>
                    <a:pt x="93" y="3858"/>
                    <a:pt x="274" y="3875"/>
                    <a:pt x="499" y="3875"/>
                  </a:cubicBezTo>
                  <a:cubicBezTo>
                    <a:pt x="766" y="3875"/>
                    <a:pt x="1089" y="3851"/>
                    <a:pt x="1274" y="3742"/>
                  </a:cubicBezTo>
                  <a:cubicBezTo>
                    <a:pt x="1615" y="3547"/>
                    <a:pt x="1612" y="888"/>
                    <a:pt x="1601" y="79"/>
                  </a:cubicBezTo>
                  <a:cubicBezTo>
                    <a:pt x="1601" y="35"/>
                    <a:pt x="1564" y="1"/>
                    <a:pt x="15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5"/>
            <p:cNvSpPr/>
            <p:nvPr/>
          </p:nvSpPr>
          <p:spPr>
            <a:xfrm flipH="1">
              <a:off x="7183334" y="2900306"/>
              <a:ext cx="26689" cy="56047"/>
            </a:xfrm>
            <a:custGeom>
              <a:avLst/>
              <a:gdLst/>
              <a:ahLst/>
              <a:cxnLst/>
              <a:rect l="l" t="t" r="r" b="b"/>
              <a:pathLst>
                <a:path w="410" h="861" extrusionOk="0">
                  <a:moveTo>
                    <a:pt x="205" y="0"/>
                  </a:moveTo>
                  <a:cubicBezTo>
                    <a:pt x="93" y="0"/>
                    <a:pt x="0" y="191"/>
                    <a:pt x="0" y="431"/>
                  </a:cubicBezTo>
                  <a:cubicBezTo>
                    <a:pt x="0" y="666"/>
                    <a:pt x="93" y="861"/>
                    <a:pt x="205" y="861"/>
                  </a:cubicBezTo>
                  <a:cubicBezTo>
                    <a:pt x="318" y="861"/>
                    <a:pt x="410" y="666"/>
                    <a:pt x="410" y="431"/>
                  </a:cubicBezTo>
                  <a:cubicBezTo>
                    <a:pt x="410" y="191"/>
                    <a:pt x="318"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5"/>
            <p:cNvSpPr/>
            <p:nvPr/>
          </p:nvSpPr>
          <p:spPr>
            <a:xfrm flipH="1">
              <a:off x="7222596" y="2963905"/>
              <a:ext cx="499409" cy="97122"/>
            </a:xfrm>
            <a:custGeom>
              <a:avLst/>
              <a:gdLst/>
              <a:ahLst/>
              <a:cxnLst/>
              <a:rect l="l" t="t" r="r" b="b"/>
              <a:pathLst>
                <a:path w="7672" h="1492" extrusionOk="0">
                  <a:moveTo>
                    <a:pt x="6523" y="1"/>
                  </a:moveTo>
                  <a:cubicBezTo>
                    <a:pt x="3032" y="1"/>
                    <a:pt x="90" y="1325"/>
                    <a:pt x="59" y="1341"/>
                  </a:cubicBezTo>
                  <a:cubicBezTo>
                    <a:pt x="18" y="1358"/>
                    <a:pt x="0" y="1406"/>
                    <a:pt x="18" y="1444"/>
                  </a:cubicBezTo>
                  <a:cubicBezTo>
                    <a:pt x="32" y="1475"/>
                    <a:pt x="62" y="1491"/>
                    <a:pt x="90" y="1491"/>
                  </a:cubicBezTo>
                  <a:cubicBezTo>
                    <a:pt x="103" y="1491"/>
                    <a:pt x="113" y="1488"/>
                    <a:pt x="123" y="1484"/>
                  </a:cubicBezTo>
                  <a:cubicBezTo>
                    <a:pt x="155" y="1469"/>
                    <a:pt x="3067" y="158"/>
                    <a:pt x="6523" y="158"/>
                  </a:cubicBezTo>
                  <a:cubicBezTo>
                    <a:pt x="6871" y="158"/>
                    <a:pt x="7225" y="171"/>
                    <a:pt x="7583" y="201"/>
                  </a:cubicBezTo>
                  <a:cubicBezTo>
                    <a:pt x="7585" y="201"/>
                    <a:pt x="7588" y="201"/>
                    <a:pt x="7590" y="201"/>
                  </a:cubicBezTo>
                  <a:cubicBezTo>
                    <a:pt x="7631" y="201"/>
                    <a:pt x="7665" y="171"/>
                    <a:pt x="7668" y="129"/>
                  </a:cubicBezTo>
                  <a:cubicBezTo>
                    <a:pt x="7671" y="85"/>
                    <a:pt x="7640" y="47"/>
                    <a:pt x="7596" y="44"/>
                  </a:cubicBezTo>
                  <a:cubicBezTo>
                    <a:pt x="7234" y="14"/>
                    <a:pt x="6876" y="1"/>
                    <a:pt x="6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5"/>
            <p:cNvSpPr/>
            <p:nvPr/>
          </p:nvSpPr>
          <p:spPr>
            <a:xfrm flipH="1">
              <a:off x="7577688" y="2904081"/>
              <a:ext cx="90742" cy="135398"/>
            </a:xfrm>
            <a:custGeom>
              <a:avLst/>
              <a:gdLst/>
              <a:ahLst/>
              <a:cxnLst/>
              <a:rect l="l" t="t" r="r" b="b"/>
              <a:pathLst>
                <a:path w="1394" h="2080" extrusionOk="0">
                  <a:moveTo>
                    <a:pt x="1202" y="1"/>
                  </a:moveTo>
                  <a:lnTo>
                    <a:pt x="263" y="223"/>
                  </a:lnTo>
                  <a:cubicBezTo>
                    <a:pt x="1" y="1393"/>
                    <a:pt x="673" y="2079"/>
                    <a:pt x="673" y="2079"/>
                  </a:cubicBezTo>
                  <a:lnTo>
                    <a:pt x="1394" y="1878"/>
                  </a:lnTo>
                  <a:cubicBezTo>
                    <a:pt x="800" y="1226"/>
                    <a:pt x="1202" y="1"/>
                    <a:pt x="12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5"/>
            <p:cNvSpPr/>
            <p:nvPr/>
          </p:nvSpPr>
          <p:spPr>
            <a:xfrm flipH="1">
              <a:off x="7572155" y="2899004"/>
              <a:ext cx="101613" cy="145552"/>
            </a:xfrm>
            <a:custGeom>
              <a:avLst/>
              <a:gdLst/>
              <a:ahLst/>
              <a:cxnLst/>
              <a:rect l="l" t="t" r="r" b="b"/>
              <a:pathLst>
                <a:path w="1561" h="2236" extrusionOk="0">
                  <a:moveTo>
                    <a:pt x="1172" y="188"/>
                  </a:moveTo>
                  <a:lnTo>
                    <a:pt x="1172" y="188"/>
                  </a:lnTo>
                  <a:cubicBezTo>
                    <a:pt x="1090" y="512"/>
                    <a:pt x="929" y="1352"/>
                    <a:pt x="1339" y="1911"/>
                  </a:cubicBezTo>
                  <a:lnTo>
                    <a:pt x="779" y="2069"/>
                  </a:lnTo>
                  <a:cubicBezTo>
                    <a:pt x="660" y="1922"/>
                    <a:pt x="219" y="1314"/>
                    <a:pt x="410" y="365"/>
                  </a:cubicBezTo>
                  <a:lnTo>
                    <a:pt x="1172" y="188"/>
                  </a:lnTo>
                  <a:close/>
                  <a:moveTo>
                    <a:pt x="1287" y="1"/>
                  </a:moveTo>
                  <a:cubicBezTo>
                    <a:pt x="1280" y="1"/>
                    <a:pt x="1273" y="2"/>
                    <a:pt x="1267" y="3"/>
                  </a:cubicBezTo>
                  <a:lnTo>
                    <a:pt x="324" y="222"/>
                  </a:lnTo>
                  <a:cubicBezTo>
                    <a:pt x="297" y="228"/>
                    <a:pt x="274" y="252"/>
                    <a:pt x="267" y="283"/>
                  </a:cubicBezTo>
                  <a:cubicBezTo>
                    <a:pt x="1" y="1484"/>
                    <a:pt x="669" y="2181"/>
                    <a:pt x="697" y="2212"/>
                  </a:cubicBezTo>
                  <a:cubicBezTo>
                    <a:pt x="714" y="2226"/>
                    <a:pt x="734" y="2236"/>
                    <a:pt x="755" y="2236"/>
                  </a:cubicBezTo>
                  <a:cubicBezTo>
                    <a:pt x="762" y="2236"/>
                    <a:pt x="768" y="2236"/>
                    <a:pt x="775" y="2232"/>
                  </a:cubicBezTo>
                  <a:lnTo>
                    <a:pt x="1496" y="2031"/>
                  </a:lnTo>
                  <a:cubicBezTo>
                    <a:pt x="1523" y="2024"/>
                    <a:pt x="1544" y="2004"/>
                    <a:pt x="1553" y="1976"/>
                  </a:cubicBezTo>
                  <a:cubicBezTo>
                    <a:pt x="1561" y="1952"/>
                    <a:pt x="1553" y="1922"/>
                    <a:pt x="1533" y="1901"/>
                  </a:cubicBezTo>
                  <a:cubicBezTo>
                    <a:pt x="977" y="1294"/>
                    <a:pt x="1356" y="116"/>
                    <a:pt x="1359" y="102"/>
                  </a:cubicBezTo>
                  <a:cubicBezTo>
                    <a:pt x="1369" y="75"/>
                    <a:pt x="1362" y="47"/>
                    <a:pt x="1345" y="27"/>
                  </a:cubicBezTo>
                  <a:cubicBezTo>
                    <a:pt x="1330" y="9"/>
                    <a:pt x="1308" y="1"/>
                    <a:pt x="1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5"/>
            <p:cNvSpPr/>
            <p:nvPr/>
          </p:nvSpPr>
          <p:spPr>
            <a:xfrm flipH="1">
              <a:off x="7383050" y="2861834"/>
              <a:ext cx="83387" cy="135658"/>
            </a:xfrm>
            <a:custGeom>
              <a:avLst/>
              <a:gdLst/>
              <a:ahLst/>
              <a:cxnLst/>
              <a:rect l="l" t="t" r="r" b="b"/>
              <a:pathLst>
                <a:path w="1281" h="2084" extrusionOk="0">
                  <a:moveTo>
                    <a:pt x="1281" y="1"/>
                  </a:moveTo>
                  <a:lnTo>
                    <a:pt x="416" y="127"/>
                  </a:lnTo>
                  <a:cubicBezTo>
                    <a:pt x="416" y="127"/>
                    <a:pt x="0" y="984"/>
                    <a:pt x="403" y="2083"/>
                  </a:cubicBezTo>
                  <a:lnTo>
                    <a:pt x="1141" y="1950"/>
                  </a:lnTo>
                  <a:cubicBezTo>
                    <a:pt x="1141" y="1950"/>
                    <a:pt x="867" y="913"/>
                    <a:pt x="12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5"/>
            <p:cNvSpPr/>
            <p:nvPr/>
          </p:nvSpPr>
          <p:spPr>
            <a:xfrm flipH="1">
              <a:off x="7377713" y="2856691"/>
              <a:ext cx="94062" cy="146138"/>
            </a:xfrm>
            <a:custGeom>
              <a:avLst/>
              <a:gdLst/>
              <a:ahLst/>
              <a:cxnLst/>
              <a:rect l="l" t="t" r="r" b="b"/>
              <a:pathLst>
                <a:path w="1445" h="2245" extrusionOk="0">
                  <a:moveTo>
                    <a:pt x="1236" y="179"/>
                  </a:moveTo>
                  <a:lnTo>
                    <a:pt x="1236" y="179"/>
                  </a:lnTo>
                  <a:cubicBezTo>
                    <a:pt x="949" y="926"/>
                    <a:pt x="1072" y="1712"/>
                    <a:pt x="1127" y="1967"/>
                  </a:cubicBezTo>
                  <a:lnTo>
                    <a:pt x="539" y="2073"/>
                  </a:lnTo>
                  <a:cubicBezTo>
                    <a:pt x="232" y="1176"/>
                    <a:pt x="485" y="448"/>
                    <a:pt x="553" y="278"/>
                  </a:cubicBezTo>
                  <a:lnTo>
                    <a:pt x="1236" y="179"/>
                  </a:lnTo>
                  <a:close/>
                  <a:moveTo>
                    <a:pt x="1360" y="0"/>
                  </a:moveTo>
                  <a:cubicBezTo>
                    <a:pt x="1356" y="0"/>
                    <a:pt x="1352" y="1"/>
                    <a:pt x="1349" y="1"/>
                  </a:cubicBezTo>
                  <a:lnTo>
                    <a:pt x="489" y="127"/>
                  </a:lnTo>
                  <a:cubicBezTo>
                    <a:pt x="462" y="131"/>
                    <a:pt x="441" y="148"/>
                    <a:pt x="430" y="172"/>
                  </a:cubicBezTo>
                  <a:cubicBezTo>
                    <a:pt x="410" y="206"/>
                    <a:pt x="0" y="1069"/>
                    <a:pt x="413" y="2189"/>
                  </a:cubicBezTo>
                  <a:cubicBezTo>
                    <a:pt x="424" y="2224"/>
                    <a:pt x="454" y="2244"/>
                    <a:pt x="485" y="2244"/>
                  </a:cubicBezTo>
                  <a:cubicBezTo>
                    <a:pt x="492" y="2244"/>
                    <a:pt x="495" y="2244"/>
                    <a:pt x="503" y="2241"/>
                  </a:cubicBezTo>
                  <a:lnTo>
                    <a:pt x="1236" y="2107"/>
                  </a:lnTo>
                  <a:cubicBezTo>
                    <a:pt x="1256" y="2104"/>
                    <a:pt x="1277" y="2090"/>
                    <a:pt x="1287" y="2073"/>
                  </a:cubicBezTo>
                  <a:cubicBezTo>
                    <a:pt x="1301" y="2053"/>
                    <a:pt x="1305" y="2029"/>
                    <a:pt x="1297" y="2008"/>
                  </a:cubicBezTo>
                  <a:cubicBezTo>
                    <a:pt x="1294" y="1998"/>
                    <a:pt x="1038" y="984"/>
                    <a:pt x="1434" y="111"/>
                  </a:cubicBezTo>
                  <a:cubicBezTo>
                    <a:pt x="1445" y="86"/>
                    <a:pt x="1441" y="56"/>
                    <a:pt x="1424" y="32"/>
                  </a:cubicBezTo>
                  <a:cubicBezTo>
                    <a:pt x="1409" y="11"/>
                    <a:pt x="1386" y="0"/>
                    <a:pt x="1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5"/>
            <p:cNvSpPr/>
            <p:nvPr/>
          </p:nvSpPr>
          <p:spPr>
            <a:xfrm flipH="1">
              <a:off x="7525940" y="3086676"/>
              <a:ext cx="249639" cy="249639"/>
            </a:xfrm>
            <a:custGeom>
              <a:avLst/>
              <a:gdLst/>
              <a:ahLst/>
              <a:cxnLst/>
              <a:rect l="l" t="t" r="r" b="b"/>
              <a:pathLst>
                <a:path w="3835" h="3835" extrusionOk="0">
                  <a:moveTo>
                    <a:pt x="3043" y="1"/>
                  </a:moveTo>
                  <a:cubicBezTo>
                    <a:pt x="3035" y="1"/>
                    <a:pt x="3027" y="2"/>
                    <a:pt x="3019" y="5"/>
                  </a:cubicBezTo>
                  <a:cubicBezTo>
                    <a:pt x="2978" y="15"/>
                    <a:pt x="2950" y="60"/>
                    <a:pt x="2964" y="104"/>
                  </a:cubicBezTo>
                  <a:cubicBezTo>
                    <a:pt x="2994" y="203"/>
                    <a:pt x="3637" y="2595"/>
                    <a:pt x="66" y="3681"/>
                  </a:cubicBezTo>
                  <a:cubicBezTo>
                    <a:pt x="25" y="3695"/>
                    <a:pt x="1" y="3739"/>
                    <a:pt x="15" y="3780"/>
                  </a:cubicBezTo>
                  <a:cubicBezTo>
                    <a:pt x="25" y="3814"/>
                    <a:pt x="56" y="3835"/>
                    <a:pt x="90" y="3835"/>
                  </a:cubicBezTo>
                  <a:cubicBezTo>
                    <a:pt x="97" y="3835"/>
                    <a:pt x="103" y="3835"/>
                    <a:pt x="114" y="3832"/>
                  </a:cubicBezTo>
                  <a:cubicBezTo>
                    <a:pt x="3834" y="2702"/>
                    <a:pt x="3125" y="83"/>
                    <a:pt x="3117" y="60"/>
                  </a:cubicBezTo>
                  <a:cubicBezTo>
                    <a:pt x="3107" y="23"/>
                    <a:pt x="3076" y="1"/>
                    <a:pt x="3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5"/>
            <p:cNvSpPr/>
            <p:nvPr/>
          </p:nvSpPr>
          <p:spPr>
            <a:xfrm flipH="1">
              <a:off x="7661076" y="3039417"/>
              <a:ext cx="42898" cy="44981"/>
            </a:xfrm>
            <a:custGeom>
              <a:avLst/>
              <a:gdLst/>
              <a:ahLst/>
              <a:cxnLst/>
              <a:rect l="l" t="t" r="r" b="b"/>
              <a:pathLst>
                <a:path w="659" h="691" extrusionOk="0">
                  <a:moveTo>
                    <a:pt x="123" y="0"/>
                  </a:moveTo>
                  <a:lnTo>
                    <a:pt x="79" y="85"/>
                  </a:lnTo>
                  <a:cubicBezTo>
                    <a:pt x="0" y="233"/>
                    <a:pt x="62" y="564"/>
                    <a:pt x="72" y="628"/>
                  </a:cubicBezTo>
                  <a:cubicBezTo>
                    <a:pt x="79" y="666"/>
                    <a:pt x="113" y="690"/>
                    <a:pt x="150" y="690"/>
                  </a:cubicBezTo>
                  <a:lnTo>
                    <a:pt x="164" y="690"/>
                  </a:lnTo>
                  <a:cubicBezTo>
                    <a:pt x="208" y="683"/>
                    <a:pt x="235" y="638"/>
                    <a:pt x="229" y="597"/>
                  </a:cubicBezTo>
                  <a:cubicBezTo>
                    <a:pt x="208" y="502"/>
                    <a:pt x="194" y="365"/>
                    <a:pt x="199" y="266"/>
                  </a:cubicBezTo>
                  <a:lnTo>
                    <a:pt x="199" y="266"/>
                  </a:lnTo>
                  <a:cubicBezTo>
                    <a:pt x="335" y="386"/>
                    <a:pt x="481" y="543"/>
                    <a:pt x="495" y="625"/>
                  </a:cubicBezTo>
                  <a:cubicBezTo>
                    <a:pt x="501" y="665"/>
                    <a:pt x="535" y="691"/>
                    <a:pt x="574" y="691"/>
                  </a:cubicBezTo>
                  <a:cubicBezTo>
                    <a:pt x="579" y="691"/>
                    <a:pt x="583" y="691"/>
                    <a:pt x="588" y="690"/>
                  </a:cubicBezTo>
                  <a:cubicBezTo>
                    <a:pt x="629" y="683"/>
                    <a:pt x="659" y="642"/>
                    <a:pt x="652" y="597"/>
                  </a:cubicBezTo>
                  <a:cubicBezTo>
                    <a:pt x="618" y="400"/>
                    <a:pt x="270" y="113"/>
                    <a:pt x="199" y="58"/>
                  </a:cubicBezTo>
                  <a:lnTo>
                    <a:pt x="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5"/>
            <p:cNvSpPr/>
            <p:nvPr/>
          </p:nvSpPr>
          <p:spPr>
            <a:xfrm flipH="1">
              <a:off x="7339956" y="2965597"/>
              <a:ext cx="24280" cy="37234"/>
            </a:xfrm>
            <a:custGeom>
              <a:avLst/>
              <a:gdLst/>
              <a:ahLst/>
              <a:cxnLst/>
              <a:rect l="l" t="t" r="r" b="b"/>
              <a:pathLst>
                <a:path w="373" h="572" extrusionOk="0">
                  <a:moveTo>
                    <a:pt x="282" y="1"/>
                  </a:moveTo>
                  <a:cubicBezTo>
                    <a:pt x="267" y="1"/>
                    <a:pt x="251" y="5"/>
                    <a:pt x="236" y="15"/>
                  </a:cubicBezTo>
                  <a:cubicBezTo>
                    <a:pt x="223" y="25"/>
                    <a:pt x="93" y="121"/>
                    <a:pt x="11" y="472"/>
                  </a:cubicBezTo>
                  <a:cubicBezTo>
                    <a:pt x="1" y="516"/>
                    <a:pt x="28" y="557"/>
                    <a:pt x="69" y="568"/>
                  </a:cubicBezTo>
                  <a:cubicBezTo>
                    <a:pt x="75" y="568"/>
                    <a:pt x="83" y="571"/>
                    <a:pt x="86" y="571"/>
                  </a:cubicBezTo>
                  <a:cubicBezTo>
                    <a:pt x="124" y="571"/>
                    <a:pt x="157" y="543"/>
                    <a:pt x="165" y="510"/>
                  </a:cubicBezTo>
                  <a:cubicBezTo>
                    <a:pt x="233" y="223"/>
                    <a:pt x="329" y="144"/>
                    <a:pt x="325" y="144"/>
                  </a:cubicBezTo>
                  <a:cubicBezTo>
                    <a:pt x="362" y="121"/>
                    <a:pt x="373" y="69"/>
                    <a:pt x="346" y="35"/>
                  </a:cubicBezTo>
                  <a:cubicBezTo>
                    <a:pt x="331" y="12"/>
                    <a:pt x="307" y="1"/>
                    <a:pt x="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5"/>
            <p:cNvSpPr/>
            <p:nvPr/>
          </p:nvSpPr>
          <p:spPr>
            <a:xfrm flipH="1">
              <a:off x="7277728" y="3206323"/>
              <a:ext cx="270470" cy="1204843"/>
            </a:xfrm>
            <a:custGeom>
              <a:avLst/>
              <a:gdLst/>
              <a:ahLst/>
              <a:cxnLst/>
              <a:rect l="l" t="t" r="r" b="b"/>
              <a:pathLst>
                <a:path w="4155" h="18509" extrusionOk="0">
                  <a:moveTo>
                    <a:pt x="4068" y="1"/>
                  </a:moveTo>
                  <a:cubicBezTo>
                    <a:pt x="4059" y="1"/>
                    <a:pt x="4048" y="3"/>
                    <a:pt x="4039" y="7"/>
                  </a:cubicBezTo>
                  <a:cubicBezTo>
                    <a:pt x="3489" y="222"/>
                    <a:pt x="3349" y="713"/>
                    <a:pt x="3196" y="1437"/>
                  </a:cubicBezTo>
                  <a:cubicBezTo>
                    <a:pt x="3045" y="2154"/>
                    <a:pt x="273" y="15979"/>
                    <a:pt x="7" y="18420"/>
                  </a:cubicBezTo>
                  <a:cubicBezTo>
                    <a:pt x="0" y="18464"/>
                    <a:pt x="31" y="18505"/>
                    <a:pt x="75" y="18508"/>
                  </a:cubicBezTo>
                  <a:lnTo>
                    <a:pt x="86" y="18508"/>
                  </a:lnTo>
                  <a:cubicBezTo>
                    <a:pt x="123" y="18508"/>
                    <a:pt x="157" y="18478"/>
                    <a:pt x="164" y="18440"/>
                  </a:cubicBezTo>
                  <a:cubicBezTo>
                    <a:pt x="423" y="16057"/>
                    <a:pt x="3205" y="2157"/>
                    <a:pt x="3352" y="1471"/>
                  </a:cubicBezTo>
                  <a:cubicBezTo>
                    <a:pt x="3495" y="775"/>
                    <a:pt x="3618" y="341"/>
                    <a:pt x="4097" y="154"/>
                  </a:cubicBezTo>
                  <a:cubicBezTo>
                    <a:pt x="4138" y="140"/>
                    <a:pt x="4155" y="92"/>
                    <a:pt x="4141" y="51"/>
                  </a:cubicBezTo>
                  <a:cubicBezTo>
                    <a:pt x="4128" y="20"/>
                    <a:pt x="4099" y="1"/>
                    <a:pt x="4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5"/>
            <p:cNvSpPr/>
            <p:nvPr/>
          </p:nvSpPr>
          <p:spPr>
            <a:xfrm flipH="1">
              <a:off x="7411308" y="4320445"/>
              <a:ext cx="378723" cy="247036"/>
            </a:xfrm>
            <a:custGeom>
              <a:avLst/>
              <a:gdLst/>
              <a:ahLst/>
              <a:cxnLst/>
              <a:rect l="l" t="t" r="r" b="b"/>
              <a:pathLst>
                <a:path w="5818" h="3795" extrusionOk="0">
                  <a:moveTo>
                    <a:pt x="5576" y="1"/>
                  </a:moveTo>
                  <a:lnTo>
                    <a:pt x="5463" y="311"/>
                  </a:lnTo>
                  <a:cubicBezTo>
                    <a:pt x="5463" y="311"/>
                    <a:pt x="5149" y="772"/>
                    <a:pt x="4634" y="858"/>
                  </a:cubicBezTo>
                  <a:cubicBezTo>
                    <a:pt x="4566" y="869"/>
                    <a:pt x="4504" y="874"/>
                    <a:pt x="4446" y="874"/>
                  </a:cubicBezTo>
                  <a:cubicBezTo>
                    <a:pt x="4062" y="874"/>
                    <a:pt x="3889" y="659"/>
                    <a:pt x="3889" y="659"/>
                  </a:cubicBezTo>
                  <a:lnTo>
                    <a:pt x="3848" y="933"/>
                  </a:lnTo>
                  <a:cubicBezTo>
                    <a:pt x="3368" y="1402"/>
                    <a:pt x="2627" y="1597"/>
                    <a:pt x="1953" y="1597"/>
                  </a:cubicBezTo>
                  <a:cubicBezTo>
                    <a:pt x="1587" y="1597"/>
                    <a:pt x="1241" y="1540"/>
                    <a:pt x="968" y="1438"/>
                  </a:cubicBezTo>
                  <a:cubicBezTo>
                    <a:pt x="377" y="1216"/>
                    <a:pt x="431" y="913"/>
                    <a:pt x="431" y="913"/>
                  </a:cubicBezTo>
                  <a:cubicBezTo>
                    <a:pt x="431" y="913"/>
                    <a:pt x="429" y="912"/>
                    <a:pt x="425" y="912"/>
                  </a:cubicBezTo>
                  <a:cubicBezTo>
                    <a:pt x="393" y="912"/>
                    <a:pt x="243" y="921"/>
                    <a:pt x="131" y="1072"/>
                  </a:cubicBezTo>
                  <a:cubicBezTo>
                    <a:pt x="1" y="1247"/>
                    <a:pt x="288" y="2807"/>
                    <a:pt x="346" y="3281"/>
                  </a:cubicBezTo>
                  <a:cubicBezTo>
                    <a:pt x="386" y="3627"/>
                    <a:pt x="974" y="3795"/>
                    <a:pt x="1641" y="3795"/>
                  </a:cubicBezTo>
                  <a:cubicBezTo>
                    <a:pt x="1889" y="3795"/>
                    <a:pt x="2148" y="3771"/>
                    <a:pt x="2394" y="3725"/>
                  </a:cubicBezTo>
                  <a:cubicBezTo>
                    <a:pt x="3298" y="3555"/>
                    <a:pt x="3569" y="2752"/>
                    <a:pt x="3569" y="2752"/>
                  </a:cubicBezTo>
                  <a:cubicBezTo>
                    <a:pt x="3684" y="2880"/>
                    <a:pt x="4000" y="2943"/>
                    <a:pt x="4342" y="2943"/>
                  </a:cubicBezTo>
                  <a:cubicBezTo>
                    <a:pt x="4768" y="2943"/>
                    <a:pt x="5234" y="2845"/>
                    <a:pt x="5405" y="2649"/>
                  </a:cubicBezTo>
                  <a:cubicBezTo>
                    <a:pt x="5682" y="2336"/>
                    <a:pt x="5764" y="786"/>
                    <a:pt x="5791" y="445"/>
                  </a:cubicBezTo>
                  <a:cubicBezTo>
                    <a:pt x="5818" y="100"/>
                    <a:pt x="5576" y="1"/>
                    <a:pt x="5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5"/>
            <p:cNvSpPr/>
            <p:nvPr/>
          </p:nvSpPr>
          <p:spPr>
            <a:xfrm flipH="1">
              <a:off x="7529711" y="4347265"/>
              <a:ext cx="32938" cy="154601"/>
            </a:xfrm>
            <a:custGeom>
              <a:avLst/>
              <a:gdLst/>
              <a:ahLst/>
              <a:cxnLst/>
              <a:rect l="l" t="t" r="r" b="b"/>
              <a:pathLst>
                <a:path w="506" h="2375" extrusionOk="0">
                  <a:moveTo>
                    <a:pt x="422" y="1"/>
                  </a:moveTo>
                  <a:cubicBezTo>
                    <a:pt x="382" y="1"/>
                    <a:pt x="348" y="29"/>
                    <a:pt x="342" y="70"/>
                  </a:cubicBezTo>
                  <a:lnTo>
                    <a:pt x="7" y="2282"/>
                  </a:lnTo>
                  <a:cubicBezTo>
                    <a:pt x="0" y="2327"/>
                    <a:pt x="27" y="2368"/>
                    <a:pt x="72" y="2374"/>
                  </a:cubicBezTo>
                  <a:lnTo>
                    <a:pt x="82" y="2374"/>
                  </a:lnTo>
                  <a:cubicBezTo>
                    <a:pt x="123" y="2374"/>
                    <a:pt x="158" y="2347"/>
                    <a:pt x="161" y="2306"/>
                  </a:cubicBezTo>
                  <a:lnTo>
                    <a:pt x="498" y="94"/>
                  </a:lnTo>
                  <a:cubicBezTo>
                    <a:pt x="506" y="50"/>
                    <a:pt x="475" y="9"/>
                    <a:pt x="434" y="2"/>
                  </a:cubicBezTo>
                  <a:cubicBezTo>
                    <a:pt x="430" y="1"/>
                    <a:pt x="426" y="1"/>
                    <a:pt x="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5"/>
            <p:cNvSpPr/>
            <p:nvPr/>
          </p:nvSpPr>
          <p:spPr>
            <a:xfrm flipH="1">
              <a:off x="7782285" y="3168632"/>
              <a:ext cx="73948" cy="59562"/>
            </a:xfrm>
            <a:custGeom>
              <a:avLst/>
              <a:gdLst/>
              <a:ahLst/>
              <a:cxnLst/>
              <a:rect l="l" t="t" r="r" b="b"/>
              <a:pathLst>
                <a:path w="1136" h="915" extrusionOk="0">
                  <a:moveTo>
                    <a:pt x="403" y="1"/>
                  </a:moveTo>
                  <a:cubicBezTo>
                    <a:pt x="375" y="1"/>
                    <a:pt x="348" y="6"/>
                    <a:pt x="321" y="19"/>
                  </a:cubicBezTo>
                  <a:cubicBezTo>
                    <a:pt x="0" y="173"/>
                    <a:pt x="344" y="914"/>
                    <a:pt x="635" y="914"/>
                  </a:cubicBezTo>
                  <a:cubicBezTo>
                    <a:pt x="646" y="914"/>
                    <a:pt x="658" y="913"/>
                    <a:pt x="670" y="910"/>
                  </a:cubicBezTo>
                  <a:cubicBezTo>
                    <a:pt x="1136" y="809"/>
                    <a:pt x="734" y="1"/>
                    <a:pt x="403" y="1"/>
                  </a:cubicBezTo>
                  <a:close/>
                </a:path>
              </a:pathLst>
            </a:custGeom>
            <a:solidFill>
              <a:srgbClr val="FFA4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9" name="Google Shape;1219;p35"/>
            <p:cNvGrpSpPr/>
            <p:nvPr/>
          </p:nvGrpSpPr>
          <p:grpSpPr>
            <a:xfrm>
              <a:off x="7760204" y="2952127"/>
              <a:ext cx="460377" cy="782511"/>
              <a:chOff x="7577684" y="3181726"/>
              <a:chExt cx="403451" cy="685751"/>
            </a:xfrm>
          </p:grpSpPr>
          <p:sp>
            <p:nvSpPr>
              <p:cNvPr id="1220" name="Google Shape;1220;p35"/>
              <p:cNvSpPr/>
              <p:nvPr/>
            </p:nvSpPr>
            <p:spPr>
              <a:xfrm rot="4341851">
                <a:off x="7669568" y="3185405"/>
                <a:ext cx="219684" cy="381933"/>
              </a:xfrm>
              <a:custGeom>
                <a:avLst/>
                <a:gdLst/>
                <a:ahLst/>
                <a:cxnLst/>
                <a:rect l="l" t="t" r="r" b="b"/>
                <a:pathLst>
                  <a:path w="4647" h="9692" extrusionOk="0">
                    <a:moveTo>
                      <a:pt x="4178" y="0"/>
                    </a:moveTo>
                    <a:cubicBezTo>
                      <a:pt x="4016" y="0"/>
                      <a:pt x="3864" y="96"/>
                      <a:pt x="3800" y="254"/>
                    </a:cubicBezTo>
                    <a:lnTo>
                      <a:pt x="89" y="9120"/>
                    </a:lnTo>
                    <a:cubicBezTo>
                      <a:pt x="0" y="9328"/>
                      <a:pt x="99" y="9570"/>
                      <a:pt x="311" y="9660"/>
                    </a:cubicBezTo>
                    <a:cubicBezTo>
                      <a:pt x="362" y="9682"/>
                      <a:pt x="416" y="9692"/>
                      <a:pt x="469" y="9692"/>
                    </a:cubicBezTo>
                    <a:cubicBezTo>
                      <a:pt x="630" y="9692"/>
                      <a:pt x="783" y="9596"/>
                      <a:pt x="850" y="9438"/>
                    </a:cubicBezTo>
                    <a:lnTo>
                      <a:pt x="4558" y="572"/>
                    </a:lnTo>
                    <a:cubicBezTo>
                      <a:pt x="4646" y="364"/>
                      <a:pt x="4547" y="122"/>
                      <a:pt x="4339" y="33"/>
                    </a:cubicBezTo>
                    <a:cubicBezTo>
                      <a:pt x="4286" y="11"/>
                      <a:pt x="4231" y="0"/>
                      <a:pt x="4178" y="0"/>
                    </a:cubicBezTo>
                    <a:close/>
                  </a:path>
                </a:pathLst>
              </a:custGeom>
              <a:solidFill>
                <a:srgbClr val="936F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 name="Google Shape;1221;p35"/>
              <p:cNvGrpSpPr/>
              <p:nvPr/>
            </p:nvGrpSpPr>
            <p:grpSpPr>
              <a:xfrm>
                <a:off x="7681172" y="3379747"/>
                <a:ext cx="276149" cy="487730"/>
                <a:chOff x="8301872" y="2653372"/>
                <a:chExt cx="276149" cy="487730"/>
              </a:xfrm>
            </p:grpSpPr>
            <p:sp>
              <p:nvSpPr>
                <p:cNvPr id="1222" name="Google Shape;1222;p35"/>
                <p:cNvSpPr/>
                <p:nvPr/>
              </p:nvSpPr>
              <p:spPr>
                <a:xfrm rot="5400000">
                  <a:off x="8196128" y="2759138"/>
                  <a:ext cx="487660" cy="276128"/>
                </a:xfrm>
                <a:custGeom>
                  <a:avLst/>
                  <a:gdLst/>
                  <a:ahLst/>
                  <a:cxnLst/>
                  <a:rect l="l" t="t" r="r" b="b"/>
                  <a:pathLst>
                    <a:path w="29654" h="16791" extrusionOk="0">
                      <a:moveTo>
                        <a:pt x="1" y="1"/>
                      </a:moveTo>
                      <a:lnTo>
                        <a:pt x="1" y="16791"/>
                      </a:lnTo>
                      <a:lnTo>
                        <a:pt x="29654" y="16791"/>
                      </a:lnTo>
                      <a:lnTo>
                        <a:pt x="29654" y="1"/>
                      </a:ln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5"/>
                <p:cNvSpPr/>
                <p:nvPr/>
              </p:nvSpPr>
              <p:spPr>
                <a:xfrm rot="5400000">
                  <a:off x="8398783" y="2758774"/>
                  <a:ext cx="82330" cy="276148"/>
                </a:xfrm>
                <a:custGeom>
                  <a:avLst/>
                  <a:gdLst/>
                  <a:ahLst/>
                  <a:cxnLst/>
                  <a:rect l="l" t="t" r="r" b="b"/>
                  <a:pathLst>
                    <a:path w="2503" h="7503" extrusionOk="0">
                      <a:moveTo>
                        <a:pt x="1" y="1"/>
                      </a:moveTo>
                      <a:lnTo>
                        <a:pt x="1" y="7503"/>
                      </a:lnTo>
                      <a:lnTo>
                        <a:pt x="2502" y="7503"/>
                      </a:lnTo>
                      <a:lnTo>
                        <a:pt x="25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5"/>
                <p:cNvSpPr/>
                <p:nvPr/>
              </p:nvSpPr>
              <p:spPr>
                <a:xfrm rot="5400000">
                  <a:off x="8197517" y="2851175"/>
                  <a:ext cx="487730" cy="92123"/>
                </a:xfrm>
                <a:custGeom>
                  <a:avLst/>
                  <a:gdLst/>
                  <a:ahLst/>
                  <a:cxnLst/>
                  <a:rect l="l" t="t" r="r" b="b"/>
                  <a:pathLst>
                    <a:path w="14828" h="2503" extrusionOk="0">
                      <a:moveTo>
                        <a:pt x="1" y="1"/>
                      </a:moveTo>
                      <a:lnTo>
                        <a:pt x="1" y="2503"/>
                      </a:lnTo>
                      <a:lnTo>
                        <a:pt x="14827" y="2503"/>
                      </a:lnTo>
                      <a:lnTo>
                        <a:pt x="148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5"/>
                <p:cNvSpPr/>
                <p:nvPr/>
              </p:nvSpPr>
              <p:spPr>
                <a:xfrm rot="5400000">
                  <a:off x="8196083" y="2759163"/>
                  <a:ext cx="487730" cy="276148"/>
                </a:xfrm>
                <a:custGeom>
                  <a:avLst/>
                  <a:gdLst/>
                  <a:ahLst/>
                  <a:cxnLst/>
                  <a:rect l="l" t="t" r="r" b="b"/>
                  <a:pathLst>
                    <a:path w="14828" h="7503" extrusionOk="0">
                      <a:moveTo>
                        <a:pt x="12984" y="1"/>
                      </a:moveTo>
                      <a:lnTo>
                        <a:pt x="1" y="6519"/>
                      </a:lnTo>
                      <a:lnTo>
                        <a:pt x="1" y="7503"/>
                      </a:lnTo>
                      <a:lnTo>
                        <a:pt x="1455" y="7503"/>
                      </a:lnTo>
                      <a:lnTo>
                        <a:pt x="14827" y="788"/>
                      </a:lnTo>
                      <a:lnTo>
                        <a:pt x="148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5"/>
                <p:cNvSpPr/>
                <p:nvPr/>
              </p:nvSpPr>
              <p:spPr>
                <a:xfrm rot="5400000">
                  <a:off x="8196083" y="2759163"/>
                  <a:ext cx="487730" cy="276148"/>
                </a:xfrm>
                <a:custGeom>
                  <a:avLst/>
                  <a:gdLst/>
                  <a:ahLst/>
                  <a:cxnLst/>
                  <a:rect l="l" t="t" r="r" b="b"/>
                  <a:pathLst>
                    <a:path w="14828" h="7503" extrusionOk="0">
                      <a:moveTo>
                        <a:pt x="1" y="1"/>
                      </a:moveTo>
                      <a:lnTo>
                        <a:pt x="1" y="755"/>
                      </a:lnTo>
                      <a:lnTo>
                        <a:pt x="13444" y="7503"/>
                      </a:lnTo>
                      <a:lnTo>
                        <a:pt x="14827" y="7503"/>
                      </a:lnTo>
                      <a:lnTo>
                        <a:pt x="14827" y="6485"/>
                      </a:lnTo>
                      <a:lnTo>
                        <a:pt x="191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5"/>
                <p:cNvSpPr/>
                <p:nvPr/>
              </p:nvSpPr>
              <p:spPr>
                <a:xfrm rot="5400000">
                  <a:off x="8196819" y="2759899"/>
                  <a:ext cx="487730" cy="274676"/>
                </a:xfrm>
                <a:custGeom>
                  <a:avLst/>
                  <a:gdLst/>
                  <a:ahLst/>
                  <a:cxnLst/>
                  <a:rect l="l" t="t" r="r" b="b"/>
                  <a:pathLst>
                    <a:path w="14828" h="7463" extrusionOk="0">
                      <a:moveTo>
                        <a:pt x="6672" y="1"/>
                      </a:moveTo>
                      <a:lnTo>
                        <a:pt x="6672" y="2979"/>
                      </a:lnTo>
                      <a:lnTo>
                        <a:pt x="1" y="2979"/>
                      </a:lnTo>
                      <a:lnTo>
                        <a:pt x="1" y="4372"/>
                      </a:lnTo>
                      <a:lnTo>
                        <a:pt x="6672" y="4372"/>
                      </a:lnTo>
                      <a:lnTo>
                        <a:pt x="6672" y="7462"/>
                      </a:lnTo>
                      <a:lnTo>
                        <a:pt x="8136" y="7462"/>
                      </a:lnTo>
                      <a:lnTo>
                        <a:pt x="8136" y="4372"/>
                      </a:lnTo>
                      <a:lnTo>
                        <a:pt x="14827" y="4372"/>
                      </a:lnTo>
                      <a:lnTo>
                        <a:pt x="14827" y="2979"/>
                      </a:lnTo>
                      <a:lnTo>
                        <a:pt x="8136" y="2979"/>
                      </a:lnTo>
                      <a:lnTo>
                        <a:pt x="8136" y="1"/>
                      </a:lnTo>
                      <a:close/>
                    </a:path>
                  </a:pathLst>
                </a:custGeom>
                <a:solidFill>
                  <a:srgbClr val="FF7C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5"/>
                <p:cNvSpPr/>
                <p:nvPr/>
              </p:nvSpPr>
              <p:spPr>
                <a:xfrm rot="5400000">
                  <a:off x="8448674" y="2692105"/>
                  <a:ext cx="168081" cy="90614"/>
                </a:xfrm>
                <a:custGeom>
                  <a:avLst/>
                  <a:gdLst/>
                  <a:ahLst/>
                  <a:cxnLst/>
                  <a:rect l="l" t="t" r="r" b="b"/>
                  <a:pathLst>
                    <a:path w="5110" h="2462" extrusionOk="0">
                      <a:moveTo>
                        <a:pt x="1" y="1"/>
                      </a:moveTo>
                      <a:lnTo>
                        <a:pt x="1" y="575"/>
                      </a:lnTo>
                      <a:lnTo>
                        <a:pt x="3828" y="2462"/>
                      </a:lnTo>
                      <a:lnTo>
                        <a:pt x="5110" y="2462"/>
                      </a:lnTo>
                      <a:lnTo>
                        <a:pt x="116" y="1"/>
                      </a:lnTo>
                      <a:close/>
                    </a:path>
                  </a:pathLst>
                </a:custGeom>
                <a:solidFill>
                  <a:srgbClr val="FF7C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5"/>
                <p:cNvSpPr/>
                <p:nvPr/>
              </p:nvSpPr>
              <p:spPr>
                <a:xfrm rot="5400000">
                  <a:off x="8432722" y="2995786"/>
                  <a:ext cx="199986" cy="90614"/>
                </a:xfrm>
                <a:custGeom>
                  <a:avLst/>
                  <a:gdLst/>
                  <a:ahLst/>
                  <a:cxnLst/>
                  <a:rect l="l" t="t" r="r" b="b"/>
                  <a:pathLst>
                    <a:path w="6080" h="2462" extrusionOk="0">
                      <a:moveTo>
                        <a:pt x="4994" y="1"/>
                      </a:moveTo>
                      <a:lnTo>
                        <a:pt x="0" y="2462"/>
                      </a:lnTo>
                      <a:lnTo>
                        <a:pt x="1282" y="2462"/>
                      </a:lnTo>
                      <a:lnTo>
                        <a:pt x="6079" y="102"/>
                      </a:lnTo>
                      <a:lnTo>
                        <a:pt x="6079" y="1"/>
                      </a:lnTo>
                      <a:close/>
                    </a:path>
                  </a:pathLst>
                </a:custGeom>
                <a:solidFill>
                  <a:srgbClr val="FF7C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5"/>
                <p:cNvSpPr/>
                <p:nvPr/>
              </p:nvSpPr>
              <p:spPr>
                <a:xfrm rot="5400000">
                  <a:off x="8271154" y="3016513"/>
                  <a:ext cx="160515" cy="88626"/>
                </a:xfrm>
                <a:custGeom>
                  <a:avLst/>
                  <a:gdLst/>
                  <a:ahLst/>
                  <a:cxnLst/>
                  <a:rect l="l" t="t" r="r" b="b"/>
                  <a:pathLst>
                    <a:path w="4880" h="2408" extrusionOk="0">
                      <a:moveTo>
                        <a:pt x="1" y="1"/>
                      </a:moveTo>
                      <a:lnTo>
                        <a:pt x="4879" y="2408"/>
                      </a:lnTo>
                      <a:lnTo>
                        <a:pt x="4879" y="1776"/>
                      </a:lnTo>
                      <a:lnTo>
                        <a:pt x="1282" y="1"/>
                      </a:lnTo>
                      <a:close/>
                    </a:path>
                  </a:pathLst>
                </a:custGeom>
                <a:solidFill>
                  <a:srgbClr val="FF7C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5"/>
                <p:cNvSpPr/>
                <p:nvPr/>
              </p:nvSpPr>
              <p:spPr>
                <a:xfrm rot="5400000">
                  <a:off x="8245023" y="2710221"/>
                  <a:ext cx="207552" cy="93853"/>
                </a:xfrm>
                <a:custGeom>
                  <a:avLst/>
                  <a:gdLst/>
                  <a:ahLst/>
                  <a:cxnLst/>
                  <a:rect l="l" t="t" r="r" b="b"/>
                  <a:pathLst>
                    <a:path w="6310" h="2550" extrusionOk="0">
                      <a:moveTo>
                        <a:pt x="5029" y="1"/>
                      </a:moveTo>
                      <a:lnTo>
                        <a:pt x="1" y="2476"/>
                      </a:lnTo>
                      <a:lnTo>
                        <a:pt x="1" y="2550"/>
                      </a:lnTo>
                      <a:lnTo>
                        <a:pt x="1141" y="2550"/>
                      </a:lnTo>
                      <a:lnTo>
                        <a:pt x="6310" y="1"/>
                      </a:lnTo>
                      <a:close/>
                    </a:path>
                  </a:pathLst>
                </a:custGeom>
                <a:solidFill>
                  <a:srgbClr val="FF7C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32" name="Google Shape;1232;p35"/>
            <p:cNvSpPr/>
            <p:nvPr/>
          </p:nvSpPr>
          <p:spPr>
            <a:xfrm flipH="1">
              <a:off x="7760673" y="3147151"/>
              <a:ext cx="74208" cy="59432"/>
            </a:xfrm>
            <a:custGeom>
              <a:avLst/>
              <a:gdLst/>
              <a:ahLst/>
              <a:cxnLst/>
              <a:rect l="l" t="t" r="r" b="b"/>
              <a:pathLst>
                <a:path w="1140" h="913" extrusionOk="0">
                  <a:moveTo>
                    <a:pt x="406" y="0"/>
                  </a:moveTo>
                  <a:cubicBezTo>
                    <a:pt x="378" y="0"/>
                    <a:pt x="351" y="6"/>
                    <a:pt x="325" y="18"/>
                  </a:cubicBezTo>
                  <a:cubicBezTo>
                    <a:pt x="0" y="172"/>
                    <a:pt x="343" y="912"/>
                    <a:pt x="638" y="912"/>
                  </a:cubicBezTo>
                  <a:cubicBezTo>
                    <a:pt x="650" y="912"/>
                    <a:pt x="662" y="911"/>
                    <a:pt x="673" y="909"/>
                  </a:cubicBezTo>
                  <a:cubicBezTo>
                    <a:pt x="1139" y="808"/>
                    <a:pt x="736" y="0"/>
                    <a:pt x="406" y="0"/>
                  </a:cubicBezTo>
                  <a:close/>
                </a:path>
              </a:pathLst>
            </a:custGeom>
            <a:solidFill>
              <a:srgbClr val="FFA4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5"/>
            <p:cNvSpPr/>
            <p:nvPr/>
          </p:nvSpPr>
          <p:spPr>
            <a:xfrm flipH="1">
              <a:off x="7674618" y="3062070"/>
              <a:ext cx="169117" cy="166448"/>
            </a:xfrm>
            <a:custGeom>
              <a:avLst/>
              <a:gdLst/>
              <a:ahLst/>
              <a:cxnLst/>
              <a:rect l="l" t="t" r="r" b="b"/>
              <a:pathLst>
                <a:path w="2598" h="2557" extrusionOk="0">
                  <a:moveTo>
                    <a:pt x="1372" y="0"/>
                  </a:moveTo>
                  <a:cubicBezTo>
                    <a:pt x="1226" y="372"/>
                    <a:pt x="768" y="741"/>
                    <a:pt x="406" y="929"/>
                  </a:cubicBezTo>
                  <a:cubicBezTo>
                    <a:pt x="605" y="1735"/>
                    <a:pt x="0" y="2297"/>
                    <a:pt x="293" y="2499"/>
                  </a:cubicBezTo>
                  <a:cubicBezTo>
                    <a:pt x="354" y="2541"/>
                    <a:pt x="416" y="2557"/>
                    <a:pt x="476" y="2557"/>
                  </a:cubicBezTo>
                  <a:cubicBezTo>
                    <a:pt x="642" y="2557"/>
                    <a:pt x="785" y="2434"/>
                    <a:pt x="785" y="2434"/>
                  </a:cubicBezTo>
                  <a:cubicBezTo>
                    <a:pt x="785" y="2434"/>
                    <a:pt x="874" y="2542"/>
                    <a:pt x="1090" y="2542"/>
                  </a:cubicBezTo>
                  <a:cubicBezTo>
                    <a:pt x="1105" y="2542"/>
                    <a:pt x="1121" y="2541"/>
                    <a:pt x="1137" y="2540"/>
                  </a:cubicBezTo>
                  <a:cubicBezTo>
                    <a:pt x="1386" y="2523"/>
                    <a:pt x="1533" y="2223"/>
                    <a:pt x="1533" y="2223"/>
                  </a:cubicBezTo>
                  <a:cubicBezTo>
                    <a:pt x="1533" y="2223"/>
                    <a:pt x="1582" y="2238"/>
                    <a:pt x="1661" y="2238"/>
                  </a:cubicBezTo>
                  <a:cubicBezTo>
                    <a:pt x="1739" y="2238"/>
                    <a:pt x="1845" y="2223"/>
                    <a:pt x="1960" y="2161"/>
                  </a:cubicBezTo>
                  <a:cubicBezTo>
                    <a:pt x="2141" y="2066"/>
                    <a:pt x="2215" y="1656"/>
                    <a:pt x="2215" y="1656"/>
                  </a:cubicBezTo>
                  <a:cubicBezTo>
                    <a:pt x="2215" y="1656"/>
                    <a:pt x="2598" y="1448"/>
                    <a:pt x="2437" y="1147"/>
                  </a:cubicBezTo>
                  <a:cubicBezTo>
                    <a:pt x="2301" y="895"/>
                    <a:pt x="1639" y="287"/>
                    <a:pt x="1372" y="0"/>
                  </a:cubicBez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5"/>
            <p:cNvSpPr/>
            <p:nvPr/>
          </p:nvSpPr>
          <p:spPr>
            <a:xfrm flipH="1">
              <a:off x="7331303" y="2311185"/>
              <a:ext cx="315125" cy="119449"/>
            </a:xfrm>
            <a:custGeom>
              <a:avLst/>
              <a:gdLst/>
              <a:ahLst/>
              <a:cxnLst/>
              <a:rect l="l" t="t" r="r" b="b"/>
              <a:pathLst>
                <a:path w="4841" h="1835" extrusionOk="0">
                  <a:moveTo>
                    <a:pt x="3269" y="1"/>
                  </a:moveTo>
                  <a:cubicBezTo>
                    <a:pt x="2709" y="1"/>
                    <a:pt x="1908" y="23"/>
                    <a:pt x="1056" y="134"/>
                  </a:cubicBezTo>
                  <a:cubicBezTo>
                    <a:pt x="0" y="274"/>
                    <a:pt x="462" y="1834"/>
                    <a:pt x="462" y="1834"/>
                  </a:cubicBezTo>
                  <a:cubicBezTo>
                    <a:pt x="462" y="1834"/>
                    <a:pt x="4640" y="1776"/>
                    <a:pt x="4742" y="1584"/>
                  </a:cubicBezTo>
                  <a:cubicBezTo>
                    <a:pt x="4841" y="1394"/>
                    <a:pt x="4786" y="765"/>
                    <a:pt x="4615" y="414"/>
                  </a:cubicBezTo>
                  <a:cubicBezTo>
                    <a:pt x="4492" y="158"/>
                    <a:pt x="4295" y="18"/>
                    <a:pt x="3827" y="7"/>
                  </a:cubicBezTo>
                  <a:cubicBezTo>
                    <a:pt x="3691" y="4"/>
                    <a:pt x="3500" y="1"/>
                    <a:pt x="3269" y="1"/>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5"/>
            <p:cNvSpPr/>
            <p:nvPr/>
          </p:nvSpPr>
          <p:spPr>
            <a:xfrm flipH="1">
              <a:off x="7086927" y="1845617"/>
              <a:ext cx="52987" cy="27145"/>
            </a:xfrm>
            <a:custGeom>
              <a:avLst/>
              <a:gdLst/>
              <a:ahLst/>
              <a:cxnLst/>
              <a:rect l="l" t="t" r="r" b="b"/>
              <a:pathLst>
                <a:path w="814" h="417" extrusionOk="0">
                  <a:moveTo>
                    <a:pt x="211" y="1"/>
                  </a:moveTo>
                  <a:cubicBezTo>
                    <a:pt x="141" y="1"/>
                    <a:pt x="87" y="23"/>
                    <a:pt x="67" y="77"/>
                  </a:cubicBezTo>
                  <a:cubicBezTo>
                    <a:pt x="0" y="257"/>
                    <a:pt x="407" y="416"/>
                    <a:pt x="599" y="416"/>
                  </a:cubicBezTo>
                  <a:cubicBezTo>
                    <a:pt x="643" y="416"/>
                    <a:pt x="675" y="408"/>
                    <a:pt x="689" y="391"/>
                  </a:cubicBezTo>
                  <a:cubicBezTo>
                    <a:pt x="814" y="229"/>
                    <a:pt x="435" y="1"/>
                    <a:pt x="211"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5"/>
            <p:cNvSpPr/>
            <p:nvPr/>
          </p:nvSpPr>
          <p:spPr>
            <a:xfrm flipH="1">
              <a:off x="7219529" y="2020661"/>
              <a:ext cx="115153" cy="52141"/>
            </a:xfrm>
            <a:custGeom>
              <a:avLst/>
              <a:gdLst/>
              <a:ahLst/>
              <a:cxnLst/>
              <a:rect l="l" t="t" r="r" b="b"/>
              <a:pathLst>
                <a:path w="1769" h="801" extrusionOk="0">
                  <a:moveTo>
                    <a:pt x="92" y="0"/>
                  </a:moveTo>
                  <a:cubicBezTo>
                    <a:pt x="83" y="0"/>
                    <a:pt x="74" y="2"/>
                    <a:pt x="65" y="5"/>
                  </a:cubicBezTo>
                  <a:cubicBezTo>
                    <a:pt x="24" y="19"/>
                    <a:pt x="1" y="63"/>
                    <a:pt x="18" y="104"/>
                  </a:cubicBezTo>
                  <a:cubicBezTo>
                    <a:pt x="21" y="115"/>
                    <a:pt x="274" y="801"/>
                    <a:pt x="1162" y="801"/>
                  </a:cubicBezTo>
                  <a:cubicBezTo>
                    <a:pt x="1321" y="801"/>
                    <a:pt x="1499" y="777"/>
                    <a:pt x="1701" y="726"/>
                  </a:cubicBezTo>
                  <a:cubicBezTo>
                    <a:pt x="1742" y="716"/>
                    <a:pt x="1769" y="671"/>
                    <a:pt x="1756" y="630"/>
                  </a:cubicBezTo>
                  <a:cubicBezTo>
                    <a:pt x="1747" y="593"/>
                    <a:pt x="1716" y="570"/>
                    <a:pt x="1679" y="570"/>
                  </a:cubicBezTo>
                  <a:cubicBezTo>
                    <a:pt x="1673" y="570"/>
                    <a:pt x="1666" y="571"/>
                    <a:pt x="1660" y="572"/>
                  </a:cubicBezTo>
                  <a:cubicBezTo>
                    <a:pt x="1470" y="621"/>
                    <a:pt x="1302" y="642"/>
                    <a:pt x="1155" y="642"/>
                  </a:cubicBezTo>
                  <a:cubicBezTo>
                    <a:pt x="389" y="642"/>
                    <a:pt x="176" y="82"/>
                    <a:pt x="165" y="54"/>
                  </a:cubicBezTo>
                  <a:cubicBezTo>
                    <a:pt x="154" y="22"/>
                    <a:pt x="124" y="0"/>
                    <a:pt x="92" y="0"/>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5"/>
            <p:cNvSpPr/>
            <p:nvPr/>
          </p:nvSpPr>
          <p:spPr>
            <a:xfrm flipH="1">
              <a:off x="7109710" y="1911625"/>
              <a:ext cx="30725" cy="53183"/>
            </a:xfrm>
            <a:custGeom>
              <a:avLst/>
              <a:gdLst/>
              <a:ahLst/>
              <a:cxnLst/>
              <a:rect l="l" t="t" r="r" b="b"/>
              <a:pathLst>
                <a:path w="472" h="817" extrusionOk="0">
                  <a:moveTo>
                    <a:pt x="236" y="1"/>
                  </a:moveTo>
                  <a:cubicBezTo>
                    <a:pt x="106" y="1"/>
                    <a:pt x="0" y="182"/>
                    <a:pt x="0" y="407"/>
                  </a:cubicBezTo>
                  <a:cubicBezTo>
                    <a:pt x="0" y="636"/>
                    <a:pt x="106" y="817"/>
                    <a:pt x="236" y="817"/>
                  </a:cubicBezTo>
                  <a:cubicBezTo>
                    <a:pt x="365" y="817"/>
                    <a:pt x="472" y="636"/>
                    <a:pt x="472" y="407"/>
                  </a:cubicBezTo>
                  <a:cubicBezTo>
                    <a:pt x="472" y="182"/>
                    <a:pt x="365" y="1"/>
                    <a:pt x="236" y="1"/>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5"/>
            <p:cNvSpPr/>
            <p:nvPr/>
          </p:nvSpPr>
          <p:spPr>
            <a:xfrm flipH="1">
              <a:off x="7113095" y="1920478"/>
              <a:ext cx="7811" cy="13475"/>
            </a:xfrm>
            <a:custGeom>
              <a:avLst/>
              <a:gdLst/>
              <a:ahLst/>
              <a:cxnLst/>
              <a:rect l="l" t="t" r="r" b="b"/>
              <a:pathLst>
                <a:path w="120" h="207" extrusionOk="0">
                  <a:moveTo>
                    <a:pt x="51" y="1"/>
                  </a:moveTo>
                  <a:cubicBezTo>
                    <a:pt x="49" y="1"/>
                    <a:pt x="47" y="1"/>
                    <a:pt x="45" y="2"/>
                  </a:cubicBezTo>
                  <a:cubicBezTo>
                    <a:pt x="18" y="5"/>
                    <a:pt x="0" y="53"/>
                    <a:pt x="8" y="107"/>
                  </a:cubicBezTo>
                  <a:cubicBezTo>
                    <a:pt x="14" y="163"/>
                    <a:pt x="39" y="207"/>
                    <a:pt x="69" y="207"/>
                  </a:cubicBezTo>
                  <a:cubicBezTo>
                    <a:pt x="70" y="207"/>
                    <a:pt x="71" y="207"/>
                    <a:pt x="72" y="206"/>
                  </a:cubicBezTo>
                  <a:cubicBezTo>
                    <a:pt x="99" y="203"/>
                    <a:pt x="120" y="152"/>
                    <a:pt x="110" y="97"/>
                  </a:cubicBezTo>
                  <a:cubicBezTo>
                    <a:pt x="103" y="43"/>
                    <a:pt x="79" y="1"/>
                    <a:pt x="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5"/>
            <p:cNvSpPr/>
            <p:nvPr/>
          </p:nvSpPr>
          <p:spPr>
            <a:xfrm flipH="1">
              <a:off x="7387281" y="1938119"/>
              <a:ext cx="44916" cy="67373"/>
            </a:xfrm>
            <a:custGeom>
              <a:avLst/>
              <a:gdLst/>
              <a:ahLst/>
              <a:cxnLst/>
              <a:rect l="l" t="t" r="r" b="b"/>
              <a:pathLst>
                <a:path w="690" h="1035" extrusionOk="0">
                  <a:moveTo>
                    <a:pt x="345" y="0"/>
                  </a:moveTo>
                  <a:cubicBezTo>
                    <a:pt x="153" y="0"/>
                    <a:pt x="0" y="233"/>
                    <a:pt x="0" y="520"/>
                  </a:cubicBezTo>
                  <a:cubicBezTo>
                    <a:pt x="0" y="802"/>
                    <a:pt x="153" y="1035"/>
                    <a:pt x="345" y="1035"/>
                  </a:cubicBezTo>
                  <a:cubicBezTo>
                    <a:pt x="533" y="1035"/>
                    <a:pt x="689" y="802"/>
                    <a:pt x="689" y="520"/>
                  </a:cubicBezTo>
                  <a:cubicBezTo>
                    <a:pt x="689" y="233"/>
                    <a:pt x="533" y="0"/>
                    <a:pt x="345" y="0"/>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5"/>
            <p:cNvSpPr/>
            <p:nvPr/>
          </p:nvSpPr>
          <p:spPr>
            <a:xfrm flipH="1">
              <a:off x="7393725" y="1951398"/>
              <a:ext cx="8918" cy="15297"/>
            </a:xfrm>
            <a:custGeom>
              <a:avLst/>
              <a:gdLst/>
              <a:ahLst/>
              <a:cxnLst/>
              <a:rect l="l" t="t" r="r" b="b"/>
              <a:pathLst>
                <a:path w="137" h="235" extrusionOk="0">
                  <a:moveTo>
                    <a:pt x="58" y="1"/>
                  </a:moveTo>
                  <a:cubicBezTo>
                    <a:pt x="57" y="1"/>
                    <a:pt x="56" y="1"/>
                    <a:pt x="55" y="1"/>
                  </a:cubicBezTo>
                  <a:cubicBezTo>
                    <a:pt x="21" y="4"/>
                    <a:pt x="0" y="62"/>
                    <a:pt x="10" y="124"/>
                  </a:cubicBezTo>
                  <a:cubicBezTo>
                    <a:pt x="17" y="185"/>
                    <a:pt x="47" y="234"/>
                    <a:pt x="77" y="234"/>
                  </a:cubicBezTo>
                  <a:cubicBezTo>
                    <a:pt x="78" y="234"/>
                    <a:pt x="80" y="234"/>
                    <a:pt x="82" y="234"/>
                  </a:cubicBezTo>
                  <a:cubicBezTo>
                    <a:pt x="116" y="230"/>
                    <a:pt x="137" y="175"/>
                    <a:pt x="126" y="111"/>
                  </a:cubicBezTo>
                  <a:cubicBezTo>
                    <a:pt x="120" y="47"/>
                    <a:pt x="88" y="1"/>
                    <a:pt x="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5"/>
            <p:cNvSpPr/>
            <p:nvPr/>
          </p:nvSpPr>
          <p:spPr>
            <a:xfrm rot="-618055" flipH="1">
              <a:off x="7355127" y="1852313"/>
              <a:ext cx="100310" cy="60277"/>
            </a:xfrm>
            <a:custGeom>
              <a:avLst/>
              <a:gdLst/>
              <a:ahLst/>
              <a:cxnLst/>
              <a:rect l="l" t="t" r="r" b="b"/>
              <a:pathLst>
                <a:path w="1541" h="926" extrusionOk="0">
                  <a:moveTo>
                    <a:pt x="1325" y="0"/>
                  </a:moveTo>
                  <a:cubicBezTo>
                    <a:pt x="994" y="0"/>
                    <a:pt x="1" y="706"/>
                    <a:pt x="144" y="864"/>
                  </a:cubicBezTo>
                  <a:cubicBezTo>
                    <a:pt x="178" y="905"/>
                    <a:pt x="233" y="925"/>
                    <a:pt x="301" y="925"/>
                  </a:cubicBezTo>
                  <a:cubicBezTo>
                    <a:pt x="704" y="925"/>
                    <a:pt x="1540" y="239"/>
                    <a:pt x="1417" y="38"/>
                  </a:cubicBezTo>
                  <a:cubicBezTo>
                    <a:pt x="1400" y="10"/>
                    <a:pt x="1369" y="0"/>
                    <a:pt x="1325"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5"/>
            <p:cNvSpPr/>
            <p:nvPr/>
          </p:nvSpPr>
          <p:spPr>
            <a:xfrm flipH="1">
              <a:off x="7290808" y="2020531"/>
              <a:ext cx="43874" cy="44265"/>
            </a:xfrm>
            <a:custGeom>
              <a:avLst/>
              <a:gdLst/>
              <a:ahLst/>
              <a:cxnLst/>
              <a:rect l="l" t="t" r="r" b="b"/>
              <a:pathLst>
                <a:path w="674" h="680" extrusionOk="0">
                  <a:moveTo>
                    <a:pt x="92" y="1"/>
                  </a:moveTo>
                  <a:cubicBezTo>
                    <a:pt x="83" y="1"/>
                    <a:pt x="72" y="4"/>
                    <a:pt x="65" y="7"/>
                  </a:cubicBezTo>
                  <a:cubicBezTo>
                    <a:pt x="24" y="21"/>
                    <a:pt x="1" y="65"/>
                    <a:pt x="18" y="106"/>
                  </a:cubicBezTo>
                  <a:cubicBezTo>
                    <a:pt x="18" y="114"/>
                    <a:pt x="158" y="486"/>
                    <a:pt x="581" y="680"/>
                  </a:cubicBezTo>
                  <a:cubicBezTo>
                    <a:pt x="612" y="639"/>
                    <a:pt x="642" y="595"/>
                    <a:pt x="673" y="554"/>
                  </a:cubicBezTo>
                  <a:cubicBezTo>
                    <a:pt x="294" y="393"/>
                    <a:pt x="174" y="76"/>
                    <a:pt x="165" y="56"/>
                  </a:cubicBezTo>
                  <a:cubicBezTo>
                    <a:pt x="154" y="21"/>
                    <a:pt x="124" y="1"/>
                    <a:pt x="92" y="1"/>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5"/>
            <p:cNvSpPr/>
            <p:nvPr/>
          </p:nvSpPr>
          <p:spPr>
            <a:xfrm flipH="1">
              <a:off x="7387281" y="1938119"/>
              <a:ext cx="44916" cy="67373"/>
            </a:xfrm>
            <a:custGeom>
              <a:avLst/>
              <a:gdLst/>
              <a:ahLst/>
              <a:cxnLst/>
              <a:rect l="l" t="t" r="r" b="b"/>
              <a:pathLst>
                <a:path w="690" h="1035" extrusionOk="0">
                  <a:moveTo>
                    <a:pt x="512" y="205"/>
                  </a:moveTo>
                  <a:cubicBezTo>
                    <a:pt x="543" y="205"/>
                    <a:pt x="574" y="253"/>
                    <a:pt x="580" y="315"/>
                  </a:cubicBezTo>
                  <a:cubicBezTo>
                    <a:pt x="591" y="379"/>
                    <a:pt x="570" y="434"/>
                    <a:pt x="536" y="438"/>
                  </a:cubicBezTo>
                  <a:lnTo>
                    <a:pt x="533" y="438"/>
                  </a:lnTo>
                  <a:cubicBezTo>
                    <a:pt x="502" y="438"/>
                    <a:pt x="471" y="393"/>
                    <a:pt x="464" y="328"/>
                  </a:cubicBezTo>
                  <a:cubicBezTo>
                    <a:pt x="454" y="266"/>
                    <a:pt x="475" y="208"/>
                    <a:pt x="509" y="205"/>
                  </a:cubicBezTo>
                  <a:close/>
                  <a:moveTo>
                    <a:pt x="345" y="0"/>
                  </a:moveTo>
                  <a:cubicBezTo>
                    <a:pt x="153" y="0"/>
                    <a:pt x="0" y="233"/>
                    <a:pt x="0" y="520"/>
                  </a:cubicBezTo>
                  <a:cubicBezTo>
                    <a:pt x="0" y="802"/>
                    <a:pt x="153" y="1035"/>
                    <a:pt x="345" y="1035"/>
                  </a:cubicBezTo>
                  <a:cubicBezTo>
                    <a:pt x="533" y="1035"/>
                    <a:pt x="689" y="802"/>
                    <a:pt x="689" y="520"/>
                  </a:cubicBezTo>
                  <a:cubicBezTo>
                    <a:pt x="689" y="233"/>
                    <a:pt x="533" y="0"/>
                    <a:pt x="345" y="0"/>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5"/>
            <p:cNvSpPr/>
            <p:nvPr/>
          </p:nvSpPr>
          <p:spPr>
            <a:xfrm flipH="1">
              <a:off x="7393725" y="1951398"/>
              <a:ext cx="8918" cy="15232"/>
            </a:xfrm>
            <a:custGeom>
              <a:avLst/>
              <a:gdLst/>
              <a:ahLst/>
              <a:cxnLst/>
              <a:rect l="l" t="t" r="r" b="b"/>
              <a:pathLst>
                <a:path w="137" h="234" extrusionOk="0">
                  <a:moveTo>
                    <a:pt x="55" y="1"/>
                  </a:moveTo>
                  <a:cubicBezTo>
                    <a:pt x="21" y="4"/>
                    <a:pt x="0" y="62"/>
                    <a:pt x="10" y="124"/>
                  </a:cubicBezTo>
                  <a:cubicBezTo>
                    <a:pt x="17" y="189"/>
                    <a:pt x="48" y="234"/>
                    <a:pt x="79" y="234"/>
                  </a:cubicBezTo>
                  <a:lnTo>
                    <a:pt x="82" y="234"/>
                  </a:lnTo>
                  <a:cubicBezTo>
                    <a:pt x="116" y="230"/>
                    <a:pt x="137" y="175"/>
                    <a:pt x="126" y="111"/>
                  </a:cubicBezTo>
                  <a:cubicBezTo>
                    <a:pt x="120" y="49"/>
                    <a:pt x="89" y="1"/>
                    <a:pt x="58" y="1"/>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5"/>
            <p:cNvSpPr/>
            <p:nvPr/>
          </p:nvSpPr>
          <p:spPr>
            <a:xfrm flipH="1">
              <a:off x="7710160" y="2149486"/>
              <a:ext cx="122964" cy="78700"/>
            </a:xfrm>
            <a:custGeom>
              <a:avLst/>
              <a:gdLst/>
              <a:ahLst/>
              <a:cxnLst/>
              <a:rect l="l" t="t" r="r" b="b"/>
              <a:pathLst>
                <a:path w="1889" h="1209" extrusionOk="0">
                  <a:moveTo>
                    <a:pt x="977" y="0"/>
                  </a:moveTo>
                  <a:cubicBezTo>
                    <a:pt x="867" y="0"/>
                    <a:pt x="770" y="18"/>
                    <a:pt x="697" y="38"/>
                  </a:cubicBezTo>
                  <a:cubicBezTo>
                    <a:pt x="360" y="133"/>
                    <a:pt x="76" y="392"/>
                    <a:pt x="12" y="673"/>
                  </a:cubicBezTo>
                  <a:cubicBezTo>
                    <a:pt x="1" y="714"/>
                    <a:pt x="28" y="758"/>
                    <a:pt x="69" y="764"/>
                  </a:cubicBezTo>
                  <a:cubicBezTo>
                    <a:pt x="77" y="767"/>
                    <a:pt x="85" y="768"/>
                    <a:pt x="92" y="768"/>
                  </a:cubicBezTo>
                  <a:cubicBezTo>
                    <a:pt x="127" y="768"/>
                    <a:pt x="157" y="743"/>
                    <a:pt x="165" y="706"/>
                  </a:cubicBezTo>
                  <a:cubicBezTo>
                    <a:pt x="220" y="484"/>
                    <a:pt x="458" y="269"/>
                    <a:pt x="738" y="191"/>
                  </a:cubicBezTo>
                  <a:cubicBezTo>
                    <a:pt x="800" y="173"/>
                    <a:pt x="882" y="158"/>
                    <a:pt x="975" y="158"/>
                  </a:cubicBezTo>
                  <a:cubicBezTo>
                    <a:pt x="1118" y="158"/>
                    <a:pt x="1288" y="194"/>
                    <a:pt x="1462" y="314"/>
                  </a:cubicBezTo>
                  <a:cubicBezTo>
                    <a:pt x="1277" y="324"/>
                    <a:pt x="1028" y="365"/>
                    <a:pt x="878" y="505"/>
                  </a:cubicBezTo>
                  <a:cubicBezTo>
                    <a:pt x="790" y="591"/>
                    <a:pt x="749" y="700"/>
                    <a:pt x="755" y="829"/>
                  </a:cubicBezTo>
                  <a:cubicBezTo>
                    <a:pt x="762" y="983"/>
                    <a:pt x="817" y="1092"/>
                    <a:pt x="919" y="1157"/>
                  </a:cubicBezTo>
                  <a:cubicBezTo>
                    <a:pt x="984" y="1194"/>
                    <a:pt x="1059" y="1208"/>
                    <a:pt x="1131" y="1208"/>
                  </a:cubicBezTo>
                  <a:cubicBezTo>
                    <a:pt x="1291" y="1208"/>
                    <a:pt x="1441" y="1144"/>
                    <a:pt x="1466" y="1133"/>
                  </a:cubicBezTo>
                  <a:cubicBezTo>
                    <a:pt x="1503" y="1116"/>
                    <a:pt x="1523" y="1068"/>
                    <a:pt x="1503" y="1027"/>
                  </a:cubicBezTo>
                  <a:cubicBezTo>
                    <a:pt x="1491" y="1000"/>
                    <a:pt x="1462" y="982"/>
                    <a:pt x="1432" y="982"/>
                  </a:cubicBezTo>
                  <a:cubicBezTo>
                    <a:pt x="1421" y="982"/>
                    <a:pt x="1410" y="984"/>
                    <a:pt x="1400" y="990"/>
                  </a:cubicBezTo>
                  <a:cubicBezTo>
                    <a:pt x="1353" y="1011"/>
                    <a:pt x="1235" y="1051"/>
                    <a:pt x="1130" y="1051"/>
                  </a:cubicBezTo>
                  <a:cubicBezTo>
                    <a:pt x="1082" y="1051"/>
                    <a:pt x="1036" y="1043"/>
                    <a:pt x="1001" y="1021"/>
                  </a:cubicBezTo>
                  <a:cubicBezTo>
                    <a:pt x="946" y="986"/>
                    <a:pt x="916" y="922"/>
                    <a:pt x="913" y="822"/>
                  </a:cubicBezTo>
                  <a:cubicBezTo>
                    <a:pt x="909" y="737"/>
                    <a:pt x="933" y="673"/>
                    <a:pt x="987" y="621"/>
                  </a:cubicBezTo>
                  <a:cubicBezTo>
                    <a:pt x="1116" y="498"/>
                    <a:pt x="1380" y="469"/>
                    <a:pt x="1554" y="469"/>
                  </a:cubicBezTo>
                  <a:cubicBezTo>
                    <a:pt x="1603" y="469"/>
                    <a:pt x="1644" y="471"/>
                    <a:pt x="1674" y="474"/>
                  </a:cubicBezTo>
                  <a:lnTo>
                    <a:pt x="1888" y="495"/>
                  </a:lnTo>
                  <a:lnTo>
                    <a:pt x="1888" y="495"/>
                  </a:lnTo>
                  <a:lnTo>
                    <a:pt x="1735" y="341"/>
                  </a:lnTo>
                  <a:cubicBezTo>
                    <a:pt x="1471" y="71"/>
                    <a:pt x="1196" y="0"/>
                    <a:pt x="977" y="0"/>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5"/>
            <p:cNvSpPr/>
            <p:nvPr/>
          </p:nvSpPr>
          <p:spPr>
            <a:xfrm flipH="1">
              <a:off x="7065054" y="1779935"/>
              <a:ext cx="25387" cy="162412"/>
            </a:xfrm>
            <a:custGeom>
              <a:avLst/>
              <a:gdLst/>
              <a:ahLst/>
              <a:cxnLst/>
              <a:rect l="l" t="t" r="r" b="b"/>
              <a:pathLst>
                <a:path w="390" h="2495" extrusionOk="0">
                  <a:moveTo>
                    <a:pt x="0" y="0"/>
                  </a:moveTo>
                  <a:cubicBezTo>
                    <a:pt x="93" y="451"/>
                    <a:pt x="106" y="987"/>
                    <a:pt x="24" y="1622"/>
                  </a:cubicBezTo>
                  <a:cubicBezTo>
                    <a:pt x="0" y="1877"/>
                    <a:pt x="52" y="2171"/>
                    <a:pt x="126" y="2495"/>
                  </a:cubicBezTo>
                  <a:cubicBezTo>
                    <a:pt x="137" y="2444"/>
                    <a:pt x="150" y="2389"/>
                    <a:pt x="161" y="2338"/>
                  </a:cubicBezTo>
                  <a:cubicBezTo>
                    <a:pt x="175" y="2256"/>
                    <a:pt x="191" y="2171"/>
                    <a:pt x="205" y="2089"/>
                  </a:cubicBezTo>
                  <a:cubicBezTo>
                    <a:pt x="328" y="1389"/>
                    <a:pt x="389" y="679"/>
                    <a:pt x="338" y="10"/>
                  </a:cubicBezTo>
                  <a:cubicBezTo>
                    <a:pt x="249" y="3"/>
                    <a:pt x="157" y="0"/>
                    <a:pt x="58"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5"/>
            <p:cNvSpPr/>
            <p:nvPr/>
          </p:nvSpPr>
          <p:spPr>
            <a:xfrm flipH="1">
              <a:off x="7083542" y="1779935"/>
              <a:ext cx="22913" cy="105584"/>
            </a:xfrm>
            <a:custGeom>
              <a:avLst/>
              <a:gdLst/>
              <a:ahLst/>
              <a:cxnLst/>
              <a:rect l="l" t="t" r="r" b="b"/>
              <a:pathLst>
                <a:path w="352" h="1622" extrusionOk="0">
                  <a:moveTo>
                    <a:pt x="246" y="0"/>
                  </a:moveTo>
                  <a:cubicBezTo>
                    <a:pt x="175" y="0"/>
                    <a:pt x="103" y="3"/>
                    <a:pt x="24" y="10"/>
                  </a:cubicBezTo>
                  <a:lnTo>
                    <a:pt x="0" y="10"/>
                  </a:lnTo>
                  <a:cubicBezTo>
                    <a:pt x="260" y="604"/>
                    <a:pt x="311" y="1191"/>
                    <a:pt x="270" y="1622"/>
                  </a:cubicBezTo>
                  <a:cubicBezTo>
                    <a:pt x="352" y="987"/>
                    <a:pt x="339" y="451"/>
                    <a:pt x="246"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5"/>
            <p:cNvSpPr/>
            <p:nvPr/>
          </p:nvSpPr>
          <p:spPr>
            <a:xfrm flipH="1">
              <a:off x="7086797" y="1845682"/>
              <a:ext cx="52987" cy="26949"/>
            </a:xfrm>
            <a:custGeom>
              <a:avLst/>
              <a:gdLst/>
              <a:ahLst/>
              <a:cxnLst/>
              <a:rect l="l" t="t" r="r" b="b"/>
              <a:pathLst>
                <a:path w="814" h="414" extrusionOk="0">
                  <a:moveTo>
                    <a:pt x="208" y="0"/>
                  </a:moveTo>
                  <a:cubicBezTo>
                    <a:pt x="140" y="0"/>
                    <a:pt x="86" y="21"/>
                    <a:pt x="65" y="76"/>
                  </a:cubicBezTo>
                  <a:cubicBezTo>
                    <a:pt x="0" y="256"/>
                    <a:pt x="403" y="413"/>
                    <a:pt x="594" y="413"/>
                  </a:cubicBezTo>
                  <a:cubicBezTo>
                    <a:pt x="639" y="413"/>
                    <a:pt x="673" y="407"/>
                    <a:pt x="687" y="390"/>
                  </a:cubicBezTo>
                  <a:cubicBezTo>
                    <a:pt x="813" y="229"/>
                    <a:pt x="434" y="0"/>
                    <a:pt x="208"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5"/>
            <p:cNvSpPr/>
            <p:nvPr/>
          </p:nvSpPr>
          <p:spPr>
            <a:xfrm flipH="1">
              <a:off x="7062841" y="1962074"/>
              <a:ext cx="14516" cy="97382"/>
            </a:xfrm>
            <a:custGeom>
              <a:avLst/>
              <a:gdLst/>
              <a:ahLst/>
              <a:cxnLst/>
              <a:rect l="l" t="t" r="r" b="b"/>
              <a:pathLst>
                <a:path w="223" h="1496" extrusionOk="0">
                  <a:moveTo>
                    <a:pt x="223" y="1493"/>
                  </a:moveTo>
                  <a:lnTo>
                    <a:pt x="223" y="1496"/>
                  </a:lnTo>
                  <a:lnTo>
                    <a:pt x="223" y="1493"/>
                  </a:lnTo>
                  <a:close/>
                  <a:moveTo>
                    <a:pt x="223" y="1486"/>
                  </a:moveTo>
                  <a:lnTo>
                    <a:pt x="223" y="1493"/>
                  </a:lnTo>
                  <a:lnTo>
                    <a:pt x="223" y="1486"/>
                  </a:lnTo>
                  <a:close/>
                  <a:moveTo>
                    <a:pt x="199" y="1045"/>
                  </a:moveTo>
                  <a:lnTo>
                    <a:pt x="199" y="1045"/>
                  </a:lnTo>
                  <a:lnTo>
                    <a:pt x="199" y="1045"/>
                  </a:lnTo>
                  <a:close/>
                  <a:moveTo>
                    <a:pt x="199" y="1039"/>
                  </a:moveTo>
                  <a:lnTo>
                    <a:pt x="199" y="1039"/>
                  </a:lnTo>
                  <a:lnTo>
                    <a:pt x="199" y="1039"/>
                  </a:lnTo>
                  <a:close/>
                  <a:moveTo>
                    <a:pt x="199" y="1032"/>
                  </a:moveTo>
                  <a:lnTo>
                    <a:pt x="199" y="1032"/>
                  </a:lnTo>
                  <a:lnTo>
                    <a:pt x="199" y="1032"/>
                  </a:lnTo>
                  <a:close/>
                  <a:moveTo>
                    <a:pt x="199" y="1025"/>
                  </a:moveTo>
                  <a:lnTo>
                    <a:pt x="199" y="1028"/>
                  </a:lnTo>
                  <a:lnTo>
                    <a:pt x="199" y="1025"/>
                  </a:lnTo>
                  <a:close/>
                  <a:moveTo>
                    <a:pt x="195" y="1018"/>
                  </a:moveTo>
                  <a:lnTo>
                    <a:pt x="195" y="1022"/>
                  </a:lnTo>
                  <a:lnTo>
                    <a:pt x="195" y="1018"/>
                  </a:lnTo>
                  <a:close/>
                  <a:moveTo>
                    <a:pt x="195" y="1015"/>
                  </a:moveTo>
                  <a:lnTo>
                    <a:pt x="195" y="1015"/>
                  </a:lnTo>
                  <a:lnTo>
                    <a:pt x="195" y="1015"/>
                  </a:lnTo>
                  <a:close/>
                  <a:moveTo>
                    <a:pt x="195" y="1008"/>
                  </a:moveTo>
                  <a:lnTo>
                    <a:pt x="195" y="1008"/>
                  </a:lnTo>
                  <a:lnTo>
                    <a:pt x="195" y="1008"/>
                  </a:lnTo>
                  <a:close/>
                  <a:moveTo>
                    <a:pt x="195" y="1001"/>
                  </a:moveTo>
                  <a:lnTo>
                    <a:pt x="195" y="1004"/>
                  </a:lnTo>
                  <a:lnTo>
                    <a:pt x="195" y="1001"/>
                  </a:lnTo>
                  <a:close/>
                  <a:moveTo>
                    <a:pt x="195" y="995"/>
                  </a:moveTo>
                  <a:lnTo>
                    <a:pt x="195" y="998"/>
                  </a:lnTo>
                  <a:lnTo>
                    <a:pt x="195" y="995"/>
                  </a:lnTo>
                  <a:close/>
                  <a:moveTo>
                    <a:pt x="192" y="987"/>
                  </a:moveTo>
                  <a:cubicBezTo>
                    <a:pt x="192" y="991"/>
                    <a:pt x="192" y="991"/>
                    <a:pt x="195" y="991"/>
                  </a:cubicBezTo>
                  <a:cubicBezTo>
                    <a:pt x="192" y="991"/>
                    <a:pt x="192" y="991"/>
                    <a:pt x="192" y="987"/>
                  </a:cubicBezTo>
                  <a:close/>
                  <a:moveTo>
                    <a:pt x="192" y="981"/>
                  </a:moveTo>
                  <a:lnTo>
                    <a:pt x="192" y="987"/>
                  </a:lnTo>
                  <a:lnTo>
                    <a:pt x="192" y="981"/>
                  </a:lnTo>
                  <a:close/>
                  <a:moveTo>
                    <a:pt x="192" y="977"/>
                  </a:moveTo>
                  <a:lnTo>
                    <a:pt x="192" y="981"/>
                  </a:lnTo>
                  <a:lnTo>
                    <a:pt x="192" y="977"/>
                  </a:lnTo>
                  <a:close/>
                  <a:moveTo>
                    <a:pt x="192" y="971"/>
                  </a:moveTo>
                  <a:lnTo>
                    <a:pt x="192" y="974"/>
                  </a:lnTo>
                  <a:lnTo>
                    <a:pt x="192" y="971"/>
                  </a:lnTo>
                  <a:close/>
                  <a:moveTo>
                    <a:pt x="192" y="963"/>
                  </a:moveTo>
                  <a:lnTo>
                    <a:pt x="192" y="971"/>
                  </a:lnTo>
                  <a:lnTo>
                    <a:pt x="192" y="963"/>
                  </a:lnTo>
                  <a:close/>
                  <a:moveTo>
                    <a:pt x="1" y="1"/>
                  </a:moveTo>
                  <a:lnTo>
                    <a:pt x="1" y="1"/>
                  </a:lnTo>
                  <a:cubicBezTo>
                    <a:pt x="72" y="302"/>
                    <a:pt x="147" y="626"/>
                    <a:pt x="192" y="963"/>
                  </a:cubicBezTo>
                  <a:cubicBezTo>
                    <a:pt x="147" y="626"/>
                    <a:pt x="72" y="302"/>
                    <a:pt x="1" y="1"/>
                  </a:cubicBezTo>
                  <a:close/>
                </a:path>
              </a:pathLst>
            </a:custGeom>
            <a:solidFill>
              <a:srgbClr val="D2C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5"/>
            <p:cNvSpPr/>
            <p:nvPr/>
          </p:nvSpPr>
          <p:spPr>
            <a:xfrm flipH="1">
              <a:off x="7109710" y="1911625"/>
              <a:ext cx="30725" cy="53183"/>
            </a:xfrm>
            <a:custGeom>
              <a:avLst/>
              <a:gdLst/>
              <a:ahLst/>
              <a:cxnLst/>
              <a:rect l="l" t="t" r="r" b="b"/>
              <a:pathLst>
                <a:path w="472" h="817" extrusionOk="0">
                  <a:moveTo>
                    <a:pt x="349" y="134"/>
                  </a:moveTo>
                  <a:cubicBezTo>
                    <a:pt x="379" y="134"/>
                    <a:pt x="403" y="179"/>
                    <a:pt x="410" y="233"/>
                  </a:cubicBezTo>
                  <a:cubicBezTo>
                    <a:pt x="420" y="288"/>
                    <a:pt x="399" y="339"/>
                    <a:pt x="372" y="342"/>
                  </a:cubicBezTo>
                  <a:lnTo>
                    <a:pt x="369" y="342"/>
                  </a:lnTo>
                  <a:cubicBezTo>
                    <a:pt x="341" y="342"/>
                    <a:pt x="314" y="298"/>
                    <a:pt x="308" y="243"/>
                  </a:cubicBezTo>
                  <a:cubicBezTo>
                    <a:pt x="300" y="189"/>
                    <a:pt x="318" y="141"/>
                    <a:pt x="345" y="138"/>
                  </a:cubicBezTo>
                  <a:lnTo>
                    <a:pt x="349" y="134"/>
                  </a:lnTo>
                  <a:close/>
                  <a:moveTo>
                    <a:pt x="236" y="1"/>
                  </a:moveTo>
                  <a:cubicBezTo>
                    <a:pt x="106" y="1"/>
                    <a:pt x="0" y="182"/>
                    <a:pt x="0" y="407"/>
                  </a:cubicBezTo>
                  <a:cubicBezTo>
                    <a:pt x="0" y="636"/>
                    <a:pt x="106" y="817"/>
                    <a:pt x="236" y="817"/>
                  </a:cubicBezTo>
                  <a:cubicBezTo>
                    <a:pt x="365" y="817"/>
                    <a:pt x="472" y="636"/>
                    <a:pt x="472" y="407"/>
                  </a:cubicBezTo>
                  <a:cubicBezTo>
                    <a:pt x="472" y="182"/>
                    <a:pt x="365" y="1"/>
                    <a:pt x="236" y="1"/>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5"/>
            <p:cNvSpPr/>
            <p:nvPr/>
          </p:nvSpPr>
          <p:spPr>
            <a:xfrm flipH="1">
              <a:off x="7113095" y="1920348"/>
              <a:ext cx="7811" cy="13605"/>
            </a:xfrm>
            <a:custGeom>
              <a:avLst/>
              <a:gdLst/>
              <a:ahLst/>
              <a:cxnLst/>
              <a:rect l="l" t="t" r="r" b="b"/>
              <a:pathLst>
                <a:path w="120" h="209" extrusionOk="0">
                  <a:moveTo>
                    <a:pt x="49" y="0"/>
                  </a:moveTo>
                  <a:lnTo>
                    <a:pt x="45" y="4"/>
                  </a:lnTo>
                  <a:cubicBezTo>
                    <a:pt x="18" y="7"/>
                    <a:pt x="0" y="55"/>
                    <a:pt x="8" y="109"/>
                  </a:cubicBezTo>
                  <a:cubicBezTo>
                    <a:pt x="14" y="164"/>
                    <a:pt x="41" y="208"/>
                    <a:pt x="69" y="208"/>
                  </a:cubicBezTo>
                  <a:lnTo>
                    <a:pt x="72" y="208"/>
                  </a:lnTo>
                  <a:cubicBezTo>
                    <a:pt x="99" y="205"/>
                    <a:pt x="120" y="154"/>
                    <a:pt x="110" y="99"/>
                  </a:cubicBezTo>
                  <a:cubicBezTo>
                    <a:pt x="103" y="45"/>
                    <a:pt x="79" y="0"/>
                    <a:pt x="49" y="0"/>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5"/>
            <p:cNvSpPr/>
            <p:nvPr/>
          </p:nvSpPr>
          <p:spPr>
            <a:xfrm flipH="1">
              <a:off x="7174052" y="1925434"/>
              <a:ext cx="62387" cy="109231"/>
            </a:xfrm>
            <a:custGeom>
              <a:avLst/>
              <a:gdLst/>
              <a:ahLst/>
              <a:cxnLst/>
              <a:rect l="l" t="t" r="r" b="b"/>
              <a:pathLst>
                <a:path w="1267" h="2218" extrusionOk="0">
                  <a:moveTo>
                    <a:pt x="97" y="1"/>
                  </a:moveTo>
                  <a:cubicBezTo>
                    <a:pt x="58" y="1"/>
                    <a:pt x="21" y="34"/>
                    <a:pt x="21" y="76"/>
                  </a:cubicBezTo>
                  <a:cubicBezTo>
                    <a:pt x="14" y="370"/>
                    <a:pt x="0" y="1343"/>
                    <a:pt x="167" y="1507"/>
                  </a:cubicBezTo>
                  <a:cubicBezTo>
                    <a:pt x="197" y="1533"/>
                    <a:pt x="229" y="1542"/>
                    <a:pt x="252" y="1542"/>
                  </a:cubicBezTo>
                  <a:cubicBezTo>
                    <a:pt x="256" y="1542"/>
                    <a:pt x="260" y="1542"/>
                    <a:pt x="263" y="1541"/>
                  </a:cubicBezTo>
                  <a:cubicBezTo>
                    <a:pt x="339" y="1537"/>
                    <a:pt x="427" y="1496"/>
                    <a:pt x="523" y="1455"/>
                  </a:cubicBezTo>
                  <a:cubicBezTo>
                    <a:pt x="663" y="1394"/>
                    <a:pt x="764" y="1357"/>
                    <a:pt x="836" y="1357"/>
                  </a:cubicBezTo>
                  <a:cubicBezTo>
                    <a:pt x="892" y="1357"/>
                    <a:pt x="931" y="1379"/>
                    <a:pt x="960" y="1428"/>
                  </a:cubicBezTo>
                  <a:cubicBezTo>
                    <a:pt x="1028" y="1548"/>
                    <a:pt x="703" y="1882"/>
                    <a:pt x="441" y="2077"/>
                  </a:cubicBezTo>
                  <a:cubicBezTo>
                    <a:pt x="407" y="2101"/>
                    <a:pt x="400" y="2152"/>
                    <a:pt x="424" y="2186"/>
                  </a:cubicBezTo>
                  <a:cubicBezTo>
                    <a:pt x="441" y="2207"/>
                    <a:pt x="465" y="2217"/>
                    <a:pt x="489" y="2217"/>
                  </a:cubicBezTo>
                  <a:cubicBezTo>
                    <a:pt x="506" y="2217"/>
                    <a:pt x="523" y="2213"/>
                    <a:pt x="536" y="2203"/>
                  </a:cubicBezTo>
                  <a:cubicBezTo>
                    <a:pt x="659" y="2111"/>
                    <a:pt x="1267" y="1640"/>
                    <a:pt x="1097" y="1346"/>
                  </a:cubicBezTo>
                  <a:cubicBezTo>
                    <a:pt x="1031" y="1236"/>
                    <a:pt x="938" y="1199"/>
                    <a:pt x="837" y="1199"/>
                  </a:cubicBezTo>
                  <a:cubicBezTo>
                    <a:pt x="708" y="1199"/>
                    <a:pt x="567" y="1261"/>
                    <a:pt x="457" y="1309"/>
                  </a:cubicBezTo>
                  <a:cubicBezTo>
                    <a:pt x="389" y="1340"/>
                    <a:pt x="318" y="1373"/>
                    <a:pt x="270" y="1381"/>
                  </a:cubicBezTo>
                  <a:cubicBezTo>
                    <a:pt x="195" y="1271"/>
                    <a:pt x="164" y="633"/>
                    <a:pt x="178" y="80"/>
                  </a:cubicBezTo>
                  <a:cubicBezTo>
                    <a:pt x="181" y="39"/>
                    <a:pt x="147" y="1"/>
                    <a:pt x="103" y="1"/>
                  </a:cubicBezTo>
                  <a:cubicBezTo>
                    <a:pt x="101" y="1"/>
                    <a:pt x="99" y="1"/>
                    <a:pt x="97" y="1"/>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5"/>
            <p:cNvSpPr/>
            <p:nvPr/>
          </p:nvSpPr>
          <p:spPr>
            <a:xfrm>
              <a:off x="7369813" y="2034668"/>
              <a:ext cx="139800" cy="97200"/>
            </a:xfrm>
            <a:prstGeom prst="ellipse">
              <a:avLst/>
            </a:prstGeom>
            <a:solidFill>
              <a:srgbClr val="DD837F">
                <a:alpha val="5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5"/>
            <p:cNvSpPr/>
            <p:nvPr/>
          </p:nvSpPr>
          <p:spPr>
            <a:xfrm>
              <a:off x="7069912" y="1988752"/>
              <a:ext cx="105000" cy="73200"/>
            </a:xfrm>
            <a:prstGeom prst="ellipse">
              <a:avLst/>
            </a:prstGeom>
            <a:solidFill>
              <a:srgbClr val="DD837F">
                <a:alpha val="5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5" name="Google Shape;1255;p35"/>
            <p:cNvGrpSpPr/>
            <p:nvPr/>
          </p:nvGrpSpPr>
          <p:grpSpPr>
            <a:xfrm>
              <a:off x="7013343" y="1528289"/>
              <a:ext cx="905397" cy="1418198"/>
              <a:chOff x="6923175" y="1933949"/>
              <a:chExt cx="793442" cy="1242834"/>
            </a:xfrm>
          </p:grpSpPr>
          <p:sp>
            <p:nvSpPr>
              <p:cNvPr id="1256" name="Google Shape;1256;p35"/>
              <p:cNvSpPr/>
              <p:nvPr/>
            </p:nvSpPr>
            <p:spPr>
              <a:xfrm rot="-2696998">
                <a:off x="7293202" y="1935809"/>
                <a:ext cx="242891" cy="573181"/>
              </a:xfrm>
              <a:prstGeom prst="ellipse">
                <a:avLst/>
              </a:pr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7" name="Google Shape;1257;p35"/>
              <p:cNvGrpSpPr/>
              <p:nvPr/>
            </p:nvGrpSpPr>
            <p:grpSpPr>
              <a:xfrm>
                <a:off x="6923175" y="1958437"/>
                <a:ext cx="793442" cy="1218345"/>
                <a:chOff x="6923175" y="1958437"/>
                <a:chExt cx="793442" cy="1218345"/>
              </a:xfrm>
            </p:grpSpPr>
            <p:sp>
              <p:nvSpPr>
                <p:cNvPr id="1258" name="Google Shape;1258;p35"/>
                <p:cNvSpPr/>
                <p:nvPr/>
              </p:nvSpPr>
              <p:spPr>
                <a:xfrm flipH="1">
                  <a:off x="6940923" y="1958437"/>
                  <a:ext cx="775695" cy="1218345"/>
                </a:xfrm>
                <a:custGeom>
                  <a:avLst/>
                  <a:gdLst/>
                  <a:ahLst/>
                  <a:cxnLst/>
                  <a:rect l="l" t="t" r="r" b="b"/>
                  <a:pathLst>
                    <a:path w="15997" h="25127" extrusionOk="0">
                      <a:moveTo>
                        <a:pt x="11095" y="0"/>
                      </a:moveTo>
                      <a:cubicBezTo>
                        <a:pt x="9524" y="0"/>
                        <a:pt x="8312" y="569"/>
                        <a:pt x="8312" y="569"/>
                      </a:cubicBezTo>
                      <a:cubicBezTo>
                        <a:pt x="8312" y="569"/>
                        <a:pt x="7603" y="326"/>
                        <a:pt x="6604" y="326"/>
                      </a:cubicBezTo>
                      <a:cubicBezTo>
                        <a:pt x="4605" y="326"/>
                        <a:pt x="1443" y="1296"/>
                        <a:pt x="464" y="7116"/>
                      </a:cubicBezTo>
                      <a:cubicBezTo>
                        <a:pt x="0" y="9877"/>
                        <a:pt x="369" y="25119"/>
                        <a:pt x="369" y="25119"/>
                      </a:cubicBezTo>
                      <a:lnTo>
                        <a:pt x="4089" y="25126"/>
                      </a:lnTo>
                      <a:lnTo>
                        <a:pt x="4089" y="25126"/>
                      </a:lnTo>
                      <a:cubicBezTo>
                        <a:pt x="4010" y="24860"/>
                        <a:pt x="2877" y="21060"/>
                        <a:pt x="3840" y="17159"/>
                      </a:cubicBezTo>
                      <a:cubicBezTo>
                        <a:pt x="3963" y="16667"/>
                        <a:pt x="4154" y="16196"/>
                        <a:pt x="4335" y="15722"/>
                      </a:cubicBezTo>
                      <a:cubicBezTo>
                        <a:pt x="4581" y="15076"/>
                        <a:pt x="4806" y="14432"/>
                        <a:pt x="4803" y="13745"/>
                      </a:cubicBezTo>
                      <a:cubicBezTo>
                        <a:pt x="4799" y="13274"/>
                        <a:pt x="4717" y="12809"/>
                        <a:pt x="4608" y="12349"/>
                      </a:cubicBezTo>
                      <a:cubicBezTo>
                        <a:pt x="4468" y="11748"/>
                        <a:pt x="4287" y="11150"/>
                        <a:pt x="4178" y="10543"/>
                      </a:cubicBezTo>
                      <a:cubicBezTo>
                        <a:pt x="3933" y="9195"/>
                        <a:pt x="4055" y="7805"/>
                        <a:pt x="4297" y="6457"/>
                      </a:cubicBezTo>
                      <a:cubicBezTo>
                        <a:pt x="4386" y="5965"/>
                        <a:pt x="4499" y="5456"/>
                        <a:pt x="4813" y="5067"/>
                      </a:cubicBezTo>
                      <a:cubicBezTo>
                        <a:pt x="5089" y="4723"/>
                        <a:pt x="5499" y="4511"/>
                        <a:pt x="5912" y="4355"/>
                      </a:cubicBezTo>
                      <a:cubicBezTo>
                        <a:pt x="7219" y="3859"/>
                        <a:pt x="8602" y="3757"/>
                        <a:pt x="9640" y="2822"/>
                      </a:cubicBezTo>
                      <a:cubicBezTo>
                        <a:pt x="9984" y="2515"/>
                        <a:pt x="10490" y="2070"/>
                        <a:pt x="10660" y="1678"/>
                      </a:cubicBezTo>
                      <a:cubicBezTo>
                        <a:pt x="10660" y="1678"/>
                        <a:pt x="13217" y="1818"/>
                        <a:pt x="14306" y="3412"/>
                      </a:cubicBezTo>
                      <a:cubicBezTo>
                        <a:pt x="14446" y="3613"/>
                        <a:pt x="14490" y="3747"/>
                        <a:pt x="14631" y="4084"/>
                      </a:cubicBezTo>
                      <a:cubicBezTo>
                        <a:pt x="14651" y="4136"/>
                        <a:pt x="14695" y="4194"/>
                        <a:pt x="14706" y="4269"/>
                      </a:cubicBezTo>
                      <a:cubicBezTo>
                        <a:pt x="14719" y="4306"/>
                        <a:pt x="14743" y="4355"/>
                        <a:pt x="14757" y="4391"/>
                      </a:cubicBezTo>
                      <a:cubicBezTo>
                        <a:pt x="14774" y="4443"/>
                        <a:pt x="14788" y="4491"/>
                        <a:pt x="14801" y="4542"/>
                      </a:cubicBezTo>
                      <a:cubicBezTo>
                        <a:pt x="15026" y="5371"/>
                        <a:pt x="14886" y="6337"/>
                        <a:pt x="15746" y="6798"/>
                      </a:cubicBezTo>
                      <a:cubicBezTo>
                        <a:pt x="15828" y="6843"/>
                        <a:pt x="15914" y="6904"/>
                        <a:pt x="15996" y="6976"/>
                      </a:cubicBezTo>
                      <a:cubicBezTo>
                        <a:pt x="15976" y="4350"/>
                        <a:pt x="15552" y="1729"/>
                        <a:pt x="14026" y="797"/>
                      </a:cubicBezTo>
                      <a:cubicBezTo>
                        <a:pt x="13039" y="192"/>
                        <a:pt x="12007" y="0"/>
                        <a:pt x="11095" y="0"/>
                      </a:cubicBezTo>
                      <a:close/>
                      <a:moveTo>
                        <a:pt x="4089" y="25126"/>
                      </a:moveTo>
                      <a:cubicBezTo>
                        <a:pt x="4089" y="25126"/>
                        <a:pt x="4089" y="25126"/>
                        <a:pt x="4089" y="25126"/>
                      </a:cubicBezTo>
                      <a:lnTo>
                        <a:pt x="4100" y="25126"/>
                      </a:lnTo>
                      <a:lnTo>
                        <a:pt x="4089" y="25126"/>
                      </a:ln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5"/>
                <p:cNvSpPr/>
                <p:nvPr/>
              </p:nvSpPr>
              <p:spPr>
                <a:xfrm>
                  <a:off x="7498619" y="2133475"/>
                  <a:ext cx="49650" cy="457100"/>
                </a:xfrm>
                <a:custGeom>
                  <a:avLst/>
                  <a:gdLst/>
                  <a:ahLst/>
                  <a:cxnLst/>
                  <a:rect l="l" t="t" r="r" b="b"/>
                  <a:pathLst>
                    <a:path w="1986" h="18284" extrusionOk="0">
                      <a:moveTo>
                        <a:pt x="421" y="0"/>
                      </a:moveTo>
                      <a:cubicBezTo>
                        <a:pt x="-1066" y="5933"/>
                        <a:pt x="1986" y="12167"/>
                        <a:pt x="1986" y="18284"/>
                      </a:cubicBezTo>
                    </a:path>
                  </a:pathLst>
                </a:custGeom>
                <a:noFill/>
                <a:ln w="9525" cap="flat" cmpd="sng">
                  <a:solidFill>
                    <a:srgbClr val="8C5245"/>
                  </a:solidFill>
                  <a:prstDash val="solid"/>
                  <a:round/>
                  <a:headEnd type="none" w="med" len="med"/>
                  <a:tailEnd type="none" w="med" len="med"/>
                </a:ln>
              </p:spPr>
            </p:sp>
            <p:sp>
              <p:nvSpPr>
                <p:cNvPr id="1260" name="Google Shape;1260;p35"/>
                <p:cNvSpPr/>
                <p:nvPr/>
              </p:nvSpPr>
              <p:spPr>
                <a:xfrm>
                  <a:off x="7556950" y="2674900"/>
                  <a:ext cx="52900" cy="455300"/>
                </a:xfrm>
                <a:custGeom>
                  <a:avLst/>
                  <a:gdLst/>
                  <a:ahLst/>
                  <a:cxnLst/>
                  <a:rect l="l" t="t" r="r" b="b"/>
                  <a:pathLst>
                    <a:path w="2116" h="18212" extrusionOk="0">
                      <a:moveTo>
                        <a:pt x="0" y="0"/>
                      </a:moveTo>
                      <a:cubicBezTo>
                        <a:pt x="1480" y="5907"/>
                        <a:pt x="3030" y="12339"/>
                        <a:pt x="1423" y="18212"/>
                      </a:cubicBezTo>
                    </a:path>
                  </a:pathLst>
                </a:custGeom>
                <a:noFill/>
                <a:ln w="9525" cap="flat" cmpd="sng">
                  <a:solidFill>
                    <a:srgbClr val="8C5245"/>
                  </a:solidFill>
                  <a:prstDash val="solid"/>
                  <a:round/>
                  <a:headEnd type="none" w="med" len="med"/>
                  <a:tailEnd type="none" w="med" len="med"/>
                </a:ln>
              </p:spPr>
            </p:sp>
            <p:sp>
              <p:nvSpPr>
                <p:cNvPr id="1261" name="Google Shape;1261;p35"/>
                <p:cNvSpPr/>
                <p:nvPr/>
              </p:nvSpPr>
              <p:spPr>
                <a:xfrm rot="2921729">
                  <a:off x="7034752" y="1940542"/>
                  <a:ext cx="95446" cy="341119"/>
                </a:xfrm>
                <a:prstGeom prst="ellipse">
                  <a:avLst/>
                </a:pr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5"/>
                <p:cNvSpPr/>
                <p:nvPr/>
              </p:nvSpPr>
              <p:spPr>
                <a:xfrm>
                  <a:off x="6993175" y="2010775"/>
                  <a:ext cx="188525" cy="126275"/>
                </a:xfrm>
                <a:custGeom>
                  <a:avLst/>
                  <a:gdLst/>
                  <a:ahLst/>
                  <a:cxnLst/>
                  <a:rect l="l" t="t" r="r" b="b"/>
                  <a:pathLst>
                    <a:path w="7541" h="5051" extrusionOk="0">
                      <a:moveTo>
                        <a:pt x="7541" y="0"/>
                      </a:moveTo>
                      <a:cubicBezTo>
                        <a:pt x="4697" y="1032"/>
                        <a:pt x="540" y="2074"/>
                        <a:pt x="0" y="5051"/>
                      </a:cubicBezTo>
                    </a:path>
                  </a:pathLst>
                </a:custGeom>
                <a:noFill/>
                <a:ln w="9525" cap="flat" cmpd="sng">
                  <a:solidFill>
                    <a:srgbClr val="8C5245"/>
                  </a:solidFill>
                  <a:prstDash val="solid"/>
                  <a:round/>
                  <a:headEnd type="none" w="med" len="med"/>
                  <a:tailEnd type="none" w="med" len="med"/>
                </a:ln>
              </p:spPr>
            </p: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5D0DBA03-223C-764C-1846-3467BE78E3A4}"/>
              </a:ext>
            </a:extLst>
          </p:cNvPr>
          <p:cNvSpPr/>
          <p:nvPr/>
        </p:nvSpPr>
        <p:spPr>
          <a:xfrm>
            <a:off x="6016978" y="1057210"/>
            <a:ext cx="552690" cy="1546148"/>
          </a:xfrm>
          <a:prstGeom prst="roundRect">
            <a:avLst/>
          </a:prstGeom>
          <a:solidFill>
            <a:srgbClr val="A5A0C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grpSp>
        <p:nvGrpSpPr>
          <p:cNvPr id="5" name="Group 4">
            <a:extLst>
              <a:ext uri="{FF2B5EF4-FFF2-40B4-BE49-F238E27FC236}">
                <a16:creationId xmlns:a16="http://schemas.microsoft.com/office/drawing/2014/main" id="{40C23029-A361-D631-62BF-349537BF1A95}"/>
              </a:ext>
            </a:extLst>
          </p:cNvPr>
          <p:cNvGrpSpPr/>
          <p:nvPr/>
        </p:nvGrpSpPr>
        <p:grpSpPr>
          <a:xfrm>
            <a:off x="5355354" y="2734502"/>
            <a:ext cx="1875938" cy="915245"/>
            <a:chOff x="4753844" y="5067076"/>
            <a:chExt cx="2094018" cy="1021643"/>
          </a:xfrm>
        </p:grpSpPr>
        <p:sp>
          <p:nvSpPr>
            <p:cNvPr id="6" name="Freeform: Shape 5">
              <a:extLst>
                <a:ext uri="{FF2B5EF4-FFF2-40B4-BE49-F238E27FC236}">
                  <a16:creationId xmlns:a16="http://schemas.microsoft.com/office/drawing/2014/main" id="{7DF1B70E-9A62-8AD2-229F-C232F40CBED0}"/>
                </a:ext>
              </a:extLst>
            </p:cNvPr>
            <p:cNvSpPr/>
            <p:nvPr/>
          </p:nvSpPr>
          <p:spPr>
            <a:xfrm flipH="1">
              <a:off x="4994537" y="5528482"/>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rgbClr val="D8E2DC"/>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p>
          </p:txBody>
        </p:sp>
        <p:sp>
          <p:nvSpPr>
            <p:cNvPr id="7" name="Freeform: Shape 6">
              <a:extLst>
                <a:ext uri="{FF2B5EF4-FFF2-40B4-BE49-F238E27FC236}">
                  <a16:creationId xmlns:a16="http://schemas.microsoft.com/office/drawing/2014/main" id="{3287E73E-07B1-4130-4E3E-1431B6A127D5}"/>
                </a:ext>
              </a:extLst>
            </p:cNvPr>
            <p:cNvSpPr/>
            <p:nvPr/>
          </p:nvSpPr>
          <p:spPr>
            <a:xfrm flipH="1">
              <a:off x="4753844" y="5067076"/>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p>
          </p:txBody>
        </p:sp>
      </p:grpSp>
      <p:grpSp>
        <p:nvGrpSpPr>
          <p:cNvPr id="8" name="Group 7">
            <a:extLst>
              <a:ext uri="{FF2B5EF4-FFF2-40B4-BE49-F238E27FC236}">
                <a16:creationId xmlns:a16="http://schemas.microsoft.com/office/drawing/2014/main" id="{65E22E89-D69B-3B6A-375F-86A9D444F5D5}"/>
              </a:ext>
            </a:extLst>
          </p:cNvPr>
          <p:cNvGrpSpPr/>
          <p:nvPr/>
        </p:nvGrpSpPr>
        <p:grpSpPr>
          <a:xfrm>
            <a:off x="5033895" y="3862597"/>
            <a:ext cx="2518858" cy="557612"/>
            <a:chOff x="-87225" y="4450172"/>
            <a:chExt cx="2501250" cy="743482"/>
          </a:xfrm>
        </p:grpSpPr>
        <p:sp>
          <p:nvSpPr>
            <p:cNvPr id="9" name="Rectangle: Rounded Corners 8">
              <a:extLst>
                <a:ext uri="{FF2B5EF4-FFF2-40B4-BE49-F238E27FC236}">
                  <a16:creationId xmlns:a16="http://schemas.microsoft.com/office/drawing/2014/main" id="{93AB8866-DF04-0CBE-4B29-C13961E9DCBE}"/>
                </a:ext>
              </a:extLst>
            </p:cNvPr>
            <p:cNvSpPr/>
            <p:nvPr/>
          </p:nvSpPr>
          <p:spPr>
            <a:xfrm>
              <a:off x="-87225" y="4450172"/>
              <a:ext cx="2501250" cy="733260"/>
            </a:xfrm>
            <a:prstGeom prst="roundRect">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100">
                <a:solidFill>
                  <a:srgbClr val="264653"/>
                </a:solidFill>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id="{DE9A0E52-38B9-2962-EE52-CD24D2CA62A1}"/>
                </a:ext>
              </a:extLst>
            </p:cNvPr>
            <p:cNvSpPr txBox="1"/>
            <p:nvPr/>
          </p:nvSpPr>
          <p:spPr>
            <a:xfrm>
              <a:off x="-53594" y="4496028"/>
              <a:ext cx="2412508" cy="697626"/>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8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rPr>
                <a:t>Dung </a:t>
              </a:r>
              <a:r>
                <a:rPr lang="en-US" sz="2800" dirty="0" err="1">
                  <a:solidFill>
                    <a:schemeClr val="bg1"/>
                  </a:solidFill>
                  <a:latin typeface="Times New Roman" panose="02020603050405020304" pitchFamily="18" charset="0"/>
                  <a:ea typeface="Aachen" panose="02020500000000000000" pitchFamily="18" charset="-93"/>
                  <a:cs typeface="Times New Roman" panose="02020603050405020304" pitchFamily="18" charset="0"/>
                </a:rPr>
                <a:t>dịch</a:t>
              </a:r>
              <a:r>
                <a:rPr lang="en-US" sz="28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rPr>
                <a:t> acid</a:t>
              </a:r>
            </a:p>
          </p:txBody>
        </p:sp>
      </p:grpSp>
      <p:sp>
        <p:nvSpPr>
          <p:cNvPr id="11" name="Freeform: Shape 10">
            <a:extLst>
              <a:ext uri="{FF2B5EF4-FFF2-40B4-BE49-F238E27FC236}">
                <a16:creationId xmlns:a16="http://schemas.microsoft.com/office/drawing/2014/main" id="{98DDE0F6-50C4-92D0-C5C2-264CB439ECFF}"/>
              </a:ext>
            </a:extLst>
          </p:cNvPr>
          <p:cNvSpPr/>
          <p:nvPr/>
        </p:nvSpPr>
        <p:spPr>
          <a:xfrm>
            <a:off x="6016978" y="2254428"/>
            <a:ext cx="552690" cy="348930"/>
          </a:xfrm>
          <a:custGeom>
            <a:avLst/>
            <a:gdLst>
              <a:gd name="connsiteX0" fmla="*/ 0 w 736920"/>
              <a:gd name="connsiteY0" fmla="*/ 0 h 465240"/>
              <a:gd name="connsiteX1" fmla="*/ 736920 w 736920"/>
              <a:gd name="connsiteY1" fmla="*/ 0 h 465240"/>
              <a:gd name="connsiteX2" fmla="*/ 736920 w 736920"/>
              <a:gd name="connsiteY2" fmla="*/ 342418 h 465240"/>
              <a:gd name="connsiteX3" fmla="*/ 614098 w 736920"/>
              <a:gd name="connsiteY3" fmla="*/ 465240 h 465240"/>
              <a:gd name="connsiteX4" fmla="*/ 122822 w 736920"/>
              <a:gd name="connsiteY4" fmla="*/ 465240 h 465240"/>
              <a:gd name="connsiteX5" fmla="*/ 0 w 736920"/>
              <a:gd name="connsiteY5" fmla="*/ 342418 h 4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20" h="465240">
                <a:moveTo>
                  <a:pt x="0" y="0"/>
                </a:moveTo>
                <a:lnTo>
                  <a:pt x="736920" y="0"/>
                </a:lnTo>
                <a:lnTo>
                  <a:pt x="736920" y="342418"/>
                </a:lnTo>
                <a:cubicBezTo>
                  <a:pt x="736920" y="410251"/>
                  <a:pt x="681931" y="465240"/>
                  <a:pt x="614098" y="465240"/>
                </a:cubicBezTo>
                <a:lnTo>
                  <a:pt x="122822" y="465240"/>
                </a:lnTo>
                <a:cubicBezTo>
                  <a:pt x="54989" y="465240"/>
                  <a:pt x="0" y="410251"/>
                  <a:pt x="0" y="342418"/>
                </a:cubicBezTo>
                <a:close/>
              </a:path>
            </a:pathLst>
          </a:custGeom>
          <a:solidFill>
            <a:srgbClr val="E76F5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p>
        </p:txBody>
      </p:sp>
      <p:grpSp>
        <p:nvGrpSpPr>
          <p:cNvPr id="12" name="Group 11">
            <a:extLst>
              <a:ext uri="{FF2B5EF4-FFF2-40B4-BE49-F238E27FC236}">
                <a16:creationId xmlns:a16="http://schemas.microsoft.com/office/drawing/2014/main" id="{E475022B-B82F-C761-288D-A5A974C4C7A5}"/>
              </a:ext>
            </a:extLst>
          </p:cNvPr>
          <p:cNvGrpSpPr/>
          <p:nvPr/>
        </p:nvGrpSpPr>
        <p:grpSpPr>
          <a:xfrm>
            <a:off x="1344065" y="2808363"/>
            <a:ext cx="1875938" cy="915245"/>
            <a:chOff x="4753844" y="5067076"/>
            <a:chExt cx="2094018" cy="1021643"/>
          </a:xfrm>
        </p:grpSpPr>
        <p:sp>
          <p:nvSpPr>
            <p:cNvPr id="13" name="Freeform: Shape 12">
              <a:extLst>
                <a:ext uri="{FF2B5EF4-FFF2-40B4-BE49-F238E27FC236}">
                  <a16:creationId xmlns:a16="http://schemas.microsoft.com/office/drawing/2014/main" id="{3D72D2A1-00FF-1605-2028-9A99C947BD61}"/>
                </a:ext>
              </a:extLst>
            </p:cNvPr>
            <p:cNvSpPr/>
            <p:nvPr/>
          </p:nvSpPr>
          <p:spPr>
            <a:xfrm flipH="1">
              <a:off x="4994537" y="5528482"/>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bg1"/>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p>
          </p:txBody>
        </p:sp>
        <p:sp>
          <p:nvSpPr>
            <p:cNvPr id="14" name="Freeform: Shape 13">
              <a:extLst>
                <a:ext uri="{FF2B5EF4-FFF2-40B4-BE49-F238E27FC236}">
                  <a16:creationId xmlns:a16="http://schemas.microsoft.com/office/drawing/2014/main" id="{560DA068-E508-2F5B-0326-FC223BBDDAA8}"/>
                </a:ext>
              </a:extLst>
            </p:cNvPr>
            <p:cNvSpPr/>
            <p:nvPr/>
          </p:nvSpPr>
          <p:spPr>
            <a:xfrm flipH="1">
              <a:off x="4753844" y="5067076"/>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p>
          </p:txBody>
        </p:sp>
      </p:grpSp>
      <p:pic>
        <p:nvPicPr>
          <p:cNvPr id="16" name="Picture 15">
            <a:extLst>
              <a:ext uri="{FF2B5EF4-FFF2-40B4-BE49-F238E27FC236}">
                <a16:creationId xmlns:a16="http://schemas.microsoft.com/office/drawing/2014/main" id="{898B0732-DC91-D81A-1EE0-CC8E36CF03C4}"/>
              </a:ext>
            </a:extLst>
          </p:cNvPr>
          <p:cNvPicPr>
            <a:picLocks noChangeAspect="1"/>
          </p:cNvPicPr>
          <p:nvPr/>
        </p:nvPicPr>
        <p:blipFill>
          <a:blip r:embed="rId2"/>
          <a:stretch>
            <a:fillRect/>
          </a:stretch>
        </p:blipFill>
        <p:spPr>
          <a:xfrm rot="17665228">
            <a:off x="2079838" y="959411"/>
            <a:ext cx="2133600" cy="2143125"/>
          </a:xfrm>
          <a:prstGeom prst="rect">
            <a:avLst/>
          </a:prstGeom>
        </p:spPr>
      </p:pic>
      <p:sp>
        <p:nvSpPr>
          <p:cNvPr id="17" name="TextBox 16">
            <a:extLst>
              <a:ext uri="{FF2B5EF4-FFF2-40B4-BE49-F238E27FC236}">
                <a16:creationId xmlns:a16="http://schemas.microsoft.com/office/drawing/2014/main" id="{039DAA43-C66A-4B7D-3489-2C3DFC728E17}"/>
              </a:ext>
            </a:extLst>
          </p:cNvPr>
          <p:cNvSpPr txBox="1"/>
          <p:nvPr/>
        </p:nvSpPr>
        <p:spPr>
          <a:xfrm>
            <a:off x="1646746" y="3992141"/>
            <a:ext cx="1400233" cy="400110"/>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pPr algn="ctr"/>
            <a:r>
              <a:rPr lang="en-US" sz="2000" dirty="0" err="1">
                <a:latin typeface="Times New Roman" panose="02020603050405020304" pitchFamily="18" charset="0"/>
                <a:cs typeface="Times New Roman" panose="02020603050405020304" pitchFamily="18" charset="0"/>
              </a:rPr>
              <a:t>Nước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cất</a:t>
            </a:r>
            <a:endParaRPr lang="en-US" sz="2000" dirty="0">
              <a:latin typeface="Times New Roman" panose="02020603050405020304" pitchFamily="18" charset="0"/>
              <a:cs typeface="Times New Roman" panose="02020603050405020304" pitchFamily="18" charset="0"/>
            </a:endParaRPr>
          </a:p>
        </p:txBody>
      </p:sp>
      <p:cxnSp>
        <p:nvCxnSpPr>
          <p:cNvPr id="19" name="Straight Arrow Connector 18">
            <a:extLst>
              <a:ext uri="{FF2B5EF4-FFF2-40B4-BE49-F238E27FC236}">
                <a16:creationId xmlns:a16="http://schemas.microsoft.com/office/drawing/2014/main" id="{E5262E6D-0DF8-FC6D-F44B-DCE94E1D6F08}"/>
              </a:ext>
            </a:extLst>
          </p:cNvPr>
          <p:cNvCxnSpPr>
            <a:cxnSpLocks/>
          </p:cNvCxnSpPr>
          <p:nvPr/>
        </p:nvCxnSpPr>
        <p:spPr>
          <a:xfrm flipH="1">
            <a:off x="3465689" y="1315149"/>
            <a:ext cx="700117" cy="515135"/>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grpSp>
        <p:nvGrpSpPr>
          <p:cNvPr id="20" name="Group 19">
            <a:extLst>
              <a:ext uri="{FF2B5EF4-FFF2-40B4-BE49-F238E27FC236}">
                <a16:creationId xmlns:a16="http://schemas.microsoft.com/office/drawing/2014/main" id="{05199C2F-8CED-B0B4-8FF0-5343233275A0}"/>
              </a:ext>
            </a:extLst>
          </p:cNvPr>
          <p:cNvGrpSpPr/>
          <p:nvPr/>
        </p:nvGrpSpPr>
        <p:grpSpPr>
          <a:xfrm>
            <a:off x="3361223" y="736246"/>
            <a:ext cx="1285971" cy="578903"/>
            <a:chOff x="-87225" y="4450172"/>
            <a:chExt cx="2501250" cy="771870"/>
          </a:xfrm>
        </p:grpSpPr>
        <p:sp>
          <p:nvSpPr>
            <p:cNvPr id="21" name="Rectangle: Rounded Corners 20">
              <a:extLst>
                <a:ext uri="{FF2B5EF4-FFF2-40B4-BE49-F238E27FC236}">
                  <a16:creationId xmlns:a16="http://schemas.microsoft.com/office/drawing/2014/main" id="{7EA21F54-7F28-2571-2968-7E6D70545138}"/>
                </a:ext>
              </a:extLst>
            </p:cNvPr>
            <p:cNvSpPr/>
            <p:nvPr/>
          </p:nvSpPr>
          <p:spPr>
            <a:xfrm>
              <a:off x="-87225" y="4450172"/>
              <a:ext cx="2501250" cy="733260"/>
            </a:xfrm>
            <a:prstGeom prst="roundRect">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100">
                <a:solidFill>
                  <a:srgbClr val="264653"/>
                </a:solidFill>
                <a:latin typeface="Times New Roman" panose="02020603050405020304" pitchFamily="18" charset="0"/>
                <a:cs typeface="Times New Roman" panose="02020603050405020304" pitchFamily="18" charset="0"/>
              </a:endParaRPr>
            </a:p>
          </p:txBody>
        </p:sp>
        <p:sp>
          <p:nvSpPr>
            <p:cNvPr id="22" name="TextBox 21">
              <a:extLst>
                <a:ext uri="{FF2B5EF4-FFF2-40B4-BE49-F238E27FC236}">
                  <a16:creationId xmlns:a16="http://schemas.microsoft.com/office/drawing/2014/main" id="{23A1C0C0-77E8-A94D-0530-AB04E49965C9}"/>
                </a:ext>
              </a:extLst>
            </p:cNvPr>
            <p:cNvSpPr txBox="1"/>
            <p:nvPr/>
          </p:nvSpPr>
          <p:spPr>
            <a:xfrm>
              <a:off x="1517" y="4524415"/>
              <a:ext cx="2323766" cy="69762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8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rPr>
                <a:t>Acid </a:t>
              </a:r>
            </a:p>
          </p:txBody>
        </p:sp>
      </p:grpSp>
      <p:sp>
        <p:nvSpPr>
          <p:cNvPr id="23" name="Arrow: Right 22">
            <a:extLst>
              <a:ext uri="{FF2B5EF4-FFF2-40B4-BE49-F238E27FC236}">
                <a16:creationId xmlns:a16="http://schemas.microsoft.com/office/drawing/2014/main" id="{BEFC9EF5-70DD-6571-E2E7-CA06E3831FCE}"/>
              </a:ext>
            </a:extLst>
          </p:cNvPr>
          <p:cNvSpPr/>
          <p:nvPr/>
        </p:nvSpPr>
        <p:spPr>
          <a:xfrm>
            <a:off x="3465689" y="2930215"/>
            <a:ext cx="1613318" cy="515135"/>
          </a:xfrm>
          <a:prstGeom prst="rightArrow">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25" name="TextBox 24">
            <a:extLst>
              <a:ext uri="{FF2B5EF4-FFF2-40B4-BE49-F238E27FC236}">
                <a16:creationId xmlns:a16="http://schemas.microsoft.com/office/drawing/2014/main" id="{1FF5F676-40BF-D19D-2450-E50CFD36ED0F}"/>
              </a:ext>
            </a:extLst>
          </p:cNvPr>
          <p:cNvSpPr txBox="1"/>
          <p:nvPr/>
        </p:nvSpPr>
        <p:spPr>
          <a:xfrm>
            <a:off x="6839085" y="1628906"/>
            <a:ext cx="1875938" cy="830997"/>
          </a:xfrm>
          <a:prstGeom prst="rect">
            <a:avLst/>
          </a:prstGeom>
          <a:noFill/>
        </p:spPr>
        <p:txBody>
          <a:bodyPr wrap="square">
            <a:spAutoFit/>
          </a:bodyPr>
          <a:lstStyle/>
          <a:p>
            <a:pPr algn="ctr"/>
            <a:r>
              <a:rPr lang="en-US" sz="2400" dirty="0" err="1">
                <a:solidFill>
                  <a:srgbClr val="FF0000"/>
                </a:solidFill>
                <a:latin typeface="Times New Roman" panose="02020603050405020304" pitchFamily="18" charset="0"/>
                <a:ea typeface="Aachen" panose="02020500000000000000" pitchFamily="18" charset="-93"/>
                <a:cs typeface="Times New Roman" panose="02020603050405020304" pitchFamily="18" charset="0"/>
              </a:rPr>
              <a:t>Làm</a:t>
            </a:r>
            <a:r>
              <a:rPr lang="en-US" sz="2400" dirty="0">
                <a:solidFill>
                  <a:srgbClr val="FF0000"/>
                </a:solidFill>
                <a:latin typeface="Times New Roman" panose="02020603050405020304" pitchFamily="18" charset="0"/>
                <a:ea typeface="Aachen" panose="02020500000000000000" pitchFamily="18" charset="-93"/>
                <a:cs typeface="Times New Roman" panose="02020603050405020304" pitchFamily="18" charset="0"/>
              </a:rPr>
              <a:t> </a:t>
            </a:r>
            <a:r>
              <a:rPr lang="en-US" sz="2400" dirty="0" err="1">
                <a:solidFill>
                  <a:srgbClr val="FF0000"/>
                </a:solidFill>
                <a:latin typeface="Times New Roman" panose="02020603050405020304" pitchFamily="18" charset="0"/>
                <a:ea typeface="Aachen" panose="02020500000000000000" pitchFamily="18" charset="-93"/>
                <a:cs typeface="Times New Roman" panose="02020603050405020304" pitchFamily="18" charset="0"/>
              </a:rPr>
              <a:t>quỳ</a:t>
            </a:r>
            <a:r>
              <a:rPr lang="en-US" sz="2400" dirty="0">
                <a:solidFill>
                  <a:srgbClr val="FF0000"/>
                </a:solidFill>
                <a:latin typeface="Times New Roman" panose="02020603050405020304" pitchFamily="18" charset="0"/>
                <a:ea typeface="Aachen" panose="02020500000000000000" pitchFamily="18" charset="-93"/>
                <a:cs typeface="Times New Roman" panose="02020603050405020304" pitchFamily="18" charset="0"/>
              </a:rPr>
              <a:t> </a:t>
            </a:r>
            <a:r>
              <a:rPr lang="en-US" sz="2400" dirty="0" err="1">
                <a:solidFill>
                  <a:srgbClr val="FF0000"/>
                </a:solidFill>
                <a:latin typeface="Times New Roman" panose="02020603050405020304" pitchFamily="18" charset="0"/>
                <a:ea typeface="Aachen" panose="02020500000000000000" pitchFamily="18" charset="-93"/>
                <a:cs typeface="Times New Roman" panose="02020603050405020304" pitchFamily="18" charset="0"/>
              </a:rPr>
              <a:t>tím</a:t>
            </a:r>
            <a:r>
              <a:rPr lang="en-US" sz="2400" dirty="0">
                <a:solidFill>
                  <a:srgbClr val="FF0000"/>
                </a:solidFill>
                <a:latin typeface="Times New Roman" panose="02020603050405020304" pitchFamily="18" charset="0"/>
                <a:ea typeface="Aachen" panose="02020500000000000000" pitchFamily="18" charset="-93"/>
                <a:cs typeface="Times New Roman" panose="02020603050405020304" pitchFamily="18" charset="0"/>
              </a:rPr>
              <a:t> </a:t>
            </a:r>
            <a:r>
              <a:rPr lang="en-US" sz="2400" dirty="0" err="1">
                <a:solidFill>
                  <a:srgbClr val="FF0000"/>
                </a:solidFill>
                <a:latin typeface="Times New Roman" panose="02020603050405020304" pitchFamily="18" charset="0"/>
                <a:ea typeface="Aachen" panose="02020500000000000000" pitchFamily="18" charset="-93"/>
                <a:cs typeface="Times New Roman" panose="02020603050405020304" pitchFamily="18" charset="0"/>
              </a:rPr>
              <a:t>chuyển</a:t>
            </a:r>
            <a:r>
              <a:rPr lang="en-US" sz="2400" dirty="0">
                <a:solidFill>
                  <a:srgbClr val="FF0000"/>
                </a:solidFill>
                <a:latin typeface="Times New Roman" panose="02020603050405020304" pitchFamily="18" charset="0"/>
                <a:ea typeface="Aachen" panose="02020500000000000000" pitchFamily="18" charset="-93"/>
                <a:cs typeface="Times New Roman" panose="02020603050405020304" pitchFamily="18" charset="0"/>
              </a:rPr>
              <a:t> </a:t>
            </a:r>
            <a:r>
              <a:rPr lang="en-US" sz="2400" dirty="0" err="1">
                <a:solidFill>
                  <a:srgbClr val="FF0000"/>
                </a:solidFill>
                <a:latin typeface="Times New Roman" panose="02020603050405020304" pitchFamily="18" charset="0"/>
                <a:ea typeface="Aachen" panose="02020500000000000000" pitchFamily="18" charset="-93"/>
                <a:cs typeface="Times New Roman" panose="02020603050405020304" pitchFamily="18" charset="0"/>
              </a:rPr>
              <a:t>đỏ</a:t>
            </a:r>
            <a:endParaRPr lang="en-US" sz="24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4247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16" presetClass="entr" presetSubtype="21"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barn(inVertical)">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inVertical)">
                                      <p:cBhvr>
                                        <p:cTn id="15" dur="500"/>
                                        <p:tgtEl>
                                          <p:spTgt spid="16"/>
                                        </p:tgtEl>
                                      </p:cBhvr>
                                    </p:animEffect>
                                  </p:childTnLst>
                                </p:cTn>
                              </p:par>
                              <p:par>
                                <p:cTn id="16" presetID="16" presetClass="entr" presetSubtype="21" fill="hold" nodeType="with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barn(inVertical)">
                                      <p:cBhvr>
                                        <p:cTn id="18" dur="500"/>
                                        <p:tgtEl>
                                          <p:spTgt spid="19"/>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barn(inVertical)">
                                      <p:cBhvr>
                                        <p:cTn id="21" dur="500"/>
                                        <p:tgtEl>
                                          <p:spTgt spid="17"/>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barn(inVertical)">
                                      <p:cBhvr>
                                        <p:cTn id="26" dur="500"/>
                                        <p:tgtEl>
                                          <p:spTgt spid="23"/>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barn(inVertical)">
                                      <p:cBhvr>
                                        <p:cTn id="31" dur="500"/>
                                        <p:tgtEl>
                                          <p:spTgt spid="5"/>
                                        </p:tgtEl>
                                      </p:cBhvr>
                                    </p:animEffect>
                                  </p:childTnLst>
                                </p:cTn>
                              </p:par>
                              <p:par>
                                <p:cTn id="32" presetID="16" presetClass="entr" presetSubtype="21" fill="hold" nodeType="with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barn(inVertical)">
                                      <p:cBhvr>
                                        <p:cTn id="34" dur="5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barn(inVertical)">
                                      <p:cBhvr>
                                        <p:cTn id="39" dur="500"/>
                                        <p:tgtEl>
                                          <p:spTgt spid="4"/>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11"/>
                                        </p:tgtEl>
                                        <p:attrNameLst>
                                          <p:attrName>style.visibility</p:attrName>
                                        </p:attrNameLst>
                                      </p:cBhvr>
                                      <p:to>
                                        <p:strVal val="visible"/>
                                      </p:to>
                                    </p:set>
                                    <p:animEffect transition="in" filter="barn(inVertical)">
                                      <p:cBhvr>
                                        <p:cTn id="44" dur="500"/>
                                        <p:tgtEl>
                                          <p:spTgt spid="11"/>
                                        </p:tgtEl>
                                      </p:cBhvr>
                                    </p:animEffect>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25"/>
                                        </p:tgtEl>
                                        <p:attrNameLst>
                                          <p:attrName>style.visibility</p:attrName>
                                        </p:attrNameLst>
                                      </p:cBhvr>
                                      <p:to>
                                        <p:strVal val="visible"/>
                                      </p:to>
                                    </p:set>
                                    <p:animEffect transition="in" filter="fade">
                                      <p:cBhvr>
                                        <p:cTn id="49" dur="1000"/>
                                        <p:tgtEl>
                                          <p:spTgt spid="25"/>
                                        </p:tgtEl>
                                      </p:cBhvr>
                                    </p:animEffect>
                                    <p:anim calcmode="lin" valueType="num">
                                      <p:cBhvr>
                                        <p:cTn id="50" dur="1000" fill="hold"/>
                                        <p:tgtEl>
                                          <p:spTgt spid="25"/>
                                        </p:tgtEl>
                                        <p:attrNameLst>
                                          <p:attrName>ppt_x</p:attrName>
                                        </p:attrNameLst>
                                      </p:cBhvr>
                                      <p:tavLst>
                                        <p:tav tm="0">
                                          <p:val>
                                            <p:strVal val="#ppt_x"/>
                                          </p:val>
                                        </p:tav>
                                        <p:tav tm="100000">
                                          <p:val>
                                            <p:strVal val="#ppt_x"/>
                                          </p:val>
                                        </p:tav>
                                      </p:tavLst>
                                    </p:anim>
                                    <p:anim calcmode="lin" valueType="num">
                                      <p:cBhvr>
                                        <p:cTn id="51"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1" grpId="0" animBg="1"/>
      <p:bldP spid="17" grpId="0" animBg="1"/>
      <p:bldP spid="23" grpId="0" animBg="1"/>
      <p:bldP spid="2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A8E0E91-34DD-6EC1-2BC1-F9EF88725DF0}"/>
              </a:ext>
            </a:extLst>
          </p:cNvPr>
          <p:cNvSpPr/>
          <p:nvPr/>
        </p:nvSpPr>
        <p:spPr>
          <a:xfrm>
            <a:off x="1454850" y="1422210"/>
            <a:ext cx="552690" cy="1546148"/>
          </a:xfrm>
          <a:prstGeom prst="roundRect">
            <a:avLst/>
          </a:prstGeom>
          <a:solidFill>
            <a:srgbClr val="A5A0C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grpSp>
        <p:nvGrpSpPr>
          <p:cNvPr id="3" name="Group 2">
            <a:extLst>
              <a:ext uri="{FF2B5EF4-FFF2-40B4-BE49-F238E27FC236}">
                <a16:creationId xmlns:a16="http://schemas.microsoft.com/office/drawing/2014/main" id="{2B58676E-E74B-743B-A40B-79E1DEEAB781}"/>
              </a:ext>
            </a:extLst>
          </p:cNvPr>
          <p:cNvGrpSpPr/>
          <p:nvPr/>
        </p:nvGrpSpPr>
        <p:grpSpPr>
          <a:xfrm>
            <a:off x="793226" y="3099502"/>
            <a:ext cx="1875938" cy="915245"/>
            <a:chOff x="4753844" y="5067076"/>
            <a:chExt cx="2094018" cy="1021643"/>
          </a:xfrm>
        </p:grpSpPr>
        <p:sp>
          <p:nvSpPr>
            <p:cNvPr id="4" name="Freeform: Shape 3">
              <a:extLst>
                <a:ext uri="{FF2B5EF4-FFF2-40B4-BE49-F238E27FC236}">
                  <a16:creationId xmlns:a16="http://schemas.microsoft.com/office/drawing/2014/main" id="{93735B3E-9127-D07C-EC6F-5905BC6C3C8A}"/>
                </a:ext>
              </a:extLst>
            </p:cNvPr>
            <p:cNvSpPr/>
            <p:nvPr/>
          </p:nvSpPr>
          <p:spPr>
            <a:xfrm flipH="1">
              <a:off x="4994537" y="5528482"/>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rgbClr val="D8E2DC"/>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5" name="Freeform: Shape 4">
              <a:extLst>
                <a:ext uri="{FF2B5EF4-FFF2-40B4-BE49-F238E27FC236}">
                  <a16:creationId xmlns:a16="http://schemas.microsoft.com/office/drawing/2014/main" id="{77039EE0-42BA-1DE7-DF75-3EFF366B8C52}"/>
                </a:ext>
              </a:extLst>
            </p:cNvPr>
            <p:cNvSpPr/>
            <p:nvPr/>
          </p:nvSpPr>
          <p:spPr>
            <a:xfrm flipH="1">
              <a:off x="4753844" y="5067076"/>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6" name="Group 5">
            <a:extLst>
              <a:ext uri="{FF2B5EF4-FFF2-40B4-BE49-F238E27FC236}">
                <a16:creationId xmlns:a16="http://schemas.microsoft.com/office/drawing/2014/main" id="{BA42C733-1E09-A7D5-EB4A-47C492891ACC}"/>
              </a:ext>
            </a:extLst>
          </p:cNvPr>
          <p:cNvGrpSpPr/>
          <p:nvPr/>
        </p:nvGrpSpPr>
        <p:grpSpPr>
          <a:xfrm>
            <a:off x="430392" y="4134025"/>
            <a:ext cx="2518858" cy="549945"/>
            <a:chOff x="-87225" y="4450172"/>
            <a:chExt cx="2501250" cy="733260"/>
          </a:xfrm>
        </p:grpSpPr>
        <p:sp>
          <p:nvSpPr>
            <p:cNvPr id="7" name="Rectangle: Rounded Corners 6">
              <a:extLst>
                <a:ext uri="{FF2B5EF4-FFF2-40B4-BE49-F238E27FC236}">
                  <a16:creationId xmlns:a16="http://schemas.microsoft.com/office/drawing/2014/main" id="{EB167014-89C2-9EB5-CDB7-5A271A42A714}"/>
                </a:ext>
              </a:extLst>
            </p:cNvPr>
            <p:cNvSpPr/>
            <p:nvPr/>
          </p:nvSpPr>
          <p:spPr>
            <a:xfrm>
              <a:off x="-87225" y="4450172"/>
              <a:ext cx="2501250" cy="733260"/>
            </a:xfrm>
            <a:prstGeom prst="roundRect">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solidFill>
                  <a:srgbClr val="264653"/>
                </a:solidFill>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id="{7C0D722D-6537-B293-86F8-1BA35BEC847D}"/>
                </a:ext>
              </a:extLst>
            </p:cNvPr>
            <p:cNvSpPr txBox="1"/>
            <p:nvPr/>
          </p:nvSpPr>
          <p:spPr>
            <a:xfrm>
              <a:off x="1517" y="4524415"/>
              <a:ext cx="2323766" cy="615553"/>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4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rPr>
                <a:t>Dung </a:t>
              </a:r>
              <a:r>
                <a:rPr lang="en-US" sz="2400" dirty="0" err="1">
                  <a:solidFill>
                    <a:schemeClr val="bg1"/>
                  </a:solidFill>
                  <a:latin typeface="Times New Roman" panose="02020603050405020304" pitchFamily="18" charset="0"/>
                  <a:ea typeface="Aachen" panose="02020500000000000000" pitchFamily="18" charset="-93"/>
                  <a:cs typeface="Times New Roman" panose="02020603050405020304" pitchFamily="18" charset="0"/>
                </a:rPr>
                <a:t>dịch</a:t>
              </a:r>
              <a:r>
                <a:rPr lang="en-US" sz="24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rPr>
                <a:t> acid</a:t>
              </a:r>
            </a:p>
          </p:txBody>
        </p:sp>
      </p:grpSp>
      <p:sp>
        <p:nvSpPr>
          <p:cNvPr id="9" name="Freeform: Shape 8">
            <a:extLst>
              <a:ext uri="{FF2B5EF4-FFF2-40B4-BE49-F238E27FC236}">
                <a16:creationId xmlns:a16="http://schemas.microsoft.com/office/drawing/2014/main" id="{1130AF36-2040-3FC4-DA3F-ED4549FAC5F2}"/>
              </a:ext>
            </a:extLst>
          </p:cNvPr>
          <p:cNvSpPr/>
          <p:nvPr/>
        </p:nvSpPr>
        <p:spPr>
          <a:xfrm>
            <a:off x="1454850" y="2619428"/>
            <a:ext cx="552690" cy="348930"/>
          </a:xfrm>
          <a:custGeom>
            <a:avLst/>
            <a:gdLst>
              <a:gd name="connsiteX0" fmla="*/ 0 w 736920"/>
              <a:gd name="connsiteY0" fmla="*/ 0 h 465240"/>
              <a:gd name="connsiteX1" fmla="*/ 736920 w 736920"/>
              <a:gd name="connsiteY1" fmla="*/ 0 h 465240"/>
              <a:gd name="connsiteX2" fmla="*/ 736920 w 736920"/>
              <a:gd name="connsiteY2" fmla="*/ 342418 h 465240"/>
              <a:gd name="connsiteX3" fmla="*/ 614098 w 736920"/>
              <a:gd name="connsiteY3" fmla="*/ 465240 h 465240"/>
              <a:gd name="connsiteX4" fmla="*/ 122822 w 736920"/>
              <a:gd name="connsiteY4" fmla="*/ 465240 h 465240"/>
              <a:gd name="connsiteX5" fmla="*/ 0 w 736920"/>
              <a:gd name="connsiteY5" fmla="*/ 342418 h 4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20" h="465240">
                <a:moveTo>
                  <a:pt x="0" y="0"/>
                </a:moveTo>
                <a:lnTo>
                  <a:pt x="736920" y="0"/>
                </a:lnTo>
                <a:lnTo>
                  <a:pt x="736920" y="342418"/>
                </a:lnTo>
                <a:cubicBezTo>
                  <a:pt x="736920" y="410251"/>
                  <a:pt x="681931" y="465240"/>
                  <a:pt x="614098" y="465240"/>
                </a:cubicBezTo>
                <a:lnTo>
                  <a:pt x="122822" y="465240"/>
                </a:lnTo>
                <a:cubicBezTo>
                  <a:pt x="54989" y="465240"/>
                  <a:pt x="0" y="410251"/>
                  <a:pt x="0" y="342418"/>
                </a:cubicBezTo>
                <a:close/>
              </a:path>
            </a:pathLst>
          </a:custGeom>
          <a:solidFill>
            <a:srgbClr val="E76F5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nvGrpSpPr>
          <p:cNvPr id="10" name="Group 9">
            <a:extLst>
              <a:ext uri="{FF2B5EF4-FFF2-40B4-BE49-F238E27FC236}">
                <a16:creationId xmlns:a16="http://schemas.microsoft.com/office/drawing/2014/main" id="{9C283FAE-E1CC-1E24-2893-738726B80BA3}"/>
              </a:ext>
            </a:extLst>
          </p:cNvPr>
          <p:cNvGrpSpPr/>
          <p:nvPr/>
        </p:nvGrpSpPr>
        <p:grpSpPr>
          <a:xfrm>
            <a:off x="3081866" y="1366528"/>
            <a:ext cx="5260039" cy="549945"/>
            <a:chOff x="-87225" y="4450172"/>
            <a:chExt cx="2501250" cy="733260"/>
          </a:xfrm>
        </p:grpSpPr>
        <p:sp>
          <p:nvSpPr>
            <p:cNvPr id="11" name="Rectangle: Rounded Corners 10">
              <a:extLst>
                <a:ext uri="{FF2B5EF4-FFF2-40B4-BE49-F238E27FC236}">
                  <a16:creationId xmlns:a16="http://schemas.microsoft.com/office/drawing/2014/main" id="{D9F79A8E-6E3D-703F-1645-B8AD065BFCF4}"/>
                </a:ext>
              </a:extLst>
            </p:cNvPr>
            <p:cNvSpPr/>
            <p:nvPr/>
          </p:nvSpPr>
          <p:spPr>
            <a:xfrm>
              <a:off x="-87225" y="4450172"/>
              <a:ext cx="2501250" cy="733260"/>
            </a:xfrm>
            <a:prstGeom prst="roundRect">
              <a:avLst/>
            </a:prstGeom>
            <a:solidFill>
              <a:srgbClr val="E76F5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solidFill>
                  <a:srgbClr val="264653"/>
                </a:solidFill>
                <a:latin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id="{F83884A3-70DF-1E61-5295-5B17343AB5C2}"/>
                </a:ext>
              </a:extLst>
            </p:cNvPr>
            <p:cNvSpPr txBox="1"/>
            <p:nvPr/>
          </p:nvSpPr>
          <p:spPr>
            <a:xfrm>
              <a:off x="1517" y="4524415"/>
              <a:ext cx="2412508" cy="615554"/>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4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rPr>
                <a:t>Dung </a:t>
              </a:r>
              <a:r>
                <a:rPr lang="en-US" sz="2400" dirty="0" err="1">
                  <a:solidFill>
                    <a:schemeClr val="bg1"/>
                  </a:solidFill>
                  <a:latin typeface="Times New Roman" panose="02020603050405020304" pitchFamily="18" charset="0"/>
                  <a:ea typeface="Aachen" panose="02020500000000000000" pitchFamily="18" charset="-93"/>
                  <a:cs typeface="Times New Roman" panose="02020603050405020304" pitchFamily="18" charset="0"/>
                </a:rPr>
                <a:t>dịch</a:t>
              </a:r>
              <a:r>
                <a:rPr lang="en-US" sz="24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rPr>
                <a:t> acid </a:t>
              </a:r>
              <a:r>
                <a:rPr lang="en-US" sz="2400" dirty="0" err="1">
                  <a:solidFill>
                    <a:schemeClr val="bg1"/>
                  </a:solidFill>
                  <a:latin typeface="Times New Roman" panose="02020603050405020304" pitchFamily="18" charset="0"/>
                  <a:ea typeface="Aachen" panose="02020500000000000000" pitchFamily="18" charset="-93"/>
                  <a:cs typeface="Times New Roman" panose="02020603050405020304" pitchFamily="18" charset="0"/>
                </a:rPr>
                <a:t>làm</a:t>
              </a:r>
              <a:r>
                <a:rPr lang="en-US" sz="24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rPr>
                <a:t> </a:t>
              </a:r>
              <a:r>
                <a:rPr lang="en-US" sz="2400" dirty="0" err="1">
                  <a:solidFill>
                    <a:schemeClr val="bg1"/>
                  </a:solidFill>
                  <a:latin typeface="Times New Roman" panose="02020603050405020304" pitchFamily="18" charset="0"/>
                  <a:ea typeface="Aachen" panose="02020500000000000000" pitchFamily="18" charset="-93"/>
                  <a:cs typeface="Times New Roman" panose="02020603050405020304" pitchFamily="18" charset="0"/>
                </a:rPr>
                <a:t>quỳ</a:t>
              </a:r>
              <a:r>
                <a:rPr lang="en-US" sz="24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rPr>
                <a:t> </a:t>
              </a:r>
              <a:r>
                <a:rPr lang="en-US" sz="2400" dirty="0" err="1">
                  <a:solidFill>
                    <a:schemeClr val="bg1"/>
                  </a:solidFill>
                  <a:latin typeface="Times New Roman" panose="02020603050405020304" pitchFamily="18" charset="0"/>
                  <a:ea typeface="Aachen" panose="02020500000000000000" pitchFamily="18" charset="-93"/>
                  <a:cs typeface="Times New Roman" panose="02020603050405020304" pitchFamily="18" charset="0"/>
                </a:rPr>
                <a:t>tím</a:t>
              </a:r>
              <a:r>
                <a:rPr lang="en-US" sz="24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rPr>
                <a:t> </a:t>
              </a:r>
              <a:r>
                <a:rPr lang="en-US" sz="2400" dirty="0" err="1">
                  <a:solidFill>
                    <a:schemeClr val="bg1"/>
                  </a:solidFill>
                  <a:latin typeface="Times New Roman" panose="02020603050405020304" pitchFamily="18" charset="0"/>
                  <a:ea typeface="Aachen" panose="02020500000000000000" pitchFamily="18" charset="-93"/>
                  <a:cs typeface="Times New Roman" panose="02020603050405020304" pitchFamily="18" charset="0"/>
                </a:rPr>
                <a:t>chuyển</a:t>
              </a:r>
              <a:r>
                <a:rPr lang="en-US" sz="24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rPr>
                <a:t> </a:t>
              </a:r>
              <a:r>
                <a:rPr lang="en-US" sz="2400" dirty="0" err="1">
                  <a:solidFill>
                    <a:schemeClr val="bg1"/>
                  </a:solidFill>
                  <a:latin typeface="Times New Roman" panose="02020603050405020304" pitchFamily="18" charset="0"/>
                  <a:ea typeface="Aachen" panose="02020500000000000000" pitchFamily="18" charset="-93"/>
                  <a:cs typeface="Times New Roman" panose="02020603050405020304" pitchFamily="18" charset="0"/>
                </a:rPr>
                <a:t>đỏ</a:t>
              </a:r>
              <a:endParaRPr lang="vi-VN" sz="24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endParaRPr>
            </a:p>
          </p:txBody>
        </p:sp>
      </p:grpSp>
      <p:grpSp>
        <p:nvGrpSpPr>
          <p:cNvPr id="13" name="Group 12">
            <a:extLst>
              <a:ext uri="{FF2B5EF4-FFF2-40B4-BE49-F238E27FC236}">
                <a16:creationId xmlns:a16="http://schemas.microsoft.com/office/drawing/2014/main" id="{C095B563-80BD-66E9-77A7-39F3DF289D47}"/>
              </a:ext>
            </a:extLst>
          </p:cNvPr>
          <p:cNvGrpSpPr/>
          <p:nvPr/>
        </p:nvGrpSpPr>
        <p:grpSpPr>
          <a:xfrm>
            <a:off x="474032" y="384898"/>
            <a:ext cx="2198874" cy="739679"/>
            <a:chOff x="4630084" y="928255"/>
            <a:chExt cx="2931832" cy="986239"/>
          </a:xfrm>
        </p:grpSpPr>
        <p:grpSp>
          <p:nvGrpSpPr>
            <p:cNvPr id="14" name="Group 13">
              <a:extLst>
                <a:ext uri="{FF2B5EF4-FFF2-40B4-BE49-F238E27FC236}">
                  <a16:creationId xmlns:a16="http://schemas.microsoft.com/office/drawing/2014/main" id="{B9CB5C25-75E8-7C5C-611D-41728C39CCA0}"/>
                </a:ext>
              </a:extLst>
            </p:cNvPr>
            <p:cNvGrpSpPr/>
            <p:nvPr/>
          </p:nvGrpSpPr>
          <p:grpSpPr>
            <a:xfrm>
              <a:off x="5319358" y="1009068"/>
              <a:ext cx="2242558" cy="824617"/>
              <a:chOff x="4889828" y="3165500"/>
              <a:chExt cx="2116345" cy="824617"/>
            </a:xfrm>
          </p:grpSpPr>
          <p:sp>
            <p:nvSpPr>
              <p:cNvPr id="17" name="Rectangle: Rounded Corners 16">
                <a:extLst>
                  <a:ext uri="{FF2B5EF4-FFF2-40B4-BE49-F238E27FC236}">
                    <a16:creationId xmlns:a16="http://schemas.microsoft.com/office/drawing/2014/main" id="{2DE4EBE1-7829-F088-07E7-FD8270CA98D8}"/>
                  </a:ext>
                </a:extLst>
              </p:cNvPr>
              <p:cNvSpPr/>
              <p:nvPr/>
            </p:nvSpPr>
            <p:spPr>
              <a:xfrm>
                <a:off x="4912155" y="3165500"/>
                <a:ext cx="2094018" cy="824617"/>
              </a:xfrm>
              <a:prstGeom prst="roundRect">
                <a:avLst>
                  <a:gd name="adj" fmla="val 9350"/>
                </a:avLst>
              </a:prstGeom>
              <a:solidFill>
                <a:srgbClr val="E76F5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id="{8F1C400D-73E9-EC0E-E5DD-57A8BE961FA3}"/>
                  </a:ext>
                </a:extLst>
              </p:cNvPr>
              <p:cNvSpPr txBox="1"/>
              <p:nvPr/>
            </p:nvSpPr>
            <p:spPr>
              <a:xfrm>
                <a:off x="4889828" y="3254643"/>
                <a:ext cx="2116345"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Kết</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luận</a:t>
                </a:r>
                <a:endPar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sp>
          <p:nvSpPr>
            <p:cNvPr id="15" name="Oval 14">
              <a:extLst>
                <a:ext uri="{FF2B5EF4-FFF2-40B4-BE49-F238E27FC236}">
                  <a16:creationId xmlns:a16="http://schemas.microsoft.com/office/drawing/2014/main" id="{C0D0FD22-7BAA-0EEF-918D-4885D24FB826}"/>
                </a:ext>
              </a:extLst>
            </p:cNvPr>
            <p:cNvSpPr/>
            <p:nvPr/>
          </p:nvSpPr>
          <p:spPr>
            <a:xfrm>
              <a:off x="4630084" y="928255"/>
              <a:ext cx="986239" cy="98623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16" name="Graphic 15">
              <a:extLst>
                <a:ext uri="{FF2B5EF4-FFF2-40B4-BE49-F238E27FC236}">
                  <a16:creationId xmlns:a16="http://schemas.microsoft.com/office/drawing/2014/main" id="{2ED80E54-52A7-3C2B-A821-8492B285E70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870468" y="1027764"/>
              <a:ext cx="716777" cy="716777"/>
            </a:xfrm>
            <a:prstGeom prst="rect">
              <a:avLst/>
            </a:prstGeom>
          </p:spPr>
        </p:pic>
      </p:grpSp>
      <p:grpSp>
        <p:nvGrpSpPr>
          <p:cNvPr id="19" name="Group 18">
            <a:extLst>
              <a:ext uri="{FF2B5EF4-FFF2-40B4-BE49-F238E27FC236}">
                <a16:creationId xmlns:a16="http://schemas.microsoft.com/office/drawing/2014/main" id="{8C90BAA5-B3A8-ACA2-847D-7F71C8CEBDE4}"/>
              </a:ext>
            </a:extLst>
          </p:cNvPr>
          <p:cNvGrpSpPr/>
          <p:nvPr/>
        </p:nvGrpSpPr>
        <p:grpSpPr>
          <a:xfrm>
            <a:off x="3160889" y="2349933"/>
            <a:ext cx="5181016" cy="915244"/>
            <a:chOff x="-87225" y="4498106"/>
            <a:chExt cx="2501250" cy="1220325"/>
          </a:xfrm>
        </p:grpSpPr>
        <p:sp>
          <p:nvSpPr>
            <p:cNvPr id="20" name="Speech Bubble: Rectangle with Corners Rounded 19">
              <a:extLst>
                <a:ext uri="{FF2B5EF4-FFF2-40B4-BE49-F238E27FC236}">
                  <a16:creationId xmlns:a16="http://schemas.microsoft.com/office/drawing/2014/main" id="{2A970782-E33D-9D17-3699-77790A5E1109}"/>
                </a:ext>
              </a:extLst>
            </p:cNvPr>
            <p:cNvSpPr/>
            <p:nvPr/>
          </p:nvSpPr>
          <p:spPr>
            <a:xfrm>
              <a:off x="-87225" y="4498106"/>
              <a:ext cx="2501250" cy="1220325"/>
            </a:xfrm>
            <a:prstGeom prst="wedgeRoundRectCallout">
              <a:avLst>
                <a:gd name="adj1" fmla="val -77626"/>
                <a:gd name="adj2" fmla="val 1830"/>
                <a:gd name="adj3" fmla="val 16667"/>
              </a:avLst>
            </a:prstGeom>
            <a:solidFill>
              <a:srgbClr val="E76F5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vi-VN" sz="1050">
                <a:solidFill>
                  <a:srgbClr val="264653"/>
                </a:solidFill>
                <a:latin typeface="Times New Roman" panose="02020603050405020304" pitchFamily="18" charset="0"/>
                <a:cs typeface="Times New Roman" panose="02020603050405020304" pitchFamily="18" charset="0"/>
              </a:endParaRPr>
            </a:p>
          </p:txBody>
        </p:sp>
        <p:sp>
          <p:nvSpPr>
            <p:cNvPr id="21" name="TextBox 20">
              <a:extLst>
                <a:ext uri="{FF2B5EF4-FFF2-40B4-BE49-F238E27FC236}">
                  <a16:creationId xmlns:a16="http://schemas.microsoft.com/office/drawing/2014/main" id="{DC5A7FBC-064D-06D3-1818-A5B7531CF71C}"/>
                </a:ext>
              </a:extLst>
            </p:cNvPr>
            <p:cNvSpPr txBox="1"/>
            <p:nvPr/>
          </p:nvSpPr>
          <p:spPr>
            <a:xfrm>
              <a:off x="1517" y="4546041"/>
              <a:ext cx="2367100" cy="1107996"/>
            </a:xfrm>
            <a:prstGeom prst="rect">
              <a:avLst/>
            </a:prstGeom>
            <a:noFill/>
            <a:effectLst>
              <a:outerShdw blurRad="50800" dist="38100" dir="2700000" algn="tl" rotWithShape="0">
                <a:prstClr val="black">
                  <a:alpha val="40000"/>
                </a:prstClr>
              </a:outerShdw>
            </a:effectLst>
          </p:spPr>
          <p:txBody>
            <a:bodyPr wrap="square" rtlCol="0">
              <a:spAutoFit/>
            </a:bodyPr>
            <a:lstStyle/>
            <a:p>
              <a:r>
                <a:rPr lang="en-US" sz="2400" dirty="0" err="1">
                  <a:solidFill>
                    <a:schemeClr val="bg1"/>
                  </a:solidFill>
                  <a:latin typeface="Times New Roman" panose="02020603050405020304" pitchFamily="18" charset="0"/>
                  <a:ea typeface="Aachen" panose="02020500000000000000" pitchFamily="18" charset="-93"/>
                  <a:cs typeface="Times New Roman" panose="02020603050405020304" pitchFamily="18" charset="0"/>
                </a:rPr>
                <a:t>Qùy</a:t>
              </a:r>
              <a:r>
                <a:rPr lang="en-US" sz="24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rPr>
                <a:t> </a:t>
              </a:r>
              <a:r>
                <a:rPr lang="en-US" sz="2400" dirty="0" err="1">
                  <a:solidFill>
                    <a:schemeClr val="bg1"/>
                  </a:solidFill>
                  <a:latin typeface="Times New Roman" panose="02020603050405020304" pitchFamily="18" charset="0"/>
                  <a:ea typeface="Aachen" panose="02020500000000000000" pitchFamily="18" charset="-93"/>
                  <a:cs typeface="Times New Roman" panose="02020603050405020304" pitchFamily="18" charset="0"/>
                </a:rPr>
                <a:t>tím</a:t>
              </a:r>
              <a:r>
                <a:rPr lang="en-US" sz="24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rPr>
                <a:t> </a:t>
              </a:r>
              <a:r>
                <a:rPr lang="en-US" sz="2400" dirty="0" err="1">
                  <a:solidFill>
                    <a:schemeClr val="bg1"/>
                  </a:solidFill>
                  <a:latin typeface="Times New Roman" panose="02020603050405020304" pitchFamily="18" charset="0"/>
                  <a:ea typeface="Aachen" panose="02020500000000000000" pitchFamily="18" charset="-93"/>
                  <a:cs typeface="Times New Roman" panose="02020603050405020304" pitchFamily="18" charset="0"/>
                </a:rPr>
                <a:t>là</a:t>
              </a:r>
              <a:r>
                <a:rPr lang="en-US" sz="24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rPr>
                <a:t> </a:t>
              </a:r>
              <a:r>
                <a:rPr lang="en-US" sz="2400" dirty="0" err="1">
                  <a:solidFill>
                    <a:schemeClr val="bg1"/>
                  </a:solidFill>
                  <a:latin typeface="Times New Roman" panose="02020603050405020304" pitchFamily="18" charset="0"/>
                  <a:ea typeface="Aachen" panose="02020500000000000000" pitchFamily="18" charset="-93"/>
                  <a:cs typeface="Times New Roman" panose="02020603050405020304" pitchFamily="18" charset="0"/>
                </a:rPr>
                <a:t>chất</a:t>
              </a:r>
              <a:r>
                <a:rPr lang="en-US" sz="24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rPr>
                <a:t> </a:t>
              </a:r>
              <a:r>
                <a:rPr lang="en-US" sz="2400" dirty="0" err="1">
                  <a:solidFill>
                    <a:schemeClr val="bg1"/>
                  </a:solidFill>
                  <a:latin typeface="Times New Roman" panose="02020603050405020304" pitchFamily="18" charset="0"/>
                  <a:ea typeface="Aachen" panose="02020500000000000000" pitchFamily="18" charset="-93"/>
                  <a:cs typeface="Times New Roman" panose="02020603050405020304" pitchFamily="18" charset="0"/>
                </a:rPr>
                <a:t>chỉ</a:t>
              </a:r>
              <a:r>
                <a:rPr lang="en-US" sz="24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rPr>
                <a:t> </a:t>
              </a:r>
              <a:r>
                <a:rPr lang="en-US" sz="2400" dirty="0" err="1">
                  <a:solidFill>
                    <a:schemeClr val="bg1"/>
                  </a:solidFill>
                  <a:latin typeface="Times New Roman" panose="02020603050405020304" pitchFamily="18" charset="0"/>
                  <a:ea typeface="Aachen" panose="02020500000000000000" pitchFamily="18" charset="-93"/>
                  <a:cs typeface="Times New Roman" panose="02020603050405020304" pitchFamily="18" charset="0"/>
                </a:rPr>
                <a:t>thị</a:t>
              </a:r>
              <a:r>
                <a:rPr lang="en-US" sz="24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rPr>
                <a:t> </a:t>
              </a:r>
              <a:r>
                <a:rPr lang="en-US" sz="2400" dirty="0" err="1">
                  <a:solidFill>
                    <a:schemeClr val="bg1"/>
                  </a:solidFill>
                  <a:latin typeface="Times New Roman" panose="02020603050405020304" pitchFamily="18" charset="0"/>
                  <a:ea typeface="Aachen" panose="02020500000000000000" pitchFamily="18" charset="-93"/>
                  <a:cs typeface="Times New Roman" panose="02020603050405020304" pitchFamily="18" charset="0"/>
                </a:rPr>
                <a:t>màu</a:t>
              </a:r>
              <a:r>
                <a:rPr lang="en-US" sz="24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rPr>
                <a:t> </a:t>
              </a:r>
              <a:r>
                <a:rPr lang="en-US" sz="2400" dirty="0" err="1">
                  <a:solidFill>
                    <a:schemeClr val="bg1"/>
                  </a:solidFill>
                  <a:latin typeface="Times New Roman" panose="02020603050405020304" pitchFamily="18" charset="0"/>
                  <a:ea typeface="Aachen" panose="02020500000000000000" pitchFamily="18" charset="-93"/>
                  <a:cs typeface="Times New Roman" panose="02020603050405020304" pitchFamily="18" charset="0"/>
                </a:rPr>
                <a:t>để</a:t>
              </a:r>
              <a:r>
                <a:rPr lang="en-US" sz="24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rPr>
                <a:t> </a:t>
              </a:r>
              <a:r>
                <a:rPr lang="en-US" sz="2400" dirty="0" err="1">
                  <a:solidFill>
                    <a:schemeClr val="bg1"/>
                  </a:solidFill>
                  <a:latin typeface="Times New Roman" panose="02020603050405020304" pitchFamily="18" charset="0"/>
                  <a:ea typeface="Aachen" panose="02020500000000000000" pitchFamily="18" charset="-93"/>
                  <a:cs typeface="Times New Roman" panose="02020603050405020304" pitchFamily="18" charset="0"/>
                </a:rPr>
                <a:t>nhận</a:t>
              </a:r>
              <a:r>
                <a:rPr lang="en-US" sz="24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rPr>
                <a:t> </a:t>
              </a:r>
              <a:r>
                <a:rPr lang="en-US" sz="2400" dirty="0" err="1">
                  <a:solidFill>
                    <a:schemeClr val="bg1"/>
                  </a:solidFill>
                  <a:latin typeface="Times New Roman" panose="02020603050405020304" pitchFamily="18" charset="0"/>
                  <a:ea typeface="Aachen" panose="02020500000000000000" pitchFamily="18" charset="-93"/>
                  <a:cs typeface="Times New Roman" panose="02020603050405020304" pitchFamily="18" charset="0"/>
                </a:rPr>
                <a:t>biết</a:t>
              </a:r>
              <a:r>
                <a:rPr lang="en-US" sz="24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rPr>
                <a:t> dung </a:t>
              </a:r>
              <a:r>
                <a:rPr lang="en-US" sz="2400" dirty="0" err="1">
                  <a:solidFill>
                    <a:schemeClr val="bg1"/>
                  </a:solidFill>
                  <a:latin typeface="Times New Roman" panose="02020603050405020304" pitchFamily="18" charset="0"/>
                  <a:ea typeface="Aachen" panose="02020500000000000000" pitchFamily="18" charset="-93"/>
                  <a:cs typeface="Times New Roman" panose="02020603050405020304" pitchFamily="18" charset="0"/>
                </a:rPr>
                <a:t>dịch</a:t>
              </a:r>
              <a:r>
                <a:rPr lang="en-US" sz="24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rPr>
                <a:t> acid</a:t>
              </a:r>
              <a:endParaRPr lang="vi-VN" sz="2400" dirty="0">
                <a:solidFill>
                  <a:schemeClr val="bg1"/>
                </a:solidFill>
                <a:latin typeface="Times New Roman" panose="02020603050405020304" pitchFamily="18" charset="0"/>
                <a:ea typeface="Aachen" panose="02020500000000000000" pitchFamily="18" charset="-93"/>
                <a:cs typeface="Times New Roman" panose="02020603050405020304" pitchFamily="18" charset="0"/>
              </a:endParaRPr>
            </a:p>
          </p:txBody>
        </p:sp>
      </p:grpSp>
    </p:spTree>
    <p:extLst>
      <p:ext uri="{BB962C8B-B14F-4D97-AF65-F5344CB8AC3E}">
        <p14:creationId xmlns:p14="http://schemas.microsoft.com/office/powerpoint/2010/main" val="966627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fade">
                                      <p:cBhvr>
                                        <p:cTn id="14" dur="1000"/>
                                        <p:tgtEl>
                                          <p:spTgt spid="19"/>
                                        </p:tgtEl>
                                      </p:cBhvr>
                                    </p:animEffect>
                                    <p:anim calcmode="lin" valueType="num">
                                      <p:cBhvr>
                                        <p:cTn id="15" dur="1000" fill="hold"/>
                                        <p:tgtEl>
                                          <p:spTgt spid="19"/>
                                        </p:tgtEl>
                                        <p:attrNameLst>
                                          <p:attrName>ppt_x</p:attrName>
                                        </p:attrNameLst>
                                      </p:cBhvr>
                                      <p:tavLst>
                                        <p:tav tm="0">
                                          <p:val>
                                            <p:strVal val="#ppt_x"/>
                                          </p:val>
                                        </p:tav>
                                        <p:tav tm="100000">
                                          <p:val>
                                            <p:strVal val="#ppt_x"/>
                                          </p:val>
                                        </p:tav>
                                      </p:tavLst>
                                    </p:anim>
                                    <p:anim calcmode="lin" valueType="num">
                                      <p:cBhvr>
                                        <p:cTn id="1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575C1F01-5F20-4F65-A85B-8ECBBFFA44E8}"/>
              </a:ext>
            </a:extLst>
          </p:cNvPr>
          <p:cNvGrpSpPr/>
          <p:nvPr/>
        </p:nvGrpSpPr>
        <p:grpSpPr>
          <a:xfrm>
            <a:off x="117670" y="118130"/>
            <a:ext cx="2206430" cy="496725"/>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92443"/>
            </a:xfrm>
            <a:prstGeom prst="rect">
              <a:avLst/>
            </a:prstGeom>
            <a:noFill/>
          </p:spPr>
          <p:txBody>
            <a:bodyPr wrap="square" rtlCol="0">
              <a:spAutoFit/>
            </a:bodyPr>
            <a:lstStyle/>
            <a:p>
              <a:pPr algn="ct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Câu</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hỏi</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số</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1</a:t>
              </a:r>
            </a:p>
          </p:txBody>
        </p:sp>
      </p:grpSp>
      <p:sp>
        <p:nvSpPr>
          <p:cNvPr id="7" name="!!MatThu1">
            <a:extLst>
              <a:ext uri="{FF2B5EF4-FFF2-40B4-BE49-F238E27FC236}">
                <a16:creationId xmlns:a16="http://schemas.microsoft.com/office/drawing/2014/main" id="{4CC2E6FF-770D-4CD7-BB82-1937CA04DF8F}"/>
              </a:ext>
            </a:extLst>
          </p:cNvPr>
          <p:cNvSpPr/>
          <p:nvPr/>
        </p:nvSpPr>
        <p:spPr>
          <a:xfrm>
            <a:off x="117670" y="118130"/>
            <a:ext cx="496725" cy="496725"/>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12752" y="270246"/>
            <a:ext cx="295865" cy="192491"/>
          </a:xfrm>
          <a:prstGeom prst="rect">
            <a:avLst/>
          </a:prstGeom>
        </p:spPr>
      </p:pic>
      <p:sp>
        <p:nvSpPr>
          <p:cNvPr id="29" name="Rectangle: Rounded Corners 28">
            <a:extLst>
              <a:ext uri="{FF2B5EF4-FFF2-40B4-BE49-F238E27FC236}">
                <a16:creationId xmlns:a16="http://schemas.microsoft.com/office/drawing/2014/main" id="{79081DE3-25B1-4AC5-88E2-CA1A582D540E}"/>
              </a:ext>
            </a:extLst>
          </p:cNvPr>
          <p:cNvSpPr/>
          <p:nvPr/>
        </p:nvSpPr>
        <p:spPr>
          <a:xfrm>
            <a:off x="1358445" y="1026990"/>
            <a:ext cx="6551334" cy="1731423"/>
          </a:xfrm>
          <a:prstGeom prst="roundRect">
            <a:avLst>
              <a:gd name="adj" fmla="val 5556"/>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grpSp>
        <p:nvGrpSpPr>
          <p:cNvPr id="64" name="Group 63">
            <a:extLst>
              <a:ext uri="{FF2B5EF4-FFF2-40B4-BE49-F238E27FC236}">
                <a16:creationId xmlns:a16="http://schemas.microsoft.com/office/drawing/2014/main" id="{DC4D4389-3269-48E5-9314-DCEC10EC78A8}"/>
              </a:ext>
            </a:extLst>
          </p:cNvPr>
          <p:cNvGrpSpPr/>
          <p:nvPr/>
        </p:nvGrpSpPr>
        <p:grpSpPr>
          <a:xfrm>
            <a:off x="8595520" y="116545"/>
            <a:ext cx="497247" cy="497247"/>
            <a:chOff x="11409342" y="180900"/>
            <a:chExt cx="662996" cy="662996"/>
          </a:xfrm>
        </p:grpSpPr>
        <p:sp>
          <p:nvSpPr>
            <p:cNvPr id="61" name="!!MatThu1">
              <a:hlinkClick r:id="rId5"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63" name="Graphic 62">
              <a:hlinkClick r:id="rId6"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3307472" y="3173120"/>
            <a:ext cx="2466702" cy="660353"/>
            <a:chOff x="4037538" y="4547895"/>
            <a:chExt cx="3288936"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257189"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70" name="!!Quesion1">
              <a:extLst>
                <a:ext uri="{FF2B5EF4-FFF2-40B4-BE49-F238E27FC236}">
                  <a16:creationId xmlns:a16="http://schemas.microsoft.com/office/drawing/2014/main" id="{C4425022-16BA-4BDD-9D76-C5A7629E652F}"/>
                </a:ext>
              </a:extLst>
            </p:cNvPr>
            <p:cNvSpPr txBox="1"/>
            <p:nvPr/>
          </p:nvSpPr>
          <p:spPr>
            <a:xfrm>
              <a:off x="5073934" y="4726520"/>
              <a:ext cx="1895428" cy="538610"/>
            </a:xfrm>
            <a:prstGeom prst="rect">
              <a:avLst/>
            </a:prstGeom>
            <a:noFill/>
          </p:spPr>
          <p:txBody>
            <a:bodyPr wrap="square">
              <a:spAutoFit/>
            </a:bodyPr>
            <a:lstStyle/>
            <a:p>
              <a:pPr algn="ctr"/>
              <a:r>
                <a:rPr lang="en-US" sz="2025">
                  <a:solidFill>
                    <a:srgbClr val="EE4036"/>
                  </a:solidFill>
                  <a:latin typeface="Times New Roman" panose="02020603050405020304" pitchFamily="18" charset="0"/>
                  <a:cs typeface="Times New Roman" panose="02020603050405020304" pitchFamily="18" charset="0"/>
                </a:rPr>
                <a:t>Đây là gì?</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sz="1050" dirty="0">
                    <a:latin typeface="Times New Roman" panose="02020603050405020304" pitchFamily="18" charset="0"/>
                    <a:cs typeface="Times New Roman" panose="02020603050405020304" pitchFamily="18" charset="0"/>
                  </a:endParaRPr>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sz="1050" dirty="0">
                    <a:latin typeface="Times New Roman" panose="02020603050405020304" pitchFamily="18" charset="0"/>
                    <a:cs typeface="Times New Roman" panose="02020603050405020304" pitchFamily="18" charset="0"/>
                  </a:endParaRPr>
                </a:p>
              </p:txBody>
            </p:sp>
          </p:grpSp>
        </p:grpSp>
      </p:grpSp>
      <p:sp>
        <p:nvSpPr>
          <p:cNvPr id="78" name="TextBox 77">
            <a:extLst>
              <a:ext uri="{FF2B5EF4-FFF2-40B4-BE49-F238E27FC236}">
                <a16:creationId xmlns:a16="http://schemas.microsoft.com/office/drawing/2014/main" id="{32846A3D-BAE2-4FFE-B054-AE802C1398BF}"/>
              </a:ext>
            </a:extLst>
          </p:cNvPr>
          <p:cNvSpPr txBox="1"/>
          <p:nvPr/>
        </p:nvSpPr>
        <p:spPr>
          <a:xfrm>
            <a:off x="832042" y="1190716"/>
            <a:ext cx="7638238" cy="507831"/>
          </a:xfrm>
          <a:prstGeom prst="rect">
            <a:avLst/>
          </a:prstGeom>
          <a:noFill/>
          <a:ln>
            <a:noFill/>
          </a:ln>
        </p:spPr>
        <p:txBody>
          <a:bodyPr wrap="square">
            <a:spAutoFit/>
          </a:bodyPr>
          <a:lstStyle/>
          <a:p>
            <a:pPr algn="ctr"/>
            <a:r>
              <a:rPr lang="en-US" sz="2700" dirty="0" err="1">
                <a:solidFill>
                  <a:srgbClr val="EE4036"/>
                </a:solidFill>
                <a:latin typeface="Times New Roman" panose="02020603050405020304" pitchFamily="18" charset="0"/>
                <a:cs typeface="Times New Roman" panose="02020603050405020304" pitchFamily="18" charset="0"/>
              </a:rPr>
              <a:t>CaO</a:t>
            </a:r>
            <a:r>
              <a:rPr lang="en-US" sz="2700" dirty="0">
                <a:solidFill>
                  <a:srgbClr val="EE4036"/>
                </a:solidFill>
                <a:latin typeface="Times New Roman" panose="02020603050405020304" pitchFamily="18" charset="0"/>
                <a:cs typeface="Times New Roman" panose="02020603050405020304" pitchFamily="18" charset="0"/>
              </a:rPr>
              <a:t> </a:t>
            </a:r>
            <a:r>
              <a:rPr lang="en-US" sz="2700" dirty="0" err="1">
                <a:solidFill>
                  <a:srgbClr val="EE4036"/>
                </a:solidFill>
                <a:latin typeface="Times New Roman" panose="02020603050405020304" pitchFamily="18" charset="0"/>
                <a:cs typeface="Times New Roman" panose="02020603050405020304" pitchFamily="18" charset="0"/>
              </a:rPr>
              <a:t>là</a:t>
            </a:r>
            <a:r>
              <a:rPr lang="en-US" sz="2700" dirty="0">
                <a:solidFill>
                  <a:srgbClr val="EE4036"/>
                </a:solidFill>
                <a:latin typeface="Times New Roman" panose="02020603050405020304" pitchFamily="18" charset="0"/>
                <a:cs typeface="Times New Roman" panose="02020603050405020304" pitchFamily="18" charset="0"/>
              </a:rPr>
              <a:t> oxide acid </a:t>
            </a:r>
            <a:r>
              <a:rPr lang="en-US" sz="2700" dirty="0" err="1">
                <a:solidFill>
                  <a:srgbClr val="EE4036"/>
                </a:solidFill>
                <a:latin typeface="Times New Roman" panose="02020603050405020304" pitchFamily="18" charset="0"/>
                <a:cs typeface="Times New Roman" panose="02020603050405020304" pitchFamily="18" charset="0"/>
              </a:rPr>
              <a:t>có</a:t>
            </a:r>
            <a:r>
              <a:rPr lang="en-US" sz="2700" dirty="0">
                <a:solidFill>
                  <a:srgbClr val="EE4036"/>
                </a:solidFill>
                <a:latin typeface="Times New Roman" panose="02020603050405020304" pitchFamily="18" charset="0"/>
                <a:cs typeface="Times New Roman" panose="02020603050405020304" pitchFamily="18" charset="0"/>
              </a:rPr>
              <a:t> </a:t>
            </a:r>
            <a:r>
              <a:rPr lang="en-US" sz="2700" dirty="0" err="1">
                <a:solidFill>
                  <a:srgbClr val="EE4036"/>
                </a:solidFill>
                <a:latin typeface="Times New Roman" panose="02020603050405020304" pitchFamily="18" charset="0"/>
                <a:cs typeface="Times New Roman" panose="02020603050405020304" pitchFamily="18" charset="0"/>
              </a:rPr>
              <a:t>tên</a:t>
            </a:r>
            <a:r>
              <a:rPr lang="en-US" sz="2700" dirty="0">
                <a:solidFill>
                  <a:srgbClr val="EE4036"/>
                </a:solidFill>
                <a:latin typeface="Times New Roman" panose="02020603050405020304" pitchFamily="18" charset="0"/>
                <a:cs typeface="Times New Roman" panose="02020603050405020304" pitchFamily="18" charset="0"/>
              </a:rPr>
              <a:t> </a:t>
            </a:r>
            <a:r>
              <a:rPr lang="en-US" sz="2700" dirty="0" err="1">
                <a:solidFill>
                  <a:srgbClr val="EE4036"/>
                </a:solidFill>
                <a:latin typeface="Times New Roman" panose="02020603050405020304" pitchFamily="18" charset="0"/>
                <a:cs typeface="Times New Roman" panose="02020603050405020304" pitchFamily="18" charset="0"/>
              </a:rPr>
              <a:t>thường</a:t>
            </a:r>
            <a:r>
              <a:rPr lang="en-US" sz="2700" dirty="0">
                <a:solidFill>
                  <a:srgbClr val="EE4036"/>
                </a:solidFill>
                <a:latin typeface="Times New Roman" panose="02020603050405020304" pitchFamily="18" charset="0"/>
                <a:cs typeface="Times New Roman" panose="02020603050405020304" pitchFamily="18" charset="0"/>
              </a:rPr>
              <a:t> </a:t>
            </a:r>
            <a:r>
              <a:rPr lang="en-US" sz="2700" dirty="0" err="1">
                <a:solidFill>
                  <a:srgbClr val="EE4036"/>
                </a:solidFill>
                <a:latin typeface="Times New Roman" panose="02020603050405020304" pitchFamily="18" charset="0"/>
                <a:cs typeface="Times New Roman" panose="02020603050405020304" pitchFamily="18" charset="0"/>
              </a:rPr>
              <a:t>gọi</a:t>
            </a:r>
            <a:r>
              <a:rPr lang="en-US" sz="2700" dirty="0">
                <a:solidFill>
                  <a:srgbClr val="EE4036"/>
                </a:solidFill>
                <a:latin typeface="Times New Roman" panose="02020603050405020304" pitchFamily="18" charset="0"/>
                <a:cs typeface="Times New Roman" panose="02020603050405020304" pitchFamily="18" charset="0"/>
              </a:rPr>
              <a:t> </a:t>
            </a:r>
            <a:r>
              <a:rPr lang="en-US" sz="2700" dirty="0" err="1">
                <a:solidFill>
                  <a:srgbClr val="EE4036"/>
                </a:solidFill>
                <a:latin typeface="Times New Roman" panose="02020603050405020304" pitchFamily="18" charset="0"/>
                <a:cs typeface="Times New Roman" panose="02020603050405020304" pitchFamily="18" charset="0"/>
              </a:rPr>
              <a:t>là</a:t>
            </a:r>
            <a:endParaRPr lang="en-US" sz="2700" dirty="0">
              <a:solidFill>
                <a:srgbClr val="EE4036"/>
              </a:solidFill>
              <a:latin typeface="Times New Roman" panose="02020603050405020304" pitchFamily="18" charset="0"/>
              <a:cs typeface="Times New Roman" panose="02020603050405020304" pitchFamily="18" charset="0"/>
            </a:endParaRPr>
          </a:p>
        </p:txBody>
      </p:sp>
      <p:sp>
        <p:nvSpPr>
          <p:cNvPr id="86" name="!!o2b">
            <a:extLst>
              <a:ext uri="{FF2B5EF4-FFF2-40B4-BE49-F238E27FC236}">
                <a16:creationId xmlns:a16="http://schemas.microsoft.com/office/drawing/2014/main" id="{78069A1B-D926-4C5A-B89C-A303ADAD4239}"/>
              </a:ext>
            </a:extLst>
          </p:cNvPr>
          <p:cNvSpPr/>
          <p:nvPr/>
        </p:nvSpPr>
        <p:spPr>
          <a:xfrm>
            <a:off x="2595045" y="4117911"/>
            <a:ext cx="772176" cy="77217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Times New Roman" panose="02020603050405020304" pitchFamily="18" charset="0"/>
              <a:cs typeface="Times New Roman" panose="02020603050405020304" pitchFamily="18" charset="0"/>
            </a:endParaRPr>
          </a:p>
        </p:txBody>
      </p:sp>
      <p:sp>
        <p:nvSpPr>
          <p:cNvPr id="87" name="!!o2c">
            <a:extLst>
              <a:ext uri="{FF2B5EF4-FFF2-40B4-BE49-F238E27FC236}">
                <a16:creationId xmlns:a16="http://schemas.microsoft.com/office/drawing/2014/main" id="{25117B70-0FC6-4C2D-91BD-44B574FE73BA}"/>
              </a:ext>
            </a:extLst>
          </p:cNvPr>
          <p:cNvSpPr/>
          <p:nvPr/>
        </p:nvSpPr>
        <p:spPr>
          <a:xfrm>
            <a:off x="7032794" y="4117911"/>
            <a:ext cx="772176" cy="767455"/>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Times New Roman" panose="02020603050405020304" pitchFamily="18" charset="0"/>
              <a:cs typeface="Times New Roman" panose="02020603050405020304" pitchFamily="18" charset="0"/>
            </a:endParaRPr>
          </a:p>
        </p:txBody>
      </p:sp>
      <p:sp>
        <p:nvSpPr>
          <p:cNvPr id="89" name="!!1b">
            <a:extLst>
              <a:ext uri="{FF2B5EF4-FFF2-40B4-BE49-F238E27FC236}">
                <a16:creationId xmlns:a16="http://schemas.microsoft.com/office/drawing/2014/main" id="{1CD069B4-5CF6-458A-B83D-7557A574044E}"/>
              </a:ext>
            </a:extLst>
          </p:cNvPr>
          <p:cNvSpPr txBox="1"/>
          <p:nvPr/>
        </p:nvSpPr>
        <p:spPr>
          <a:xfrm>
            <a:off x="2725931" y="4192376"/>
            <a:ext cx="521750" cy="646331"/>
          </a:xfrm>
          <a:prstGeom prst="rect">
            <a:avLst/>
          </a:prstGeom>
          <a:noFill/>
        </p:spPr>
        <p:txBody>
          <a:bodyPr wrap="square" rtlCol="0">
            <a:spAutoFit/>
          </a:bodyPr>
          <a:lstStyle/>
          <a:p>
            <a:pPr algn="ctr"/>
            <a:r>
              <a:rPr lang="en-US" sz="36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Ô</a:t>
            </a:r>
          </a:p>
        </p:txBody>
      </p:sp>
      <p:sp>
        <p:nvSpPr>
          <p:cNvPr id="90" name="!!2c">
            <a:extLst>
              <a:ext uri="{FF2B5EF4-FFF2-40B4-BE49-F238E27FC236}">
                <a16:creationId xmlns:a16="http://schemas.microsoft.com/office/drawing/2014/main" id="{F4982626-B297-4298-81A0-46C7C0A1CACB}"/>
              </a:ext>
            </a:extLst>
          </p:cNvPr>
          <p:cNvSpPr txBox="1"/>
          <p:nvPr/>
        </p:nvSpPr>
        <p:spPr>
          <a:xfrm>
            <a:off x="7164967" y="4187655"/>
            <a:ext cx="521750" cy="646331"/>
          </a:xfrm>
          <a:prstGeom prst="rect">
            <a:avLst/>
          </a:prstGeom>
          <a:noFill/>
        </p:spPr>
        <p:txBody>
          <a:bodyPr wrap="square" rtlCol="0">
            <a:spAutoFit/>
          </a:bodyPr>
          <a:lstStyle/>
          <a:p>
            <a:pPr algn="ctr"/>
            <a:r>
              <a:rPr lang="en-US" sz="36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G</a:t>
            </a:r>
          </a:p>
        </p:txBody>
      </p:sp>
      <p:pic>
        <p:nvPicPr>
          <p:cNvPr id="91" name="Picture 90">
            <a:extLst>
              <a:ext uri="{FF2B5EF4-FFF2-40B4-BE49-F238E27FC236}">
                <a16:creationId xmlns:a16="http://schemas.microsoft.com/office/drawing/2014/main" id="{E2A24C98-35A3-45FF-9431-2BE835010581}"/>
              </a:ext>
            </a:extLst>
          </p:cNvPr>
          <p:cNvPicPr>
            <a:picLocks noChangeAspect="1"/>
          </p:cNvPicPr>
          <p:nvPr/>
        </p:nvPicPr>
        <p:blipFill>
          <a:blip r:embed="rId9"/>
          <a:stretch>
            <a:fillRect/>
          </a:stretch>
        </p:blipFill>
        <p:spPr>
          <a:xfrm>
            <a:off x="3223189" y="-473440"/>
            <a:ext cx="270000" cy="160961"/>
          </a:xfrm>
          <a:prstGeom prst="rect">
            <a:avLst/>
          </a:prstGeom>
        </p:spPr>
      </p:pic>
      <p:pic>
        <p:nvPicPr>
          <p:cNvPr id="92" name="Picture 91">
            <a:extLst>
              <a:ext uri="{FF2B5EF4-FFF2-40B4-BE49-F238E27FC236}">
                <a16:creationId xmlns:a16="http://schemas.microsoft.com/office/drawing/2014/main" id="{6F0C86CA-0091-4117-BFEC-2073208776D8}"/>
              </a:ext>
            </a:extLst>
          </p:cNvPr>
          <p:cNvPicPr>
            <a:picLocks noChangeAspect="1"/>
          </p:cNvPicPr>
          <p:nvPr/>
        </p:nvPicPr>
        <p:blipFill>
          <a:blip r:embed="rId10"/>
          <a:stretch>
            <a:fillRect/>
          </a:stretch>
        </p:blipFill>
        <p:spPr>
          <a:xfrm>
            <a:off x="1517167" y="-510292"/>
            <a:ext cx="270000" cy="160961"/>
          </a:xfrm>
          <a:prstGeom prst="rect">
            <a:avLst/>
          </a:prstGeom>
        </p:spPr>
      </p:pic>
      <p:pic>
        <p:nvPicPr>
          <p:cNvPr id="93" name="Picture 92">
            <a:extLst>
              <a:ext uri="{FF2B5EF4-FFF2-40B4-BE49-F238E27FC236}">
                <a16:creationId xmlns:a16="http://schemas.microsoft.com/office/drawing/2014/main" id="{68C8D11E-0AFE-4F7B-B87C-5545F5E6C086}"/>
              </a:ext>
            </a:extLst>
          </p:cNvPr>
          <p:cNvPicPr>
            <a:picLocks noChangeAspect="1"/>
          </p:cNvPicPr>
          <p:nvPr/>
        </p:nvPicPr>
        <p:blipFill>
          <a:blip r:embed="rId11"/>
          <a:stretch>
            <a:fillRect/>
          </a:stretch>
        </p:blipFill>
        <p:spPr>
          <a:xfrm>
            <a:off x="2671803" y="-758170"/>
            <a:ext cx="270000" cy="163556"/>
          </a:xfrm>
          <a:prstGeom prst="rect">
            <a:avLst/>
          </a:prstGeom>
        </p:spPr>
      </p:pic>
      <p:pic>
        <p:nvPicPr>
          <p:cNvPr id="94" name="Picture 93">
            <a:extLst>
              <a:ext uri="{FF2B5EF4-FFF2-40B4-BE49-F238E27FC236}">
                <a16:creationId xmlns:a16="http://schemas.microsoft.com/office/drawing/2014/main" id="{0D814C9E-BF3B-4291-BE98-A970F732C6DC}"/>
              </a:ext>
            </a:extLst>
          </p:cNvPr>
          <p:cNvPicPr>
            <a:picLocks noChangeAspect="1"/>
          </p:cNvPicPr>
          <p:nvPr/>
        </p:nvPicPr>
        <p:blipFill>
          <a:blip r:embed="rId12"/>
          <a:stretch>
            <a:fillRect/>
          </a:stretch>
        </p:blipFill>
        <p:spPr>
          <a:xfrm>
            <a:off x="3997272" y="-539434"/>
            <a:ext cx="270000" cy="163556"/>
          </a:xfrm>
          <a:prstGeom prst="rect">
            <a:avLst/>
          </a:prstGeom>
        </p:spPr>
      </p:pic>
      <p:pic>
        <p:nvPicPr>
          <p:cNvPr id="95" name="Picture 94">
            <a:extLst>
              <a:ext uri="{FF2B5EF4-FFF2-40B4-BE49-F238E27FC236}">
                <a16:creationId xmlns:a16="http://schemas.microsoft.com/office/drawing/2014/main" id="{1045EAEC-7CAA-4B81-B22A-BBDE414E6E99}"/>
              </a:ext>
            </a:extLst>
          </p:cNvPr>
          <p:cNvPicPr>
            <a:picLocks noChangeAspect="1"/>
          </p:cNvPicPr>
          <p:nvPr/>
        </p:nvPicPr>
        <p:blipFill>
          <a:blip r:embed="rId13"/>
          <a:stretch>
            <a:fillRect/>
          </a:stretch>
        </p:blipFill>
        <p:spPr>
          <a:xfrm>
            <a:off x="7613711" y="-487142"/>
            <a:ext cx="270000" cy="160961"/>
          </a:xfrm>
          <a:prstGeom prst="rect">
            <a:avLst/>
          </a:prstGeom>
        </p:spPr>
      </p:pic>
      <p:pic>
        <p:nvPicPr>
          <p:cNvPr id="96" name="Picture 95">
            <a:extLst>
              <a:ext uri="{FF2B5EF4-FFF2-40B4-BE49-F238E27FC236}">
                <a16:creationId xmlns:a16="http://schemas.microsoft.com/office/drawing/2014/main" id="{E1EAAEDC-5B63-4ABF-950D-A3661A34B2A3}"/>
              </a:ext>
            </a:extLst>
          </p:cNvPr>
          <p:cNvPicPr>
            <a:picLocks noChangeAspect="1"/>
          </p:cNvPicPr>
          <p:nvPr/>
        </p:nvPicPr>
        <p:blipFill>
          <a:blip r:embed="rId14"/>
          <a:stretch>
            <a:fillRect/>
          </a:stretch>
        </p:blipFill>
        <p:spPr>
          <a:xfrm>
            <a:off x="5609151" y="-826005"/>
            <a:ext cx="270000" cy="163556"/>
          </a:xfrm>
          <a:prstGeom prst="rect">
            <a:avLst/>
          </a:prstGeom>
        </p:spPr>
      </p:pic>
      <p:pic>
        <p:nvPicPr>
          <p:cNvPr id="97" name="Picture 96">
            <a:extLst>
              <a:ext uri="{FF2B5EF4-FFF2-40B4-BE49-F238E27FC236}">
                <a16:creationId xmlns:a16="http://schemas.microsoft.com/office/drawing/2014/main" id="{396E1D2C-F1DE-4F25-81DA-6E6028E048F9}"/>
              </a:ext>
            </a:extLst>
          </p:cNvPr>
          <p:cNvPicPr>
            <a:picLocks noChangeAspect="1"/>
          </p:cNvPicPr>
          <p:nvPr/>
        </p:nvPicPr>
        <p:blipFill>
          <a:blip r:embed="rId15"/>
          <a:stretch>
            <a:fillRect/>
          </a:stretch>
        </p:blipFill>
        <p:spPr>
          <a:xfrm>
            <a:off x="6287767" y="-444772"/>
            <a:ext cx="270000" cy="160961"/>
          </a:xfrm>
          <a:prstGeom prst="rect">
            <a:avLst/>
          </a:prstGeom>
        </p:spPr>
      </p:pic>
      <p:pic>
        <p:nvPicPr>
          <p:cNvPr id="98" name="Picture 97">
            <a:extLst>
              <a:ext uri="{FF2B5EF4-FFF2-40B4-BE49-F238E27FC236}">
                <a16:creationId xmlns:a16="http://schemas.microsoft.com/office/drawing/2014/main" id="{C67324EB-D3F2-4F0B-B911-CDA7A8304F3D}"/>
              </a:ext>
            </a:extLst>
          </p:cNvPr>
          <p:cNvPicPr>
            <a:picLocks noChangeAspect="1"/>
          </p:cNvPicPr>
          <p:nvPr/>
        </p:nvPicPr>
        <p:blipFill>
          <a:blip r:embed="rId16"/>
          <a:stretch>
            <a:fillRect/>
          </a:stretch>
        </p:blipFill>
        <p:spPr>
          <a:xfrm>
            <a:off x="6869317" y="-476035"/>
            <a:ext cx="270000" cy="163556"/>
          </a:xfrm>
          <a:prstGeom prst="rect">
            <a:avLst/>
          </a:prstGeom>
        </p:spPr>
      </p:pic>
      <p:pic>
        <p:nvPicPr>
          <p:cNvPr id="99" name="Picture 98">
            <a:extLst>
              <a:ext uri="{FF2B5EF4-FFF2-40B4-BE49-F238E27FC236}">
                <a16:creationId xmlns:a16="http://schemas.microsoft.com/office/drawing/2014/main" id="{BDB067EA-AB66-4605-8786-F0BD17037F44}"/>
              </a:ext>
            </a:extLst>
          </p:cNvPr>
          <p:cNvPicPr>
            <a:picLocks noChangeAspect="1"/>
          </p:cNvPicPr>
          <p:nvPr/>
        </p:nvPicPr>
        <p:blipFill>
          <a:blip r:embed="rId17"/>
          <a:stretch>
            <a:fillRect/>
          </a:stretch>
        </p:blipFill>
        <p:spPr>
          <a:xfrm>
            <a:off x="5185774" y="-417147"/>
            <a:ext cx="270000" cy="163556"/>
          </a:xfrm>
          <a:prstGeom prst="rect">
            <a:avLst/>
          </a:prstGeom>
        </p:spPr>
      </p:pic>
      <p:pic>
        <p:nvPicPr>
          <p:cNvPr id="100" name="Picture 99">
            <a:extLst>
              <a:ext uri="{FF2B5EF4-FFF2-40B4-BE49-F238E27FC236}">
                <a16:creationId xmlns:a16="http://schemas.microsoft.com/office/drawing/2014/main" id="{D59F442C-9BB5-43D0-B284-8EFE7D9150AA}"/>
              </a:ext>
            </a:extLst>
          </p:cNvPr>
          <p:cNvPicPr>
            <a:picLocks noChangeAspect="1"/>
          </p:cNvPicPr>
          <p:nvPr/>
        </p:nvPicPr>
        <p:blipFill>
          <a:blip r:embed="rId18"/>
          <a:stretch>
            <a:fillRect/>
          </a:stretch>
        </p:blipFill>
        <p:spPr>
          <a:xfrm>
            <a:off x="2062406" y="-529233"/>
            <a:ext cx="270000" cy="163556"/>
          </a:xfrm>
          <a:prstGeom prst="rect">
            <a:avLst/>
          </a:prstGeom>
        </p:spPr>
      </p:pic>
      <p:pic>
        <p:nvPicPr>
          <p:cNvPr id="101" name="Picture 100">
            <a:extLst>
              <a:ext uri="{FF2B5EF4-FFF2-40B4-BE49-F238E27FC236}">
                <a16:creationId xmlns:a16="http://schemas.microsoft.com/office/drawing/2014/main" id="{7DB10253-8425-4F19-B995-DCA5C90F411A}"/>
              </a:ext>
            </a:extLst>
          </p:cNvPr>
          <p:cNvPicPr>
            <a:picLocks noChangeAspect="1"/>
          </p:cNvPicPr>
          <p:nvPr/>
        </p:nvPicPr>
        <p:blipFill>
          <a:blip r:embed="rId10"/>
          <a:stretch>
            <a:fillRect/>
          </a:stretch>
        </p:blipFill>
        <p:spPr>
          <a:xfrm>
            <a:off x="5154519" y="-640108"/>
            <a:ext cx="270000" cy="160961"/>
          </a:xfrm>
          <a:prstGeom prst="rect">
            <a:avLst/>
          </a:prstGeom>
        </p:spPr>
      </p:pic>
      <p:pic>
        <p:nvPicPr>
          <p:cNvPr id="102" name="Picture 101">
            <a:extLst>
              <a:ext uri="{FF2B5EF4-FFF2-40B4-BE49-F238E27FC236}">
                <a16:creationId xmlns:a16="http://schemas.microsoft.com/office/drawing/2014/main" id="{A9DFF7EA-3F47-420E-BAB4-B4D4EAC8CE20}"/>
              </a:ext>
            </a:extLst>
          </p:cNvPr>
          <p:cNvPicPr>
            <a:picLocks noChangeAspect="1"/>
          </p:cNvPicPr>
          <p:nvPr/>
        </p:nvPicPr>
        <p:blipFill>
          <a:blip r:embed="rId11"/>
          <a:stretch>
            <a:fillRect/>
          </a:stretch>
        </p:blipFill>
        <p:spPr>
          <a:xfrm>
            <a:off x="6309155" y="-887986"/>
            <a:ext cx="270000" cy="163556"/>
          </a:xfrm>
          <a:prstGeom prst="rect">
            <a:avLst/>
          </a:prstGeom>
        </p:spPr>
      </p:pic>
      <p:pic>
        <p:nvPicPr>
          <p:cNvPr id="103" name="Picture 102">
            <a:extLst>
              <a:ext uri="{FF2B5EF4-FFF2-40B4-BE49-F238E27FC236}">
                <a16:creationId xmlns:a16="http://schemas.microsoft.com/office/drawing/2014/main" id="{CB19D85A-DBE2-4D1C-81E5-7D5F799CB541}"/>
              </a:ext>
            </a:extLst>
          </p:cNvPr>
          <p:cNvPicPr>
            <a:picLocks noChangeAspect="1"/>
          </p:cNvPicPr>
          <p:nvPr/>
        </p:nvPicPr>
        <p:blipFill>
          <a:blip r:embed="rId18"/>
          <a:stretch>
            <a:fillRect/>
          </a:stretch>
        </p:blipFill>
        <p:spPr>
          <a:xfrm>
            <a:off x="5699758" y="-659049"/>
            <a:ext cx="270000" cy="163556"/>
          </a:xfrm>
          <a:prstGeom prst="rect">
            <a:avLst/>
          </a:prstGeom>
        </p:spPr>
      </p:pic>
      <p:pic>
        <p:nvPicPr>
          <p:cNvPr id="104" name="Picture 103">
            <a:extLst>
              <a:ext uri="{FF2B5EF4-FFF2-40B4-BE49-F238E27FC236}">
                <a16:creationId xmlns:a16="http://schemas.microsoft.com/office/drawing/2014/main" id="{1571BFB6-F40C-4995-A85E-E041985AA4EE}"/>
              </a:ext>
            </a:extLst>
          </p:cNvPr>
          <p:cNvPicPr>
            <a:picLocks noChangeAspect="1"/>
          </p:cNvPicPr>
          <p:nvPr/>
        </p:nvPicPr>
        <p:blipFill>
          <a:blip r:embed="rId12"/>
          <a:stretch>
            <a:fillRect/>
          </a:stretch>
        </p:blipFill>
        <p:spPr>
          <a:xfrm>
            <a:off x="525251" y="-423583"/>
            <a:ext cx="270000" cy="163556"/>
          </a:xfrm>
          <a:prstGeom prst="rect">
            <a:avLst/>
          </a:prstGeom>
        </p:spPr>
      </p:pic>
      <p:pic>
        <p:nvPicPr>
          <p:cNvPr id="105" name="Picture 104">
            <a:extLst>
              <a:ext uri="{FF2B5EF4-FFF2-40B4-BE49-F238E27FC236}">
                <a16:creationId xmlns:a16="http://schemas.microsoft.com/office/drawing/2014/main" id="{4CE6C58B-82FB-4AC7-AD34-D55656BEEFAF}"/>
              </a:ext>
            </a:extLst>
          </p:cNvPr>
          <p:cNvPicPr>
            <a:picLocks noChangeAspect="1"/>
          </p:cNvPicPr>
          <p:nvPr/>
        </p:nvPicPr>
        <p:blipFill>
          <a:blip r:embed="rId13"/>
          <a:stretch>
            <a:fillRect/>
          </a:stretch>
        </p:blipFill>
        <p:spPr>
          <a:xfrm>
            <a:off x="1223445" y="-735054"/>
            <a:ext cx="270000" cy="160961"/>
          </a:xfrm>
          <a:prstGeom prst="rect">
            <a:avLst/>
          </a:prstGeom>
        </p:spPr>
      </p:pic>
      <p:pic>
        <p:nvPicPr>
          <p:cNvPr id="106" name="Picture 105">
            <a:extLst>
              <a:ext uri="{FF2B5EF4-FFF2-40B4-BE49-F238E27FC236}">
                <a16:creationId xmlns:a16="http://schemas.microsoft.com/office/drawing/2014/main" id="{669FFAF8-4030-42C1-8181-04368FB8726A}"/>
              </a:ext>
            </a:extLst>
          </p:cNvPr>
          <p:cNvPicPr>
            <a:picLocks noChangeAspect="1"/>
          </p:cNvPicPr>
          <p:nvPr/>
        </p:nvPicPr>
        <p:blipFill>
          <a:blip r:embed="rId14"/>
          <a:stretch>
            <a:fillRect/>
          </a:stretch>
        </p:blipFill>
        <p:spPr>
          <a:xfrm>
            <a:off x="2137130" y="-710154"/>
            <a:ext cx="270000" cy="163556"/>
          </a:xfrm>
          <a:prstGeom prst="rect">
            <a:avLst/>
          </a:prstGeom>
        </p:spPr>
      </p:pic>
      <p:pic>
        <p:nvPicPr>
          <p:cNvPr id="107" name="Picture 106">
            <a:extLst>
              <a:ext uri="{FF2B5EF4-FFF2-40B4-BE49-F238E27FC236}">
                <a16:creationId xmlns:a16="http://schemas.microsoft.com/office/drawing/2014/main" id="{91E80C74-3176-4BBC-BD54-D2910A4B7BAC}"/>
              </a:ext>
            </a:extLst>
          </p:cNvPr>
          <p:cNvPicPr>
            <a:picLocks noChangeAspect="1"/>
          </p:cNvPicPr>
          <p:nvPr/>
        </p:nvPicPr>
        <p:blipFill>
          <a:blip r:embed="rId10"/>
          <a:stretch>
            <a:fillRect/>
          </a:stretch>
        </p:blipFill>
        <p:spPr>
          <a:xfrm>
            <a:off x="1682498" y="-524257"/>
            <a:ext cx="270000" cy="160961"/>
          </a:xfrm>
          <a:prstGeom prst="rect">
            <a:avLst/>
          </a:prstGeom>
        </p:spPr>
      </p:pic>
      <p:pic>
        <p:nvPicPr>
          <p:cNvPr id="108" name="Picture 107">
            <a:extLst>
              <a:ext uri="{FF2B5EF4-FFF2-40B4-BE49-F238E27FC236}">
                <a16:creationId xmlns:a16="http://schemas.microsoft.com/office/drawing/2014/main" id="{BF80EC7E-5859-465E-8871-B259D7CF0038}"/>
              </a:ext>
            </a:extLst>
          </p:cNvPr>
          <p:cNvPicPr>
            <a:picLocks noChangeAspect="1"/>
          </p:cNvPicPr>
          <p:nvPr/>
        </p:nvPicPr>
        <p:blipFill>
          <a:blip r:embed="rId11"/>
          <a:stretch>
            <a:fillRect/>
          </a:stretch>
        </p:blipFill>
        <p:spPr>
          <a:xfrm>
            <a:off x="2837135" y="-772135"/>
            <a:ext cx="270000" cy="163556"/>
          </a:xfrm>
          <a:prstGeom prst="rect">
            <a:avLst/>
          </a:prstGeom>
        </p:spPr>
      </p:pic>
      <p:pic>
        <p:nvPicPr>
          <p:cNvPr id="109" name="Picture 108">
            <a:extLst>
              <a:ext uri="{FF2B5EF4-FFF2-40B4-BE49-F238E27FC236}">
                <a16:creationId xmlns:a16="http://schemas.microsoft.com/office/drawing/2014/main" id="{CFCC4645-75D6-4985-BB16-8B625A7F7030}"/>
              </a:ext>
            </a:extLst>
          </p:cNvPr>
          <p:cNvPicPr>
            <a:picLocks noChangeAspect="1"/>
          </p:cNvPicPr>
          <p:nvPr/>
        </p:nvPicPr>
        <p:blipFill>
          <a:blip r:embed="rId18"/>
          <a:stretch>
            <a:fillRect/>
          </a:stretch>
        </p:blipFill>
        <p:spPr>
          <a:xfrm>
            <a:off x="2227737" y="-543198"/>
            <a:ext cx="270000" cy="163556"/>
          </a:xfrm>
          <a:prstGeom prst="rect">
            <a:avLst/>
          </a:prstGeom>
        </p:spPr>
      </p:pic>
      <p:pic>
        <p:nvPicPr>
          <p:cNvPr id="110" name="Picture 109">
            <a:extLst>
              <a:ext uri="{FF2B5EF4-FFF2-40B4-BE49-F238E27FC236}">
                <a16:creationId xmlns:a16="http://schemas.microsoft.com/office/drawing/2014/main" id="{2A628FAA-7798-4AE3-9E71-65587129DF17}"/>
              </a:ext>
            </a:extLst>
          </p:cNvPr>
          <p:cNvPicPr>
            <a:picLocks noChangeAspect="1"/>
          </p:cNvPicPr>
          <p:nvPr/>
        </p:nvPicPr>
        <p:blipFill>
          <a:blip r:embed="rId11"/>
          <a:stretch>
            <a:fillRect/>
          </a:stretch>
        </p:blipFill>
        <p:spPr>
          <a:xfrm>
            <a:off x="4485830" y="-756958"/>
            <a:ext cx="270000" cy="163556"/>
          </a:xfrm>
          <a:prstGeom prst="rect">
            <a:avLst/>
          </a:prstGeom>
        </p:spPr>
      </p:pic>
      <p:pic>
        <p:nvPicPr>
          <p:cNvPr id="111" name="Picture 110">
            <a:extLst>
              <a:ext uri="{FF2B5EF4-FFF2-40B4-BE49-F238E27FC236}">
                <a16:creationId xmlns:a16="http://schemas.microsoft.com/office/drawing/2014/main" id="{9A00F9A9-3E3F-4628-9532-16A3E13760BC}"/>
              </a:ext>
            </a:extLst>
          </p:cNvPr>
          <p:cNvPicPr>
            <a:picLocks noChangeAspect="1"/>
          </p:cNvPicPr>
          <p:nvPr/>
        </p:nvPicPr>
        <p:blipFill>
          <a:blip r:embed="rId13"/>
          <a:stretch>
            <a:fillRect/>
          </a:stretch>
        </p:blipFill>
        <p:spPr>
          <a:xfrm>
            <a:off x="3037472" y="-733842"/>
            <a:ext cx="270000" cy="160961"/>
          </a:xfrm>
          <a:prstGeom prst="rect">
            <a:avLst/>
          </a:prstGeom>
        </p:spPr>
      </p:pic>
      <p:pic>
        <p:nvPicPr>
          <p:cNvPr id="112" name="Picture 111">
            <a:extLst>
              <a:ext uri="{FF2B5EF4-FFF2-40B4-BE49-F238E27FC236}">
                <a16:creationId xmlns:a16="http://schemas.microsoft.com/office/drawing/2014/main" id="{177AA96B-48C8-4C60-B922-9ABA2EE54110}"/>
              </a:ext>
            </a:extLst>
          </p:cNvPr>
          <p:cNvPicPr>
            <a:picLocks noChangeAspect="1"/>
          </p:cNvPicPr>
          <p:nvPr/>
        </p:nvPicPr>
        <p:blipFill>
          <a:blip r:embed="rId14"/>
          <a:stretch>
            <a:fillRect/>
          </a:stretch>
        </p:blipFill>
        <p:spPr>
          <a:xfrm>
            <a:off x="3951157" y="-708942"/>
            <a:ext cx="270000" cy="163556"/>
          </a:xfrm>
          <a:prstGeom prst="rect">
            <a:avLst/>
          </a:prstGeom>
        </p:spPr>
      </p:pic>
      <p:pic>
        <p:nvPicPr>
          <p:cNvPr id="113" name="Picture 112">
            <a:extLst>
              <a:ext uri="{FF2B5EF4-FFF2-40B4-BE49-F238E27FC236}">
                <a16:creationId xmlns:a16="http://schemas.microsoft.com/office/drawing/2014/main" id="{7D34D429-619F-4567-AE95-0002F7F728BE}"/>
              </a:ext>
            </a:extLst>
          </p:cNvPr>
          <p:cNvPicPr>
            <a:picLocks noChangeAspect="1"/>
          </p:cNvPicPr>
          <p:nvPr/>
        </p:nvPicPr>
        <p:blipFill>
          <a:blip r:embed="rId11"/>
          <a:stretch>
            <a:fillRect/>
          </a:stretch>
        </p:blipFill>
        <p:spPr>
          <a:xfrm>
            <a:off x="4651161" y="-770923"/>
            <a:ext cx="270000" cy="163556"/>
          </a:xfrm>
          <a:prstGeom prst="rect">
            <a:avLst/>
          </a:prstGeom>
        </p:spPr>
      </p:pic>
      <p:pic>
        <p:nvPicPr>
          <p:cNvPr id="114" name="Picture 113">
            <a:extLst>
              <a:ext uri="{FF2B5EF4-FFF2-40B4-BE49-F238E27FC236}">
                <a16:creationId xmlns:a16="http://schemas.microsoft.com/office/drawing/2014/main" id="{77044C68-7973-4EA4-AFFF-3066205CECAF}"/>
              </a:ext>
            </a:extLst>
          </p:cNvPr>
          <p:cNvPicPr>
            <a:picLocks noChangeAspect="1"/>
          </p:cNvPicPr>
          <p:nvPr/>
        </p:nvPicPr>
        <p:blipFill>
          <a:blip r:embed="rId14"/>
          <a:stretch>
            <a:fillRect/>
          </a:stretch>
        </p:blipFill>
        <p:spPr>
          <a:xfrm>
            <a:off x="3870250" y="-433148"/>
            <a:ext cx="270000" cy="163556"/>
          </a:xfrm>
          <a:prstGeom prst="rect">
            <a:avLst/>
          </a:prstGeom>
        </p:spPr>
      </p:pic>
      <p:pic>
        <p:nvPicPr>
          <p:cNvPr id="115" name="Picture 114">
            <a:extLst>
              <a:ext uri="{FF2B5EF4-FFF2-40B4-BE49-F238E27FC236}">
                <a16:creationId xmlns:a16="http://schemas.microsoft.com/office/drawing/2014/main" id="{B54F87DA-BE54-437B-85B3-5691899ADA41}"/>
              </a:ext>
            </a:extLst>
          </p:cNvPr>
          <p:cNvPicPr>
            <a:picLocks noChangeAspect="1"/>
          </p:cNvPicPr>
          <p:nvPr/>
        </p:nvPicPr>
        <p:blipFill>
          <a:blip r:embed="rId10"/>
          <a:stretch>
            <a:fillRect/>
          </a:stretch>
        </p:blipFill>
        <p:spPr>
          <a:xfrm>
            <a:off x="3415618" y="-247252"/>
            <a:ext cx="270000" cy="160961"/>
          </a:xfrm>
          <a:prstGeom prst="rect">
            <a:avLst/>
          </a:prstGeom>
        </p:spPr>
      </p:pic>
      <p:pic>
        <p:nvPicPr>
          <p:cNvPr id="116" name="Picture 115">
            <a:extLst>
              <a:ext uri="{FF2B5EF4-FFF2-40B4-BE49-F238E27FC236}">
                <a16:creationId xmlns:a16="http://schemas.microsoft.com/office/drawing/2014/main" id="{750F0249-3D57-4EA8-B6F3-CA5D1360BF14}"/>
              </a:ext>
            </a:extLst>
          </p:cNvPr>
          <p:cNvPicPr>
            <a:picLocks noChangeAspect="1"/>
          </p:cNvPicPr>
          <p:nvPr/>
        </p:nvPicPr>
        <p:blipFill>
          <a:blip r:embed="rId11"/>
          <a:stretch>
            <a:fillRect/>
          </a:stretch>
        </p:blipFill>
        <p:spPr>
          <a:xfrm>
            <a:off x="4570254" y="-495129"/>
            <a:ext cx="270000" cy="163556"/>
          </a:xfrm>
          <a:prstGeom prst="rect">
            <a:avLst/>
          </a:prstGeom>
        </p:spPr>
      </p:pic>
      <p:pic>
        <p:nvPicPr>
          <p:cNvPr id="117" name="Picture 116">
            <a:extLst>
              <a:ext uri="{FF2B5EF4-FFF2-40B4-BE49-F238E27FC236}">
                <a16:creationId xmlns:a16="http://schemas.microsoft.com/office/drawing/2014/main" id="{8845B16D-EB99-4335-B391-498FC4C4C7E4}"/>
              </a:ext>
            </a:extLst>
          </p:cNvPr>
          <p:cNvPicPr>
            <a:picLocks noChangeAspect="1"/>
          </p:cNvPicPr>
          <p:nvPr/>
        </p:nvPicPr>
        <p:blipFill>
          <a:blip r:embed="rId18"/>
          <a:stretch>
            <a:fillRect/>
          </a:stretch>
        </p:blipFill>
        <p:spPr>
          <a:xfrm>
            <a:off x="3960857" y="-266192"/>
            <a:ext cx="270000" cy="163556"/>
          </a:xfrm>
          <a:prstGeom prst="rect">
            <a:avLst/>
          </a:prstGeom>
        </p:spPr>
      </p:pic>
      <p:pic>
        <p:nvPicPr>
          <p:cNvPr id="118" name="Picture 117">
            <a:extLst>
              <a:ext uri="{FF2B5EF4-FFF2-40B4-BE49-F238E27FC236}">
                <a16:creationId xmlns:a16="http://schemas.microsoft.com/office/drawing/2014/main" id="{1C125569-1989-4359-9AB3-9A5179BE08F7}"/>
              </a:ext>
            </a:extLst>
          </p:cNvPr>
          <p:cNvPicPr>
            <a:picLocks noChangeAspect="1"/>
          </p:cNvPicPr>
          <p:nvPr/>
        </p:nvPicPr>
        <p:blipFill>
          <a:blip r:embed="rId11"/>
          <a:stretch>
            <a:fillRect/>
          </a:stretch>
        </p:blipFill>
        <p:spPr>
          <a:xfrm>
            <a:off x="2746928" y="-364101"/>
            <a:ext cx="270000" cy="163556"/>
          </a:xfrm>
          <a:prstGeom prst="rect">
            <a:avLst/>
          </a:prstGeom>
        </p:spPr>
      </p:pic>
      <p:pic>
        <p:nvPicPr>
          <p:cNvPr id="119" name="Picture 118">
            <a:extLst>
              <a:ext uri="{FF2B5EF4-FFF2-40B4-BE49-F238E27FC236}">
                <a16:creationId xmlns:a16="http://schemas.microsoft.com/office/drawing/2014/main" id="{292483AD-5130-449D-A62E-D13857C9C572}"/>
              </a:ext>
            </a:extLst>
          </p:cNvPr>
          <p:cNvPicPr>
            <a:picLocks noChangeAspect="1"/>
          </p:cNvPicPr>
          <p:nvPr/>
        </p:nvPicPr>
        <p:blipFill>
          <a:blip r:embed="rId11"/>
          <a:stretch>
            <a:fillRect/>
          </a:stretch>
        </p:blipFill>
        <p:spPr>
          <a:xfrm>
            <a:off x="2912260" y="-378066"/>
            <a:ext cx="270000" cy="163556"/>
          </a:xfrm>
          <a:prstGeom prst="rect">
            <a:avLst/>
          </a:prstGeom>
        </p:spPr>
      </p:pic>
      <p:sp>
        <p:nvSpPr>
          <p:cNvPr id="67" name="!!o2c">
            <a:extLst>
              <a:ext uri="{FF2B5EF4-FFF2-40B4-BE49-F238E27FC236}">
                <a16:creationId xmlns:a16="http://schemas.microsoft.com/office/drawing/2014/main" id="{25117B70-0FC6-4C2D-91BD-44B574FE73BA}"/>
              </a:ext>
            </a:extLst>
          </p:cNvPr>
          <p:cNvSpPr/>
          <p:nvPr/>
        </p:nvSpPr>
        <p:spPr>
          <a:xfrm>
            <a:off x="1735297" y="4117911"/>
            <a:ext cx="772176" cy="77217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Times New Roman" panose="02020603050405020304" pitchFamily="18" charset="0"/>
              <a:cs typeface="Times New Roman" panose="02020603050405020304" pitchFamily="18" charset="0"/>
            </a:endParaRPr>
          </a:p>
        </p:txBody>
      </p:sp>
      <p:sp>
        <p:nvSpPr>
          <p:cNvPr id="77" name="!!2c">
            <a:extLst>
              <a:ext uri="{FF2B5EF4-FFF2-40B4-BE49-F238E27FC236}">
                <a16:creationId xmlns:a16="http://schemas.microsoft.com/office/drawing/2014/main" id="{F4982626-B297-4298-81A0-46C7C0A1CACB}"/>
              </a:ext>
            </a:extLst>
          </p:cNvPr>
          <p:cNvSpPr txBox="1"/>
          <p:nvPr/>
        </p:nvSpPr>
        <p:spPr>
          <a:xfrm>
            <a:off x="1867470" y="4192376"/>
            <a:ext cx="521750" cy="646331"/>
          </a:xfrm>
          <a:prstGeom prst="rect">
            <a:avLst/>
          </a:prstGeom>
          <a:noFill/>
        </p:spPr>
        <p:txBody>
          <a:bodyPr wrap="square" rtlCol="0">
            <a:spAutoFit/>
          </a:bodyPr>
          <a:lstStyle/>
          <a:p>
            <a:pPr algn="ctr"/>
            <a:r>
              <a:rPr lang="en-US" sz="36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V</a:t>
            </a:r>
          </a:p>
        </p:txBody>
      </p:sp>
      <p:sp>
        <p:nvSpPr>
          <p:cNvPr id="57" name="!!o2c">
            <a:extLst>
              <a:ext uri="{FF2B5EF4-FFF2-40B4-BE49-F238E27FC236}">
                <a16:creationId xmlns:a16="http://schemas.microsoft.com/office/drawing/2014/main" id="{25117B70-0FC6-4C2D-91BD-44B574FE73BA}"/>
              </a:ext>
            </a:extLst>
          </p:cNvPr>
          <p:cNvSpPr/>
          <p:nvPr/>
        </p:nvSpPr>
        <p:spPr>
          <a:xfrm>
            <a:off x="5351832" y="4117913"/>
            <a:ext cx="772176" cy="767453"/>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Times New Roman" panose="02020603050405020304" pitchFamily="18" charset="0"/>
              <a:cs typeface="Times New Roman" panose="02020603050405020304" pitchFamily="18" charset="0"/>
            </a:endParaRPr>
          </a:p>
        </p:txBody>
      </p:sp>
      <p:sp>
        <p:nvSpPr>
          <p:cNvPr id="58" name="!!2c">
            <a:extLst>
              <a:ext uri="{FF2B5EF4-FFF2-40B4-BE49-F238E27FC236}">
                <a16:creationId xmlns:a16="http://schemas.microsoft.com/office/drawing/2014/main" id="{F4982626-B297-4298-81A0-46C7C0A1CACB}"/>
              </a:ext>
            </a:extLst>
          </p:cNvPr>
          <p:cNvSpPr txBox="1"/>
          <p:nvPr/>
        </p:nvSpPr>
        <p:spPr>
          <a:xfrm>
            <a:off x="5484005" y="4187655"/>
            <a:ext cx="521750" cy="646331"/>
          </a:xfrm>
          <a:prstGeom prst="rect">
            <a:avLst/>
          </a:prstGeom>
          <a:noFill/>
        </p:spPr>
        <p:txBody>
          <a:bodyPr wrap="square" rtlCol="0">
            <a:spAutoFit/>
          </a:bodyPr>
          <a:lstStyle/>
          <a:p>
            <a:pPr algn="ctr"/>
            <a:r>
              <a:rPr lang="en-US" sz="36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U</a:t>
            </a:r>
          </a:p>
        </p:txBody>
      </p:sp>
      <p:sp>
        <p:nvSpPr>
          <p:cNvPr id="59" name="!!o2c">
            <a:extLst>
              <a:ext uri="{FF2B5EF4-FFF2-40B4-BE49-F238E27FC236}">
                <a16:creationId xmlns:a16="http://schemas.microsoft.com/office/drawing/2014/main" id="{25117B70-0FC6-4C2D-91BD-44B574FE73BA}"/>
              </a:ext>
            </a:extLst>
          </p:cNvPr>
          <p:cNvSpPr/>
          <p:nvPr/>
        </p:nvSpPr>
        <p:spPr>
          <a:xfrm>
            <a:off x="6183443" y="4117912"/>
            <a:ext cx="772176" cy="767454"/>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Times New Roman" panose="02020603050405020304" pitchFamily="18" charset="0"/>
              <a:cs typeface="Times New Roman" panose="02020603050405020304" pitchFamily="18" charset="0"/>
            </a:endParaRPr>
          </a:p>
        </p:txBody>
      </p:sp>
      <p:sp>
        <p:nvSpPr>
          <p:cNvPr id="60" name="!!2c">
            <a:extLst>
              <a:ext uri="{FF2B5EF4-FFF2-40B4-BE49-F238E27FC236}">
                <a16:creationId xmlns:a16="http://schemas.microsoft.com/office/drawing/2014/main" id="{F4982626-B297-4298-81A0-46C7C0A1CACB}"/>
              </a:ext>
            </a:extLst>
          </p:cNvPr>
          <p:cNvSpPr txBox="1"/>
          <p:nvPr/>
        </p:nvSpPr>
        <p:spPr>
          <a:xfrm>
            <a:off x="6315616" y="4187655"/>
            <a:ext cx="521750" cy="646331"/>
          </a:xfrm>
          <a:prstGeom prst="rect">
            <a:avLst/>
          </a:prstGeom>
          <a:noFill/>
        </p:spPr>
        <p:txBody>
          <a:bodyPr wrap="square" rtlCol="0">
            <a:spAutoFit/>
          </a:bodyPr>
          <a:lstStyle/>
          <a:p>
            <a:pPr algn="ctr"/>
            <a:r>
              <a:rPr lang="en-US" sz="36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a:t>
            </a:r>
          </a:p>
        </p:txBody>
      </p:sp>
      <p:sp>
        <p:nvSpPr>
          <p:cNvPr id="62" name="!!o2b">
            <a:extLst>
              <a:ext uri="{FF2B5EF4-FFF2-40B4-BE49-F238E27FC236}">
                <a16:creationId xmlns:a16="http://schemas.microsoft.com/office/drawing/2014/main" id="{78069A1B-D926-4C5A-B89C-A303ADAD4239}"/>
              </a:ext>
            </a:extLst>
          </p:cNvPr>
          <p:cNvSpPr/>
          <p:nvPr/>
        </p:nvSpPr>
        <p:spPr>
          <a:xfrm>
            <a:off x="3447983" y="4117911"/>
            <a:ext cx="772176" cy="77217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Times New Roman" panose="02020603050405020304" pitchFamily="18" charset="0"/>
              <a:cs typeface="Times New Roman" panose="02020603050405020304" pitchFamily="18" charset="0"/>
            </a:endParaRPr>
          </a:p>
        </p:txBody>
      </p:sp>
      <p:sp>
        <p:nvSpPr>
          <p:cNvPr id="65" name="!!1b">
            <a:extLst>
              <a:ext uri="{FF2B5EF4-FFF2-40B4-BE49-F238E27FC236}">
                <a16:creationId xmlns:a16="http://schemas.microsoft.com/office/drawing/2014/main" id="{1CD069B4-5CF6-458A-B83D-7557A574044E}"/>
              </a:ext>
            </a:extLst>
          </p:cNvPr>
          <p:cNvSpPr txBox="1"/>
          <p:nvPr/>
        </p:nvSpPr>
        <p:spPr>
          <a:xfrm>
            <a:off x="3578869" y="4192376"/>
            <a:ext cx="521750" cy="646331"/>
          </a:xfrm>
          <a:prstGeom prst="rect">
            <a:avLst/>
          </a:prstGeom>
          <a:noFill/>
        </p:spPr>
        <p:txBody>
          <a:bodyPr wrap="square" rtlCol="0">
            <a:spAutoFit/>
          </a:bodyPr>
          <a:lstStyle/>
          <a:p>
            <a:pPr algn="ctr"/>
            <a:r>
              <a:rPr lang="en-US" sz="36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I</a:t>
            </a:r>
          </a:p>
        </p:txBody>
      </p:sp>
      <p:sp>
        <p:nvSpPr>
          <p:cNvPr id="66" name="!!o2c">
            <a:extLst>
              <a:ext uri="{FF2B5EF4-FFF2-40B4-BE49-F238E27FC236}">
                <a16:creationId xmlns:a16="http://schemas.microsoft.com/office/drawing/2014/main" id="{25117B70-0FC6-4C2D-91BD-44B574FE73BA}"/>
              </a:ext>
            </a:extLst>
          </p:cNvPr>
          <p:cNvSpPr/>
          <p:nvPr/>
        </p:nvSpPr>
        <p:spPr>
          <a:xfrm>
            <a:off x="4541450" y="4117410"/>
            <a:ext cx="772176" cy="77666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Times New Roman" panose="02020603050405020304" pitchFamily="18" charset="0"/>
              <a:cs typeface="Times New Roman" panose="02020603050405020304" pitchFamily="18" charset="0"/>
            </a:endParaRPr>
          </a:p>
        </p:txBody>
      </p:sp>
      <p:sp>
        <p:nvSpPr>
          <p:cNvPr id="76" name="!!2c">
            <a:extLst>
              <a:ext uri="{FF2B5EF4-FFF2-40B4-BE49-F238E27FC236}">
                <a16:creationId xmlns:a16="http://schemas.microsoft.com/office/drawing/2014/main" id="{F4982626-B297-4298-81A0-46C7C0A1CACB}"/>
              </a:ext>
            </a:extLst>
          </p:cNvPr>
          <p:cNvSpPr txBox="1"/>
          <p:nvPr/>
        </p:nvSpPr>
        <p:spPr>
          <a:xfrm>
            <a:off x="4673623" y="4196359"/>
            <a:ext cx="521750" cy="646331"/>
          </a:xfrm>
          <a:prstGeom prst="rect">
            <a:avLst/>
          </a:prstGeom>
          <a:noFill/>
        </p:spPr>
        <p:txBody>
          <a:bodyPr wrap="square" rtlCol="0">
            <a:spAutoFit/>
          </a:bodyPr>
          <a:lstStyle/>
          <a:p>
            <a:pPr algn="ctr"/>
            <a:r>
              <a:rPr lang="en-US" sz="36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a:t>
            </a:r>
          </a:p>
        </p:txBody>
      </p:sp>
      <p:pic>
        <p:nvPicPr>
          <p:cNvPr id="2050" name="Picture 2" descr="Canxi oxit"/>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230857" y="1659734"/>
            <a:ext cx="971550" cy="9286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15808979"/>
      </p:ext>
    </p:extLst>
  </p:cSld>
  <p:clrMapOvr>
    <a:masterClrMapping/>
  </p:clrMapOvr>
  <p:transition spd="slow">
    <p:push dir="u"/>
  </p:transition>
  <p:timing>
    <p:tnLst>
      <p:par>
        <p:cTn id="1" dur="indefinite" restart="never" nodeType="tmRoot">
          <p:childTnLst>
            <p:seq concurrent="1" nextAc="seek">
              <p:cTn id="2" restart="whenNotActive" fill="hold" evtFilter="cancelBubble" nodeType="interactiveSeq">
                <p:stCondLst>
                  <p:cond evt="onClick" delay="0">
                    <p:tgtEl>
                      <p:spTgt spid="86"/>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9"/>
                                        </p:tgtEl>
                                        <p:attrNameLst>
                                          <p:attrName>style.visibility</p:attrName>
                                        </p:attrNameLst>
                                      </p:cBhvr>
                                      <p:to>
                                        <p:strVal val="visible"/>
                                      </p:to>
                                    </p:set>
                                    <p:anim calcmode="lin" valueType="num">
                                      <p:cBhvr>
                                        <p:cTn id="7" dur="500" fill="hold"/>
                                        <p:tgtEl>
                                          <p:spTgt spid="89"/>
                                        </p:tgtEl>
                                        <p:attrNameLst>
                                          <p:attrName>ppt_w</p:attrName>
                                        </p:attrNameLst>
                                      </p:cBhvr>
                                      <p:tavLst>
                                        <p:tav tm="0">
                                          <p:val>
                                            <p:fltVal val="0"/>
                                          </p:val>
                                        </p:tav>
                                        <p:tav tm="100000">
                                          <p:val>
                                            <p:strVal val="#ppt_w"/>
                                          </p:val>
                                        </p:tav>
                                      </p:tavLst>
                                    </p:anim>
                                    <p:anim calcmode="lin" valueType="num">
                                      <p:cBhvr>
                                        <p:cTn id="8" dur="500" fill="hold"/>
                                        <p:tgtEl>
                                          <p:spTgt spid="89"/>
                                        </p:tgtEl>
                                        <p:attrNameLst>
                                          <p:attrName>ppt_h</p:attrName>
                                        </p:attrNameLst>
                                      </p:cBhvr>
                                      <p:tavLst>
                                        <p:tav tm="0">
                                          <p:val>
                                            <p:fltVal val="0"/>
                                          </p:val>
                                        </p:tav>
                                        <p:tav tm="100000">
                                          <p:val>
                                            <p:strVal val="#ppt_h"/>
                                          </p:val>
                                        </p:tav>
                                      </p:tavLst>
                                    </p:anim>
                                    <p:animEffect transition="in" filter="fade">
                                      <p:cBhvr>
                                        <p:cTn id="9" dur="500"/>
                                        <p:tgtEl>
                                          <p:spTgt spid="89"/>
                                        </p:tgtEl>
                                      </p:cBhvr>
                                    </p:animEffect>
                                  </p:childTnLst>
                                  <p:subTnLst>
                                    <p:audio>
                                      <p:cMediaNode>
                                        <p:cTn display="0" masterRel="sameClick">
                                          <p:stCondLst>
                                            <p:cond evt="begin" delay="0">
                                              <p:tn val="5"/>
                                            </p:cond>
                                          </p:stCondLst>
                                          <p:endCondLst>
                                            <p:cond evt="onStopAudio" delay="0">
                                              <p:tgtEl>
                                                <p:sldTgt/>
                                              </p:tgtEl>
                                            </p:cond>
                                          </p:endCondLst>
                                        </p:cTn>
                                        <p:tgtEl>
                                          <p:sndTgt r:embed="rId2" name="Bling.wav"/>
                                        </p:tgtEl>
                                      </p:cMediaNode>
                                    </p:audio>
                                  </p:subTnLst>
                                </p:cTn>
                              </p:par>
                              <p:par>
                                <p:cTn id="10" presetID="26" presetClass="emph" presetSubtype="0" fill="hold" grpId="1" nodeType="withEffect">
                                  <p:stCondLst>
                                    <p:cond delay="500"/>
                                  </p:stCondLst>
                                  <p:childTnLst>
                                    <p:animEffect transition="out" filter="fade">
                                      <p:cBhvr>
                                        <p:cTn id="11" dur="500" tmFilter="0, 0; .2, .5; .8, .5; 1, 0"/>
                                        <p:tgtEl>
                                          <p:spTgt spid="89"/>
                                        </p:tgtEl>
                                      </p:cBhvr>
                                    </p:animEffect>
                                    <p:animScale>
                                      <p:cBhvr>
                                        <p:cTn id="12" dur="250" autoRev="1" fill="hold"/>
                                        <p:tgtEl>
                                          <p:spTgt spid="89"/>
                                        </p:tgtEl>
                                      </p:cBhvr>
                                      <p:by x="105000" y="105000"/>
                                    </p:animScale>
                                  </p:childTnLst>
                                </p:cTn>
                              </p:par>
                            </p:childTnLst>
                          </p:cTn>
                        </p:par>
                      </p:childTnLst>
                    </p:cTn>
                  </p:par>
                </p:childTnLst>
              </p:cTn>
              <p:nextCondLst>
                <p:cond evt="onClick" delay="0">
                  <p:tgtEl>
                    <p:spTgt spid="86"/>
                  </p:tgtEl>
                </p:cond>
              </p:nextCondLst>
            </p:seq>
            <p:seq concurrent="1" nextAc="seek">
              <p:cTn id="13" restart="whenNotActive" fill="hold" evtFilter="cancelBubble" nodeType="interactiveSeq">
                <p:stCondLst>
                  <p:cond evt="onClick" delay="0">
                    <p:tgtEl>
                      <p:spTgt spid="87"/>
                    </p:tgtEl>
                  </p:cond>
                </p:stCondLst>
                <p:endSync evt="end" delay="0">
                  <p:rtn val="all"/>
                </p:endSync>
                <p:childTnLst>
                  <p:par>
                    <p:cTn id="14" fill="hold">
                      <p:stCondLst>
                        <p:cond delay="0"/>
                      </p:stCondLst>
                      <p:childTnLst>
                        <p:par>
                          <p:cTn id="15" fill="hold">
                            <p:stCondLst>
                              <p:cond delay="0"/>
                            </p:stCondLst>
                            <p:childTnLst>
                              <p:par>
                                <p:cTn id="16" presetID="53" presetClass="entr" presetSubtype="16" fill="hold" grpId="0" nodeType="withEffect">
                                  <p:stCondLst>
                                    <p:cond delay="0"/>
                                  </p:stCondLst>
                                  <p:childTnLst>
                                    <p:set>
                                      <p:cBhvr>
                                        <p:cTn id="17" dur="1" fill="hold">
                                          <p:stCondLst>
                                            <p:cond delay="0"/>
                                          </p:stCondLst>
                                        </p:cTn>
                                        <p:tgtEl>
                                          <p:spTgt spid="90"/>
                                        </p:tgtEl>
                                        <p:attrNameLst>
                                          <p:attrName>style.visibility</p:attrName>
                                        </p:attrNameLst>
                                      </p:cBhvr>
                                      <p:to>
                                        <p:strVal val="visible"/>
                                      </p:to>
                                    </p:set>
                                    <p:anim calcmode="lin" valueType="num">
                                      <p:cBhvr>
                                        <p:cTn id="18" dur="500" fill="hold"/>
                                        <p:tgtEl>
                                          <p:spTgt spid="90"/>
                                        </p:tgtEl>
                                        <p:attrNameLst>
                                          <p:attrName>ppt_w</p:attrName>
                                        </p:attrNameLst>
                                      </p:cBhvr>
                                      <p:tavLst>
                                        <p:tav tm="0">
                                          <p:val>
                                            <p:fltVal val="0"/>
                                          </p:val>
                                        </p:tav>
                                        <p:tav tm="100000">
                                          <p:val>
                                            <p:strVal val="#ppt_w"/>
                                          </p:val>
                                        </p:tav>
                                      </p:tavLst>
                                    </p:anim>
                                    <p:anim calcmode="lin" valueType="num">
                                      <p:cBhvr>
                                        <p:cTn id="19" dur="500" fill="hold"/>
                                        <p:tgtEl>
                                          <p:spTgt spid="90"/>
                                        </p:tgtEl>
                                        <p:attrNameLst>
                                          <p:attrName>ppt_h</p:attrName>
                                        </p:attrNameLst>
                                      </p:cBhvr>
                                      <p:tavLst>
                                        <p:tav tm="0">
                                          <p:val>
                                            <p:fltVal val="0"/>
                                          </p:val>
                                        </p:tav>
                                        <p:tav tm="100000">
                                          <p:val>
                                            <p:strVal val="#ppt_h"/>
                                          </p:val>
                                        </p:tav>
                                      </p:tavLst>
                                    </p:anim>
                                    <p:animEffect transition="in" filter="fade">
                                      <p:cBhvr>
                                        <p:cTn id="20" dur="500"/>
                                        <p:tgtEl>
                                          <p:spTgt spid="90"/>
                                        </p:tgtEl>
                                      </p:cBhvr>
                                    </p:animEffect>
                                  </p:childTnLst>
                                  <p:subTnLst>
                                    <p:audio>
                                      <p:cMediaNode>
                                        <p:cTn display="0" masterRel="sameClick">
                                          <p:stCondLst>
                                            <p:cond evt="begin" delay="0">
                                              <p:tn val="16"/>
                                            </p:cond>
                                          </p:stCondLst>
                                          <p:endCondLst>
                                            <p:cond evt="onStopAudio" delay="0">
                                              <p:tgtEl>
                                                <p:sldTgt/>
                                              </p:tgtEl>
                                            </p:cond>
                                          </p:endCondLst>
                                        </p:cTn>
                                        <p:tgtEl>
                                          <p:sndTgt r:embed="rId2" name="Bling.wav"/>
                                        </p:tgtEl>
                                      </p:cMediaNode>
                                    </p:audio>
                                  </p:subTnLst>
                                </p:cTn>
                              </p:par>
                              <p:par>
                                <p:cTn id="21" presetID="26" presetClass="emph" presetSubtype="0" fill="hold" grpId="1" nodeType="withEffect">
                                  <p:stCondLst>
                                    <p:cond delay="500"/>
                                  </p:stCondLst>
                                  <p:childTnLst>
                                    <p:animEffect transition="out" filter="fade">
                                      <p:cBhvr>
                                        <p:cTn id="22" dur="500" tmFilter="0, 0; .2, .5; .8, .5; 1, 0"/>
                                        <p:tgtEl>
                                          <p:spTgt spid="90"/>
                                        </p:tgtEl>
                                      </p:cBhvr>
                                    </p:animEffect>
                                    <p:animScale>
                                      <p:cBhvr>
                                        <p:cTn id="23" dur="250" autoRev="1" fill="hold"/>
                                        <p:tgtEl>
                                          <p:spTgt spid="90"/>
                                        </p:tgtEl>
                                      </p:cBhvr>
                                      <p:by x="105000" y="105000"/>
                                    </p:animScale>
                                  </p:childTnLst>
                                </p:cTn>
                              </p:par>
                              <p:par>
                                <p:cTn id="24" presetID="0" presetClass="path" presetSubtype="0" repeatCount="1000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25" dur="5000" fill="hold"/>
                                        <p:tgtEl>
                                          <p:spTgt spid="92"/>
                                        </p:tgtEl>
                                        <p:attrNameLst>
                                          <p:attrName>ppt_x</p:attrName>
                                          <p:attrName>ppt_y</p:attrName>
                                        </p:attrNameLst>
                                      </p:cBhvr>
                                    </p:animMotion>
                                  </p:childTnLst>
                                </p:cTn>
                              </p:par>
                              <p:par>
                                <p:cTn id="26" presetID="0" presetClass="path" presetSubtype="0" repeatCount="1000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27" dur="8000" fill="hold"/>
                                        <p:tgtEl>
                                          <p:spTgt spid="100"/>
                                        </p:tgtEl>
                                        <p:attrNameLst>
                                          <p:attrName>ppt_x</p:attrName>
                                          <p:attrName>ppt_y</p:attrName>
                                        </p:attrNameLst>
                                      </p:cBhvr>
                                    </p:animMotion>
                                  </p:childTnLst>
                                </p:cTn>
                              </p:par>
                              <p:par>
                                <p:cTn id="28"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29" dur="6000" fill="hold"/>
                                        <p:tgtEl>
                                          <p:spTgt spid="93"/>
                                        </p:tgtEl>
                                        <p:attrNameLst>
                                          <p:attrName>ppt_x</p:attrName>
                                          <p:attrName>ppt_y</p:attrName>
                                        </p:attrNameLst>
                                      </p:cBhvr>
                                    </p:animMotion>
                                  </p:childTnLst>
                                </p:cTn>
                              </p:par>
                              <p:par>
                                <p:cTn id="30" presetID="0" presetClass="path" presetSubtype="0" repeatCount="10000" fill="hold" nodeType="withEffect">
                                  <p:stCondLst>
                                    <p:cond delay="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31" dur="7000" fill="hold"/>
                                        <p:tgtEl>
                                          <p:spTgt spid="91"/>
                                        </p:tgtEl>
                                        <p:attrNameLst>
                                          <p:attrName>ppt_x</p:attrName>
                                          <p:attrName>ppt_y</p:attrName>
                                        </p:attrNameLst>
                                      </p:cBhvr>
                                    </p:animMotion>
                                  </p:childTnLst>
                                </p:cTn>
                              </p:par>
                              <p:par>
                                <p:cTn id="32" presetID="0" presetClass="path" presetSubtype="0" repeatCount="10000" fill="hold" nodeType="withEffect">
                                  <p:stCondLst>
                                    <p:cond delay="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33" dur="5000" fill="hold"/>
                                        <p:tgtEl>
                                          <p:spTgt spid="94"/>
                                        </p:tgtEl>
                                        <p:attrNameLst>
                                          <p:attrName>ppt_x</p:attrName>
                                          <p:attrName>ppt_y</p:attrName>
                                        </p:attrNameLst>
                                      </p:cBhvr>
                                    </p:animMotion>
                                  </p:childTnLst>
                                </p:cTn>
                              </p:par>
                              <p:par>
                                <p:cTn id="34" presetID="0" presetClass="path" presetSubtype="0" repeatCount="10000" fill="hold" nodeType="withEffect">
                                  <p:stCondLst>
                                    <p:cond delay="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35" dur="5000" fill="hold"/>
                                        <p:tgtEl>
                                          <p:spTgt spid="95"/>
                                        </p:tgtEl>
                                        <p:attrNameLst>
                                          <p:attrName>ppt_x</p:attrName>
                                          <p:attrName>ppt_y</p:attrName>
                                        </p:attrNameLst>
                                      </p:cBhvr>
                                      <p:rCtr x="-4792" y="65810"/>
                                    </p:animMotion>
                                  </p:childTnLst>
                                </p:cTn>
                              </p:par>
                              <p:par>
                                <p:cTn id="36" presetID="0" presetClass="path" presetSubtype="0" repeatCount="10000" fill="hold" nodeType="withEffect">
                                  <p:stCondLst>
                                    <p:cond delay="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37" dur="4000" fill="hold"/>
                                        <p:tgtEl>
                                          <p:spTgt spid="99"/>
                                        </p:tgtEl>
                                        <p:attrNameLst>
                                          <p:attrName>ppt_x</p:attrName>
                                          <p:attrName>ppt_y</p:attrName>
                                        </p:attrNameLst>
                                      </p:cBhvr>
                                    </p:animMotion>
                                  </p:childTnLst>
                                </p:cTn>
                              </p:par>
                              <p:par>
                                <p:cTn id="38" presetID="0" presetClass="path" presetSubtype="0" repeatCount="1000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39" dur="6000" fill="hold"/>
                                        <p:tgtEl>
                                          <p:spTgt spid="96"/>
                                        </p:tgtEl>
                                        <p:attrNameLst>
                                          <p:attrName>ppt_x</p:attrName>
                                          <p:attrName>ppt_y</p:attrName>
                                        </p:attrNameLst>
                                      </p:cBhvr>
                                    </p:animMotion>
                                  </p:childTnLst>
                                </p:cTn>
                              </p:par>
                              <p:par>
                                <p:cTn id="40" presetID="0" presetClass="path" presetSubtype="0" repeatCount="10000" fill="hold" nodeType="withEffect">
                                  <p:stCondLst>
                                    <p:cond delay="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41" dur="5000" fill="hold"/>
                                        <p:tgtEl>
                                          <p:spTgt spid="97"/>
                                        </p:tgtEl>
                                        <p:attrNameLst>
                                          <p:attrName>ppt_x</p:attrName>
                                          <p:attrName>ppt_y</p:attrName>
                                        </p:attrNameLst>
                                      </p:cBhvr>
                                    </p:animMotion>
                                  </p:childTnLst>
                                </p:cTn>
                              </p:par>
                              <p:par>
                                <p:cTn id="42" presetID="0" presetClass="path" presetSubtype="0" repeatCount="10000" fill="hold" nodeType="withEffect">
                                  <p:stCondLst>
                                    <p:cond delay="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43" dur="5000" fill="hold"/>
                                        <p:tgtEl>
                                          <p:spTgt spid="98"/>
                                        </p:tgtEl>
                                        <p:attrNameLst>
                                          <p:attrName>ppt_x</p:attrName>
                                          <p:attrName>ppt_y</p:attrName>
                                        </p:attrNameLst>
                                      </p:cBhvr>
                                    </p:animMotion>
                                  </p:childTnLst>
                                </p:cTn>
                              </p:par>
                              <p:par>
                                <p:cTn id="44" presetID="0" presetClass="path" presetSubtype="0" repeatCount="1000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45" dur="9000" fill="hold"/>
                                        <p:tgtEl>
                                          <p:spTgt spid="101"/>
                                        </p:tgtEl>
                                        <p:attrNameLst>
                                          <p:attrName>ppt_x</p:attrName>
                                          <p:attrName>ppt_y</p:attrName>
                                        </p:attrNameLst>
                                      </p:cBhvr>
                                    </p:animMotion>
                                  </p:childTnLst>
                                </p:cTn>
                              </p:par>
                              <p:par>
                                <p:cTn id="46" presetID="0" presetClass="path" presetSubtype="0" repeatCount="1000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47" dur="6000" fill="hold"/>
                                        <p:tgtEl>
                                          <p:spTgt spid="103"/>
                                        </p:tgtEl>
                                        <p:attrNameLst>
                                          <p:attrName>ppt_x</p:attrName>
                                          <p:attrName>ppt_y</p:attrName>
                                        </p:attrNameLst>
                                      </p:cBhvr>
                                    </p:animMotion>
                                  </p:childTnLst>
                                </p:cTn>
                              </p:par>
                              <p:par>
                                <p:cTn id="48"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49" dur="4000" fill="hold"/>
                                        <p:tgtEl>
                                          <p:spTgt spid="102"/>
                                        </p:tgtEl>
                                        <p:attrNameLst>
                                          <p:attrName>ppt_x</p:attrName>
                                          <p:attrName>ppt_y</p:attrName>
                                        </p:attrNameLst>
                                      </p:cBhvr>
                                    </p:animMotion>
                                  </p:childTnLst>
                                </p:cTn>
                              </p:par>
                              <p:par>
                                <p:cTn id="50" presetID="0" presetClass="path" presetSubtype="0" repeatCount="10000" fill="hold" nodeType="withEffect">
                                  <p:stCondLst>
                                    <p:cond delay="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51" dur="5000" fill="hold"/>
                                        <p:tgtEl>
                                          <p:spTgt spid="104"/>
                                        </p:tgtEl>
                                        <p:attrNameLst>
                                          <p:attrName>ppt_x</p:attrName>
                                          <p:attrName>ppt_y</p:attrName>
                                        </p:attrNameLst>
                                      </p:cBhvr>
                                      <p:rCtr x="18750" y="58287"/>
                                    </p:animMotion>
                                  </p:childTnLst>
                                </p:cTn>
                              </p:par>
                              <p:par>
                                <p:cTn id="52" presetID="0" presetClass="path" presetSubtype="0" repeatCount="1000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53" dur="5000" fill="hold"/>
                                        <p:tgtEl>
                                          <p:spTgt spid="105"/>
                                        </p:tgtEl>
                                        <p:attrNameLst>
                                          <p:attrName>ppt_x</p:attrName>
                                          <p:attrName>ppt_y</p:attrName>
                                        </p:attrNameLst>
                                      </p:cBhvr>
                                    </p:animMotion>
                                  </p:childTnLst>
                                </p:cTn>
                              </p:par>
                              <p:par>
                                <p:cTn id="54" presetID="0" presetClass="path" presetSubtype="0" repeatCount="1000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55" dur="6000" fill="hold"/>
                                        <p:tgtEl>
                                          <p:spTgt spid="106"/>
                                        </p:tgtEl>
                                        <p:attrNameLst>
                                          <p:attrName>ppt_x</p:attrName>
                                          <p:attrName>ppt_y</p:attrName>
                                        </p:attrNameLst>
                                      </p:cBhvr>
                                    </p:animMotion>
                                  </p:childTnLst>
                                </p:cTn>
                              </p:par>
                              <p:par>
                                <p:cTn id="56" presetID="0" presetClass="path" presetSubtype="0" repeatCount="1000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57" dur="9000" fill="hold"/>
                                        <p:tgtEl>
                                          <p:spTgt spid="107"/>
                                        </p:tgtEl>
                                        <p:attrNameLst>
                                          <p:attrName>ppt_x</p:attrName>
                                          <p:attrName>ppt_y</p:attrName>
                                        </p:attrNameLst>
                                      </p:cBhvr>
                                    </p:animMotion>
                                  </p:childTnLst>
                                </p:cTn>
                              </p:par>
                              <p:par>
                                <p:cTn id="58" presetID="0" presetClass="path" presetSubtype="0" repeatCount="1000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59" dur="6000" fill="hold"/>
                                        <p:tgtEl>
                                          <p:spTgt spid="109"/>
                                        </p:tgtEl>
                                        <p:attrNameLst>
                                          <p:attrName>ppt_x</p:attrName>
                                          <p:attrName>ppt_y</p:attrName>
                                        </p:attrNameLst>
                                      </p:cBhvr>
                                    </p:animMotion>
                                  </p:childTnLst>
                                </p:cTn>
                              </p:par>
                              <p:par>
                                <p:cTn id="60"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1" dur="4000" fill="hold"/>
                                        <p:tgtEl>
                                          <p:spTgt spid="108"/>
                                        </p:tgtEl>
                                        <p:attrNameLst>
                                          <p:attrName>ppt_x</p:attrName>
                                          <p:attrName>ppt_y</p:attrName>
                                        </p:attrNameLst>
                                      </p:cBhvr>
                                    </p:animMotion>
                                  </p:childTnLst>
                                </p:cTn>
                              </p:par>
                              <p:par>
                                <p:cTn id="62"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3" dur="8000" fill="hold"/>
                                        <p:tgtEl>
                                          <p:spTgt spid="110"/>
                                        </p:tgtEl>
                                        <p:attrNameLst>
                                          <p:attrName>ppt_x</p:attrName>
                                          <p:attrName>ppt_y</p:attrName>
                                        </p:attrNameLst>
                                      </p:cBhvr>
                                    </p:animMotion>
                                  </p:childTnLst>
                                </p:cTn>
                              </p:par>
                              <p:par>
                                <p:cTn id="64" presetID="0" presetClass="path" presetSubtype="0" repeatCount="1000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65" dur="9000" fill="hold"/>
                                        <p:tgtEl>
                                          <p:spTgt spid="111"/>
                                        </p:tgtEl>
                                        <p:attrNameLst>
                                          <p:attrName>ppt_x</p:attrName>
                                          <p:attrName>ppt_y</p:attrName>
                                        </p:attrNameLst>
                                      </p:cBhvr>
                                    </p:animMotion>
                                  </p:childTnLst>
                                </p:cTn>
                              </p:par>
                              <p:par>
                                <p:cTn id="66" presetID="0" presetClass="path" presetSubtype="0" repeatCount="1000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67" dur="6000" fill="hold"/>
                                        <p:tgtEl>
                                          <p:spTgt spid="112"/>
                                        </p:tgtEl>
                                        <p:attrNameLst>
                                          <p:attrName>ppt_x</p:attrName>
                                          <p:attrName>ppt_y</p:attrName>
                                        </p:attrNameLst>
                                      </p:cBhvr>
                                    </p:animMotion>
                                  </p:childTnLst>
                                </p:cTn>
                              </p:par>
                              <p:par>
                                <p:cTn id="68"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9" dur="10000" fill="hold"/>
                                        <p:tgtEl>
                                          <p:spTgt spid="113"/>
                                        </p:tgtEl>
                                        <p:attrNameLst>
                                          <p:attrName>ppt_x</p:attrName>
                                          <p:attrName>ppt_y</p:attrName>
                                        </p:attrNameLst>
                                      </p:cBhvr>
                                    </p:animMotion>
                                  </p:childTnLst>
                                </p:cTn>
                              </p:par>
                              <p:par>
                                <p:cTn id="70" presetID="0" presetClass="path" presetSubtype="0" repeatCount="1000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71" dur="8000" fill="hold"/>
                                        <p:tgtEl>
                                          <p:spTgt spid="114"/>
                                        </p:tgtEl>
                                        <p:attrNameLst>
                                          <p:attrName>ppt_x</p:attrName>
                                          <p:attrName>ppt_y</p:attrName>
                                        </p:attrNameLst>
                                      </p:cBhvr>
                                    </p:animMotion>
                                  </p:childTnLst>
                                </p:cTn>
                              </p:par>
                              <p:par>
                                <p:cTn id="72" presetID="0" presetClass="path" presetSubtype="0" repeatCount="1000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73" dur="9000" fill="hold"/>
                                        <p:tgtEl>
                                          <p:spTgt spid="115"/>
                                        </p:tgtEl>
                                        <p:attrNameLst>
                                          <p:attrName>ppt_x</p:attrName>
                                          <p:attrName>ppt_y</p:attrName>
                                        </p:attrNameLst>
                                      </p:cBhvr>
                                    </p:animMotion>
                                  </p:childTnLst>
                                </p:cTn>
                              </p:par>
                              <p:par>
                                <p:cTn id="74" presetID="0" presetClass="path" presetSubtype="0" repeatCount="1000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75" dur="10000" fill="hold"/>
                                        <p:tgtEl>
                                          <p:spTgt spid="117"/>
                                        </p:tgtEl>
                                        <p:attrNameLst>
                                          <p:attrName>ppt_x</p:attrName>
                                          <p:attrName>ppt_y</p:attrName>
                                        </p:attrNameLst>
                                      </p:cBhvr>
                                    </p:animMotion>
                                  </p:childTnLst>
                                </p:cTn>
                              </p:par>
                              <p:par>
                                <p:cTn id="76"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77" dur="6000" fill="hold"/>
                                        <p:tgtEl>
                                          <p:spTgt spid="116"/>
                                        </p:tgtEl>
                                        <p:attrNameLst>
                                          <p:attrName>ppt_x</p:attrName>
                                          <p:attrName>ppt_y</p:attrName>
                                        </p:attrNameLst>
                                      </p:cBhvr>
                                    </p:animMotion>
                                  </p:childTnLst>
                                </p:cTn>
                              </p:par>
                              <p:par>
                                <p:cTn id="78"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79" dur="7000" fill="hold"/>
                                        <p:tgtEl>
                                          <p:spTgt spid="118"/>
                                        </p:tgtEl>
                                        <p:attrNameLst>
                                          <p:attrName>ppt_x</p:attrName>
                                          <p:attrName>ppt_y</p:attrName>
                                        </p:attrNameLst>
                                      </p:cBhvr>
                                    </p:animMotion>
                                  </p:childTnLst>
                                </p:cTn>
                              </p:par>
                              <p:par>
                                <p:cTn id="80"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81" dur="9000" fill="hold"/>
                                        <p:tgtEl>
                                          <p:spTgt spid="119"/>
                                        </p:tgtEl>
                                        <p:attrNameLst>
                                          <p:attrName>ppt_x</p:attrName>
                                          <p:attrName>ppt_y</p:attrName>
                                        </p:attrNameLst>
                                      </p:cBhvr>
                                    </p:animMotion>
                                  </p:childTnLst>
                                </p:cTn>
                              </p:par>
                            </p:childTnLst>
                          </p:cTn>
                        </p:par>
                      </p:childTnLst>
                    </p:cTn>
                  </p:par>
                </p:childTnLst>
              </p:cTn>
              <p:nextCondLst>
                <p:cond evt="onClick" delay="0">
                  <p:tgtEl>
                    <p:spTgt spid="87"/>
                  </p:tgtEl>
                </p:cond>
              </p:nextCondLst>
            </p:seq>
            <p:seq concurrent="1" nextAc="seek">
              <p:cTn id="82" restart="whenNotActive" fill="hold" evtFilter="cancelBubble" nodeType="interactiveSeq">
                <p:stCondLst>
                  <p:cond evt="onClick" delay="0">
                    <p:tgtEl>
                      <p:spTgt spid="67"/>
                    </p:tgtEl>
                  </p:cond>
                </p:stCondLst>
                <p:endSync evt="end" delay="0">
                  <p:rtn val="all"/>
                </p:endSync>
                <p:childTnLst>
                  <p:par>
                    <p:cTn id="83" fill="hold">
                      <p:stCondLst>
                        <p:cond delay="0"/>
                      </p:stCondLst>
                      <p:childTnLst>
                        <p:par>
                          <p:cTn id="84" fill="hold">
                            <p:stCondLst>
                              <p:cond delay="0"/>
                            </p:stCondLst>
                            <p:childTnLst>
                              <p:par>
                                <p:cTn id="85" presetID="53" presetClass="entr" presetSubtype="16" fill="hold" grpId="0" nodeType="withEffect">
                                  <p:stCondLst>
                                    <p:cond delay="0"/>
                                  </p:stCondLst>
                                  <p:childTnLst>
                                    <p:set>
                                      <p:cBhvr>
                                        <p:cTn id="86" dur="1" fill="hold">
                                          <p:stCondLst>
                                            <p:cond delay="0"/>
                                          </p:stCondLst>
                                        </p:cTn>
                                        <p:tgtEl>
                                          <p:spTgt spid="77"/>
                                        </p:tgtEl>
                                        <p:attrNameLst>
                                          <p:attrName>style.visibility</p:attrName>
                                        </p:attrNameLst>
                                      </p:cBhvr>
                                      <p:to>
                                        <p:strVal val="visible"/>
                                      </p:to>
                                    </p:set>
                                    <p:anim calcmode="lin" valueType="num">
                                      <p:cBhvr>
                                        <p:cTn id="87" dur="500" fill="hold"/>
                                        <p:tgtEl>
                                          <p:spTgt spid="77"/>
                                        </p:tgtEl>
                                        <p:attrNameLst>
                                          <p:attrName>ppt_w</p:attrName>
                                        </p:attrNameLst>
                                      </p:cBhvr>
                                      <p:tavLst>
                                        <p:tav tm="0">
                                          <p:val>
                                            <p:fltVal val="0"/>
                                          </p:val>
                                        </p:tav>
                                        <p:tav tm="100000">
                                          <p:val>
                                            <p:strVal val="#ppt_w"/>
                                          </p:val>
                                        </p:tav>
                                      </p:tavLst>
                                    </p:anim>
                                    <p:anim calcmode="lin" valueType="num">
                                      <p:cBhvr>
                                        <p:cTn id="88" dur="500" fill="hold"/>
                                        <p:tgtEl>
                                          <p:spTgt spid="77"/>
                                        </p:tgtEl>
                                        <p:attrNameLst>
                                          <p:attrName>ppt_h</p:attrName>
                                        </p:attrNameLst>
                                      </p:cBhvr>
                                      <p:tavLst>
                                        <p:tav tm="0">
                                          <p:val>
                                            <p:fltVal val="0"/>
                                          </p:val>
                                        </p:tav>
                                        <p:tav tm="100000">
                                          <p:val>
                                            <p:strVal val="#ppt_h"/>
                                          </p:val>
                                        </p:tav>
                                      </p:tavLst>
                                    </p:anim>
                                    <p:animEffect transition="in" filter="fade">
                                      <p:cBhvr>
                                        <p:cTn id="89" dur="500"/>
                                        <p:tgtEl>
                                          <p:spTgt spid="77"/>
                                        </p:tgtEl>
                                      </p:cBhvr>
                                    </p:animEffect>
                                  </p:childTnLst>
                                  <p:subTnLst>
                                    <p:audio>
                                      <p:cMediaNode>
                                        <p:cTn display="0" masterRel="sameClick">
                                          <p:stCondLst>
                                            <p:cond evt="begin" delay="0">
                                              <p:tn val="85"/>
                                            </p:cond>
                                          </p:stCondLst>
                                          <p:endCondLst>
                                            <p:cond evt="onStopAudio" delay="0">
                                              <p:tgtEl>
                                                <p:sldTgt/>
                                              </p:tgtEl>
                                            </p:cond>
                                          </p:endCondLst>
                                        </p:cTn>
                                        <p:tgtEl>
                                          <p:sndTgt r:embed="rId2" name="Bling.wav"/>
                                        </p:tgtEl>
                                      </p:cMediaNode>
                                    </p:audio>
                                  </p:subTnLst>
                                </p:cTn>
                              </p:par>
                              <p:par>
                                <p:cTn id="90" presetID="26" presetClass="emph" presetSubtype="0" fill="hold" grpId="1" nodeType="withEffect">
                                  <p:stCondLst>
                                    <p:cond delay="500"/>
                                  </p:stCondLst>
                                  <p:childTnLst>
                                    <p:animEffect transition="out" filter="fade">
                                      <p:cBhvr>
                                        <p:cTn id="91" dur="500" tmFilter="0, 0; .2, .5; .8, .5; 1, 0"/>
                                        <p:tgtEl>
                                          <p:spTgt spid="77"/>
                                        </p:tgtEl>
                                      </p:cBhvr>
                                    </p:animEffect>
                                    <p:animScale>
                                      <p:cBhvr>
                                        <p:cTn id="92" dur="250" autoRev="1" fill="hold"/>
                                        <p:tgtEl>
                                          <p:spTgt spid="77"/>
                                        </p:tgtEl>
                                      </p:cBhvr>
                                      <p:by x="105000" y="105000"/>
                                    </p:animScale>
                                  </p:childTnLst>
                                </p:cTn>
                              </p:par>
                            </p:childTnLst>
                          </p:cTn>
                        </p:par>
                      </p:childTnLst>
                    </p:cTn>
                  </p:par>
                </p:childTnLst>
              </p:cTn>
              <p:nextCondLst>
                <p:cond evt="onClick" delay="0">
                  <p:tgtEl>
                    <p:spTgt spid="67"/>
                  </p:tgtEl>
                </p:cond>
              </p:nextCondLst>
            </p:seq>
            <p:seq concurrent="1" nextAc="seek">
              <p:cTn id="93" restart="whenNotActive" fill="hold" evtFilter="cancelBubble" nodeType="interactiveSeq">
                <p:stCondLst>
                  <p:cond evt="onClick" delay="0">
                    <p:tgtEl>
                      <p:spTgt spid="57"/>
                    </p:tgtEl>
                  </p:cond>
                </p:stCondLst>
                <p:endSync evt="end" delay="0">
                  <p:rtn val="all"/>
                </p:endSync>
                <p:childTnLst>
                  <p:par>
                    <p:cTn id="94" fill="hold">
                      <p:stCondLst>
                        <p:cond delay="0"/>
                      </p:stCondLst>
                      <p:childTnLst>
                        <p:par>
                          <p:cTn id="95" fill="hold">
                            <p:stCondLst>
                              <p:cond delay="0"/>
                            </p:stCondLst>
                            <p:childTnLst>
                              <p:par>
                                <p:cTn id="96" presetID="53" presetClass="entr" presetSubtype="16" fill="hold" grpId="0" nodeType="withEffect">
                                  <p:stCondLst>
                                    <p:cond delay="0"/>
                                  </p:stCondLst>
                                  <p:childTnLst>
                                    <p:set>
                                      <p:cBhvr>
                                        <p:cTn id="97" dur="1" fill="hold">
                                          <p:stCondLst>
                                            <p:cond delay="0"/>
                                          </p:stCondLst>
                                        </p:cTn>
                                        <p:tgtEl>
                                          <p:spTgt spid="58"/>
                                        </p:tgtEl>
                                        <p:attrNameLst>
                                          <p:attrName>style.visibility</p:attrName>
                                        </p:attrNameLst>
                                      </p:cBhvr>
                                      <p:to>
                                        <p:strVal val="visible"/>
                                      </p:to>
                                    </p:set>
                                    <p:anim calcmode="lin" valueType="num">
                                      <p:cBhvr>
                                        <p:cTn id="98" dur="500" fill="hold"/>
                                        <p:tgtEl>
                                          <p:spTgt spid="58"/>
                                        </p:tgtEl>
                                        <p:attrNameLst>
                                          <p:attrName>ppt_w</p:attrName>
                                        </p:attrNameLst>
                                      </p:cBhvr>
                                      <p:tavLst>
                                        <p:tav tm="0">
                                          <p:val>
                                            <p:fltVal val="0"/>
                                          </p:val>
                                        </p:tav>
                                        <p:tav tm="100000">
                                          <p:val>
                                            <p:strVal val="#ppt_w"/>
                                          </p:val>
                                        </p:tav>
                                      </p:tavLst>
                                    </p:anim>
                                    <p:anim calcmode="lin" valueType="num">
                                      <p:cBhvr>
                                        <p:cTn id="99" dur="500" fill="hold"/>
                                        <p:tgtEl>
                                          <p:spTgt spid="58"/>
                                        </p:tgtEl>
                                        <p:attrNameLst>
                                          <p:attrName>ppt_h</p:attrName>
                                        </p:attrNameLst>
                                      </p:cBhvr>
                                      <p:tavLst>
                                        <p:tav tm="0">
                                          <p:val>
                                            <p:fltVal val="0"/>
                                          </p:val>
                                        </p:tav>
                                        <p:tav tm="100000">
                                          <p:val>
                                            <p:strVal val="#ppt_h"/>
                                          </p:val>
                                        </p:tav>
                                      </p:tavLst>
                                    </p:anim>
                                    <p:animEffect transition="in" filter="fade">
                                      <p:cBhvr>
                                        <p:cTn id="100" dur="500"/>
                                        <p:tgtEl>
                                          <p:spTgt spid="58"/>
                                        </p:tgtEl>
                                      </p:cBhvr>
                                    </p:animEffect>
                                  </p:childTnLst>
                                  <p:subTnLst>
                                    <p:audio>
                                      <p:cMediaNode>
                                        <p:cTn display="0" masterRel="sameClick">
                                          <p:stCondLst>
                                            <p:cond evt="begin" delay="0">
                                              <p:tn val="96"/>
                                            </p:cond>
                                          </p:stCondLst>
                                          <p:endCondLst>
                                            <p:cond evt="onStopAudio" delay="0">
                                              <p:tgtEl>
                                                <p:sldTgt/>
                                              </p:tgtEl>
                                            </p:cond>
                                          </p:endCondLst>
                                        </p:cTn>
                                        <p:tgtEl>
                                          <p:sndTgt r:embed="rId2" name="Bling.wav"/>
                                        </p:tgtEl>
                                      </p:cMediaNode>
                                    </p:audio>
                                  </p:subTnLst>
                                </p:cTn>
                              </p:par>
                              <p:par>
                                <p:cTn id="101" presetID="26" presetClass="emph" presetSubtype="0" fill="hold" grpId="1" nodeType="withEffect">
                                  <p:stCondLst>
                                    <p:cond delay="500"/>
                                  </p:stCondLst>
                                  <p:childTnLst>
                                    <p:animEffect transition="out" filter="fade">
                                      <p:cBhvr>
                                        <p:cTn id="102" dur="500" tmFilter="0, 0; .2, .5; .8, .5; 1, 0"/>
                                        <p:tgtEl>
                                          <p:spTgt spid="58"/>
                                        </p:tgtEl>
                                      </p:cBhvr>
                                    </p:animEffect>
                                    <p:animScale>
                                      <p:cBhvr>
                                        <p:cTn id="103" dur="250" autoRev="1" fill="hold"/>
                                        <p:tgtEl>
                                          <p:spTgt spid="58"/>
                                        </p:tgtEl>
                                      </p:cBhvr>
                                      <p:by x="105000" y="105000"/>
                                    </p:animScale>
                                  </p:childTnLst>
                                </p:cTn>
                              </p:par>
                            </p:childTnLst>
                          </p:cTn>
                        </p:par>
                      </p:childTnLst>
                    </p:cTn>
                  </p:par>
                </p:childTnLst>
              </p:cTn>
              <p:nextCondLst>
                <p:cond evt="onClick" delay="0">
                  <p:tgtEl>
                    <p:spTgt spid="57"/>
                  </p:tgtEl>
                </p:cond>
              </p:nextCondLst>
            </p:seq>
            <p:seq concurrent="1" nextAc="seek">
              <p:cTn id="104" restart="whenNotActive" fill="hold" evtFilter="cancelBubble" nodeType="interactiveSeq">
                <p:stCondLst>
                  <p:cond evt="onClick" delay="0">
                    <p:tgtEl>
                      <p:spTgt spid="59"/>
                    </p:tgtEl>
                  </p:cond>
                </p:stCondLst>
                <p:endSync evt="end" delay="0">
                  <p:rtn val="all"/>
                </p:endSync>
                <p:childTnLst>
                  <p:par>
                    <p:cTn id="105" fill="hold">
                      <p:stCondLst>
                        <p:cond delay="0"/>
                      </p:stCondLst>
                      <p:childTnLst>
                        <p:par>
                          <p:cTn id="106" fill="hold">
                            <p:stCondLst>
                              <p:cond delay="0"/>
                            </p:stCondLst>
                            <p:childTnLst>
                              <p:par>
                                <p:cTn id="107" presetID="53" presetClass="entr" presetSubtype="16" fill="hold" grpId="0" nodeType="withEffect">
                                  <p:stCondLst>
                                    <p:cond delay="0"/>
                                  </p:stCondLst>
                                  <p:childTnLst>
                                    <p:set>
                                      <p:cBhvr>
                                        <p:cTn id="108" dur="1" fill="hold">
                                          <p:stCondLst>
                                            <p:cond delay="0"/>
                                          </p:stCondLst>
                                        </p:cTn>
                                        <p:tgtEl>
                                          <p:spTgt spid="60"/>
                                        </p:tgtEl>
                                        <p:attrNameLst>
                                          <p:attrName>style.visibility</p:attrName>
                                        </p:attrNameLst>
                                      </p:cBhvr>
                                      <p:to>
                                        <p:strVal val="visible"/>
                                      </p:to>
                                    </p:set>
                                    <p:anim calcmode="lin" valueType="num">
                                      <p:cBhvr>
                                        <p:cTn id="109" dur="500" fill="hold"/>
                                        <p:tgtEl>
                                          <p:spTgt spid="60"/>
                                        </p:tgtEl>
                                        <p:attrNameLst>
                                          <p:attrName>ppt_w</p:attrName>
                                        </p:attrNameLst>
                                      </p:cBhvr>
                                      <p:tavLst>
                                        <p:tav tm="0">
                                          <p:val>
                                            <p:fltVal val="0"/>
                                          </p:val>
                                        </p:tav>
                                        <p:tav tm="100000">
                                          <p:val>
                                            <p:strVal val="#ppt_w"/>
                                          </p:val>
                                        </p:tav>
                                      </p:tavLst>
                                    </p:anim>
                                    <p:anim calcmode="lin" valueType="num">
                                      <p:cBhvr>
                                        <p:cTn id="110" dur="500" fill="hold"/>
                                        <p:tgtEl>
                                          <p:spTgt spid="60"/>
                                        </p:tgtEl>
                                        <p:attrNameLst>
                                          <p:attrName>ppt_h</p:attrName>
                                        </p:attrNameLst>
                                      </p:cBhvr>
                                      <p:tavLst>
                                        <p:tav tm="0">
                                          <p:val>
                                            <p:fltVal val="0"/>
                                          </p:val>
                                        </p:tav>
                                        <p:tav tm="100000">
                                          <p:val>
                                            <p:strVal val="#ppt_h"/>
                                          </p:val>
                                        </p:tav>
                                      </p:tavLst>
                                    </p:anim>
                                    <p:animEffect transition="in" filter="fade">
                                      <p:cBhvr>
                                        <p:cTn id="111" dur="500"/>
                                        <p:tgtEl>
                                          <p:spTgt spid="60"/>
                                        </p:tgtEl>
                                      </p:cBhvr>
                                    </p:animEffect>
                                  </p:childTnLst>
                                  <p:subTnLst>
                                    <p:audio>
                                      <p:cMediaNode>
                                        <p:cTn display="0" masterRel="sameClick">
                                          <p:stCondLst>
                                            <p:cond evt="begin" delay="0">
                                              <p:tn val="107"/>
                                            </p:cond>
                                          </p:stCondLst>
                                          <p:endCondLst>
                                            <p:cond evt="onStopAudio" delay="0">
                                              <p:tgtEl>
                                                <p:sldTgt/>
                                              </p:tgtEl>
                                            </p:cond>
                                          </p:endCondLst>
                                        </p:cTn>
                                        <p:tgtEl>
                                          <p:sndTgt r:embed="rId2" name="Bling.wav"/>
                                        </p:tgtEl>
                                      </p:cMediaNode>
                                    </p:audio>
                                  </p:subTnLst>
                                </p:cTn>
                              </p:par>
                              <p:par>
                                <p:cTn id="112" presetID="26" presetClass="emph" presetSubtype="0" fill="hold" grpId="1" nodeType="withEffect">
                                  <p:stCondLst>
                                    <p:cond delay="500"/>
                                  </p:stCondLst>
                                  <p:childTnLst>
                                    <p:animEffect transition="out" filter="fade">
                                      <p:cBhvr>
                                        <p:cTn id="113" dur="500" tmFilter="0, 0; .2, .5; .8, .5; 1, 0"/>
                                        <p:tgtEl>
                                          <p:spTgt spid="60"/>
                                        </p:tgtEl>
                                      </p:cBhvr>
                                    </p:animEffect>
                                    <p:animScale>
                                      <p:cBhvr>
                                        <p:cTn id="114" dur="250" autoRev="1" fill="hold"/>
                                        <p:tgtEl>
                                          <p:spTgt spid="60"/>
                                        </p:tgtEl>
                                      </p:cBhvr>
                                      <p:by x="105000" y="105000"/>
                                    </p:animScale>
                                  </p:childTnLst>
                                </p:cTn>
                              </p:par>
                            </p:childTnLst>
                          </p:cTn>
                        </p:par>
                      </p:childTnLst>
                    </p:cTn>
                  </p:par>
                </p:childTnLst>
              </p:cTn>
              <p:nextCondLst>
                <p:cond evt="onClick" delay="0">
                  <p:tgtEl>
                    <p:spTgt spid="59"/>
                  </p:tgtEl>
                </p:cond>
              </p:nextCondLst>
            </p:seq>
            <p:seq concurrent="1" nextAc="seek">
              <p:cTn id="115" restart="whenNotActive" fill="hold" evtFilter="cancelBubble" nodeType="interactiveSeq">
                <p:stCondLst>
                  <p:cond evt="onClick" delay="0">
                    <p:tgtEl>
                      <p:spTgt spid="62"/>
                    </p:tgtEl>
                  </p:cond>
                </p:stCondLst>
                <p:endSync evt="end" delay="0">
                  <p:rtn val="all"/>
                </p:endSync>
                <p:childTnLst>
                  <p:par>
                    <p:cTn id="116" fill="hold">
                      <p:stCondLst>
                        <p:cond delay="0"/>
                      </p:stCondLst>
                      <p:childTnLst>
                        <p:par>
                          <p:cTn id="117" fill="hold">
                            <p:stCondLst>
                              <p:cond delay="0"/>
                            </p:stCondLst>
                            <p:childTnLst>
                              <p:par>
                                <p:cTn id="118" presetID="53" presetClass="entr" presetSubtype="16" fill="hold" grpId="0" nodeType="withEffect">
                                  <p:stCondLst>
                                    <p:cond delay="0"/>
                                  </p:stCondLst>
                                  <p:childTnLst>
                                    <p:set>
                                      <p:cBhvr>
                                        <p:cTn id="119" dur="1" fill="hold">
                                          <p:stCondLst>
                                            <p:cond delay="0"/>
                                          </p:stCondLst>
                                        </p:cTn>
                                        <p:tgtEl>
                                          <p:spTgt spid="65"/>
                                        </p:tgtEl>
                                        <p:attrNameLst>
                                          <p:attrName>style.visibility</p:attrName>
                                        </p:attrNameLst>
                                      </p:cBhvr>
                                      <p:to>
                                        <p:strVal val="visible"/>
                                      </p:to>
                                    </p:set>
                                    <p:anim calcmode="lin" valueType="num">
                                      <p:cBhvr>
                                        <p:cTn id="120" dur="500" fill="hold"/>
                                        <p:tgtEl>
                                          <p:spTgt spid="65"/>
                                        </p:tgtEl>
                                        <p:attrNameLst>
                                          <p:attrName>ppt_w</p:attrName>
                                        </p:attrNameLst>
                                      </p:cBhvr>
                                      <p:tavLst>
                                        <p:tav tm="0">
                                          <p:val>
                                            <p:fltVal val="0"/>
                                          </p:val>
                                        </p:tav>
                                        <p:tav tm="100000">
                                          <p:val>
                                            <p:strVal val="#ppt_w"/>
                                          </p:val>
                                        </p:tav>
                                      </p:tavLst>
                                    </p:anim>
                                    <p:anim calcmode="lin" valueType="num">
                                      <p:cBhvr>
                                        <p:cTn id="121" dur="500" fill="hold"/>
                                        <p:tgtEl>
                                          <p:spTgt spid="65"/>
                                        </p:tgtEl>
                                        <p:attrNameLst>
                                          <p:attrName>ppt_h</p:attrName>
                                        </p:attrNameLst>
                                      </p:cBhvr>
                                      <p:tavLst>
                                        <p:tav tm="0">
                                          <p:val>
                                            <p:fltVal val="0"/>
                                          </p:val>
                                        </p:tav>
                                        <p:tav tm="100000">
                                          <p:val>
                                            <p:strVal val="#ppt_h"/>
                                          </p:val>
                                        </p:tav>
                                      </p:tavLst>
                                    </p:anim>
                                    <p:animEffect transition="in" filter="fade">
                                      <p:cBhvr>
                                        <p:cTn id="122" dur="500"/>
                                        <p:tgtEl>
                                          <p:spTgt spid="65"/>
                                        </p:tgtEl>
                                      </p:cBhvr>
                                    </p:animEffect>
                                  </p:childTnLst>
                                  <p:subTnLst>
                                    <p:audio>
                                      <p:cMediaNode>
                                        <p:cTn display="0" masterRel="sameClick">
                                          <p:stCondLst>
                                            <p:cond evt="begin" delay="0">
                                              <p:tn val="118"/>
                                            </p:cond>
                                          </p:stCondLst>
                                          <p:endCondLst>
                                            <p:cond evt="onStopAudio" delay="0">
                                              <p:tgtEl>
                                                <p:sldTgt/>
                                              </p:tgtEl>
                                            </p:cond>
                                          </p:endCondLst>
                                        </p:cTn>
                                        <p:tgtEl>
                                          <p:sndTgt r:embed="rId2" name="Bling.wav"/>
                                        </p:tgtEl>
                                      </p:cMediaNode>
                                    </p:audio>
                                  </p:subTnLst>
                                </p:cTn>
                              </p:par>
                              <p:par>
                                <p:cTn id="123" presetID="26" presetClass="emph" presetSubtype="0" fill="hold" grpId="1" nodeType="withEffect">
                                  <p:stCondLst>
                                    <p:cond delay="500"/>
                                  </p:stCondLst>
                                  <p:childTnLst>
                                    <p:animEffect transition="out" filter="fade">
                                      <p:cBhvr>
                                        <p:cTn id="124" dur="500" tmFilter="0, 0; .2, .5; .8, .5; 1, 0"/>
                                        <p:tgtEl>
                                          <p:spTgt spid="65"/>
                                        </p:tgtEl>
                                      </p:cBhvr>
                                    </p:animEffect>
                                    <p:animScale>
                                      <p:cBhvr>
                                        <p:cTn id="125" dur="250" autoRev="1" fill="hold"/>
                                        <p:tgtEl>
                                          <p:spTgt spid="65"/>
                                        </p:tgtEl>
                                      </p:cBhvr>
                                      <p:by x="105000" y="105000"/>
                                    </p:animScale>
                                  </p:childTnLst>
                                </p:cTn>
                              </p:par>
                            </p:childTnLst>
                          </p:cTn>
                        </p:par>
                      </p:childTnLst>
                    </p:cTn>
                  </p:par>
                </p:childTnLst>
              </p:cTn>
              <p:nextCondLst>
                <p:cond evt="onClick" delay="0">
                  <p:tgtEl>
                    <p:spTgt spid="62"/>
                  </p:tgtEl>
                </p:cond>
              </p:nextCondLst>
            </p:seq>
            <p:seq concurrent="1" nextAc="seek">
              <p:cTn id="126" restart="whenNotActive" fill="hold" evtFilter="cancelBubble" nodeType="interactiveSeq">
                <p:stCondLst>
                  <p:cond evt="onClick" delay="0">
                    <p:tgtEl>
                      <p:spTgt spid="66"/>
                    </p:tgtEl>
                  </p:cond>
                </p:stCondLst>
                <p:endSync evt="end" delay="0">
                  <p:rtn val="all"/>
                </p:endSync>
                <p:childTnLst>
                  <p:par>
                    <p:cTn id="127" fill="hold">
                      <p:stCondLst>
                        <p:cond delay="0"/>
                      </p:stCondLst>
                      <p:childTnLst>
                        <p:par>
                          <p:cTn id="128" fill="hold">
                            <p:stCondLst>
                              <p:cond delay="0"/>
                            </p:stCondLst>
                            <p:childTnLst>
                              <p:par>
                                <p:cTn id="129" presetID="53" presetClass="entr" presetSubtype="16" fill="hold" grpId="0" nodeType="withEffect">
                                  <p:stCondLst>
                                    <p:cond delay="0"/>
                                  </p:stCondLst>
                                  <p:childTnLst>
                                    <p:set>
                                      <p:cBhvr>
                                        <p:cTn id="130" dur="1" fill="hold">
                                          <p:stCondLst>
                                            <p:cond delay="0"/>
                                          </p:stCondLst>
                                        </p:cTn>
                                        <p:tgtEl>
                                          <p:spTgt spid="76"/>
                                        </p:tgtEl>
                                        <p:attrNameLst>
                                          <p:attrName>style.visibility</p:attrName>
                                        </p:attrNameLst>
                                      </p:cBhvr>
                                      <p:to>
                                        <p:strVal val="visible"/>
                                      </p:to>
                                    </p:set>
                                    <p:anim calcmode="lin" valueType="num">
                                      <p:cBhvr>
                                        <p:cTn id="131" dur="500" fill="hold"/>
                                        <p:tgtEl>
                                          <p:spTgt spid="76"/>
                                        </p:tgtEl>
                                        <p:attrNameLst>
                                          <p:attrName>ppt_w</p:attrName>
                                        </p:attrNameLst>
                                      </p:cBhvr>
                                      <p:tavLst>
                                        <p:tav tm="0">
                                          <p:val>
                                            <p:fltVal val="0"/>
                                          </p:val>
                                        </p:tav>
                                        <p:tav tm="100000">
                                          <p:val>
                                            <p:strVal val="#ppt_w"/>
                                          </p:val>
                                        </p:tav>
                                      </p:tavLst>
                                    </p:anim>
                                    <p:anim calcmode="lin" valueType="num">
                                      <p:cBhvr>
                                        <p:cTn id="132" dur="500" fill="hold"/>
                                        <p:tgtEl>
                                          <p:spTgt spid="76"/>
                                        </p:tgtEl>
                                        <p:attrNameLst>
                                          <p:attrName>ppt_h</p:attrName>
                                        </p:attrNameLst>
                                      </p:cBhvr>
                                      <p:tavLst>
                                        <p:tav tm="0">
                                          <p:val>
                                            <p:fltVal val="0"/>
                                          </p:val>
                                        </p:tav>
                                        <p:tav tm="100000">
                                          <p:val>
                                            <p:strVal val="#ppt_h"/>
                                          </p:val>
                                        </p:tav>
                                      </p:tavLst>
                                    </p:anim>
                                    <p:animEffect transition="in" filter="fade">
                                      <p:cBhvr>
                                        <p:cTn id="133" dur="500"/>
                                        <p:tgtEl>
                                          <p:spTgt spid="76"/>
                                        </p:tgtEl>
                                      </p:cBhvr>
                                    </p:animEffect>
                                  </p:childTnLst>
                                  <p:subTnLst>
                                    <p:audio>
                                      <p:cMediaNode>
                                        <p:cTn display="0" masterRel="sameClick">
                                          <p:stCondLst>
                                            <p:cond evt="begin" delay="0">
                                              <p:tn val="129"/>
                                            </p:cond>
                                          </p:stCondLst>
                                          <p:endCondLst>
                                            <p:cond evt="onStopAudio" delay="0">
                                              <p:tgtEl>
                                                <p:sldTgt/>
                                              </p:tgtEl>
                                            </p:cond>
                                          </p:endCondLst>
                                        </p:cTn>
                                        <p:tgtEl>
                                          <p:sndTgt r:embed="rId2" name="Bling.wav"/>
                                        </p:tgtEl>
                                      </p:cMediaNode>
                                    </p:audio>
                                  </p:subTnLst>
                                </p:cTn>
                              </p:par>
                              <p:par>
                                <p:cTn id="134" presetID="26" presetClass="emph" presetSubtype="0" fill="hold" grpId="1" nodeType="withEffect">
                                  <p:stCondLst>
                                    <p:cond delay="500"/>
                                  </p:stCondLst>
                                  <p:childTnLst>
                                    <p:animEffect transition="out" filter="fade">
                                      <p:cBhvr>
                                        <p:cTn id="135" dur="500" tmFilter="0, 0; .2, .5; .8, .5; 1, 0"/>
                                        <p:tgtEl>
                                          <p:spTgt spid="76"/>
                                        </p:tgtEl>
                                      </p:cBhvr>
                                    </p:animEffect>
                                    <p:animScale>
                                      <p:cBhvr>
                                        <p:cTn id="136" dur="250" autoRev="1" fill="hold"/>
                                        <p:tgtEl>
                                          <p:spTgt spid="76"/>
                                        </p:tgtEl>
                                      </p:cBhvr>
                                      <p:by x="105000" y="105000"/>
                                    </p:animScale>
                                  </p:childTnLst>
                                </p:cTn>
                              </p:par>
                            </p:childTnLst>
                          </p:cTn>
                        </p:par>
                      </p:childTnLst>
                    </p:cTn>
                  </p:par>
                </p:childTnLst>
              </p:cTn>
              <p:nextCondLst>
                <p:cond evt="onClick" delay="0">
                  <p:tgtEl>
                    <p:spTgt spid="66"/>
                  </p:tgtEl>
                </p:cond>
              </p:nextCondLst>
            </p:seq>
          </p:childTnLst>
        </p:cTn>
      </p:par>
    </p:tnLst>
    <p:bldLst>
      <p:bldP spid="89" grpId="0"/>
      <p:bldP spid="89" grpId="1"/>
      <p:bldP spid="90" grpId="0"/>
      <p:bldP spid="90" grpId="1"/>
      <p:bldP spid="77" grpId="0"/>
      <p:bldP spid="77" grpId="1"/>
      <p:bldP spid="58" grpId="0"/>
      <p:bldP spid="58" grpId="1"/>
      <p:bldP spid="60" grpId="0"/>
      <p:bldP spid="60" grpId="1"/>
      <p:bldP spid="65" grpId="0"/>
      <p:bldP spid="65" grpId="1"/>
      <p:bldP spid="76" grpId="0"/>
      <p:bldP spid="76" grpId="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A5DDDA">
            <a:alpha val="71900"/>
          </a:srgbClr>
        </a:solidFill>
        <a:effectLst/>
      </p:bgPr>
    </p:bg>
    <p:spTree>
      <p:nvGrpSpPr>
        <p:cNvPr id="1" name="Shape 1134"/>
        <p:cNvGrpSpPr/>
        <p:nvPr/>
      </p:nvGrpSpPr>
      <p:grpSpPr>
        <a:xfrm>
          <a:off x="0" y="0"/>
          <a:ext cx="0" cy="0"/>
          <a:chOff x="0" y="0"/>
          <a:chExt cx="0" cy="0"/>
        </a:xfrm>
      </p:grpSpPr>
      <p:grpSp>
        <p:nvGrpSpPr>
          <p:cNvPr id="1265" name="Group 1264">
            <a:extLst>
              <a:ext uri="{FF2B5EF4-FFF2-40B4-BE49-F238E27FC236}">
                <a16:creationId xmlns:a16="http://schemas.microsoft.com/office/drawing/2014/main" id="{084BA701-CAAC-2574-EE83-69D06EED9B4F}"/>
              </a:ext>
            </a:extLst>
          </p:cNvPr>
          <p:cNvGrpSpPr/>
          <p:nvPr/>
        </p:nvGrpSpPr>
        <p:grpSpPr>
          <a:xfrm>
            <a:off x="6265334" y="1461301"/>
            <a:ext cx="2607734" cy="2646093"/>
            <a:chOff x="382770" y="2896809"/>
            <a:chExt cx="584591" cy="643608"/>
          </a:xfrm>
        </p:grpSpPr>
        <p:sp>
          <p:nvSpPr>
            <p:cNvPr id="1266" name="Oval 1265">
              <a:extLst>
                <a:ext uri="{FF2B5EF4-FFF2-40B4-BE49-F238E27FC236}">
                  <a16:creationId xmlns:a16="http://schemas.microsoft.com/office/drawing/2014/main" id="{A3EFDD51-8E06-0550-58AB-648D94EE8B6A}"/>
                </a:ext>
              </a:extLst>
            </p:cNvPr>
            <p:cNvSpPr/>
            <p:nvPr/>
          </p:nvSpPr>
          <p:spPr>
            <a:xfrm>
              <a:off x="387761" y="2960817"/>
              <a:ext cx="579600" cy="57960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1267" name="Graphic 4">
              <a:extLst>
                <a:ext uri="{FF2B5EF4-FFF2-40B4-BE49-F238E27FC236}">
                  <a16:creationId xmlns:a16="http://schemas.microsoft.com/office/drawing/2014/main" id="{6062AD6C-A430-6F6E-EC6B-29A009F9C1B1}"/>
                </a:ext>
              </a:extLst>
            </p:cNvPr>
            <p:cNvGrpSpPr/>
            <p:nvPr/>
          </p:nvGrpSpPr>
          <p:grpSpPr>
            <a:xfrm>
              <a:off x="382770" y="2896809"/>
              <a:ext cx="555647" cy="536468"/>
              <a:chOff x="-3044847" y="4289829"/>
              <a:chExt cx="1997768" cy="1928812"/>
            </a:xfrm>
          </p:grpSpPr>
          <p:grpSp>
            <p:nvGrpSpPr>
              <p:cNvPr id="1268" name="Graphic 4">
                <a:extLst>
                  <a:ext uri="{FF2B5EF4-FFF2-40B4-BE49-F238E27FC236}">
                    <a16:creationId xmlns:a16="http://schemas.microsoft.com/office/drawing/2014/main" id="{B3D2AECC-3CB1-DBC7-05F0-AE9AE3ADCB6D}"/>
                  </a:ext>
                </a:extLst>
              </p:cNvPr>
              <p:cNvGrpSpPr/>
              <p:nvPr/>
            </p:nvGrpSpPr>
            <p:grpSpPr>
              <a:xfrm>
                <a:off x="-2208567" y="4289829"/>
                <a:ext cx="1161489" cy="1928812"/>
                <a:chOff x="-2208567" y="4289829"/>
                <a:chExt cx="1161489" cy="1928812"/>
              </a:xfrm>
            </p:grpSpPr>
            <p:grpSp>
              <p:nvGrpSpPr>
                <p:cNvPr id="1284" name="Graphic 4">
                  <a:extLst>
                    <a:ext uri="{FF2B5EF4-FFF2-40B4-BE49-F238E27FC236}">
                      <a16:creationId xmlns:a16="http://schemas.microsoft.com/office/drawing/2014/main" id="{5564C327-4A73-645C-99CF-FCCE13BFAD0A}"/>
                    </a:ext>
                  </a:extLst>
                </p:cNvPr>
                <p:cNvGrpSpPr/>
                <p:nvPr/>
              </p:nvGrpSpPr>
              <p:grpSpPr>
                <a:xfrm>
                  <a:off x="-2186916" y="4311736"/>
                  <a:ext cx="1122998" cy="1885950"/>
                  <a:chOff x="-2186916" y="4311736"/>
                  <a:chExt cx="1122998" cy="1885950"/>
                </a:xfrm>
              </p:grpSpPr>
              <p:sp>
                <p:nvSpPr>
                  <p:cNvPr id="1286" name="Freeform: Shape 1285">
                    <a:extLst>
                      <a:ext uri="{FF2B5EF4-FFF2-40B4-BE49-F238E27FC236}">
                        <a16:creationId xmlns:a16="http://schemas.microsoft.com/office/drawing/2014/main" id="{11DED338-D3B9-9196-4F9B-04F27A54CB15}"/>
                      </a:ext>
                    </a:extLst>
                  </p:cNvPr>
                  <p:cNvSpPr/>
                  <p:nvPr/>
                </p:nvSpPr>
                <p:spPr>
                  <a:xfrm>
                    <a:off x="-1905953" y="5502361"/>
                    <a:ext cx="24764" cy="24765"/>
                  </a:xfrm>
                  <a:custGeom>
                    <a:avLst/>
                    <a:gdLst>
                      <a:gd name="connsiteX0" fmla="*/ 24765 w 24764"/>
                      <a:gd name="connsiteY0" fmla="*/ 12383 h 24765"/>
                      <a:gd name="connsiteX1" fmla="*/ 12382 w 24764"/>
                      <a:gd name="connsiteY1" fmla="*/ 24765 h 24765"/>
                      <a:gd name="connsiteX2" fmla="*/ 0 w 24764"/>
                      <a:gd name="connsiteY2" fmla="*/ 12383 h 24765"/>
                      <a:gd name="connsiteX3" fmla="*/ 12382 w 24764"/>
                      <a:gd name="connsiteY3" fmla="*/ 0 h 24765"/>
                      <a:gd name="connsiteX4" fmla="*/ 24765 w 24764"/>
                      <a:gd name="connsiteY4" fmla="*/ 12383 h 24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4" h="24765">
                        <a:moveTo>
                          <a:pt x="24765" y="12383"/>
                        </a:moveTo>
                        <a:cubicBezTo>
                          <a:pt x="24765" y="19221"/>
                          <a:pt x="19221" y="24765"/>
                          <a:pt x="12382" y="24765"/>
                        </a:cubicBezTo>
                        <a:cubicBezTo>
                          <a:pt x="5544" y="24765"/>
                          <a:pt x="0" y="19221"/>
                          <a:pt x="0" y="12383"/>
                        </a:cubicBezTo>
                        <a:cubicBezTo>
                          <a:pt x="0" y="5544"/>
                          <a:pt x="5544" y="0"/>
                          <a:pt x="12382" y="0"/>
                        </a:cubicBezTo>
                        <a:cubicBezTo>
                          <a:pt x="19221" y="0"/>
                          <a:pt x="24765" y="5544"/>
                          <a:pt x="24765" y="12383"/>
                        </a:cubicBezTo>
                        <a:close/>
                      </a:path>
                    </a:pathLst>
                  </a:custGeom>
                  <a:solidFill>
                    <a:srgbClr val="FFFFFF"/>
                  </a:solidFill>
                  <a:ln w="9525" cap="flat">
                    <a:noFill/>
                    <a:prstDash val="solid"/>
                    <a:miter/>
                  </a:ln>
                </p:spPr>
                <p:txBody>
                  <a:bodyPr rtlCol="0" anchor="ctr"/>
                  <a:lstStyle/>
                  <a:p>
                    <a:endParaRPr lang="en-US"/>
                  </a:p>
                </p:txBody>
              </p:sp>
              <p:grpSp>
                <p:nvGrpSpPr>
                  <p:cNvPr id="1287" name="Graphic 4">
                    <a:extLst>
                      <a:ext uri="{FF2B5EF4-FFF2-40B4-BE49-F238E27FC236}">
                        <a16:creationId xmlns:a16="http://schemas.microsoft.com/office/drawing/2014/main" id="{BCE3B178-7340-CC27-D791-0CE73A4E0422}"/>
                      </a:ext>
                    </a:extLst>
                  </p:cNvPr>
                  <p:cNvGrpSpPr/>
                  <p:nvPr/>
                </p:nvGrpSpPr>
                <p:grpSpPr>
                  <a:xfrm>
                    <a:off x="-2186916" y="4311736"/>
                    <a:ext cx="1122998" cy="1885950"/>
                    <a:chOff x="-2186916" y="4311736"/>
                    <a:chExt cx="1122998" cy="1885950"/>
                  </a:xfrm>
                </p:grpSpPr>
                <p:sp>
                  <p:nvSpPr>
                    <p:cNvPr id="1290" name="Freeform: Shape 1289">
                      <a:extLst>
                        <a:ext uri="{FF2B5EF4-FFF2-40B4-BE49-F238E27FC236}">
                          <a16:creationId xmlns:a16="http://schemas.microsoft.com/office/drawing/2014/main" id="{FF28DFA7-3CC6-5C5C-E373-9CE0035B2FD5}"/>
                        </a:ext>
                      </a:extLst>
                    </p:cNvPr>
                    <p:cNvSpPr/>
                    <p:nvPr/>
                  </p:nvSpPr>
                  <p:spPr>
                    <a:xfrm>
                      <a:off x="-1627822" y="4311736"/>
                      <a:ext cx="563904" cy="1885950"/>
                    </a:xfrm>
                    <a:custGeom>
                      <a:avLst/>
                      <a:gdLst>
                        <a:gd name="connsiteX0" fmla="*/ 514350 w 563904"/>
                        <a:gd name="connsiteY0" fmla="*/ 1463993 h 1885950"/>
                        <a:gd name="connsiteX1" fmla="*/ 145733 w 563904"/>
                        <a:gd name="connsiteY1" fmla="*/ 923925 h 1885950"/>
                        <a:gd name="connsiteX2" fmla="*/ 114300 w 563904"/>
                        <a:gd name="connsiteY2" fmla="*/ 887730 h 1885950"/>
                        <a:gd name="connsiteX3" fmla="*/ 111442 w 563904"/>
                        <a:gd name="connsiteY3" fmla="*/ 135255 h 1885950"/>
                        <a:gd name="connsiteX4" fmla="*/ 152400 w 563904"/>
                        <a:gd name="connsiteY4" fmla="*/ 75248 h 1885950"/>
                        <a:gd name="connsiteX5" fmla="*/ 152400 w 563904"/>
                        <a:gd name="connsiteY5" fmla="*/ 60008 h 1885950"/>
                        <a:gd name="connsiteX6" fmla="*/ 105727 w 563904"/>
                        <a:gd name="connsiteY6" fmla="*/ 0 h 1885950"/>
                        <a:gd name="connsiteX7" fmla="*/ 0 w 563904"/>
                        <a:gd name="connsiteY7" fmla="*/ 953 h 1885950"/>
                        <a:gd name="connsiteX8" fmla="*/ 0 w 563904"/>
                        <a:gd name="connsiteY8" fmla="*/ 1885950 h 1885950"/>
                        <a:gd name="connsiteX9" fmla="*/ 368617 w 563904"/>
                        <a:gd name="connsiteY9" fmla="*/ 1883093 h 1885950"/>
                        <a:gd name="connsiteX10" fmla="*/ 514350 w 563904"/>
                        <a:gd name="connsiteY10" fmla="*/ 1463993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3904" h="1885950">
                          <a:moveTo>
                            <a:pt x="514350" y="1463993"/>
                          </a:moveTo>
                          <a:lnTo>
                            <a:pt x="145733" y="923925"/>
                          </a:lnTo>
                          <a:cubicBezTo>
                            <a:pt x="136208" y="909638"/>
                            <a:pt x="125730" y="898208"/>
                            <a:pt x="114300" y="887730"/>
                          </a:cubicBezTo>
                          <a:lnTo>
                            <a:pt x="111442" y="135255"/>
                          </a:lnTo>
                          <a:cubicBezTo>
                            <a:pt x="134302" y="131445"/>
                            <a:pt x="152400" y="106680"/>
                            <a:pt x="152400" y="75248"/>
                          </a:cubicBezTo>
                          <a:lnTo>
                            <a:pt x="152400" y="60008"/>
                          </a:lnTo>
                          <a:cubicBezTo>
                            <a:pt x="152400" y="26670"/>
                            <a:pt x="131445" y="0"/>
                            <a:pt x="105727" y="0"/>
                          </a:cubicBezTo>
                          <a:lnTo>
                            <a:pt x="0" y="953"/>
                          </a:lnTo>
                          <a:lnTo>
                            <a:pt x="0" y="1885950"/>
                          </a:lnTo>
                          <a:lnTo>
                            <a:pt x="368617" y="1883093"/>
                          </a:lnTo>
                          <a:cubicBezTo>
                            <a:pt x="537210" y="1881188"/>
                            <a:pt x="625793" y="1625918"/>
                            <a:pt x="514350" y="1463993"/>
                          </a:cubicBezTo>
                          <a:close/>
                        </a:path>
                      </a:pathLst>
                    </a:custGeom>
                    <a:solidFill>
                      <a:srgbClr val="E5E6E7"/>
                    </a:solidFill>
                    <a:ln w="9525" cap="flat">
                      <a:noFill/>
                      <a:prstDash val="solid"/>
                      <a:miter/>
                    </a:ln>
                  </p:spPr>
                  <p:txBody>
                    <a:bodyPr rtlCol="0" anchor="ctr"/>
                    <a:lstStyle/>
                    <a:p>
                      <a:endParaRPr lang="en-US"/>
                    </a:p>
                  </p:txBody>
                </p:sp>
                <p:sp>
                  <p:nvSpPr>
                    <p:cNvPr id="1291" name="Freeform: Shape 1290">
                      <a:extLst>
                        <a:ext uri="{FF2B5EF4-FFF2-40B4-BE49-F238E27FC236}">
                          <a16:creationId xmlns:a16="http://schemas.microsoft.com/office/drawing/2014/main" id="{19D2DCAB-20BD-06D0-C3F5-F1FC8028E5D5}"/>
                        </a:ext>
                      </a:extLst>
                    </p:cNvPr>
                    <p:cNvSpPr/>
                    <p:nvPr/>
                  </p:nvSpPr>
                  <p:spPr>
                    <a:xfrm>
                      <a:off x="-2186916" y="4311736"/>
                      <a:ext cx="560046" cy="1885950"/>
                    </a:xfrm>
                    <a:custGeom>
                      <a:avLst/>
                      <a:gdLst>
                        <a:gd name="connsiteX0" fmla="*/ 48554 w 560046"/>
                        <a:gd name="connsiteY0" fmla="*/ 1463993 h 1885950"/>
                        <a:gd name="connsiteX1" fmla="*/ 415266 w 560046"/>
                        <a:gd name="connsiteY1" fmla="*/ 923925 h 1885950"/>
                        <a:gd name="connsiteX2" fmla="*/ 445746 w 560046"/>
                        <a:gd name="connsiteY2" fmla="*/ 887730 h 1885950"/>
                        <a:gd name="connsiteX3" fmla="*/ 448604 w 560046"/>
                        <a:gd name="connsiteY3" fmla="*/ 135255 h 1885950"/>
                        <a:gd name="connsiteX4" fmla="*/ 407646 w 560046"/>
                        <a:gd name="connsiteY4" fmla="*/ 75248 h 1885950"/>
                        <a:gd name="connsiteX5" fmla="*/ 407646 w 560046"/>
                        <a:gd name="connsiteY5" fmla="*/ 60008 h 1885950"/>
                        <a:gd name="connsiteX6" fmla="*/ 454319 w 560046"/>
                        <a:gd name="connsiteY6" fmla="*/ 0 h 1885950"/>
                        <a:gd name="connsiteX7" fmla="*/ 560046 w 560046"/>
                        <a:gd name="connsiteY7" fmla="*/ 953 h 1885950"/>
                        <a:gd name="connsiteX8" fmla="*/ 560046 w 560046"/>
                        <a:gd name="connsiteY8" fmla="*/ 1885950 h 1885950"/>
                        <a:gd name="connsiteX9" fmla="*/ 193334 w 560046"/>
                        <a:gd name="connsiteY9" fmla="*/ 1883093 h 1885950"/>
                        <a:gd name="connsiteX10" fmla="*/ 48554 w 560046"/>
                        <a:gd name="connsiteY10" fmla="*/ 1463993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0046" h="1885950">
                          <a:moveTo>
                            <a:pt x="48554" y="1463993"/>
                          </a:moveTo>
                          <a:lnTo>
                            <a:pt x="415266" y="923925"/>
                          </a:lnTo>
                          <a:cubicBezTo>
                            <a:pt x="424791" y="909638"/>
                            <a:pt x="435269" y="898208"/>
                            <a:pt x="445746" y="887730"/>
                          </a:cubicBezTo>
                          <a:lnTo>
                            <a:pt x="448604" y="135255"/>
                          </a:lnTo>
                          <a:cubicBezTo>
                            <a:pt x="425744" y="131445"/>
                            <a:pt x="407646" y="106680"/>
                            <a:pt x="407646" y="75248"/>
                          </a:cubicBezTo>
                          <a:lnTo>
                            <a:pt x="407646" y="60008"/>
                          </a:lnTo>
                          <a:cubicBezTo>
                            <a:pt x="407646" y="26670"/>
                            <a:pt x="428601" y="0"/>
                            <a:pt x="454319" y="0"/>
                          </a:cubicBezTo>
                          <a:lnTo>
                            <a:pt x="560046" y="953"/>
                          </a:lnTo>
                          <a:lnTo>
                            <a:pt x="560046" y="1885950"/>
                          </a:lnTo>
                          <a:lnTo>
                            <a:pt x="193334" y="1883093"/>
                          </a:lnTo>
                          <a:cubicBezTo>
                            <a:pt x="26646" y="1881188"/>
                            <a:pt x="-60984" y="1625918"/>
                            <a:pt x="48554" y="1463993"/>
                          </a:cubicBezTo>
                          <a:close/>
                        </a:path>
                      </a:pathLst>
                    </a:custGeom>
                    <a:solidFill>
                      <a:srgbClr val="FFFFFF"/>
                    </a:solidFill>
                    <a:ln w="9525" cap="flat">
                      <a:noFill/>
                      <a:prstDash val="solid"/>
                      <a:miter/>
                    </a:ln>
                  </p:spPr>
                  <p:txBody>
                    <a:bodyPr rtlCol="0" anchor="ctr"/>
                    <a:lstStyle/>
                    <a:p>
                      <a:endParaRPr lang="en-US"/>
                    </a:p>
                  </p:txBody>
                </p:sp>
                <p:sp>
                  <p:nvSpPr>
                    <p:cNvPr id="1292" name="Freeform: Shape 1291">
                      <a:extLst>
                        <a:ext uri="{FF2B5EF4-FFF2-40B4-BE49-F238E27FC236}">
                          <a16:creationId xmlns:a16="http://schemas.microsoft.com/office/drawing/2014/main" id="{A632C6F0-186E-B620-8366-B62DDDDA6552}"/>
                        </a:ext>
                      </a:extLst>
                    </p:cNvPr>
                    <p:cNvSpPr/>
                    <p:nvPr/>
                  </p:nvSpPr>
                  <p:spPr>
                    <a:xfrm>
                      <a:off x="-2128214" y="5413779"/>
                      <a:ext cx="1001340" cy="738187"/>
                    </a:xfrm>
                    <a:custGeom>
                      <a:avLst/>
                      <a:gdLst>
                        <a:gd name="connsiteX0" fmla="*/ 959497 w 1001340"/>
                        <a:gd name="connsiteY0" fmla="*/ 391478 h 738187"/>
                        <a:gd name="connsiteX1" fmla="*/ 698512 w 1001340"/>
                        <a:gd name="connsiteY1" fmla="*/ 0 h 738187"/>
                        <a:gd name="connsiteX2" fmla="*/ 301319 w 1001340"/>
                        <a:gd name="connsiteY2" fmla="*/ 0 h 738187"/>
                        <a:gd name="connsiteX3" fmla="*/ 47002 w 1001340"/>
                        <a:gd name="connsiteY3" fmla="*/ 379095 h 738187"/>
                        <a:gd name="connsiteX4" fmla="*/ 167969 w 1001340"/>
                        <a:gd name="connsiteY4" fmla="*/ 738188 h 738187"/>
                        <a:gd name="connsiteX5" fmla="*/ 831862 w 1001340"/>
                        <a:gd name="connsiteY5" fmla="*/ 738188 h 738187"/>
                        <a:gd name="connsiteX6" fmla="*/ 959497 w 1001340"/>
                        <a:gd name="connsiteY6" fmla="*/ 391478 h 73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340" h="738187">
                          <a:moveTo>
                            <a:pt x="959497" y="391478"/>
                          </a:moveTo>
                          <a:lnTo>
                            <a:pt x="698512" y="0"/>
                          </a:lnTo>
                          <a:lnTo>
                            <a:pt x="301319" y="0"/>
                          </a:lnTo>
                          <a:lnTo>
                            <a:pt x="47002" y="379095"/>
                          </a:lnTo>
                          <a:cubicBezTo>
                            <a:pt x="-53011" y="520065"/>
                            <a:pt x="15569" y="738188"/>
                            <a:pt x="167969" y="738188"/>
                          </a:cubicBezTo>
                          <a:lnTo>
                            <a:pt x="831862" y="738188"/>
                          </a:lnTo>
                          <a:cubicBezTo>
                            <a:pt x="983309" y="738188"/>
                            <a:pt x="1051889" y="533400"/>
                            <a:pt x="959497" y="391478"/>
                          </a:cubicBezTo>
                          <a:close/>
                        </a:path>
                      </a:pathLst>
                    </a:custGeom>
                    <a:solidFill>
                      <a:srgbClr val="8AC7ED"/>
                    </a:solidFill>
                    <a:ln w="9525" cap="flat">
                      <a:noFill/>
                      <a:prstDash val="solid"/>
                      <a:miter/>
                    </a:ln>
                  </p:spPr>
                  <p:txBody>
                    <a:bodyPr rtlCol="0" anchor="ctr"/>
                    <a:lstStyle/>
                    <a:p>
                      <a:endParaRPr lang="en-US"/>
                    </a:p>
                  </p:txBody>
                </p:sp>
                <p:sp>
                  <p:nvSpPr>
                    <p:cNvPr id="1293" name="Freeform: Shape 1292">
                      <a:extLst>
                        <a:ext uri="{FF2B5EF4-FFF2-40B4-BE49-F238E27FC236}">
                          <a16:creationId xmlns:a16="http://schemas.microsoft.com/office/drawing/2014/main" id="{2C8607F5-9BE0-93A3-FFE1-C7DF239F5E67}"/>
                        </a:ext>
                      </a:extLst>
                    </p:cNvPr>
                    <p:cNvSpPr/>
                    <p:nvPr/>
                  </p:nvSpPr>
                  <p:spPr>
                    <a:xfrm>
                      <a:off x="-1626870" y="5413779"/>
                      <a:ext cx="499967" cy="738187"/>
                    </a:xfrm>
                    <a:custGeom>
                      <a:avLst/>
                      <a:gdLst>
                        <a:gd name="connsiteX0" fmla="*/ 458153 w 499967"/>
                        <a:gd name="connsiteY0" fmla="*/ 391478 h 738187"/>
                        <a:gd name="connsiteX1" fmla="*/ 195263 w 499967"/>
                        <a:gd name="connsiteY1" fmla="*/ 0 h 738187"/>
                        <a:gd name="connsiteX2" fmla="*/ 0 w 499967"/>
                        <a:gd name="connsiteY2" fmla="*/ 0 h 738187"/>
                        <a:gd name="connsiteX3" fmla="*/ 0 w 499967"/>
                        <a:gd name="connsiteY3" fmla="*/ 738188 h 738187"/>
                        <a:gd name="connsiteX4" fmla="*/ 329565 w 499967"/>
                        <a:gd name="connsiteY4" fmla="*/ 738188 h 738187"/>
                        <a:gd name="connsiteX5" fmla="*/ 458153 w 499967"/>
                        <a:gd name="connsiteY5" fmla="*/ 391478 h 73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967" h="738187">
                          <a:moveTo>
                            <a:pt x="458153" y="391478"/>
                          </a:moveTo>
                          <a:lnTo>
                            <a:pt x="195263" y="0"/>
                          </a:lnTo>
                          <a:lnTo>
                            <a:pt x="0" y="0"/>
                          </a:lnTo>
                          <a:lnTo>
                            <a:pt x="0" y="738188"/>
                          </a:lnTo>
                          <a:lnTo>
                            <a:pt x="329565" y="738188"/>
                          </a:lnTo>
                          <a:cubicBezTo>
                            <a:pt x="481965" y="738188"/>
                            <a:pt x="550545" y="533400"/>
                            <a:pt x="458153" y="391478"/>
                          </a:cubicBezTo>
                          <a:close/>
                        </a:path>
                      </a:pathLst>
                    </a:custGeom>
                    <a:solidFill>
                      <a:srgbClr val="0782C7"/>
                    </a:solidFill>
                    <a:ln w="9525" cap="flat">
                      <a:noFill/>
                      <a:prstDash val="solid"/>
                      <a:miter/>
                    </a:ln>
                  </p:spPr>
                  <p:txBody>
                    <a:bodyPr rtlCol="0" anchor="ctr"/>
                    <a:lstStyle/>
                    <a:p>
                      <a:endParaRPr lang="en-US"/>
                    </a:p>
                  </p:txBody>
                </p:sp>
                <p:sp>
                  <p:nvSpPr>
                    <p:cNvPr id="1294" name="Freeform: Shape 1293">
                      <a:extLst>
                        <a:ext uri="{FF2B5EF4-FFF2-40B4-BE49-F238E27FC236}">
                          <a16:creationId xmlns:a16="http://schemas.microsoft.com/office/drawing/2014/main" id="{0B95CECC-2924-ED80-8B2F-1C4D1BB1ACF2}"/>
                        </a:ext>
                      </a:extLst>
                    </p:cNvPr>
                    <p:cNvSpPr/>
                    <p:nvPr/>
                  </p:nvSpPr>
                  <p:spPr>
                    <a:xfrm>
                      <a:off x="-1529715" y="5651904"/>
                      <a:ext cx="110489" cy="110490"/>
                    </a:xfrm>
                    <a:custGeom>
                      <a:avLst/>
                      <a:gdLst>
                        <a:gd name="connsiteX0" fmla="*/ 0 w 110489"/>
                        <a:gd name="connsiteY0" fmla="*/ 55245 h 110490"/>
                        <a:gd name="connsiteX1" fmla="*/ 55245 w 110489"/>
                        <a:gd name="connsiteY1" fmla="*/ 0 h 110490"/>
                        <a:gd name="connsiteX2" fmla="*/ 110490 w 110489"/>
                        <a:gd name="connsiteY2" fmla="*/ 55245 h 110490"/>
                        <a:gd name="connsiteX3" fmla="*/ 55245 w 110489"/>
                        <a:gd name="connsiteY3" fmla="*/ 110490 h 110490"/>
                        <a:gd name="connsiteX4" fmla="*/ 0 w 110489"/>
                        <a:gd name="connsiteY4" fmla="*/ 55245 h 110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89" h="110490">
                          <a:moveTo>
                            <a:pt x="0" y="55245"/>
                          </a:moveTo>
                          <a:cubicBezTo>
                            <a:pt x="0" y="24765"/>
                            <a:pt x="24765" y="0"/>
                            <a:pt x="55245" y="0"/>
                          </a:cubicBezTo>
                          <a:cubicBezTo>
                            <a:pt x="85725" y="0"/>
                            <a:pt x="110490" y="24765"/>
                            <a:pt x="110490" y="55245"/>
                          </a:cubicBezTo>
                          <a:cubicBezTo>
                            <a:pt x="110490" y="85725"/>
                            <a:pt x="85725" y="110490"/>
                            <a:pt x="55245" y="110490"/>
                          </a:cubicBezTo>
                          <a:cubicBezTo>
                            <a:pt x="24765" y="109538"/>
                            <a:pt x="0" y="84772"/>
                            <a:pt x="0" y="55245"/>
                          </a:cubicBezTo>
                          <a:close/>
                        </a:path>
                      </a:pathLst>
                    </a:custGeom>
                    <a:solidFill>
                      <a:srgbClr val="8AC7ED"/>
                    </a:solidFill>
                    <a:ln w="9525" cap="flat">
                      <a:noFill/>
                      <a:prstDash val="solid"/>
                      <a:miter/>
                    </a:ln>
                  </p:spPr>
                  <p:txBody>
                    <a:bodyPr rtlCol="0" anchor="ctr"/>
                    <a:lstStyle/>
                    <a:p>
                      <a:endParaRPr lang="en-US"/>
                    </a:p>
                  </p:txBody>
                </p:sp>
                <p:sp>
                  <p:nvSpPr>
                    <p:cNvPr id="1295" name="Freeform: Shape 1294">
                      <a:extLst>
                        <a:ext uri="{FF2B5EF4-FFF2-40B4-BE49-F238E27FC236}">
                          <a16:creationId xmlns:a16="http://schemas.microsoft.com/office/drawing/2014/main" id="{5E043922-06D3-633F-80A0-2827097DB69A}"/>
                        </a:ext>
                      </a:extLst>
                    </p:cNvPr>
                    <p:cNvSpPr/>
                    <p:nvPr/>
                  </p:nvSpPr>
                  <p:spPr>
                    <a:xfrm>
                      <a:off x="-1727835" y="5502361"/>
                      <a:ext cx="78104" cy="78104"/>
                    </a:xfrm>
                    <a:custGeom>
                      <a:avLst/>
                      <a:gdLst>
                        <a:gd name="connsiteX0" fmla="*/ 78105 w 78104"/>
                        <a:gd name="connsiteY0" fmla="*/ 39052 h 78104"/>
                        <a:gd name="connsiteX1" fmla="*/ 39052 w 78104"/>
                        <a:gd name="connsiteY1" fmla="*/ 78105 h 78104"/>
                        <a:gd name="connsiteX2" fmla="*/ 0 w 78104"/>
                        <a:gd name="connsiteY2" fmla="*/ 39052 h 78104"/>
                        <a:gd name="connsiteX3" fmla="*/ 39052 w 78104"/>
                        <a:gd name="connsiteY3" fmla="*/ 0 h 78104"/>
                        <a:gd name="connsiteX4" fmla="*/ 78105 w 78104"/>
                        <a:gd name="connsiteY4" fmla="*/ 39052 h 7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4" h="78104">
                          <a:moveTo>
                            <a:pt x="78105" y="39052"/>
                          </a:moveTo>
                          <a:cubicBezTo>
                            <a:pt x="78105" y="60621"/>
                            <a:pt x="60621" y="78105"/>
                            <a:pt x="39052" y="78105"/>
                          </a:cubicBezTo>
                          <a:cubicBezTo>
                            <a:pt x="17484" y="78105"/>
                            <a:pt x="0" y="60621"/>
                            <a:pt x="0" y="39052"/>
                          </a:cubicBezTo>
                          <a:cubicBezTo>
                            <a:pt x="0" y="17484"/>
                            <a:pt x="17484" y="0"/>
                            <a:pt x="39052" y="0"/>
                          </a:cubicBezTo>
                          <a:cubicBezTo>
                            <a:pt x="60621" y="0"/>
                            <a:pt x="78105" y="17484"/>
                            <a:pt x="78105" y="39052"/>
                          </a:cubicBezTo>
                          <a:close/>
                        </a:path>
                      </a:pathLst>
                    </a:custGeom>
                    <a:solidFill>
                      <a:srgbClr val="0782C7"/>
                    </a:solidFill>
                    <a:ln w="9525" cap="flat">
                      <a:noFill/>
                      <a:prstDash val="solid"/>
                      <a:miter/>
                    </a:ln>
                  </p:spPr>
                  <p:txBody>
                    <a:bodyPr rtlCol="0" anchor="ctr"/>
                    <a:lstStyle/>
                    <a:p>
                      <a:endParaRPr lang="en-US"/>
                    </a:p>
                  </p:txBody>
                </p:sp>
                <p:sp>
                  <p:nvSpPr>
                    <p:cNvPr id="1296" name="Freeform: Shape 1295">
                      <a:extLst>
                        <a:ext uri="{FF2B5EF4-FFF2-40B4-BE49-F238E27FC236}">
                          <a16:creationId xmlns:a16="http://schemas.microsoft.com/office/drawing/2014/main" id="{B09975B1-F5B3-3688-6386-B79E7C773799}"/>
                        </a:ext>
                      </a:extLst>
                    </p:cNvPr>
                    <p:cNvSpPr/>
                    <p:nvPr/>
                  </p:nvSpPr>
                  <p:spPr>
                    <a:xfrm>
                      <a:off x="-1864043" y="5621424"/>
                      <a:ext cx="49529" cy="49529"/>
                    </a:xfrm>
                    <a:custGeom>
                      <a:avLst/>
                      <a:gdLst>
                        <a:gd name="connsiteX0" fmla="*/ 0 w 49529"/>
                        <a:gd name="connsiteY0" fmla="*/ 24765 h 49529"/>
                        <a:gd name="connsiteX1" fmla="*/ 24765 w 49529"/>
                        <a:gd name="connsiteY1" fmla="*/ 0 h 49529"/>
                        <a:gd name="connsiteX2" fmla="*/ 49530 w 49529"/>
                        <a:gd name="connsiteY2" fmla="*/ 24765 h 49529"/>
                        <a:gd name="connsiteX3" fmla="*/ 24765 w 49529"/>
                        <a:gd name="connsiteY3" fmla="*/ 49530 h 49529"/>
                        <a:gd name="connsiteX4" fmla="*/ 0 w 49529"/>
                        <a:gd name="connsiteY4" fmla="*/ 24765 h 4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49529">
                          <a:moveTo>
                            <a:pt x="0" y="24765"/>
                          </a:moveTo>
                          <a:cubicBezTo>
                            <a:pt x="0" y="11430"/>
                            <a:pt x="11430" y="0"/>
                            <a:pt x="24765" y="0"/>
                          </a:cubicBezTo>
                          <a:cubicBezTo>
                            <a:pt x="38100" y="0"/>
                            <a:pt x="49530" y="11430"/>
                            <a:pt x="49530" y="24765"/>
                          </a:cubicBezTo>
                          <a:cubicBezTo>
                            <a:pt x="49530" y="38100"/>
                            <a:pt x="38100" y="49530"/>
                            <a:pt x="24765" y="49530"/>
                          </a:cubicBezTo>
                          <a:cubicBezTo>
                            <a:pt x="11430" y="49530"/>
                            <a:pt x="0" y="39052"/>
                            <a:pt x="0" y="24765"/>
                          </a:cubicBezTo>
                          <a:close/>
                        </a:path>
                      </a:pathLst>
                    </a:custGeom>
                    <a:solidFill>
                      <a:srgbClr val="0782C7"/>
                    </a:solidFill>
                    <a:ln w="9525" cap="flat">
                      <a:noFill/>
                      <a:prstDash val="solid"/>
                      <a:miter/>
                    </a:ln>
                  </p:spPr>
                  <p:txBody>
                    <a:bodyPr rtlCol="0" anchor="ctr"/>
                    <a:lstStyle/>
                    <a:p>
                      <a:endParaRPr lang="en-US"/>
                    </a:p>
                  </p:txBody>
                </p:sp>
                <p:sp>
                  <p:nvSpPr>
                    <p:cNvPr id="1297" name="Freeform: Shape 1296">
                      <a:extLst>
                        <a:ext uri="{FF2B5EF4-FFF2-40B4-BE49-F238E27FC236}">
                          <a16:creationId xmlns:a16="http://schemas.microsoft.com/office/drawing/2014/main" id="{B5CCF550-B1D1-43FC-963B-24A91295479C}"/>
                        </a:ext>
                      </a:extLst>
                    </p:cNvPr>
                    <p:cNvSpPr/>
                    <p:nvPr/>
                  </p:nvSpPr>
                  <p:spPr>
                    <a:xfrm>
                      <a:off x="-1693545" y="5248043"/>
                      <a:ext cx="97155" cy="97155"/>
                    </a:xfrm>
                    <a:custGeom>
                      <a:avLst/>
                      <a:gdLst>
                        <a:gd name="connsiteX0" fmla="*/ 0 w 97155"/>
                        <a:gd name="connsiteY0" fmla="*/ 48577 h 97155"/>
                        <a:gd name="connsiteX1" fmla="*/ 48578 w 97155"/>
                        <a:gd name="connsiteY1" fmla="*/ 0 h 97155"/>
                        <a:gd name="connsiteX2" fmla="*/ 97155 w 97155"/>
                        <a:gd name="connsiteY2" fmla="*/ 48577 h 97155"/>
                        <a:gd name="connsiteX3" fmla="*/ 48578 w 97155"/>
                        <a:gd name="connsiteY3" fmla="*/ 97155 h 97155"/>
                        <a:gd name="connsiteX4" fmla="*/ 0 w 97155"/>
                        <a:gd name="connsiteY4" fmla="*/ 48577 h 97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55" h="97155">
                          <a:moveTo>
                            <a:pt x="0" y="48577"/>
                          </a:moveTo>
                          <a:cubicBezTo>
                            <a:pt x="0" y="21908"/>
                            <a:pt x="21908" y="0"/>
                            <a:pt x="48578" y="0"/>
                          </a:cubicBezTo>
                          <a:cubicBezTo>
                            <a:pt x="75248" y="0"/>
                            <a:pt x="97155" y="21908"/>
                            <a:pt x="97155" y="48577"/>
                          </a:cubicBezTo>
                          <a:cubicBezTo>
                            <a:pt x="97155" y="75248"/>
                            <a:pt x="75248" y="97155"/>
                            <a:pt x="48578" y="97155"/>
                          </a:cubicBezTo>
                          <a:cubicBezTo>
                            <a:pt x="21908" y="97155"/>
                            <a:pt x="0" y="76200"/>
                            <a:pt x="0" y="48577"/>
                          </a:cubicBezTo>
                          <a:close/>
                        </a:path>
                      </a:pathLst>
                    </a:custGeom>
                    <a:solidFill>
                      <a:srgbClr val="0782C7"/>
                    </a:solidFill>
                    <a:ln w="9525" cap="flat">
                      <a:noFill/>
                      <a:prstDash val="solid"/>
                      <a:miter/>
                    </a:ln>
                  </p:spPr>
                  <p:txBody>
                    <a:bodyPr rtlCol="0" anchor="ctr"/>
                    <a:lstStyle/>
                    <a:p>
                      <a:endParaRPr lang="en-US"/>
                    </a:p>
                  </p:txBody>
                </p:sp>
                <p:sp>
                  <p:nvSpPr>
                    <p:cNvPr id="1298" name="Freeform: Shape 1297">
                      <a:extLst>
                        <a:ext uri="{FF2B5EF4-FFF2-40B4-BE49-F238E27FC236}">
                          <a16:creationId xmlns:a16="http://schemas.microsoft.com/office/drawing/2014/main" id="{39796672-5A32-A28C-D7A9-E6DD3E14A7B5}"/>
                        </a:ext>
                      </a:extLst>
                    </p:cNvPr>
                    <p:cNvSpPr/>
                    <p:nvPr/>
                  </p:nvSpPr>
                  <p:spPr>
                    <a:xfrm>
                      <a:off x="-1633538" y="4981344"/>
                      <a:ext cx="24765" cy="24764"/>
                    </a:xfrm>
                    <a:custGeom>
                      <a:avLst/>
                      <a:gdLst>
                        <a:gd name="connsiteX0" fmla="*/ 24765 w 24765"/>
                        <a:gd name="connsiteY0" fmla="*/ 12383 h 24764"/>
                        <a:gd name="connsiteX1" fmla="*/ 12383 w 24765"/>
                        <a:gd name="connsiteY1" fmla="*/ 24765 h 24764"/>
                        <a:gd name="connsiteX2" fmla="*/ 0 w 24765"/>
                        <a:gd name="connsiteY2" fmla="*/ 12383 h 24764"/>
                        <a:gd name="connsiteX3" fmla="*/ 12383 w 24765"/>
                        <a:gd name="connsiteY3" fmla="*/ 0 h 24764"/>
                        <a:gd name="connsiteX4" fmla="*/ 24765 w 24765"/>
                        <a:gd name="connsiteY4" fmla="*/ 12383 h 24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5" h="24764">
                          <a:moveTo>
                            <a:pt x="24765" y="12383"/>
                          </a:moveTo>
                          <a:cubicBezTo>
                            <a:pt x="24765" y="19221"/>
                            <a:pt x="19221" y="24765"/>
                            <a:pt x="12383" y="24765"/>
                          </a:cubicBezTo>
                          <a:cubicBezTo>
                            <a:pt x="5544" y="24765"/>
                            <a:pt x="0" y="19221"/>
                            <a:pt x="0" y="12383"/>
                          </a:cubicBezTo>
                          <a:cubicBezTo>
                            <a:pt x="0" y="5544"/>
                            <a:pt x="5544" y="0"/>
                            <a:pt x="12383" y="0"/>
                          </a:cubicBezTo>
                          <a:cubicBezTo>
                            <a:pt x="19221" y="0"/>
                            <a:pt x="24765" y="5544"/>
                            <a:pt x="24765" y="12383"/>
                          </a:cubicBezTo>
                          <a:close/>
                        </a:path>
                      </a:pathLst>
                    </a:custGeom>
                    <a:solidFill>
                      <a:srgbClr val="0782C7"/>
                    </a:solidFill>
                    <a:ln w="9525" cap="flat">
                      <a:noFill/>
                      <a:prstDash val="solid"/>
                      <a:miter/>
                    </a:ln>
                  </p:spPr>
                  <p:txBody>
                    <a:bodyPr rtlCol="0" anchor="ctr"/>
                    <a:lstStyle/>
                    <a:p>
                      <a:endParaRPr lang="en-US"/>
                    </a:p>
                  </p:txBody>
                </p:sp>
                <p:sp>
                  <p:nvSpPr>
                    <p:cNvPr id="1299" name="Freeform: Shape 1298">
                      <a:extLst>
                        <a:ext uri="{FF2B5EF4-FFF2-40B4-BE49-F238E27FC236}">
                          <a16:creationId xmlns:a16="http://schemas.microsoft.com/office/drawing/2014/main" id="{A278FD94-722C-DF06-7ECA-495F2BBE7D3F}"/>
                        </a:ext>
                      </a:extLst>
                    </p:cNvPr>
                    <p:cNvSpPr/>
                    <p:nvPr/>
                  </p:nvSpPr>
                  <p:spPr>
                    <a:xfrm>
                      <a:off x="-1697355" y="4852756"/>
                      <a:ext cx="47625" cy="47624"/>
                    </a:xfrm>
                    <a:custGeom>
                      <a:avLst/>
                      <a:gdLst>
                        <a:gd name="connsiteX0" fmla="*/ 47625 w 47625"/>
                        <a:gd name="connsiteY0" fmla="*/ 23812 h 47624"/>
                        <a:gd name="connsiteX1" fmla="*/ 23813 w 47625"/>
                        <a:gd name="connsiteY1" fmla="*/ 47625 h 47624"/>
                        <a:gd name="connsiteX2" fmla="*/ 0 w 47625"/>
                        <a:gd name="connsiteY2" fmla="*/ 23812 h 47624"/>
                        <a:gd name="connsiteX3" fmla="*/ 23813 w 47625"/>
                        <a:gd name="connsiteY3" fmla="*/ 0 h 47624"/>
                        <a:gd name="connsiteX4" fmla="*/ 47625 w 47625"/>
                        <a:gd name="connsiteY4" fmla="*/ 23812 h 47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4">
                          <a:moveTo>
                            <a:pt x="47625" y="23812"/>
                          </a:moveTo>
                          <a:cubicBezTo>
                            <a:pt x="47625" y="36964"/>
                            <a:pt x="36964" y="47625"/>
                            <a:pt x="23813" y="47625"/>
                          </a:cubicBezTo>
                          <a:cubicBezTo>
                            <a:pt x="10661" y="47625"/>
                            <a:pt x="0" y="36964"/>
                            <a:pt x="0" y="23812"/>
                          </a:cubicBezTo>
                          <a:cubicBezTo>
                            <a:pt x="0" y="10661"/>
                            <a:pt x="10661" y="0"/>
                            <a:pt x="23813" y="0"/>
                          </a:cubicBezTo>
                          <a:cubicBezTo>
                            <a:pt x="36964" y="0"/>
                            <a:pt x="47625" y="10661"/>
                            <a:pt x="47625" y="23812"/>
                          </a:cubicBezTo>
                          <a:close/>
                        </a:path>
                      </a:pathLst>
                    </a:custGeom>
                    <a:solidFill>
                      <a:srgbClr val="0782C7"/>
                    </a:solidFill>
                    <a:ln w="9525" cap="flat">
                      <a:noFill/>
                      <a:prstDash val="solid"/>
                      <a:miter/>
                    </a:ln>
                  </p:spPr>
                  <p:txBody>
                    <a:bodyPr rtlCol="0" anchor="ctr"/>
                    <a:lstStyle/>
                    <a:p>
                      <a:endParaRPr lang="en-US"/>
                    </a:p>
                  </p:txBody>
                </p:sp>
              </p:grpSp>
              <p:sp>
                <p:nvSpPr>
                  <p:cNvPr id="1288" name="Freeform: Shape 1287">
                    <a:extLst>
                      <a:ext uri="{FF2B5EF4-FFF2-40B4-BE49-F238E27FC236}">
                        <a16:creationId xmlns:a16="http://schemas.microsoft.com/office/drawing/2014/main" id="{81A97589-9CF8-15FE-8AF5-FC7BC20BFA5D}"/>
                      </a:ext>
                    </a:extLst>
                  </p:cNvPr>
                  <p:cNvSpPr/>
                  <p:nvPr/>
                </p:nvSpPr>
                <p:spPr>
                  <a:xfrm>
                    <a:off x="-1439637" y="5509572"/>
                    <a:ext cx="228466" cy="322354"/>
                  </a:xfrm>
                  <a:custGeom>
                    <a:avLst/>
                    <a:gdLst>
                      <a:gd name="connsiteX0" fmla="*/ 209959 w 228466"/>
                      <a:gd name="connsiteY0" fmla="*/ 322354 h 322354"/>
                      <a:gd name="connsiteX1" fmla="*/ 193767 w 228466"/>
                      <a:gd name="connsiteY1" fmla="*/ 313782 h 322354"/>
                      <a:gd name="connsiteX2" fmla="*/ 3267 w 228466"/>
                      <a:gd name="connsiteY2" fmla="*/ 29937 h 322354"/>
                      <a:gd name="connsiteX3" fmla="*/ 8029 w 228466"/>
                      <a:gd name="connsiteY3" fmla="*/ 3267 h 322354"/>
                      <a:gd name="connsiteX4" fmla="*/ 34699 w 228466"/>
                      <a:gd name="connsiteY4" fmla="*/ 8029 h 322354"/>
                      <a:gd name="connsiteX5" fmla="*/ 225199 w 228466"/>
                      <a:gd name="connsiteY5" fmla="*/ 291874 h 322354"/>
                      <a:gd name="connsiteX6" fmla="*/ 220437 w 228466"/>
                      <a:gd name="connsiteY6" fmla="*/ 318544 h 322354"/>
                      <a:gd name="connsiteX7" fmla="*/ 209959 w 228466"/>
                      <a:gd name="connsiteY7" fmla="*/ 322354 h 32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66" h="322354">
                        <a:moveTo>
                          <a:pt x="209959" y="322354"/>
                        </a:moveTo>
                        <a:cubicBezTo>
                          <a:pt x="204244" y="322354"/>
                          <a:pt x="197577" y="319497"/>
                          <a:pt x="193767" y="313782"/>
                        </a:cubicBezTo>
                        <a:lnTo>
                          <a:pt x="3267" y="29937"/>
                        </a:lnTo>
                        <a:cubicBezTo>
                          <a:pt x="-2448" y="21364"/>
                          <a:pt x="-543" y="8982"/>
                          <a:pt x="8029" y="3267"/>
                        </a:cubicBezTo>
                        <a:cubicBezTo>
                          <a:pt x="16602" y="-2448"/>
                          <a:pt x="28984" y="-543"/>
                          <a:pt x="34699" y="8029"/>
                        </a:cubicBezTo>
                        <a:lnTo>
                          <a:pt x="225199" y="291874"/>
                        </a:lnTo>
                        <a:cubicBezTo>
                          <a:pt x="230914" y="300447"/>
                          <a:pt x="229009" y="312829"/>
                          <a:pt x="220437" y="318544"/>
                        </a:cubicBezTo>
                        <a:cubicBezTo>
                          <a:pt x="217579" y="321402"/>
                          <a:pt x="213769" y="322354"/>
                          <a:pt x="209959" y="322354"/>
                        </a:cubicBezTo>
                        <a:close/>
                      </a:path>
                    </a:pathLst>
                  </a:custGeom>
                  <a:solidFill>
                    <a:srgbClr val="FFFFFF"/>
                  </a:solidFill>
                  <a:ln w="9525" cap="flat">
                    <a:noFill/>
                    <a:prstDash val="solid"/>
                    <a:miter/>
                  </a:ln>
                </p:spPr>
                <p:txBody>
                  <a:bodyPr rtlCol="0" anchor="ctr"/>
                  <a:lstStyle/>
                  <a:p>
                    <a:endParaRPr lang="en-US"/>
                  </a:p>
                </p:txBody>
              </p:sp>
              <p:sp>
                <p:nvSpPr>
                  <p:cNvPr id="1289" name="Freeform: Shape 1288">
                    <a:extLst>
                      <a:ext uri="{FF2B5EF4-FFF2-40B4-BE49-F238E27FC236}">
                        <a16:creationId xmlns:a16="http://schemas.microsoft.com/office/drawing/2014/main" id="{882645A0-CA32-829B-284E-06CFAED0BE5D}"/>
                      </a:ext>
                    </a:extLst>
                  </p:cNvPr>
                  <p:cNvSpPr/>
                  <p:nvPr/>
                </p:nvSpPr>
                <p:spPr>
                  <a:xfrm>
                    <a:off x="-1381125" y="5836689"/>
                    <a:ext cx="43815" cy="43815"/>
                  </a:xfrm>
                  <a:custGeom>
                    <a:avLst/>
                    <a:gdLst>
                      <a:gd name="connsiteX0" fmla="*/ 43815 w 43815"/>
                      <a:gd name="connsiteY0" fmla="*/ 21907 h 43815"/>
                      <a:gd name="connsiteX1" fmla="*/ 21908 w 43815"/>
                      <a:gd name="connsiteY1" fmla="*/ 43815 h 43815"/>
                      <a:gd name="connsiteX2" fmla="*/ 0 w 43815"/>
                      <a:gd name="connsiteY2" fmla="*/ 21907 h 43815"/>
                      <a:gd name="connsiteX3" fmla="*/ 21908 w 43815"/>
                      <a:gd name="connsiteY3" fmla="*/ 0 h 43815"/>
                      <a:gd name="connsiteX4" fmla="*/ 43815 w 43815"/>
                      <a:gd name="connsiteY4" fmla="*/ 21907 h 43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43815">
                        <a:moveTo>
                          <a:pt x="43815" y="21907"/>
                        </a:moveTo>
                        <a:cubicBezTo>
                          <a:pt x="43815" y="34007"/>
                          <a:pt x="34007" y="43815"/>
                          <a:pt x="21908" y="43815"/>
                        </a:cubicBezTo>
                        <a:cubicBezTo>
                          <a:pt x="9808" y="43815"/>
                          <a:pt x="0" y="34007"/>
                          <a:pt x="0" y="21907"/>
                        </a:cubicBezTo>
                        <a:cubicBezTo>
                          <a:pt x="0" y="9808"/>
                          <a:pt x="9808" y="0"/>
                          <a:pt x="21908" y="0"/>
                        </a:cubicBezTo>
                        <a:cubicBezTo>
                          <a:pt x="34007" y="0"/>
                          <a:pt x="43815" y="9808"/>
                          <a:pt x="43815" y="21907"/>
                        </a:cubicBezTo>
                        <a:close/>
                      </a:path>
                    </a:pathLst>
                  </a:custGeom>
                  <a:solidFill>
                    <a:srgbClr val="FFFFFF"/>
                  </a:solidFill>
                  <a:ln w="9525" cap="flat">
                    <a:noFill/>
                    <a:prstDash val="solid"/>
                    <a:miter/>
                  </a:ln>
                </p:spPr>
                <p:txBody>
                  <a:bodyPr rtlCol="0" anchor="ctr"/>
                  <a:lstStyle/>
                  <a:p>
                    <a:endParaRPr lang="en-US"/>
                  </a:p>
                </p:txBody>
              </p:sp>
            </p:grpSp>
            <p:sp>
              <p:nvSpPr>
                <p:cNvPr id="1285" name="Freeform: Shape 1284">
                  <a:extLst>
                    <a:ext uri="{FF2B5EF4-FFF2-40B4-BE49-F238E27FC236}">
                      <a16:creationId xmlns:a16="http://schemas.microsoft.com/office/drawing/2014/main" id="{612BB041-A152-C571-4B43-728DB43606F2}"/>
                    </a:ext>
                  </a:extLst>
                </p:cNvPr>
                <p:cNvSpPr/>
                <p:nvPr/>
              </p:nvSpPr>
              <p:spPr>
                <a:xfrm>
                  <a:off x="-2208567" y="4289829"/>
                  <a:ext cx="1161489" cy="1928812"/>
                </a:xfrm>
                <a:custGeom>
                  <a:avLst/>
                  <a:gdLst>
                    <a:gd name="connsiteX0" fmla="*/ 944600 w 1161489"/>
                    <a:gd name="connsiteY0" fmla="*/ 1928813 h 1928812"/>
                    <a:gd name="connsiteX1" fmla="*/ 215937 w 1161489"/>
                    <a:gd name="connsiteY1" fmla="*/ 1928813 h 1928812"/>
                    <a:gd name="connsiteX2" fmla="*/ 37820 w 1161489"/>
                    <a:gd name="connsiteY2" fmla="*/ 1809750 h 1928812"/>
                    <a:gd name="connsiteX3" fmla="*/ 52107 w 1161489"/>
                    <a:gd name="connsiteY3" fmla="*/ 1477328 h 1928812"/>
                    <a:gd name="connsiteX4" fmla="*/ 416915 w 1161489"/>
                    <a:gd name="connsiteY4" fmla="*/ 935355 h 1928812"/>
                    <a:gd name="connsiteX5" fmla="*/ 443584 w 1161489"/>
                    <a:gd name="connsiteY5" fmla="*/ 902018 h 1928812"/>
                    <a:gd name="connsiteX6" fmla="*/ 443584 w 1161489"/>
                    <a:gd name="connsiteY6" fmla="*/ 172403 h 1928812"/>
                    <a:gd name="connsiteX7" fmla="*/ 402627 w 1161489"/>
                    <a:gd name="connsiteY7" fmla="*/ 97155 h 1928812"/>
                    <a:gd name="connsiteX8" fmla="*/ 402627 w 1161489"/>
                    <a:gd name="connsiteY8" fmla="*/ 81915 h 1928812"/>
                    <a:gd name="connsiteX9" fmla="*/ 470254 w 1161489"/>
                    <a:gd name="connsiteY9" fmla="*/ 0 h 1928812"/>
                    <a:gd name="connsiteX10" fmla="*/ 691234 w 1161489"/>
                    <a:gd name="connsiteY10" fmla="*/ 0 h 1928812"/>
                    <a:gd name="connsiteX11" fmla="*/ 758862 w 1161489"/>
                    <a:gd name="connsiteY11" fmla="*/ 81915 h 1928812"/>
                    <a:gd name="connsiteX12" fmla="*/ 758862 w 1161489"/>
                    <a:gd name="connsiteY12" fmla="*/ 97155 h 1928812"/>
                    <a:gd name="connsiteX13" fmla="*/ 717905 w 1161489"/>
                    <a:gd name="connsiteY13" fmla="*/ 172403 h 1928812"/>
                    <a:gd name="connsiteX14" fmla="*/ 717905 w 1161489"/>
                    <a:gd name="connsiteY14" fmla="*/ 901065 h 1928812"/>
                    <a:gd name="connsiteX15" fmla="*/ 744575 w 1161489"/>
                    <a:gd name="connsiteY15" fmla="*/ 934403 h 1928812"/>
                    <a:gd name="connsiteX16" fmla="*/ 1109382 w 1161489"/>
                    <a:gd name="connsiteY16" fmla="*/ 1476375 h 1928812"/>
                    <a:gd name="connsiteX17" fmla="*/ 1123670 w 1161489"/>
                    <a:gd name="connsiteY17" fmla="*/ 1808798 h 1928812"/>
                    <a:gd name="connsiteX18" fmla="*/ 944600 w 1161489"/>
                    <a:gd name="connsiteY18" fmla="*/ 1928813 h 1928812"/>
                    <a:gd name="connsiteX19" fmla="*/ 469302 w 1161489"/>
                    <a:gd name="connsiteY19" fmla="*/ 43815 h 1928812"/>
                    <a:gd name="connsiteX20" fmla="*/ 444537 w 1161489"/>
                    <a:gd name="connsiteY20" fmla="*/ 81915 h 1928812"/>
                    <a:gd name="connsiteX21" fmla="*/ 444537 w 1161489"/>
                    <a:gd name="connsiteY21" fmla="*/ 97155 h 1928812"/>
                    <a:gd name="connsiteX22" fmla="*/ 467397 w 1161489"/>
                    <a:gd name="connsiteY22" fmla="*/ 135255 h 1928812"/>
                    <a:gd name="connsiteX23" fmla="*/ 486447 w 1161489"/>
                    <a:gd name="connsiteY23" fmla="*/ 138113 h 1928812"/>
                    <a:gd name="connsiteX24" fmla="*/ 486447 w 1161489"/>
                    <a:gd name="connsiteY24" fmla="*/ 919163 h 1928812"/>
                    <a:gd name="connsiteX25" fmla="*/ 479779 w 1161489"/>
                    <a:gd name="connsiteY25" fmla="*/ 925830 h 1928812"/>
                    <a:gd name="connsiteX26" fmla="*/ 452157 w 1161489"/>
                    <a:gd name="connsiteY26" fmla="*/ 959168 h 1928812"/>
                    <a:gd name="connsiteX27" fmla="*/ 87350 w 1161489"/>
                    <a:gd name="connsiteY27" fmla="*/ 1501140 h 1928812"/>
                    <a:gd name="connsiteX28" fmla="*/ 75920 w 1161489"/>
                    <a:gd name="connsiteY28" fmla="*/ 1788795 h 1928812"/>
                    <a:gd name="connsiteX29" fmla="*/ 215937 w 1161489"/>
                    <a:gd name="connsiteY29" fmla="*/ 1884998 h 1928812"/>
                    <a:gd name="connsiteX30" fmla="*/ 944600 w 1161489"/>
                    <a:gd name="connsiteY30" fmla="*/ 1884998 h 1928812"/>
                    <a:gd name="connsiteX31" fmla="*/ 1084617 w 1161489"/>
                    <a:gd name="connsiteY31" fmla="*/ 1788795 h 1928812"/>
                    <a:gd name="connsiteX32" fmla="*/ 1073187 w 1161489"/>
                    <a:gd name="connsiteY32" fmla="*/ 1501140 h 1928812"/>
                    <a:gd name="connsiteX33" fmla="*/ 1073187 w 1161489"/>
                    <a:gd name="connsiteY33" fmla="*/ 1501140 h 1928812"/>
                    <a:gd name="connsiteX34" fmla="*/ 708380 w 1161489"/>
                    <a:gd name="connsiteY34" fmla="*/ 959168 h 1928812"/>
                    <a:gd name="connsiteX35" fmla="*/ 680757 w 1161489"/>
                    <a:gd name="connsiteY35" fmla="*/ 925830 h 1928812"/>
                    <a:gd name="connsiteX36" fmla="*/ 674090 w 1161489"/>
                    <a:gd name="connsiteY36" fmla="*/ 919163 h 1928812"/>
                    <a:gd name="connsiteX37" fmla="*/ 674090 w 1161489"/>
                    <a:gd name="connsiteY37" fmla="*/ 138113 h 1928812"/>
                    <a:gd name="connsiteX38" fmla="*/ 693140 w 1161489"/>
                    <a:gd name="connsiteY38" fmla="*/ 135255 h 1928812"/>
                    <a:gd name="connsiteX39" fmla="*/ 716000 w 1161489"/>
                    <a:gd name="connsiteY39" fmla="*/ 97155 h 1928812"/>
                    <a:gd name="connsiteX40" fmla="*/ 716000 w 1161489"/>
                    <a:gd name="connsiteY40" fmla="*/ 81915 h 1928812"/>
                    <a:gd name="connsiteX41" fmla="*/ 691234 w 1161489"/>
                    <a:gd name="connsiteY41" fmla="*/ 43815 h 1928812"/>
                    <a:gd name="connsiteX42" fmla="*/ 469302 w 1161489"/>
                    <a:gd name="connsiteY42" fmla="*/ 43815 h 192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161489" h="1928812">
                      <a:moveTo>
                        <a:pt x="944600" y="1928813"/>
                      </a:moveTo>
                      <a:lnTo>
                        <a:pt x="215937" y="1928813"/>
                      </a:lnTo>
                      <a:cubicBezTo>
                        <a:pt x="142595" y="1928813"/>
                        <a:pt x="77825" y="1884998"/>
                        <a:pt x="37820" y="1809750"/>
                      </a:cubicBezTo>
                      <a:cubicBezTo>
                        <a:pt x="-17425" y="1705928"/>
                        <a:pt x="-11711" y="1571625"/>
                        <a:pt x="52107" y="1477328"/>
                      </a:cubicBezTo>
                      <a:lnTo>
                        <a:pt x="416915" y="935355"/>
                      </a:lnTo>
                      <a:cubicBezTo>
                        <a:pt x="425487" y="922973"/>
                        <a:pt x="434059" y="911543"/>
                        <a:pt x="443584" y="902018"/>
                      </a:cubicBezTo>
                      <a:lnTo>
                        <a:pt x="443584" y="172403"/>
                      </a:lnTo>
                      <a:cubicBezTo>
                        <a:pt x="418820" y="160020"/>
                        <a:pt x="402627" y="130493"/>
                        <a:pt x="402627" y="97155"/>
                      </a:cubicBezTo>
                      <a:lnTo>
                        <a:pt x="402627" y="81915"/>
                      </a:lnTo>
                      <a:cubicBezTo>
                        <a:pt x="402627" y="37148"/>
                        <a:pt x="433107" y="0"/>
                        <a:pt x="470254" y="0"/>
                      </a:cubicBezTo>
                      <a:lnTo>
                        <a:pt x="691234" y="0"/>
                      </a:lnTo>
                      <a:cubicBezTo>
                        <a:pt x="728382" y="0"/>
                        <a:pt x="758862" y="37148"/>
                        <a:pt x="758862" y="81915"/>
                      </a:cubicBezTo>
                      <a:lnTo>
                        <a:pt x="758862" y="97155"/>
                      </a:lnTo>
                      <a:cubicBezTo>
                        <a:pt x="758862" y="130493"/>
                        <a:pt x="741717" y="160020"/>
                        <a:pt x="717905" y="172403"/>
                      </a:cubicBezTo>
                      <a:lnTo>
                        <a:pt x="717905" y="901065"/>
                      </a:lnTo>
                      <a:cubicBezTo>
                        <a:pt x="727430" y="911543"/>
                        <a:pt x="736955" y="922973"/>
                        <a:pt x="744575" y="934403"/>
                      </a:cubicBezTo>
                      <a:lnTo>
                        <a:pt x="1109382" y="1476375"/>
                      </a:lnTo>
                      <a:cubicBezTo>
                        <a:pt x="1173200" y="1571625"/>
                        <a:pt x="1178915" y="1704975"/>
                        <a:pt x="1123670" y="1808798"/>
                      </a:cubicBezTo>
                      <a:cubicBezTo>
                        <a:pt x="1082712" y="1884998"/>
                        <a:pt x="1017942" y="1928813"/>
                        <a:pt x="944600" y="1928813"/>
                      </a:cubicBezTo>
                      <a:close/>
                      <a:moveTo>
                        <a:pt x="469302" y="43815"/>
                      </a:moveTo>
                      <a:cubicBezTo>
                        <a:pt x="457872" y="43815"/>
                        <a:pt x="444537" y="60008"/>
                        <a:pt x="444537" y="81915"/>
                      </a:cubicBezTo>
                      <a:lnTo>
                        <a:pt x="444537" y="97155"/>
                      </a:lnTo>
                      <a:cubicBezTo>
                        <a:pt x="444537" y="119063"/>
                        <a:pt x="455967" y="133350"/>
                        <a:pt x="467397" y="135255"/>
                      </a:cubicBezTo>
                      <a:lnTo>
                        <a:pt x="486447" y="138113"/>
                      </a:lnTo>
                      <a:lnTo>
                        <a:pt x="486447" y="919163"/>
                      </a:lnTo>
                      <a:lnTo>
                        <a:pt x="479779" y="925830"/>
                      </a:lnTo>
                      <a:cubicBezTo>
                        <a:pt x="469302" y="935355"/>
                        <a:pt x="460729" y="946785"/>
                        <a:pt x="452157" y="959168"/>
                      </a:cubicBezTo>
                      <a:lnTo>
                        <a:pt x="87350" y="1501140"/>
                      </a:lnTo>
                      <a:cubicBezTo>
                        <a:pt x="23532" y="1595438"/>
                        <a:pt x="35915" y="1713548"/>
                        <a:pt x="75920" y="1788795"/>
                      </a:cubicBezTo>
                      <a:cubicBezTo>
                        <a:pt x="108304" y="1849755"/>
                        <a:pt x="159740" y="1884998"/>
                        <a:pt x="215937" y="1884998"/>
                      </a:cubicBezTo>
                      <a:lnTo>
                        <a:pt x="944600" y="1884998"/>
                      </a:lnTo>
                      <a:cubicBezTo>
                        <a:pt x="1000797" y="1884998"/>
                        <a:pt x="1052232" y="1849755"/>
                        <a:pt x="1084617" y="1788795"/>
                      </a:cubicBezTo>
                      <a:cubicBezTo>
                        <a:pt x="1124622" y="1713548"/>
                        <a:pt x="1136052" y="1595438"/>
                        <a:pt x="1073187" y="1501140"/>
                      </a:cubicBezTo>
                      <a:lnTo>
                        <a:pt x="1073187" y="1501140"/>
                      </a:lnTo>
                      <a:lnTo>
                        <a:pt x="708380" y="959168"/>
                      </a:lnTo>
                      <a:cubicBezTo>
                        <a:pt x="699807" y="946785"/>
                        <a:pt x="690282" y="935355"/>
                        <a:pt x="680757" y="925830"/>
                      </a:cubicBezTo>
                      <a:lnTo>
                        <a:pt x="674090" y="919163"/>
                      </a:lnTo>
                      <a:lnTo>
                        <a:pt x="674090" y="138113"/>
                      </a:lnTo>
                      <a:lnTo>
                        <a:pt x="693140" y="135255"/>
                      </a:lnTo>
                      <a:cubicBezTo>
                        <a:pt x="703617" y="133350"/>
                        <a:pt x="716000" y="119063"/>
                        <a:pt x="716000" y="97155"/>
                      </a:cubicBezTo>
                      <a:lnTo>
                        <a:pt x="716000" y="81915"/>
                      </a:lnTo>
                      <a:cubicBezTo>
                        <a:pt x="716000" y="59055"/>
                        <a:pt x="702665" y="43815"/>
                        <a:pt x="691234" y="43815"/>
                      </a:cubicBezTo>
                      <a:lnTo>
                        <a:pt x="469302" y="43815"/>
                      </a:lnTo>
                      <a:close/>
                    </a:path>
                  </a:pathLst>
                </a:custGeom>
                <a:solidFill>
                  <a:srgbClr val="272525"/>
                </a:solidFill>
                <a:ln w="9525" cap="flat">
                  <a:noFill/>
                  <a:prstDash val="solid"/>
                  <a:miter/>
                </a:ln>
              </p:spPr>
              <p:txBody>
                <a:bodyPr rtlCol="0" anchor="ctr"/>
                <a:lstStyle/>
                <a:p>
                  <a:endParaRPr lang="en-US"/>
                </a:p>
              </p:txBody>
            </p:sp>
          </p:grpSp>
          <p:grpSp>
            <p:nvGrpSpPr>
              <p:cNvPr id="1269" name="Graphic 4">
                <a:extLst>
                  <a:ext uri="{FF2B5EF4-FFF2-40B4-BE49-F238E27FC236}">
                    <a16:creationId xmlns:a16="http://schemas.microsoft.com/office/drawing/2014/main" id="{C459F101-205F-B3DF-DBA8-3D14B9E78C4B}"/>
                  </a:ext>
                </a:extLst>
              </p:cNvPr>
              <p:cNvGrpSpPr/>
              <p:nvPr/>
            </p:nvGrpSpPr>
            <p:grpSpPr>
              <a:xfrm>
                <a:off x="-3044847" y="4712739"/>
                <a:ext cx="1162162" cy="1495424"/>
                <a:chOff x="-3044847" y="4712739"/>
                <a:chExt cx="1162162" cy="1495424"/>
              </a:xfrm>
            </p:grpSpPr>
            <p:grpSp>
              <p:nvGrpSpPr>
                <p:cNvPr id="1270" name="Graphic 4">
                  <a:extLst>
                    <a:ext uri="{FF2B5EF4-FFF2-40B4-BE49-F238E27FC236}">
                      <a16:creationId xmlns:a16="http://schemas.microsoft.com/office/drawing/2014/main" id="{217DA5D2-60A0-32DB-1FBF-9E3A67D7D314}"/>
                    </a:ext>
                  </a:extLst>
                </p:cNvPr>
                <p:cNvGrpSpPr/>
                <p:nvPr/>
              </p:nvGrpSpPr>
              <p:grpSpPr>
                <a:xfrm>
                  <a:off x="-3020775" y="4733693"/>
                  <a:ext cx="1120907" cy="1451610"/>
                  <a:chOff x="-3020775" y="4733693"/>
                  <a:chExt cx="1120907" cy="1451610"/>
                </a:xfrm>
              </p:grpSpPr>
              <p:grpSp>
                <p:nvGrpSpPr>
                  <p:cNvPr id="1272" name="Graphic 4">
                    <a:extLst>
                      <a:ext uri="{FF2B5EF4-FFF2-40B4-BE49-F238E27FC236}">
                        <a16:creationId xmlns:a16="http://schemas.microsoft.com/office/drawing/2014/main" id="{507DA279-AADC-6A22-1410-E0120EA126F1}"/>
                      </a:ext>
                    </a:extLst>
                  </p:cNvPr>
                  <p:cNvGrpSpPr/>
                  <p:nvPr/>
                </p:nvGrpSpPr>
                <p:grpSpPr>
                  <a:xfrm>
                    <a:off x="-3020775" y="4733693"/>
                    <a:ext cx="1120907" cy="1451610"/>
                    <a:chOff x="-3020775" y="4733693"/>
                    <a:chExt cx="1120907" cy="1451610"/>
                  </a:xfrm>
                </p:grpSpPr>
                <p:sp>
                  <p:nvSpPr>
                    <p:cNvPr id="1275" name="Freeform: Shape 1274">
                      <a:extLst>
                        <a:ext uri="{FF2B5EF4-FFF2-40B4-BE49-F238E27FC236}">
                          <a16:creationId xmlns:a16="http://schemas.microsoft.com/office/drawing/2014/main" id="{2B21F6F5-0A46-D460-B51F-CDA7B5F17366}"/>
                        </a:ext>
                      </a:extLst>
                    </p:cNvPr>
                    <p:cNvSpPr/>
                    <p:nvPr/>
                  </p:nvSpPr>
                  <p:spPr>
                    <a:xfrm>
                      <a:off x="-3020775" y="4733693"/>
                      <a:ext cx="560467" cy="1451610"/>
                    </a:xfrm>
                    <a:custGeom>
                      <a:avLst/>
                      <a:gdLst>
                        <a:gd name="connsiteX0" fmla="*/ 48975 w 560467"/>
                        <a:gd name="connsiteY0" fmla="*/ 1127760 h 1451610"/>
                        <a:gd name="connsiteX1" fmla="*/ 415687 w 560467"/>
                        <a:gd name="connsiteY1" fmla="*/ 712470 h 1451610"/>
                        <a:gd name="connsiteX2" fmla="*/ 446167 w 560467"/>
                        <a:gd name="connsiteY2" fmla="*/ 683895 h 1451610"/>
                        <a:gd name="connsiteX3" fmla="*/ 449025 w 560467"/>
                        <a:gd name="connsiteY3" fmla="*/ 104775 h 1451610"/>
                        <a:gd name="connsiteX4" fmla="*/ 408067 w 560467"/>
                        <a:gd name="connsiteY4" fmla="*/ 58103 h 1451610"/>
                        <a:gd name="connsiteX5" fmla="*/ 408067 w 560467"/>
                        <a:gd name="connsiteY5" fmla="*/ 45720 h 1451610"/>
                        <a:gd name="connsiteX6" fmla="*/ 454740 w 560467"/>
                        <a:gd name="connsiteY6" fmla="*/ 0 h 1451610"/>
                        <a:gd name="connsiteX7" fmla="*/ 560467 w 560467"/>
                        <a:gd name="connsiteY7" fmla="*/ 953 h 1451610"/>
                        <a:gd name="connsiteX8" fmla="*/ 560467 w 560467"/>
                        <a:gd name="connsiteY8" fmla="*/ 1451610 h 1451610"/>
                        <a:gd name="connsiteX9" fmla="*/ 193755 w 560467"/>
                        <a:gd name="connsiteY9" fmla="*/ 1449705 h 1451610"/>
                        <a:gd name="connsiteX10" fmla="*/ 48975 w 560467"/>
                        <a:gd name="connsiteY10" fmla="*/ 1127760 h 1451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0467" h="1451610">
                          <a:moveTo>
                            <a:pt x="48975" y="1127760"/>
                          </a:moveTo>
                          <a:lnTo>
                            <a:pt x="415687" y="712470"/>
                          </a:lnTo>
                          <a:cubicBezTo>
                            <a:pt x="425212" y="701993"/>
                            <a:pt x="435690" y="692468"/>
                            <a:pt x="446167" y="683895"/>
                          </a:cubicBezTo>
                          <a:lnTo>
                            <a:pt x="449025" y="104775"/>
                          </a:lnTo>
                          <a:cubicBezTo>
                            <a:pt x="426165" y="101918"/>
                            <a:pt x="408067" y="82868"/>
                            <a:pt x="408067" y="58103"/>
                          </a:cubicBezTo>
                          <a:lnTo>
                            <a:pt x="408067" y="45720"/>
                          </a:lnTo>
                          <a:cubicBezTo>
                            <a:pt x="408067" y="20003"/>
                            <a:pt x="429022" y="0"/>
                            <a:pt x="454740" y="0"/>
                          </a:cubicBezTo>
                          <a:lnTo>
                            <a:pt x="560467" y="953"/>
                          </a:lnTo>
                          <a:lnTo>
                            <a:pt x="560467" y="1451610"/>
                          </a:lnTo>
                          <a:lnTo>
                            <a:pt x="193755" y="1449705"/>
                          </a:lnTo>
                          <a:cubicBezTo>
                            <a:pt x="27067" y="1449705"/>
                            <a:pt x="-61515" y="1253490"/>
                            <a:pt x="48975" y="1127760"/>
                          </a:cubicBezTo>
                          <a:close/>
                        </a:path>
                      </a:pathLst>
                    </a:custGeom>
                    <a:solidFill>
                      <a:srgbClr val="FFFFFF"/>
                    </a:solidFill>
                    <a:ln w="9525" cap="flat">
                      <a:noFill/>
                      <a:prstDash val="solid"/>
                      <a:miter/>
                    </a:ln>
                  </p:spPr>
                  <p:txBody>
                    <a:bodyPr rtlCol="0" anchor="ctr"/>
                    <a:lstStyle/>
                    <a:p>
                      <a:endParaRPr lang="en-US"/>
                    </a:p>
                  </p:txBody>
                </p:sp>
                <p:sp>
                  <p:nvSpPr>
                    <p:cNvPr id="1276" name="Freeform: Shape 1275">
                      <a:extLst>
                        <a:ext uri="{FF2B5EF4-FFF2-40B4-BE49-F238E27FC236}">
                          <a16:creationId xmlns:a16="http://schemas.microsoft.com/office/drawing/2014/main" id="{C0EB2FD8-240E-86C0-F6CD-6384836DD9F5}"/>
                        </a:ext>
                      </a:extLst>
                    </p:cNvPr>
                    <p:cNvSpPr/>
                    <p:nvPr/>
                  </p:nvSpPr>
                  <p:spPr>
                    <a:xfrm>
                      <a:off x="-2464118" y="4733693"/>
                      <a:ext cx="564250" cy="1451610"/>
                    </a:xfrm>
                    <a:custGeom>
                      <a:avLst/>
                      <a:gdLst>
                        <a:gd name="connsiteX0" fmla="*/ 515303 w 564250"/>
                        <a:gd name="connsiteY0" fmla="*/ 1127760 h 1451610"/>
                        <a:gd name="connsiteX1" fmla="*/ 145733 w 564250"/>
                        <a:gd name="connsiteY1" fmla="*/ 712470 h 1451610"/>
                        <a:gd name="connsiteX2" fmla="*/ 114300 w 564250"/>
                        <a:gd name="connsiteY2" fmla="*/ 683895 h 1451610"/>
                        <a:gd name="connsiteX3" fmla="*/ 111442 w 564250"/>
                        <a:gd name="connsiteY3" fmla="*/ 104775 h 1451610"/>
                        <a:gd name="connsiteX4" fmla="*/ 152400 w 564250"/>
                        <a:gd name="connsiteY4" fmla="*/ 58103 h 1451610"/>
                        <a:gd name="connsiteX5" fmla="*/ 152400 w 564250"/>
                        <a:gd name="connsiteY5" fmla="*/ 45720 h 1451610"/>
                        <a:gd name="connsiteX6" fmla="*/ 105727 w 564250"/>
                        <a:gd name="connsiteY6" fmla="*/ 0 h 1451610"/>
                        <a:gd name="connsiteX7" fmla="*/ 0 w 564250"/>
                        <a:gd name="connsiteY7" fmla="*/ 953 h 1451610"/>
                        <a:gd name="connsiteX8" fmla="*/ 0 w 564250"/>
                        <a:gd name="connsiteY8" fmla="*/ 1451610 h 1451610"/>
                        <a:gd name="connsiteX9" fmla="*/ 369570 w 564250"/>
                        <a:gd name="connsiteY9" fmla="*/ 1449705 h 1451610"/>
                        <a:gd name="connsiteX10" fmla="*/ 515303 w 564250"/>
                        <a:gd name="connsiteY10" fmla="*/ 1127760 h 1451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50" h="1451610">
                          <a:moveTo>
                            <a:pt x="515303" y="1127760"/>
                          </a:moveTo>
                          <a:lnTo>
                            <a:pt x="145733" y="712470"/>
                          </a:lnTo>
                          <a:cubicBezTo>
                            <a:pt x="136208" y="701993"/>
                            <a:pt x="125730" y="692468"/>
                            <a:pt x="114300" y="683895"/>
                          </a:cubicBezTo>
                          <a:lnTo>
                            <a:pt x="111442" y="104775"/>
                          </a:lnTo>
                          <a:cubicBezTo>
                            <a:pt x="135255" y="101918"/>
                            <a:pt x="152400" y="82868"/>
                            <a:pt x="152400" y="58103"/>
                          </a:cubicBezTo>
                          <a:lnTo>
                            <a:pt x="152400" y="45720"/>
                          </a:lnTo>
                          <a:cubicBezTo>
                            <a:pt x="152400" y="20003"/>
                            <a:pt x="131445" y="0"/>
                            <a:pt x="105727" y="0"/>
                          </a:cubicBezTo>
                          <a:lnTo>
                            <a:pt x="0" y="953"/>
                          </a:lnTo>
                          <a:lnTo>
                            <a:pt x="0" y="1451610"/>
                          </a:lnTo>
                          <a:lnTo>
                            <a:pt x="369570" y="1449705"/>
                          </a:lnTo>
                          <a:cubicBezTo>
                            <a:pt x="537210" y="1449705"/>
                            <a:pt x="625793" y="1253490"/>
                            <a:pt x="515303" y="1127760"/>
                          </a:cubicBezTo>
                          <a:close/>
                        </a:path>
                      </a:pathLst>
                    </a:custGeom>
                    <a:solidFill>
                      <a:srgbClr val="E5E6E7"/>
                    </a:solidFill>
                    <a:ln w="9525" cap="flat">
                      <a:noFill/>
                      <a:prstDash val="solid"/>
                      <a:miter/>
                    </a:ln>
                  </p:spPr>
                  <p:txBody>
                    <a:bodyPr rtlCol="0" anchor="ctr"/>
                    <a:lstStyle/>
                    <a:p>
                      <a:endParaRPr lang="en-US"/>
                    </a:p>
                  </p:txBody>
                </p:sp>
                <p:sp>
                  <p:nvSpPr>
                    <p:cNvPr id="1277" name="Freeform: Shape 1276">
                      <a:extLst>
                        <a:ext uri="{FF2B5EF4-FFF2-40B4-BE49-F238E27FC236}">
                          <a16:creationId xmlns:a16="http://schemas.microsoft.com/office/drawing/2014/main" id="{BD1B7263-08CD-8910-D31A-4546B524A3B5}"/>
                        </a:ext>
                      </a:extLst>
                    </p:cNvPr>
                    <p:cNvSpPr/>
                    <p:nvPr/>
                  </p:nvSpPr>
                  <p:spPr>
                    <a:xfrm>
                      <a:off x="-2957434" y="5592849"/>
                      <a:ext cx="985908" cy="549592"/>
                    </a:xfrm>
                    <a:custGeom>
                      <a:avLst/>
                      <a:gdLst>
                        <a:gd name="connsiteX0" fmla="*/ 967662 w 985908"/>
                        <a:gd name="connsiteY0" fmla="*/ 325755 h 549592"/>
                        <a:gd name="connsiteX1" fmla="*/ 680959 w 985908"/>
                        <a:gd name="connsiteY1" fmla="*/ 0 h 549592"/>
                        <a:gd name="connsiteX2" fmla="*/ 297102 w 985908"/>
                        <a:gd name="connsiteY2" fmla="*/ 0 h 549592"/>
                        <a:gd name="connsiteX3" fmla="*/ 28497 w 985908"/>
                        <a:gd name="connsiteY3" fmla="*/ 312420 h 549592"/>
                        <a:gd name="connsiteX4" fmla="*/ 168514 w 985908"/>
                        <a:gd name="connsiteY4" fmla="*/ 549593 h 549592"/>
                        <a:gd name="connsiteX5" fmla="*/ 810499 w 985908"/>
                        <a:gd name="connsiteY5" fmla="*/ 549593 h 549592"/>
                        <a:gd name="connsiteX6" fmla="*/ 967662 w 985908"/>
                        <a:gd name="connsiteY6" fmla="*/ 325755 h 549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908" h="549592">
                          <a:moveTo>
                            <a:pt x="967662" y="325755"/>
                          </a:moveTo>
                          <a:lnTo>
                            <a:pt x="680959" y="0"/>
                          </a:lnTo>
                          <a:lnTo>
                            <a:pt x="297102" y="0"/>
                          </a:lnTo>
                          <a:lnTo>
                            <a:pt x="28497" y="312420"/>
                          </a:lnTo>
                          <a:cubicBezTo>
                            <a:pt x="-41036" y="402908"/>
                            <a:pt x="20877" y="549593"/>
                            <a:pt x="168514" y="549593"/>
                          </a:cubicBezTo>
                          <a:lnTo>
                            <a:pt x="810499" y="549593"/>
                          </a:lnTo>
                          <a:cubicBezTo>
                            <a:pt x="957184" y="549593"/>
                            <a:pt x="1020049" y="413385"/>
                            <a:pt x="967662" y="325755"/>
                          </a:cubicBezTo>
                          <a:close/>
                        </a:path>
                      </a:pathLst>
                    </a:custGeom>
                    <a:solidFill>
                      <a:srgbClr val="D26835"/>
                    </a:solidFill>
                    <a:ln w="9525" cap="flat">
                      <a:noFill/>
                      <a:prstDash val="solid"/>
                      <a:miter/>
                    </a:ln>
                  </p:spPr>
                  <p:txBody>
                    <a:bodyPr rtlCol="0" anchor="ctr"/>
                    <a:lstStyle/>
                    <a:p>
                      <a:endParaRPr lang="en-US"/>
                    </a:p>
                  </p:txBody>
                </p:sp>
                <p:sp>
                  <p:nvSpPr>
                    <p:cNvPr id="1278" name="Freeform: Shape 1277">
                      <a:extLst>
                        <a:ext uri="{FF2B5EF4-FFF2-40B4-BE49-F238E27FC236}">
                          <a16:creationId xmlns:a16="http://schemas.microsoft.com/office/drawing/2014/main" id="{6562B480-C51B-24A2-A4E6-706A842F7413}"/>
                        </a:ext>
                      </a:extLst>
                    </p:cNvPr>
                    <p:cNvSpPr/>
                    <p:nvPr/>
                  </p:nvSpPr>
                  <p:spPr>
                    <a:xfrm>
                      <a:off x="-2464118" y="5592849"/>
                      <a:ext cx="492471" cy="549592"/>
                    </a:xfrm>
                    <a:custGeom>
                      <a:avLst/>
                      <a:gdLst>
                        <a:gd name="connsiteX0" fmla="*/ 474345 w 492471"/>
                        <a:gd name="connsiteY0" fmla="*/ 325755 h 549592"/>
                        <a:gd name="connsiteX1" fmla="*/ 187642 w 492471"/>
                        <a:gd name="connsiteY1" fmla="*/ 0 h 549592"/>
                        <a:gd name="connsiteX2" fmla="*/ 0 w 492471"/>
                        <a:gd name="connsiteY2" fmla="*/ 0 h 549592"/>
                        <a:gd name="connsiteX3" fmla="*/ 0 w 492471"/>
                        <a:gd name="connsiteY3" fmla="*/ 549593 h 549592"/>
                        <a:gd name="connsiteX4" fmla="*/ 317183 w 492471"/>
                        <a:gd name="connsiteY4" fmla="*/ 549593 h 549592"/>
                        <a:gd name="connsiteX5" fmla="*/ 474345 w 492471"/>
                        <a:gd name="connsiteY5" fmla="*/ 325755 h 549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71" h="549592">
                          <a:moveTo>
                            <a:pt x="474345" y="325755"/>
                          </a:moveTo>
                          <a:lnTo>
                            <a:pt x="187642" y="0"/>
                          </a:lnTo>
                          <a:lnTo>
                            <a:pt x="0" y="0"/>
                          </a:lnTo>
                          <a:lnTo>
                            <a:pt x="0" y="549593"/>
                          </a:lnTo>
                          <a:lnTo>
                            <a:pt x="317183" y="549593"/>
                          </a:lnTo>
                          <a:cubicBezTo>
                            <a:pt x="462915" y="549593"/>
                            <a:pt x="526733" y="413385"/>
                            <a:pt x="474345" y="325755"/>
                          </a:cubicBezTo>
                          <a:close/>
                        </a:path>
                      </a:pathLst>
                    </a:custGeom>
                    <a:solidFill>
                      <a:srgbClr val="BC422A"/>
                    </a:solidFill>
                    <a:ln w="9525" cap="flat">
                      <a:noFill/>
                      <a:prstDash val="solid"/>
                      <a:miter/>
                    </a:ln>
                  </p:spPr>
                  <p:txBody>
                    <a:bodyPr rtlCol="0" anchor="ctr"/>
                    <a:lstStyle/>
                    <a:p>
                      <a:endParaRPr lang="en-US"/>
                    </a:p>
                  </p:txBody>
                </p:sp>
                <p:sp>
                  <p:nvSpPr>
                    <p:cNvPr id="1279" name="Freeform: Shape 1278">
                      <a:extLst>
                        <a:ext uri="{FF2B5EF4-FFF2-40B4-BE49-F238E27FC236}">
                          <a16:creationId xmlns:a16="http://schemas.microsoft.com/office/drawing/2014/main" id="{A3BDC73B-E2F0-756D-658F-2C9CA3841282}"/>
                        </a:ext>
                      </a:extLst>
                    </p:cNvPr>
                    <p:cNvSpPr/>
                    <p:nvPr/>
                  </p:nvSpPr>
                  <p:spPr>
                    <a:xfrm>
                      <a:off x="-2549843" y="5625233"/>
                      <a:ext cx="70485" cy="70485"/>
                    </a:xfrm>
                    <a:custGeom>
                      <a:avLst/>
                      <a:gdLst>
                        <a:gd name="connsiteX0" fmla="*/ 0 w 70485"/>
                        <a:gd name="connsiteY0" fmla="*/ 35242 h 70485"/>
                        <a:gd name="connsiteX1" fmla="*/ 35243 w 70485"/>
                        <a:gd name="connsiteY1" fmla="*/ 0 h 70485"/>
                        <a:gd name="connsiteX2" fmla="*/ 70485 w 70485"/>
                        <a:gd name="connsiteY2" fmla="*/ 35242 h 70485"/>
                        <a:gd name="connsiteX3" fmla="*/ 35243 w 70485"/>
                        <a:gd name="connsiteY3" fmla="*/ 70485 h 70485"/>
                        <a:gd name="connsiteX4" fmla="*/ 0 w 70485"/>
                        <a:gd name="connsiteY4" fmla="*/ 35242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5" h="70485">
                          <a:moveTo>
                            <a:pt x="0" y="35242"/>
                          </a:moveTo>
                          <a:cubicBezTo>
                            <a:pt x="0" y="16192"/>
                            <a:pt x="15240" y="0"/>
                            <a:pt x="35243" y="0"/>
                          </a:cubicBezTo>
                          <a:cubicBezTo>
                            <a:pt x="54293" y="0"/>
                            <a:pt x="70485" y="15240"/>
                            <a:pt x="70485" y="35242"/>
                          </a:cubicBezTo>
                          <a:cubicBezTo>
                            <a:pt x="70485" y="55245"/>
                            <a:pt x="55245" y="70485"/>
                            <a:pt x="35243" y="70485"/>
                          </a:cubicBezTo>
                          <a:cubicBezTo>
                            <a:pt x="15240" y="70485"/>
                            <a:pt x="0" y="55245"/>
                            <a:pt x="0" y="35242"/>
                          </a:cubicBezTo>
                          <a:close/>
                        </a:path>
                      </a:pathLst>
                    </a:custGeom>
                    <a:solidFill>
                      <a:srgbClr val="BC422A"/>
                    </a:solidFill>
                    <a:ln w="9525" cap="flat">
                      <a:noFill/>
                      <a:prstDash val="solid"/>
                      <a:miter/>
                    </a:ln>
                  </p:spPr>
                  <p:txBody>
                    <a:bodyPr rtlCol="0" anchor="ctr"/>
                    <a:lstStyle/>
                    <a:p>
                      <a:endParaRPr lang="en-US"/>
                    </a:p>
                  </p:txBody>
                </p:sp>
                <p:sp>
                  <p:nvSpPr>
                    <p:cNvPr id="1280" name="Freeform: Shape 1279">
                      <a:extLst>
                        <a:ext uri="{FF2B5EF4-FFF2-40B4-BE49-F238E27FC236}">
                          <a16:creationId xmlns:a16="http://schemas.microsoft.com/office/drawing/2014/main" id="{1EABCAC7-6AC7-EC13-2B8E-CBD618FF4A7C}"/>
                        </a:ext>
                      </a:extLst>
                    </p:cNvPr>
                    <p:cNvSpPr/>
                    <p:nvPr/>
                  </p:nvSpPr>
                  <p:spPr>
                    <a:xfrm>
                      <a:off x="-2411730" y="5535699"/>
                      <a:ext cx="70485" cy="70484"/>
                    </a:xfrm>
                    <a:custGeom>
                      <a:avLst/>
                      <a:gdLst>
                        <a:gd name="connsiteX0" fmla="*/ 70485 w 70485"/>
                        <a:gd name="connsiteY0" fmla="*/ 35243 h 70484"/>
                        <a:gd name="connsiteX1" fmla="*/ 35243 w 70485"/>
                        <a:gd name="connsiteY1" fmla="*/ 70485 h 70484"/>
                        <a:gd name="connsiteX2" fmla="*/ 0 w 70485"/>
                        <a:gd name="connsiteY2" fmla="*/ 35243 h 70484"/>
                        <a:gd name="connsiteX3" fmla="*/ 35243 w 70485"/>
                        <a:gd name="connsiteY3" fmla="*/ 0 h 70484"/>
                        <a:gd name="connsiteX4" fmla="*/ 70485 w 70485"/>
                        <a:gd name="connsiteY4" fmla="*/ 35243 h 70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5" h="70484">
                          <a:moveTo>
                            <a:pt x="70485" y="35243"/>
                          </a:moveTo>
                          <a:cubicBezTo>
                            <a:pt x="70485" y="54706"/>
                            <a:pt x="54706" y="70485"/>
                            <a:pt x="35243" y="70485"/>
                          </a:cubicBezTo>
                          <a:cubicBezTo>
                            <a:pt x="15779" y="70485"/>
                            <a:pt x="0" y="54706"/>
                            <a:pt x="0" y="35243"/>
                          </a:cubicBezTo>
                          <a:cubicBezTo>
                            <a:pt x="0" y="15779"/>
                            <a:pt x="15779" y="0"/>
                            <a:pt x="35243" y="0"/>
                          </a:cubicBezTo>
                          <a:cubicBezTo>
                            <a:pt x="54706" y="0"/>
                            <a:pt x="70485" y="15779"/>
                            <a:pt x="70485" y="35243"/>
                          </a:cubicBezTo>
                          <a:close/>
                        </a:path>
                      </a:pathLst>
                    </a:custGeom>
                    <a:solidFill>
                      <a:srgbClr val="D26835"/>
                    </a:solidFill>
                    <a:ln w="9525" cap="flat">
                      <a:noFill/>
                      <a:prstDash val="solid"/>
                      <a:miter/>
                    </a:ln>
                  </p:spPr>
                  <p:txBody>
                    <a:bodyPr rtlCol="0" anchor="ctr"/>
                    <a:lstStyle/>
                    <a:p>
                      <a:endParaRPr lang="en-US"/>
                    </a:p>
                  </p:txBody>
                </p:sp>
                <p:sp>
                  <p:nvSpPr>
                    <p:cNvPr id="1281" name="Freeform: Shape 1280">
                      <a:extLst>
                        <a:ext uri="{FF2B5EF4-FFF2-40B4-BE49-F238E27FC236}">
                          <a16:creationId xmlns:a16="http://schemas.microsoft.com/office/drawing/2014/main" id="{C4C11A74-CD64-1552-93F4-429E49D0A1A5}"/>
                        </a:ext>
                      </a:extLst>
                    </p:cNvPr>
                    <p:cNvSpPr/>
                    <p:nvPr/>
                  </p:nvSpPr>
                  <p:spPr>
                    <a:xfrm>
                      <a:off x="-2485073" y="5347104"/>
                      <a:ext cx="47625" cy="47625"/>
                    </a:xfrm>
                    <a:custGeom>
                      <a:avLst/>
                      <a:gdLst>
                        <a:gd name="connsiteX0" fmla="*/ 0 w 47625"/>
                        <a:gd name="connsiteY0" fmla="*/ 23813 h 47625"/>
                        <a:gd name="connsiteX1" fmla="*/ 23813 w 47625"/>
                        <a:gd name="connsiteY1" fmla="*/ 0 h 47625"/>
                        <a:gd name="connsiteX2" fmla="*/ 47625 w 47625"/>
                        <a:gd name="connsiteY2" fmla="*/ 23813 h 47625"/>
                        <a:gd name="connsiteX3" fmla="*/ 23813 w 47625"/>
                        <a:gd name="connsiteY3" fmla="*/ 47625 h 47625"/>
                        <a:gd name="connsiteX4" fmla="*/ 0 w 47625"/>
                        <a:gd name="connsiteY4" fmla="*/ 23813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0" y="23813"/>
                          </a:moveTo>
                          <a:cubicBezTo>
                            <a:pt x="0" y="10477"/>
                            <a:pt x="10478" y="0"/>
                            <a:pt x="23813" y="0"/>
                          </a:cubicBezTo>
                          <a:cubicBezTo>
                            <a:pt x="37148" y="0"/>
                            <a:pt x="47625" y="10477"/>
                            <a:pt x="47625" y="23813"/>
                          </a:cubicBezTo>
                          <a:cubicBezTo>
                            <a:pt x="47625" y="37148"/>
                            <a:pt x="37148" y="47625"/>
                            <a:pt x="23813" y="47625"/>
                          </a:cubicBezTo>
                          <a:cubicBezTo>
                            <a:pt x="10478" y="46673"/>
                            <a:pt x="0" y="36195"/>
                            <a:pt x="0" y="23813"/>
                          </a:cubicBezTo>
                          <a:close/>
                        </a:path>
                      </a:pathLst>
                    </a:custGeom>
                    <a:solidFill>
                      <a:srgbClr val="BC422A"/>
                    </a:solidFill>
                    <a:ln w="9525" cap="flat">
                      <a:noFill/>
                      <a:prstDash val="solid"/>
                      <a:miter/>
                    </a:ln>
                  </p:spPr>
                  <p:txBody>
                    <a:bodyPr rtlCol="0" anchor="ctr"/>
                    <a:lstStyle/>
                    <a:p>
                      <a:endParaRPr lang="en-US"/>
                    </a:p>
                  </p:txBody>
                </p:sp>
                <p:sp>
                  <p:nvSpPr>
                    <p:cNvPr id="1282" name="Freeform: Shape 1281">
                      <a:extLst>
                        <a:ext uri="{FF2B5EF4-FFF2-40B4-BE49-F238E27FC236}">
                          <a16:creationId xmlns:a16="http://schemas.microsoft.com/office/drawing/2014/main" id="{923138A9-3260-9FA1-18FF-823EA562842A}"/>
                        </a:ext>
                      </a:extLst>
                    </p:cNvPr>
                    <p:cNvSpPr/>
                    <p:nvPr/>
                  </p:nvSpPr>
                  <p:spPr>
                    <a:xfrm>
                      <a:off x="-2433638" y="5220421"/>
                      <a:ext cx="47625" cy="47625"/>
                    </a:xfrm>
                    <a:custGeom>
                      <a:avLst/>
                      <a:gdLst>
                        <a:gd name="connsiteX0" fmla="*/ 47625 w 47625"/>
                        <a:gd name="connsiteY0" fmla="*/ 23812 h 47625"/>
                        <a:gd name="connsiteX1" fmla="*/ 23812 w 47625"/>
                        <a:gd name="connsiteY1" fmla="*/ 47625 h 47625"/>
                        <a:gd name="connsiteX2" fmla="*/ 0 w 47625"/>
                        <a:gd name="connsiteY2" fmla="*/ 23812 h 47625"/>
                        <a:gd name="connsiteX3" fmla="*/ 23812 w 47625"/>
                        <a:gd name="connsiteY3" fmla="*/ 0 h 47625"/>
                        <a:gd name="connsiteX4" fmla="*/ 47625 w 47625"/>
                        <a:gd name="connsiteY4" fmla="*/ 23812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47625" y="23812"/>
                          </a:moveTo>
                          <a:cubicBezTo>
                            <a:pt x="47625" y="36964"/>
                            <a:pt x="36964" y="47625"/>
                            <a:pt x="23812" y="47625"/>
                          </a:cubicBezTo>
                          <a:cubicBezTo>
                            <a:pt x="10661" y="47625"/>
                            <a:pt x="0" y="36964"/>
                            <a:pt x="0" y="23812"/>
                          </a:cubicBezTo>
                          <a:cubicBezTo>
                            <a:pt x="0" y="10661"/>
                            <a:pt x="10661" y="0"/>
                            <a:pt x="23812" y="0"/>
                          </a:cubicBezTo>
                          <a:cubicBezTo>
                            <a:pt x="36964" y="0"/>
                            <a:pt x="47625" y="10661"/>
                            <a:pt x="47625" y="23812"/>
                          </a:cubicBezTo>
                          <a:close/>
                        </a:path>
                      </a:pathLst>
                    </a:custGeom>
                    <a:solidFill>
                      <a:srgbClr val="BC422A"/>
                    </a:solidFill>
                    <a:ln w="9525" cap="flat">
                      <a:noFill/>
                      <a:prstDash val="solid"/>
                      <a:miter/>
                    </a:ln>
                  </p:spPr>
                  <p:txBody>
                    <a:bodyPr rtlCol="0" anchor="ctr"/>
                    <a:lstStyle/>
                    <a:p>
                      <a:endParaRPr lang="en-US"/>
                    </a:p>
                  </p:txBody>
                </p:sp>
                <p:sp>
                  <p:nvSpPr>
                    <p:cNvPr id="1283" name="Freeform: Shape 1282">
                      <a:extLst>
                        <a:ext uri="{FF2B5EF4-FFF2-40B4-BE49-F238E27FC236}">
                          <a16:creationId xmlns:a16="http://schemas.microsoft.com/office/drawing/2014/main" id="{AD7FCCC7-3955-6735-5E4A-C409FBFFEFCE}"/>
                        </a:ext>
                      </a:extLst>
                    </p:cNvPr>
                    <p:cNvSpPr/>
                    <p:nvPr/>
                  </p:nvSpPr>
                  <p:spPr>
                    <a:xfrm>
                      <a:off x="-2526030" y="5068021"/>
                      <a:ext cx="47625" cy="47625"/>
                    </a:xfrm>
                    <a:custGeom>
                      <a:avLst/>
                      <a:gdLst>
                        <a:gd name="connsiteX0" fmla="*/ 47625 w 47625"/>
                        <a:gd name="connsiteY0" fmla="*/ 23812 h 47625"/>
                        <a:gd name="connsiteX1" fmla="*/ 23813 w 47625"/>
                        <a:gd name="connsiteY1" fmla="*/ 47625 h 47625"/>
                        <a:gd name="connsiteX2" fmla="*/ 0 w 47625"/>
                        <a:gd name="connsiteY2" fmla="*/ 23812 h 47625"/>
                        <a:gd name="connsiteX3" fmla="*/ 23813 w 47625"/>
                        <a:gd name="connsiteY3" fmla="*/ 0 h 47625"/>
                        <a:gd name="connsiteX4" fmla="*/ 47625 w 47625"/>
                        <a:gd name="connsiteY4" fmla="*/ 23812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47625" y="23812"/>
                          </a:moveTo>
                          <a:cubicBezTo>
                            <a:pt x="47625" y="36964"/>
                            <a:pt x="36964" y="47625"/>
                            <a:pt x="23813" y="47625"/>
                          </a:cubicBezTo>
                          <a:cubicBezTo>
                            <a:pt x="10661" y="47625"/>
                            <a:pt x="0" y="36964"/>
                            <a:pt x="0" y="23812"/>
                          </a:cubicBezTo>
                          <a:cubicBezTo>
                            <a:pt x="0" y="10661"/>
                            <a:pt x="10661" y="0"/>
                            <a:pt x="23813" y="0"/>
                          </a:cubicBezTo>
                          <a:cubicBezTo>
                            <a:pt x="36964" y="0"/>
                            <a:pt x="47625" y="10661"/>
                            <a:pt x="47625" y="23812"/>
                          </a:cubicBezTo>
                          <a:close/>
                        </a:path>
                      </a:pathLst>
                    </a:custGeom>
                    <a:solidFill>
                      <a:srgbClr val="BC422A"/>
                    </a:solidFill>
                    <a:ln w="9525" cap="flat">
                      <a:noFill/>
                      <a:prstDash val="solid"/>
                      <a:miter/>
                    </a:ln>
                  </p:spPr>
                  <p:txBody>
                    <a:bodyPr rtlCol="0" anchor="ctr"/>
                    <a:lstStyle/>
                    <a:p>
                      <a:endParaRPr lang="en-US"/>
                    </a:p>
                  </p:txBody>
                </p:sp>
              </p:grpSp>
              <p:sp>
                <p:nvSpPr>
                  <p:cNvPr id="1273" name="Freeform: Shape 1272">
                    <a:extLst>
                      <a:ext uri="{FF2B5EF4-FFF2-40B4-BE49-F238E27FC236}">
                        <a16:creationId xmlns:a16="http://schemas.microsoft.com/office/drawing/2014/main" id="{7D9A6DAB-16BA-C2BA-678F-9255CCBCFC9E}"/>
                      </a:ext>
                    </a:extLst>
                  </p:cNvPr>
                  <p:cNvSpPr/>
                  <p:nvPr/>
                </p:nvSpPr>
                <p:spPr>
                  <a:xfrm>
                    <a:off x="-2285696" y="5657922"/>
                    <a:ext cx="223230" cy="254013"/>
                  </a:xfrm>
                  <a:custGeom>
                    <a:avLst/>
                    <a:gdLst>
                      <a:gd name="connsiteX0" fmla="*/ 204484 w 223230"/>
                      <a:gd name="connsiteY0" fmla="*/ 254014 h 254013"/>
                      <a:gd name="connsiteX1" fmla="*/ 190196 w 223230"/>
                      <a:gd name="connsiteY1" fmla="*/ 247346 h 254013"/>
                      <a:gd name="connsiteX2" fmla="*/ 4459 w 223230"/>
                      <a:gd name="connsiteY2" fmla="*/ 31129 h 254013"/>
                      <a:gd name="connsiteX3" fmla="*/ 6364 w 223230"/>
                      <a:gd name="connsiteY3" fmla="*/ 4459 h 254013"/>
                      <a:gd name="connsiteX4" fmla="*/ 33034 w 223230"/>
                      <a:gd name="connsiteY4" fmla="*/ 6364 h 254013"/>
                      <a:gd name="connsiteX5" fmla="*/ 218771 w 223230"/>
                      <a:gd name="connsiteY5" fmla="*/ 222581 h 254013"/>
                      <a:gd name="connsiteX6" fmla="*/ 216866 w 223230"/>
                      <a:gd name="connsiteY6" fmla="*/ 249251 h 254013"/>
                      <a:gd name="connsiteX7" fmla="*/ 204484 w 223230"/>
                      <a:gd name="connsiteY7" fmla="*/ 254014 h 25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230" h="254013">
                        <a:moveTo>
                          <a:pt x="204484" y="254014"/>
                        </a:moveTo>
                        <a:cubicBezTo>
                          <a:pt x="198769" y="254014"/>
                          <a:pt x="194006" y="252109"/>
                          <a:pt x="190196" y="247346"/>
                        </a:cubicBezTo>
                        <a:lnTo>
                          <a:pt x="4459" y="31129"/>
                        </a:lnTo>
                        <a:cubicBezTo>
                          <a:pt x="-2209" y="23509"/>
                          <a:pt x="-1256" y="11126"/>
                          <a:pt x="6364" y="4459"/>
                        </a:cubicBezTo>
                        <a:cubicBezTo>
                          <a:pt x="13984" y="-2209"/>
                          <a:pt x="26366" y="-1256"/>
                          <a:pt x="33034" y="6364"/>
                        </a:cubicBezTo>
                        <a:lnTo>
                          <a:pt x="218771" y="222581"/>
                        </a:lnTo>
                        <a:cubicBezTo>
                          <a:pt x="225439" y="230201"/>
                          <a:pt x="224486" y="242584"/>
                          <a:pt x="216866" y="249251"/>
                        </a:cubicBezTo>
                        <a:cubicBezTo>
                          <a:pt x="213056" y="252109"/>
                          <a:pt x="208294" y="254014"/>
                          <a:pt x="204484" y="254014"/>
                        </a:cubicBezTo>
                        <a:close/>
                      </a:path>
                    </a:pathLst>
                  </a:custGeom>
                  <a:solidFill>
                    <a:srgbClr val="FFFFFF"/>
                  </a:solidFill>
                  <a:ln w="9525" cap="flat">
                    <a:noFill/>
                    <a:prstDash val="solid"/>
                    <a:miter/>
                  </a:ln>
                </p:spPr>
                <p:txBody>
                  <a:bodyPr rtlCol="0" anchor="ctr"/>
                  <a:lstStyle/>
                  <a:p>
                    <a:endParaRPr lang="en-US"/>
                  </a:p>
                </p:txBody>
              </p:sp>
              <p:sp>
                <p:nvSpPr>
                  <p:cNvPr id="1274" name="Freeform: Shape 1273">
                    <a:extLst>
                      <a:ext uri="{FF2B5EF4-FFF2-40B4-BE49-F238E27FC236}">
                        <a16:creationId xmlns:a16="http://schemas.microsoft.com/office/drawing/2014/main" id="{25FD40EB-8702-1197-355A-BC504259A2C7}"/>
                      </a:ext>
                    </a:extLst>
                  </p:cNvPr>
                  <p:cNvSpPr/>
                  <p:nvPr/>
                </p:nvSpPr>
                <p:spPr>
                  <a:xfrm>
                    <a:off x="-2227897" y="5914794"/>
                    <a:ext cx="43814" cy="43814"/>
                  </a:xfrm>
                  <a:custGeom>
                    <a:avLst/>
                    <a:gdLst>
                      <a:gd name="connsiteX0" fmla="*/ 0 w 43814"/>
                      <a:gd name="connsiteY0" fmla="*/ 21907 h 43814"/>
                      <a:gd name="connsiteX1" fmla="*/ 21907 w 43814"/>
                      <a:gd name="connsiteY1" fmla="*/ 0 h 43814"/>
                      <a:gd name="connsiteX2" fmla="*/ 43815 w 43814"/>
                      <a:gd name="connsiteY2" fmla="*/ 21907 h 43814"/>
                      <a:gd name="connsiteX3" fmla="*/ 21907 w 43814"/>
                      <a:gd name="connsiteY3" fmla="*/ 43815 h 43814"/>
                      <a:gd name="connsiteX4" fmla="*/ 0 w 43814"/>
                      <a:gd name="connsiteY4" fmla="*/ 21907 h 43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4" h="43814">
                        <a:moveTo>
                          <a:pt x="0" y="21907"/>
                        </a:moveTo>
                        <a:cubicBezTo>
                          <a:pt x="0" y="9525"/>
                          <a:pt x="9525" y="0"/>
                          <a:pt x="21907" y="0"/>
                        </a:cubicBezTo>
                        <a:cubicBezTo>
                          <a:pt x="34290" y="0"/>
                          <a:pt x="43815" y="9525"/>
                          <a:pt x="43815" y="21907"/>
                        </a:cubicBezTo>
                        <a:cubicBezTo>
                          <a:pt x="43815" y="34290"/>
                          <a:pt x="34290" y="43815"/>
                          <a:pt x="21907" y="43815"/>
                        </a:cubicBezTo>
                        <a:cubicBezTo>
                          <a:pt x="9525" y="43815"/>
                          <a:pt x="0" y="34290"/>
                          <a:pt x="0" y="21907"/>
                        </a:cubicBezTo>
                        <a:close/>
                      </a:path>
                    </a:pathLst>
                  </a:custGeom>
                  <a:solidFill>
                    <a:srgbClr val="FFFFFF"/>
                  </a:solidFill>
                  <a:ln w="9525" cap="flat">
                    <a:noFill/>
                    <a:prstDash val="solid"/>
                    <a:miter/>
                  </a:ln>
                </p:spPr>
                <p:txBody>
                  <a:bodyPr rtlCol="0" anchor="ctr"/>
                  <a:lstStyle/>
                  <a:p>
                    <a:endParaRPr lang="en-US"/>
                  </a:p>
                </p:txBody>
              </p:sp>
            </p:grpSp>
            <p:sp>
              <p:nvSpPr>
                <p:cNvPr id="1271" name="Freeform: Shape 1270">
                  <a:extLst>
                    <a:ext uri="{FF2B5EF4-FFF2-40B4-BE49-F238E27FC236}">
                      <a16:creationId xmlns:a16="http://schemas.microsoft.com/office/drawing/2014/main" id="{0DAA582A-2267-4A86-E187-8ABFD1EF0958}"/>
                    </a:ext>
                  </a:extLst>
                </p:cNvPr>
                <p:cNvSpPr/>
                <p:nvPr/>
              </p:nvSpPr>
              <p:spPr>
                <a:xfrm>
                  <a:off x="-3044847" y="4712739"/>
                  <a:ext cx="1162162" cy="1495424"/>
                </a:xfrm>
                <a:custGeom>
                  <a:avLst/>
                  <a:gdLst>
                    <a:gd name="connsiteX0" fmla="*/ 944584 w 1162162"/>
                    <a:gd name="connsiteY0" fmla="*/ 1495425 h 1495424"/>
                    <a:gd name="connsiteX1" fmla="*/ 215922 w 1162162"/>
                    <a:gd name="connsiteY1" fmla="*/ 1495425 h 1495424"/>
                    <a:gd name="connsiteX2" fmla="*/ 19707 w 1162162"/>
                    <a:gd name="connsiteY2" fmla="*/ 1368743 h 1495424"/>
                    <a:gd name="connsiteX3" fmla="*/ 53997 w 1162162"/>
                    <a:gd name="connsiteY3" fmla="*/ 1137285 h 1495424"/>
                    <a:gd name="connsiteX4" fmla="*/ 417852 w 1162162"/>
                    <a:gd name="connsiteY4" fmla="*/ 720090 h 1495424"/>
                    <a:gd name="connsiteX5" fmla="*/ 443569 w 1162162"/>
                    <a:gd name="connsiteY5" fmla="*/ 695325 h 1495424"/>
                    <a:gd name="connsiteX6" fmla="*/ 443569 w 1162162"/>
                    <a:gd name="connsiteY6" fmla="*/ 142875 h 1495424"/>
                    <a:gd name="connsiteX7" fmla="*/ 402612 w 1162162"/>
                    <a:gd name="connsiteY7" fmla="*/ 80010 h 1495424"/>
                    <a:gd name="connsiteX8" fmla="*/ 402612 w 1162162"/>
                    <a:gd name="connsiteY8" fmla="*/ 67627 h 1495424"/>
                    <a:gd name="connsiteX9" fmla="*/ 470239 w 1162162"/>
                    <a:gd name="connsiteY9" fmla="*/ 0 h 1495424"/>
                    <a:gd name="connsiteX10" fmla="*/ 691219 w 1162162"/>
                    <a:gd name="connsiteY10" fmla="*/ 0 h 1495424"/>
                    <a:gd name="connsiteX11" fmla="*/ 758847 w 1162162"/>
                    <a:gd name="connsiteY11" fmla="*/ 67627 h 1495424"/>
                    <a:gd name="connsiteX12" fmla="*/ 758847 w 1162162"/>
                    <a:gd name="connsiteY12" fmla="*/ 80010 h 1495424"/>
                    <a:gd name="connsiteX13" fmla="*/ 717889 w 1162162"/>
                    <a:gd name="connsiteY13" fmla="*/ 142875 h 1495424"/>
                    <a:gd name="connsiteX14" fmla="*/ 717889 w 1162162"/>
                    <a:gd name="connsiteY14" fmla="*/ 695325 h 1495424"/>
                    <a:gd name="connsiteX15" fmla="*/ 743607 w 1162162"/>
                    <a:gd name="connsiteY15" fmla="*/ 720090 h 1495424"/>
                    <a:gd name="connsiteX16" fmla="*/ 1108414 w 1162162"/>
                    <a:gd name="connsiteY16" fmla="*/ 1137285 h 1495424"/>
                    <a:gd name="connsiteX17" fmla="*/ 1142704 w 1162162"/>
                    <a:gd name="connsiteY17" fmla="*/ 1368743 h 1495424"/>
                    <a:gd name="connsiteX18" fmla="*/ 944584 w 1162162"/>
                    <a:gd name="connsiteY18" fmla="*/ 1495425 h 1495424"/>
                    <a:gd name="connsiteX19" fmla="*/ 470239 w 1162162"/>
                    <a:gd name="connsiteY19" fmla="*/ 43815 h 1495424"/>
                    <a:gd name="connsiteX20" fmla="*/ 445474 w 1162162"/>
                    <a:gd name="connsiteY20" fmla="*/ 68580 h 1495424"/>
                    <a:gd name="connsiteX21" fmla="*/ 445474 w 1162162"/>
                    <a:gd name="connsiteY21" fmla="*/ 80963 h 1495424"/>
                    <a:gd name="connsiteX22" fmla="*/ 467382 w 1162162"/>
                    <a:gd name="connsiteY22" fmla="*/ 105727 h 1495424"/>
                    <a:gd name="connsiteX23" fmla="*/ 486432 w 1162162"/>
                    <a:gd name="connsiteY23" fmla="*/ 107632 h 1495424"/>
                    <a:gd name="connsiteX24" fmla="*/ 486432 w 1162162"/>
                    <a:gd name="connsiteY24" fmla="*/ 717232 h 1495424"/>
                    <a:gd name="connsiteX25" fmla="*/ 477859 w 1162162"/>
                    <a:gd name="connsiteY25" fmla="*/ 723900 h 1495424"/>
                    <a:gd name="connsiteX26" fmla="*/ 450237 w 1162162"/>
                    <a:gd name="connsiteY26" fmla="*/ 748665 h 1495424"/>
                    <a:gd name="connsiteX27" fmla="*/ 86382 w 1162162"/>
                    <a:gd name="connsiteY27" fmla="*/ 1165860 h 1495424"/>
                    <a:gd name="connsiteX28" fmla="*/ 59712 w 1162162"/>
                    <a:gd name="connsiteY28" fmla="*/ 1350645 h 1495424"/>
                    <a:gd name="connsiteX29" fmla="*/ 216874 w 1162162"/>
                    <a:gd name="connsiteY29" fmla="*/ 1451610 h 1495424"/>
                    <a:gd name="connsiteX30" fmla="*/ 945537 w 1162162"/>
                    <a:gd name="connsiteY30" fmla="*/ 1451610 h 1495424"/>
                    <a:gd name="connsiteX31" fmla="*/ 1102699 w 1162162"/>
                    <a:gd name="connsiteY31" fmla="*/ 1350645 h 1495424"/>
                    <a:gd name="connsiteX32" fmla="*/ 1076029 w 1162162"/>
                    <a:gd name="connsiteY32" fmla="*/ 1165860 h 1495424"/>
                    <a:gd name="connsiteX33" fmla="*/ 710269 w 1162162"/>
                    <a:gd name="connsiteY33" fmla="*/ 748665 h 1495424"/>
                    <a:gd name="connsiteX34" fmla="*/ 682647 w 1162162"/>
                    <a:gd name="connsiteY34" fmla="*/ 723900 h 1495424"/>
                    <a:gd name="connsiteX35" fmla="*/ 674074 w 1162162"/>
                    <a:gd name="connsiteY35" fmla="*/ 717232 h 1495424"/>
                    <a:gd name="connsiteX36" fmla="*/ 674074 w 1162162"/>
                    <a:gd name="connsiteY36" fmla="*/ 106680 h 1495424"/>
                    <a:gd name="connsiteX37" fmla="*/ 693124 w 1162162"/>
                    <a:gd name="connsiteY37" fmla="*/ 104775 h 1495424"/>
                    <a:gd name="connsiteX38" fmla="*/ 715032 w 1162162"/>
                    <a:gd name="connsiteY38" fmla="*/ 80010 h 1495424"/>
                    <a:gd name="connsiteX39" fmla="*/ 715032 w 1162162"/>
                    <a:gd name="connsiteY39" fmla="*/ 67627 h 1495424"/>
                    <a:gd name="connsiteX40" fmla="*/ 690267 w 1162162"/>
                    <a:gd name="connsiteY40" fmla="*/ 42863 h 1495424"/>
                    <a:gd name="connsiteX41" fmla="*/ 470239 w 1162162"/>
                    <a:gd name="connsiteY41" fmla="*/ 42863 h 1495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62162" h="1495424">
                      <a:moveTo>
                        <a:pt x="944584" y="1495425"/>
                      </a:moveTo>
                      <a:lnTo>
                        <a:pt x="215922" y="1495425"/>
                      </a:lnTo>
                      <a:cubicBezTo>
                        <a:pt x="130197" y="1495425"/>
                        <a:pt x="54949" y="1446848"/>
                        <a:pt x="19707" y="1368743"/>
                      </a:cubicBezTo>
                      <a:cubicBezTo>
                        <a:pt x="-15536" y="1290637"/>
                        <a:pt x="-3153" y="1202055"/>
                        <a:pt x="53997" y="1137285"/>
                      </a:cubicBezTo>
                      <a:lnTo>
                        <a:pt x="417852" y="720090"/>
                      </a:lnTo>
                      <a:cubicBezTo>
                        <a:pt x="425472" y="711518"/>
                        <a:pt x="434044" y="702945"/>
                        <a:pt x="443569" y="695325"/>
                      </a:cubicBezTo>
                      <a:lnTo>
                        <a:pt x="443569" y="142875"/>
                      </a:lnTo>
                      <a:cubicBezTo>
                        <a:pt x="418804" y="132397"/>
                        <a:pt x="402612" y="108585"/>
                        <a:pt x="402612" y="80010"/>
                      </a:cubicBezTo>
                      <a:lnTo>
                        <a:pt x="402612" y="67627"/>
                      </a:lnTo>
                      <a:cubicBezTo>
                        <a:pt x="402612" y="30480"/>
                        <a:pt x="433092" y="0"/>
                        <a:pt x="470239" y="0"/>
                      </a:cubicBezTo>
                      <a:lnTo>
                        <a:pt x="691219" y="0"/>
                      </a:lnTo>
                      <a:cubicBezTo>
                        <a:pt x="728367" y="0"/>
                        <a:pt x="758847" y="30480"/>
                        <a:pt x="758847" y="67627"/>
                      </a:cubicBezTo>
                      <a:lnTo>
                        <a:pt x="758847" y="80010"/>
                      </a:lnTo>
                      <a:cubicBezTo>
                        <a:pt x="758847" y="107632"/>
                        <a:pt x="741702" y="132397"/>
                        <a:pt x="717889" y="142875"/>
                      </a:cubicBezTo>
                      <a:lnTo>
                        <a:pt x="717889" y="695325"/>
                      </a:lnTo>
                      <a:cubicBezTo>
                        <a:pt x="727414" y="702945"/>
                        <a:pt x="735034" y="711518"/>
                        <a:pt x="743607" y="720090"/>
                      </a:cubicBezTo>
                      <a:lnTo>
                        <a:pt x="1108414" y="1137285"/>
                      </a:lnTo>
                      <a:cubicBezTo>
                        <a:pt x="1164612" y="1202055"/>
                        <a:pt x="1177947" y="1290637"/>
                        <a:pt x="1142704" y="1368743"/>
                      </a:cubicBezTo>
                      <a:cubicBezTo>
                        <a:pt x="1105557" y="1446848"/>
                        <a:pt x="1030309" y="1495425"/>
                        <a:pt x="944584" y="1495425"/>
                      </a:cubicBezTo>
                      <a:close/>
                      <a:moveTo>
                        <a:pt x="470239" y="43815"/>
                      </a:moveTo>
                      <a:cubicBezTo>
                        <a:pt x="456904" y="43815"/>
                        <a:pt x="445474" y="55245"/>
                        <a:pt x="445474" y="68580"/>
                      </a:cubicBezTo>
                      <a:lnTo>
                        <a:pt x="445474" y="80963"/>
                      </a:lnTo>
                      <a:cubicBezTo>
                        <a:pt x="445474" y="93345"/>
                        <a:pt x="454999" y="103822"/>
                        <a:pt x="467382" y="105727"/>
                      </a:cubicBezTo>
                      <a:lnTo>
                        <a:pt x="486432" y="107632"/>
                      </a:lnTo>
                      <a:lnTo>
                        <a:pt x="486432" y="717232"/>
                      </a:lnTo>
                      <a:lnTo>
                        <a:pt x="477859" y="723900"/>
                      </a:lnTo>
                      <a:cubicBezTo>
                        <a:pt x="468334" y="731520"/>
                        <a:pt x="458809" y="740093"/>
                        <a:pt x="450237" y="748665"/>
                      </a:cubicBezTo>
                      <a:lnTo>
                        <a:pt x="86382" y="1165860"/>
                      </a:lnTo>
                      <a:cubicBezTo>
                        <a:pt x="41614" y="1217295"/>
                        <a:pt x="31137" y="1287780"/>
                        <a:pt x="59712" y="1350645"/>
                      </a:cubicBezTo>
                      <a:cubicBezTo>
                        <a:pt x="88287" y="1412558"/>
                        <a:pt x="148294" y="1451610"/>
                        <a:pt x="216874" y="1451610"/>
                      </a:cubicBezTo>
                      <a:lnTo>
                        <a:pt x="945537" y="1451610"/>
                      </a:lnTo>
                      <a:cubicBezTo>
                        <a:pt x="1014117" y="1451610"/>
                        <a:pt x="1074124" y="1412558"/>
                        <a:pt x="1102699" y="1350645"/>
                      </a:cubicBezTo>
                      <a:cubicBezTo>
                        <a:pt x="1131274" y="1288733"/>
                        <a:pt x="1120797" y="1217295"/>
                        <a:pt x="1076029" y="1165860"/>
                      </a:cubicBezTo>
                      <a:lnTo>
                        <a:pt x="710269" y="748665"/>
                      </a:lnTo>
                      <a:cubicBezTo>
                        <a:pt x="701697" y="739140"/>
                        <a:pt x="693124" y="730568"/>
                        <a:pt x="682647" y="723900"/>
                      </a:cubicBezTo>
                      <a:lnTo>
                        <a:pt x="674074" y="717232"/>
                      </a:lnTo>
                      <a:lnTo>
                        <a:pt x="674074" y="106680"/>
                      </a:lnTo>
                      <a:lnTo>
                        <a:pt x="693124" y="104775"/>
                      </a:lnTo>
                      <a:cubicBezTo>
                        <a:pt x="705507" y="103822"/>
                        <a:pt x="715032" y="93345"/>
                        <a:pt x="715032" y="80010"/>
                      </a:cubicBezTo>
                      <a:lnTo>
                        <a:pt x="715032" y="67627"/>
                      </a:lnTo>
                      <a:cubicBezTo>
                        <a:pt x="715032" y="54292"/>
                        <a:pt x="703602" y="42863"/>
                        <a:pt x="690267" y="42863"/>
                      </a:cubicBezTo>
                      <a:lnTo>
                        <a:pt x="470239" y="42863"/>
                      </a:lnTo>
                      <a:close/>
                    </a:path>
                  </a:pathLst>
                </a:custGeom>
                <a:solidFill>
                  <a:srgbClr val="272525"/>
                </a:solidFill>
                <a:ln w="9525" cap="flat">
                  <a:noFill/>
                  <a:prstDash val="solid"/>
                  <a:miter/>
                </a:ln>
              </p:spPr>
              <p:txBody>
                <a:bodyPr rtlCol="0" anchor="ctr"/>
                <a:lstStyle/>
                <a:p>
                  <a:endParaRPr lang="en-US"/>
                </a:p>
              </p:txBody>
            </p:sp>
          </p:grpSp>
        </p:grpSp>
      </p:grpSp>
      <p:sp>
        <p:nvSpPr>
          <p:cNvPr id="1135" name="Google Shape;1135;p35"/>
          <p:cNvSpPr txBox="1">
            <a:spLocks noGrp="1"/>
          </p:cNvSpPr>
          <p:nvPr>
            <p:ph type="ctrTitle"/>
          </p:nvPr>
        </p:nvSpPr>
        <p:spPr>
          <a:xfrm>
            <a:off x="3134574" y="1055941"/>
            <a:ext cx="5118600" cy="946200"/>
          </a:xfrm>
          <a:prstGeom prst="rect">
            <a:avLst/>
          </a:prstGeom>
        </p:spPr>
        <p:txBody>
          <a:bodyPr spcFirstLastPara="1" wrap="square" lIns="91425" tIns="91425" rIns="91425" bIns="91425" anchor="t" anchorCtr="0">
            <a:noAutofit/>
          </a:bodyPr>
          <a:lstStyle/>
          <a:p>
            <a:pPr algn="ctr"/>
            <a:r>
              <a:rPr lang="en-US" sz="5400" b="1" dirty="0">
                <a:solidFill>
                  <a:srgbClr val="C00000"/>
                </a:solidFill>
                <a:latin typeface="Times New Roman" panose="02020603050405020304" pitchFamily="18" charset="0"/>
                <a:ea typeface="Gamja Flower" pitchFamily="2" charset="-127"/>
                <a:cs typeface="Times New Roman" panose="02020603050405020304" pitchFamily="18" charset="0"/>
              </a:rPr>
              <a:t>2. Acid </a:t>
            </a:r>
            <a:r>
              <a:rPr lang="en-US" sz="5400" b="1" dirty="0" err="1">
                <a:solidFill>
                  <a:srgbClr val="C00000"/>
                </a:solidFill>
                <a:latin typeface="Times New Roman" panose="02020603050405020304" pitchFamily="18" charset="0"/>
                <a:ea typeface="Gamja Flower" pitchFamily="2" charset="-127"/>
                <a:cs typeface="Times New Roman" panose="02020603050405020304" pitchFamily="18" charset="0"/>
              </a:rPr>
              <a:t>tác</a:t>
            </a:r>
            <a:r>
              <a:rPr lang="en-US" sz="5400" b="1" dirty="0">
                <a:solidFill>
                  <a:srgbClr val="C00000"/>
                </a:solidFill>
                <a:latin typeface="Times New Roman" panose="02020603050405020304" pitchFamily="18" charset="0"/>
                <a:ea typeface="Gamja Flower" pitchFamily="2" charset="-127"/>
                <a:cs typeface="Times New Roman" panose="02020603050405020304" pitchFamily="18" charset="0"/>
              </a:rPr>
              <a:t> </a:t>
            </a:r>
            <a:r>
              <a:rPr lang="en-US" sz="5400" b="1" dirty="0" err="1">
                <a:solidFill>
                  <a:srgbClr val="C00000"/>
                </a:solidFill>
                <a:latin typeface="Times New Roman" panose="02020603050405020304" pitchFamily="18" charset="0"/>
                <a:ea typeface="Gamja Flower" pitchFamily="2" charset="-127"/>
                <a:cs typeface="Times New Roman" panose="02020603050405020304" pitchFamily="18" charset="0"/>
              </a:rPr>
              <a:t>dụng</a:t>
            </a:r>
            <a:r>
              <a:rPr lang="en-US" sz="5400" b="1" dirty="0">
                <a:solidFill>
                  <a:srgbClr val="C00000"/>
                </a:solidFill>
                <a:latin typeface="Times New Roman" panose="02020603050405020304" pitchFamily="18" charset="0"/>
                <a:ea typeface="Gamja Flower" pitchFamily="2" charset="-127"/>
                <a:cs typeface="Times New Roman" panose="02020603050405020304" pitchFamily="18" charset="0"/>
              </a:rPr>
              <a:t> </a:t>
            </a:r>
            <a:r>
              <a:rPr lang="en-US" sz="5400" b="1" dirty="0" err="1">
                <a:solidFill>
                  <a:srgbClr val="C00000"/>
                </a:solidFill>
                <a:latin typeface="Times New Roman" panose="02020603050405020304" pitchFamily="18" charset="0"/>
                <a:ea typeface="Gamja Flower" pitchFamily="2" charset="-127"/>
                <a:cs typeface="Times New Roman" panose="02020603050405020304" pitchFamily="18" charset="0"/>
              </a:rPr>
              <a:t>với</a:t>
            </a:r>
            <a:r>
              <a:rPr lang="en-US" sz="5400" b="1" dirty="0">
                <a:solidFill>
                  <a:srgbClr val="C00000"/>
                </a:solidFill>
                <a:latin typeface="Times New Roman" panose="02020603050405020304" pitchFamily="18" charset="0"/>
                <a:ea typeface="Gamja Flower" pitchFamily="2" charset="-127"/>
                <a:cs typeface="Times New Roman" panose="02020603050405020304" pitchFamily="18" charset="0"/>
              </a:rPr>
              <a:t> </a:t>
            </a:r>
            <a:r>
              <a:rPr lang="en-US" sz="5400" b="1" dirty="0" err="1">
                <a:solidFill>
                  <a:srgbClr val="C00000"/>
                </a:solidFill>
                <a:latin typeface="Times New Roman" panose="02020603050405020304" pitchFamily="18" charset="0"/>
                <a:ea typeface="Gamja Flower" pitchFamily="2" charset="-127"/>
                <a:cs typeface="Times New Roman" panose="02020603050405020304" pitchFamily="18" charset="0"/>
              </a:rPr>
              <a:t>kim</a:t>
            </a:r>
            <a:r>
              <a:rPr lang="en-US" sz="5400" b="1" dirty="0">
                <a:solidFill>
                  <a:srgbClr val="C00000"/>
                </a:solidFill>
                <a:latin typeface="Times New Roman" panose="02020603050405020304" pitchFamily="18" charset="0"/>
                <a:ea typeface="Gamja Flower" pitchFamily="2" charset="-127"/>
                <a:cs typeface="Times New Roman" panose="02020603050405020304" pitchFamily="18" charset="0"/>
              </a:rPr>
              <a:t> </a:t>
            </a:r>
            <a:r>
              <a:rPr lang="en-US" sz="5400" b="1" dirty="0" err="1">
                <a:solidFill>
                  <a:srgbClr val="C00000"/>
                </a:solidFill>
                <a:latin typeface="Times New Roman" panose="02020603050405020304" pitchFamily="18" charset="0"/>
                <a:ea typeface="Gamja Flower" pitchFamily="2" charset="-127"/>
                <a:cs typeface="Times New Roman" panose="02020603050405020304" pitchFamily="18" charset="0"/>
              </a:rPr>
              <a:t>loại</a:t>
            </a:r>
            <a:endParaRPr lang="en-ID" sz="5400" b="1" dirty="0">
              <a:solidFill>
                <a:srgbClr val="C00000"/>
              </a:solidFill>
              <a:latin typeface="Times New Roman" panose="02020603050405020304" pitchFamily="18" charset="0"/>
              <a:ea typeface="Gamja Flower" pitchFamily="2" charset="-127"/>
              <a:cs typeface="Times New Roman" panose="02020603050405020304" pitchFamily="18" charset="0"/>
            </a:endParaRPr>
          </a:p>
        </p:txBody>
      </p:sp>
      <p:sp>
        <p:nvSpPr>
          <p:cNvPr id="1137" name="Google Shape;1137;p35"/>
          <p:cNvSpPr/>
          <p:nvPr/>
        </p:nvSpPr>
        <p:spPr>
          <a:xfrm>
            <a:off x="441464" y="124166"/>
            <a:ext cx="2694273" cy="3983228"/>
          </a:xfrm>
          <a:custGeom>
            <a:avLst/>
            <a:gdLst/>
            <a:ahLst/>
            <a:cxnLst/>
            <a:rect l="l" t="t" r="r" b="b"/>
            <a:pathLst>
              <a:path w="39964" h="59083" extrusionOk="0">
                <a:moveTo>
                  <a:pt x="24766" y="0"/>
                </a:moveTo>
                <a:cubicBezTo>
                  <a:pt x="24741" y="0"/>
                  <a:pt x="24716" y="0"/>
                  <a:pt x="24691" y="0"/>
                </a:cubicBezTo>
                <a:cubicBezTo>
                  <a:pt x="22227" y="17"/>
                  <a:pt x="19851" y="902"/>
                  <a:pt x="17591" y="1885"/>
                </a:cubicBezTo>
                <a:cubicBezTo>
                  <a:pt x="15966" y="2591"/>
                  <a:pt x="14365" y="3355"/>
                  <a:pt x="12795" y="4175"/>
                </a:cubicBezTo>
                <a:cubicBezTo>
                  <a:pt x="10811" y="5213"/>
                  <a:pt x="8832" y="6370"/>
                  <a:pt x="7367" y="8066"/>
                </a:cubicBezTo>
                <a:cubicBezTo>
                  <a:pt x="4397" y="11511"/>
                  <a:pt x="4114" y="16723"/>
                  <a:pt x="5797" y="20949"/>
                </a:cubicBezTo>
                <a:cubicBezTo>
                  <a:pt x="6179" y="21908"/>
                  <a:pt x="6664" y="22902"/>
                  <a:pt x="6510" y="23926"/>
                </a:cubicBezTo>
                <a:cubicBezTo>
                  <a:pt x="6203" y="26005"/>
                  <a:pt x="3677" y="26790"/>
                  <a:pt x="2155" y="28241"/>
                </a:cubicBezTo>
                <a:cubicBezTo>
                  <a:pt x="369" y="29941"/>
                  <a:pt x="0" y="32767"/>
                  <a:pt x="748" y="35119"/>
                </a:cubicBezTo>
                <a:cubicBezTo>
                  <a:pt x="1492" y="37471"/>
                  <a:pt x="3179" y="39410"/>
                  <a:pt x="5032" y="41038"/>
                </a:cubicBezTo>
                <a:cubicBezTo>
                  <a:pt x="5469" y="41424"/>
                  <a:pt x="5927" y="41807"/>
                  <a:pt x="6231" y="42302"/>
                </a:cubicBezTo>
                <a:cubicBezTo>
                  <a:pt x="6862" y="43340"/>
                  <a:pt x="6708" y="44646"/>
                  <a:pt x="6776" y="45859"/>
                </a:cubicBezTo>
                <a:cubicBezTo>
                  <a:pt x="6916" y="48327"/>
                  <a:pt x="8067" y="50652"/>
                  <a:pt x="9603" y="52590"/>
                </a:cubicBezTo>
                <a:cubicBezTo>
                  <a:pt x="11136" y="54529"/>
                  <a:pt x="13812" y="57496"/>
                  <a:pt x="15706" y="59083"/>
                </a:cubicBezTo>
                <a:lnTo>
                  <a:pt x="29965" y="58834"/>
                </a:lnTo>
                <a:cubicBezTo>
                  <a:pt x="32194" y="57748"/>
                  <a:pt x="32085" y="54945"/>
                  <a:pt x="33788" y="53140"/>
                </a:cubicBezTo>
                <a:cubicBezTo>
                  <a:pt x="35297" y="51536"/>
                  <a:pt x="37527" y="50614"/>
                  <a:pt x="38656" y="48722"/>
                </a:cubicBezTo>
                <a:cubicBezTo>
                  <a:pt x="39554" y="47221"/>
                  <a:pt x="39953" y="45204"/>
                  <a:pt x="39957" y="43455"/>
                </a:cubicBezTo>
                <a:cubicBezTo>
                  <a:pt x="39964" y="40748"/>
                  <a:pt x="39537" y="38051"/>
                  <a:pt x="38086" y="35761"/>
                </a:cubicBezTo>
                <a:cubicBezTo>
                  <a:pt x="37492" y="34826"/>
                  <a:pt x="36676" y="34003"/>
                  <a:pt x="36325" y="32951"/>
                </a:cubicBezTo>
                <a:cubicBezTo>
                  <a:pt x="35877" y="31604"/>
                  <a:pt x="36273" y="30139"/>
                  <a:pt x="36629" y="28763"/>
                </a:cubicBezTo>
                <a:cubicBezTo>
                  <a:pt x="38022" y="23394"/>
                  <a:pt x="38803" y="17853"/>
                  <a:pt x="38745" y="12306"/>
                </a:cubicBezTo>
                <a:cubicBezTo>
                  <a:pt x="38715" y="9548"/>
                  <a:pt x="38400" y="6588"/>
                  <a:pt x="36615" y="4486"/>
                </a:cubicBezTo>
                <a:cubicBezTo>
                  <a:pt x="35075" y="2673"/>
                  <a:pt x="32713" y="1816"/>
                  <a:pt x="30443" y="1110"/>
                </a:cubicBezTo>
                <a:cubicBezTo>
                  <a:pt x="28596" y="533"/>
                  <a:pt x="26703" y="0"/>
                  <a:pt x="24766"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5"/>
          <p:cNvSpPr/>
          <p:nvPr/>
        </p:nvSpPr>
        <p:spPr>
          <a:xfrm>
            <a:off x="497421" y="153359"/>
            <a:ext cx="2611417" cy="3898821"/>
          </a:xfrm>
          <a:custGeom>
            <a:avLst/>
            <a:gdLst/>
            <a:ahLst/>
            <a:cxnLst/>
            <a:rect l="l" t="t" r="r" b="b"/>
            <a:pathLst>
              <a:path w="38735" h="57831" extrusionOk="0">
                <a:moveTo>
                  <a:pt x="24090" y="1"/>
                </a:moveTo>
                <a:cubicBezTo>
                  <a:pt x="21731" y="18"/>
                  <a:pt x="19403" y="891"/>
                  <a:pt x="17232" y="1837"/>
                </a:cubicBezTo>
                <a:cubicBezTo>
                  <a:pt x="15631" y="2533"/>
                  <a:pt x="14030" y="3298"/>
                  <a:pt x="12480" y="4107"/>
                </a:cubicBezTo>
                <a:cubicBezTo>
                  <a:pt x="10279" y="5254"/>
                  <a:pt x="8548" y="6330"/>
                  <a:pt x="7237" y="7852"/>
                </a:cubicBezTo>
                <a:cubicBezTo>
                  <a:pt x="5909" y="9388"/>
                  <a:pt x="5086" y="11395"/>
                  <a:pt x="4854" y="13655"/>
                </a:cubicBezTo>
                <a:cubicBezTo>
                  <a:pt x="4636" y="15775"/>
                  <a:pt x="4963" y="18062"/>
                  <a:pt x="5773" y="20093"/>
                </a:cubicBezTo>
                <a:cubicBezTo>
                  <a:pt x="5817" y="20206"/>
                  <a:pt x="5864" y="20319"/>
                  <a:pt x="5909" y="20434"/>
                </a:cubicBezTo>
                <a:cubicBezTo>
                  <a:pt x="6271" y="21319"/>
                  <a:pt x="6680" y="22323"/>
                  <a:pt x="6523" y="23394"/>
                </a:cubicBezTo>
                <a:cubicBezTo>
                  <a:pt x="6274" y="25070"/>
                  <a:pt x="4909" y="25981"/>
                  <a:pt x="3588" y="26865"/>
                </a:cubicBezTo>
                <a:cubicBezTo>
                  <a:pt x="2997" y="27262"/>
                  <a:pt x="2437" y="27634"/>
                  <a:pt x="1980" y="28067"/>
                </a:cubicBezTo>
                <a:cubicBezTo>
                  <a:pt x="502" y="29481"/>
                  <a:pt x="0" y="31986"/>
                  <a:pt x="737" y="34308"/>
                </a:cubicBezTo>
                <a:cubicBezTo>
                  <a:pt x="1338" y="36205"/>
                  <a:pt x="2680" y="38048"/>
                  <a:pt x="4837" y="39947"/>
                </a:cubicBezTo>
                <a:lnTo>
                  <a:pt x="4939" y="40035"/>
                </a:lnTo>
                <a:cubicBezTo>
                  <a:pt x="5376" y="40418"/>
                  <a:pt x="5827" y="40813"/>
                  <a:pt x="6159" y="41357"/>
                </a:cubicBezTo>
                <a:cubicBezTo>
                  <a:pt x="6739" y="42309"/>
                  <a:pt x="6756" y="43378"/>
                  <a:pt x="6773" y="44412"/>
                </a:cubicBezTo>
                <a:cubicBezTo>
                  <a:pt x="6776" y="44685"/>
                  <a:pt x="6783" y="44944"/>
                  <a:pt x="6797" y="45201"/>
                </a:cubicBezTo>
                <a:cubicBezTo>
                  <a:pt x="6947" y="47853"/>
                  <a:pt x="8343" y="50133"/>
                  <a:pt x="9486" y="51580"/>
                </a:cubicBezTo>
                <a:cubicBezTo>
                  <a:pt x="10985" y="53475"/>
                  <a:pt x="13501" y="56261"/>
                  <a:pt x="15327" y="57831"/>
                </a:cubicBezTo>
                <a:lnTo>
                  <a:pt x="29204" y="57588"/>
                </a:lnTo>
                <a:cubicBezTo>
                  <a:pt x="30197" y="57046"/>
                  <a:pt x="30620" y="56042"/>
                  <a:pt x="31108" y="54884"/>
                </a:cubicBezTo>
                <a:cubicBezTo>
                  <a:pt x="31515" y="53922"/>
                  <a:pt x="31934" y="52932"/>
                  <a:pt x="32727" y="52089"/>
                </a:cubicBezTo>
                <a:cubicBezTo>
                  <a:pt x="33379" y="51396"/>
                  <a:pt x="34140" y="50833"/>
                  <a:pt x="34880" y="50290"/>
                </a:cubicBezTo>
                <a:cubicBezTo>
                  <a:pt x="35922" y="49522"/>
                  <a:pt x="36905" y="48795"/>
                  <a:pt x="37516" y="47777"/>
                </a:cubicBezTo>
                <a:cubicBezTo>
                  <a:pt x="38270" y="46515"/>
                  <a:pt x="38724" y="44668"/>
                  <a:pt x="38728" y="42831"/>
                </a:cubicBezTo>
                <a:cubicBezTo>
                  <a:pt x="38734" y="39776"/>
                  <a:pt x="38154" y="37369"/>
                  <a:pt x="36952" y="35475"/>
                </a:cubicBezTo>
                <a:cubicBezTo>
                  <a:pt x="36771" y="35188"/>
                  <a:pt x="36566" y="34911"/>
                  <a:pt x="36352" y="34618"/>
                </a:cubicBezTo>
                <a:cubicBezTo>
                  <a:pt x="35881" y="33987"/>
                  <a:pt x="35396" y="33328"/>
                  <a:pt x="35126" y="32526"/>
                </a:cubicBezTo>
                <a:cubicBezTo>
                  <a:pt x="34631" y="31027"/>
                  <a:pt x="35038" y="29454"/>
                  <a:pt x="35399" y="28064"/>
                </a:cubicBezTo>
                <a:lnTo>
                  <a:pt x="35419" y="27985"/>
                </a:lnTo>
                <a:cubicBezTo>
                  <a:pt x="36864" y="22411"/>
                  <a:pt x="37570" y="16929"/>
                  <a:pt x="37512" y="11688"/>
                </a:cubicBezTo>
                <a:cubicBezTo>
                  <a:pt x="37485" y="9142"/>
                  <a:pt x="37229" y="6268"/>
                  <a:pt x="35533" y="4268"/>
                </a:cubicBezTo>
                <a:cubicBezTo>
                  <a:pt x="34091" y="2571"/>
                  <a:pt x="31838" y="1762"/>
                  <a:pt x="29651" y="1083"/>
                </a:cubicBezTo>
                <a:cubicBezTo>
                  <a:pt x="27896" y="537"/>
                  <a:pt x="26029" y="1"/>
                  <a:pt x="24155" y="1"/>
                </a:cubicBezTo>
                <a:close/>
              </a:path>
            </a:pathLst>
          </a:cu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691;p38">
            <a:extLst>
              <a:ext uri="{FF2B5EF4-FFF2-40B4-BE49-F238E27FC236}">
                <a16:creationId xmlns:a16="http://schemas.microsoft.com/office/drawing/2014/main" id="{B56E534A-C2A8-E51F-B486-11DF03E570CC}"/>
              </a:ext>
            </a:extLst>
          </p:cNvPr>
          <p:cNvGrpSpPr/>
          <p:nvPr/>
        </p:nvGrpSpPr>
        <p:grpSpPr>
          <a:xfrm>
            <a:off x="858139" y="932825"/>
            <a:ext cx="2333555" cy="3119355"/>
            <a:chOff x="6283248" y="1922125"/>
            <a:chExt cx="2158900" cy="2886154"/>
          </a:xfrm>
        </p:grpSpPr>
        <p:sp>
          <p:nvSpPr>
            <p:cNvPr id="3" name="Google Shape;1692;p38">
              <a:extLst>
                <a:ext uri="{FF2B5EF4-FFF2-40B4-BE49-F238E27FC236}">
                  <a16:creationId xmlns:a16="http://schemas.microsoft.com/office/drawing/2014/main" id="{F7F67042-AD3D-0C57-5074-C1C307AFFEDF}"/>
                </a:ext>
              </a:extLst>
            </p:cNvPr>
            <p:cNvSpPr/>
            <p:nvPr/>
          </p:nvSpPr>
          <p:spPr>
            <a:xfrm rot="5400000">
              <a:off x="6967400" y="2210175"/>
              <a:ext cx="534300" cy="352800"/>
            </a:xfrm>
            <a:prstGeom prst="doubleWave">
              <a:avLst>
                <a:gd name="adj1" fmla="val 6250"/>
                <a:gd name="adj2" fmla="val 0"/>
              </a:avLst>
            </a:pr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693;p38">
              <a:extLst>
                <a:ext uri="{FF2B5EF4-FFF2-40B4-BE49-F238E27FC236}">
                  <a16:creationId xmlns:a16="http://schemas.microsoft.com/office/drawing/2014/main" id="{3F86EA06-6F4C-3907-2477-3C0591C2091E}"/>
                </a:ext>
              </a:extLst>
            </p:cNvPr>
            <p:cNvGrpSpPr/>
            <p:nvPr/>
          </p:nvGrpSpPr>
          <p:grpSpPr>
            <a:xfrm>
              <a:off x="6283248" y="2002366"/>
              <a:ext cx="2158900" cy="2805913"/>
              <a:chOff x="6283248" y="2002366"/>
              <a:chExt cx="2158900" cy="2805913"/>
            </a:xfrm>
          </p:grpSpPr>
          <p:grpSp>
            <p:nvGrpSpPr>
              <p:cNvPr id="11" name="Google Shape;1694;p38">
                <a:extLst>
                  <a:ext uri="{FF2B5EF4-FFF2-40B4-BE49-F238E27FC236}">
                    <a16:creationId xmlns:a16="http://schemas.microsoft.com/office/drawing/2014/main" id="{85F0C286-8E30-305D-60D3-08DA3BFDFD26}"/>
                  </a:ext>
                </a:extLst>
              </p:cNvPr>
              <p:cNvGrpSpPr/>
              <p:nvPr/>
            </p:nvGrpSpPr>
            <p:grpSpPr>
              <a:xfrm>
                <a:off x="6283248" y="2002366"/>
                <a:ext cx="2158900" cy="2805913"/>
                <a:chOff x="5921198" y="2000316"/>
                <a:chExt cx="2158900" cy="2805913"/>
              </a:xfrm>
            </p:grpSpPr>
            <p:sp>
              <p:nvSpPr>
                <p:cNvPr id="16" name="Google Shape;1695;p38">
                  <a:extLst>
                    <a:ext uri="{FF2B5EF4-FFF2-40B4-BE49-F238E27FC236}">
                      <a16:creationId xmlns:a16="http://schemas.microsoft.com/office/drawing/2014/main" id="{7605567C-3617-9787-5B24-DD384E7213A3}"/>
                    </a:ext>
                  </a:extLst>
                </p:cNvPr>
                <p:cNvSpPr/>
                <p:nvPr/>
              </p:nvSpPr>
              <p:spPr>
                <a:xfrm flipH="1">
                  <a:off x="7047405" y="2721884"/>
                  <a:ext cx="605304" cy="614032"/>
                </a:xfrm>
                <a:custGeom>
                  <a:avLst/>
                  <a:gdLst/>
                  <a:ahLst/>
                  <a:cxnLst/>
                  <a:rect l="l" t="t" r="r" b="b"/>
                  <a:pathLst>
                    <a:path w="10611" h="10764" extrusionOk="0">
                      <a:moveTo>
                        <a:pt x="9692" y="0"/>
                      </a:moveTo>
                      <a:cubicBezTo>
                        <a:pt x="7656" y="0"/>
                        <a:pt x="0" y="3688"/>
                        <a:pt x="1653" y="7106"/>
                      </a:cubicBezTo>
                      <a:cubicBezTo>
                        <a:pt x="3117" y="10123"/>
                        <a:pt x="5374" y="10763"/>
                        <a:pt x="6296" y="10763"/>
                      </a:cubicBezTo>
                      <a:cubicBezTo>
                        <a:pt x="6451" y="10763"/>
                        <a:pt x="6568" y="10745"/>
                        <a:pt x="6637" y="10717"/>
                      </a:cubicBezTo>
                      <a:cubicBezTo>
                        <a:pt x="7112" y="10519"/>
                        <a:pt x="7924" y="9888"/>
                        <a:pt x="7784" y="9365"/>
                      </a:cubicBezTo>
                      <a:cubicBezTo>
                        <a:pt x="7644" y="8840"/>
                        <a:pt x="5937" y="6491"/>
                        <a:pt x="7518" y="4979"/>
                      </a:cubicBezTo>
                      <a:cubicBezTo>
                        <a:pt x="9099" y="3466"/>
                        <a:pt x="10037" y="3384"/>
                        <a:pt x="10324" y="2097"/>
                      </a:cubicBezTo>
                      <a:cubicBezTo>
                        <a:pt x="10611" y="811"/>
                        <a:pt x="10337" y="80"/>
                        <a:pt x="9874" y="12"/>
                      </a:cubicBezTo>
                      <a:cubicBezTo>
                        <a:pt x="9820" y="4"/>
                        <a:pt x="9759" y="0"/>
                        <a:pt x="9692" y="0"/>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696;p38">
                  <a:extLst>
                    <a:ext uri="{FF2B5EF4-FFF2-40B4-BE49-F238E27FC236}">
                      <a16:creationId xmlns:a16="http://schemas.microsoft.com/office/drawing/2014/main" id="{1C163F90-0363-C9C7-2F2D-AC240BE8A888}"/>
                    </a:ext>
                  </a:extLst>
                </p:cNvPr>
                <p:cNvSpPr/>
                <p:nvPr/>
              </p:nvSpPr>
              <p:spPr>
                <a:xfrm flipH="1">
                  <a:off x="7458478" y="4134913"/>
                  <a:ext cx="621619" cy="603935"/>
                </a:xfrm>
                <a:custGeom>
                  <a:avLst/>
                  <a:gdLst/>
                  <a:ahLst/>
                  <a:cxnLst/>
                  <a:rect l="l" t="t" r="r" b="b"/>
                  <a:pathLst>
                    <a:path w="10897" h="10587" extrusionOk="0">
                      <a:moveTo>
                        <a:pt x="4120" y="1"/>
                      </a:moveTo>
                      <a:lnTo>
                        <a:pt x="686" y="4538"/>
                      </a:lnTo>
                      <a:cubicBezTo>
                        <a:pt x="273" y="5135"/>
                        <a:pt x="0" y="7866"/>
                        <a:pt x="2239" y="9439"/>
                      </a:cubicBezTo>
                      <a:cubicBezTo>
                        <a:pt x="3470" y="10304"/>
                        <a:pt x="4559" y="10587"/>
                        <a:pt x="5432" y="10587"/>
                      </a:cubicBezTo>
                      <a:cubicBezTo>
                        <a:pt x="6595" y="10587"/>
                        <a:pt x="7375" y="10086"/>
                        <a:pt x="7599" y="9788"/>
                      </a:cubicBezTo>
                      <a:lnTo>
                        <a:pt x="10897" y="5436"/>
                      </a:lnTo>
                      <a:lnTo>
                        <a:pt x="4120" y="1"/>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697;p38">
                  <a:extLst>
                    <a:ext uri="{FF2B5EF4-FFF2-40B4-BE49-F238E27FC236}">
                      <a16:creationId xmlns:a16="http://schemas.microsoft.com/office/drawing/2014/main" id="{812F871A-351C-EC08-FFBC-A18AE4AF717A}"/>
                    </a:ext>
                  </a:extLst>
                </p:cNvPr>
                <p:cNvSpPr/>
                <p:nvPr/>
              </p:nvSpPr>
              <p:spPr>
                <a:xfrm flipH="1">
                  <a:off x="6248412" y="2870146"/>
                  <a:ext cx="17798" cy="10553"/>
                </a:xfrm>
                <a:custGeom>
                  <a:avLst/>
                  <a:gdLst/>
                  <a:ahLst/>
                  <a:cxnLst/>
                  <a:rect l="l" t="t" r="r" b="b"/>
                  <a:pathLst>
                    <a:path w="312" h="185" extrusionOk="0">
                      <a:moveTo>
                        <a:pt x="56" y="1"/>
                      </a:moveTo>
                      <a:lnTo>
                        <a:pt x="1" y="72"/>
                      </a:lnTo>
                      <a:lnTo>
                        <a:pt x="284" y="185"/>
                      </a:lnTo>
                      <a:lnTo>
                        <a:pt x="305" y="133"/>
                      </a:lnTo>
                      <a:cubicBezTo>
                        <a:pt x="311" y="117"/>
                        <a:pt x="301" y="100"/>
                        <a:pt x="287" y="92"/>
                      </a:cubicBezTo>
                      <a:lnTo>
                        <a:pt x="56" y="1"/>
                      </a:lnTo>
                      <a:close/>
                    </a:path>
                  </a:pathLst>
                </a:custGeom>
                <a:solidFill>
                  <a:srgbClr val="F4B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698;p38">
                  <a:extLst>
                    <a:ext uri="{FF2B5EF4-FFF2-40B4-BE49-F238E27FC236}">
                      <a16:creationId xmlns:a16="http://schemas.microsoft.com/office/drawing/2014/main" id="{D1E3D25F-5C1D-CAEA-463F-196F2DD23D82}"/>
                    </a:ext>
                  </a:extLst>
                </p:cNvPr>
                <p:cNvSpPr/>
                <p:nvPr/>
              </p:nvSpPr>
              <p:spPr>
                <a:xfrm flipH="1">
                  <a:off x="6276250" y="2900153"/>
                  <a:ext cx="13520" cy="9983"/>
                </a:xfrm>
                <a:custGeom>
                  <a:avLst/>
                  <a:gdLst/>
                  <a:ahLst/>
                  <a:cxnLst/>
                  <a:rect l="l" t="t" r="r" b="b"/>
                  <a:pathLst>
                    <a:path w="237" h="175" extrusionOk="0">
                      <a:moveTo>
                        <a:pt x="69" y="1"/>
                      </a:moveTo>
                      <a:lnTo>
                        <a:pt x="1" y="92"/>
                      </a:lnTo>
                      <a:lnTo>
                        <a:pt x="199" y="174"/>
                      </a:lnTo>
                      <a:lnTo>
                        <a:pt x="229" y="99"/>
                      </a:lnTo>
                      <a:cubicBezTo>
                        <a:pt x="237" y="82"/>
                        <a:pt x="226" y="62"/>
                        <a:pt x="209" y="55"/>
                      </a:cubicBezTo>
                      <a:lnTo>
                        <a:pt x="69" y="1"/>
                      </a:lnTo>
                      <a:close/>
                    </a:path>
                  </a:pathLst>
                </a:custGeom>
                <a:solidFill>
                  <a:srgbClr val="F4B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699;p38">
                  <a:extLst>
                    <a:ext uri="{FF2B5EF4-FFF2-40B4-BE49-F238E27FC236}">
                      <a16:creationId xmlns:a16="http://schemas.microsoft.com/office/drawing/2014/main" id="{6170780D-1B93-6375-28DB-F40C58EC8640}"/>
                    </a:ext>
                  </a:extLst>
                </p:cNvPr>
                <p:cNvSpPr/>
                <p:nvPr/>
              </p:nvSpPr>
              <p:spPr>
                <a:xfrm flipH="1">
                  <a:off x="6109190" y="2262949"/>
                  <a:ext cx="1787676" cy="2241811"/>
                </a:xfrm>
                <a:custGeom>
                  <a:avLst/>
                  <a:gdLst/>
                  <a:ahLst/>
                  <a:cxnLst/>
                  <a:rect l="l" t="t" r="r" b="b"/>
                  <a:pathLst>
                    <a:path w="31338" h="39299" extrusionOk="0">
                      <a:moveTo>
                        <a:pt x="26787" y="1"/>
                      </a:moveTo>
                      <a:lnTo>
                        <a:pt x="110" y="34444"/>
                      </a:lnTo>
                      <a:cubicBezTo>
                        <a:pt x="1" y="35547"/>
                        <a:pt x="308" y="37291"/>
                        <a:pt x="1926" y="38432"/>
                      </a:cubicBezTo>
                      <a:cubicBezTo>
                        <a:pt x="2509" y="38841"/>
                        <a:pt x="3062" y="39121"/>
                        <a:pt x="3574" y="39298"/>
                      </a:cubicBezTo>
                      <a:lnTo>
                        <a:pt x="31338" y="3455"/>
                      </a:lnTo>
                      <a:lnTo>
                        <a:pt x="26787" y="1"/>
                      </a:lnTo>
                      <a:close/>
                    </a:path>
                  </a:pathLst>
                </a:custGeom>
                <a:solidFill>
                  <a:srgbClr val="FFBD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700;p38">
                  <a:extLst>
                    <a:ext uri="{FF2B5EF4-FFF2-40B4-BE49-F238E27FC236}">
                      <a16:creationId xmlns:a16="http://schemas.microsoft.com/office/drawing/2014/main" id="{472EC4A7-1156-3D98-3F6D-F6998AC4ECA7}"/>
                    </a:ext>
                  </a:extLst>
                </p:cNvPr>
                <p:cNvSpPr/>
                <p:nvPr/>
              </p:nvSpPr>
              <p:spPr>
                <a:xfrm flipH="1">
                  <a:off x="6011092" y="2458252"/>
                  <a:ext cx="1683683" cy="2060522"/>
                </a:xfrm>
                <a:custGeom>
                  <a:avLst/>
                  <a:gdLst/>
                  <a:ahLst/>
                  <a:cxnLst/>
                  <a:rect l="l" t="t" r="r" b="b"/>
                  <a:pathLst>
                    <a:path w="29515" h="36121" extrusionOk="0">
                      <a:moveTo>
                        <a:pt x="27764" y="0"/>
                      </a:moveTo>
                      <a:lnTo>
                        <a:pt x="0" y="35843"/>
                      </a:lnTo>
                      <a:cubicBezTo>
                        <a:pt x="567" y="36042"/>
                        <a:pt x="1085" y="36120"/>
                        <a:pt x="1543" y="36120"/>
                      </a:cubicBezTo>
                      <a:cubicBezTo>
                        <a:pt x="2705" y="36120"/>
                        <a:pt x="3486" y="35621"/>
                        <a:pt x="3711" y="35325"/>
                      </a:cubicBezTo>
                      <a:lnTo>
                        <a:pt x="3714" y="35321"/>
                      </a:lnTo>
                      <a:lnTo>
                        <a:pt x="29514" y="1332"/>
                      </a:lnTo>
                      <a:lnTo>
                        <a:pt x="27764" y="0"/>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701;p38">
                  <a:extLst>
                    <a:ext uri="{FF2B5EF4-FFF2-40B4-BE49-F238E27FC236}">
                      <a16:creationId xmlns:a16="http://schemas.microsoft.com/office/drawing/2014/main" id="{3A3051FF-E201-95A0-B791-2795D9DE3591}"/>
                    </a:ext>
                  </a:extLst>
                </p:cNvPr>
                <p:cNvSpPr/>
                <p:nvPr/>
              </p:nvSpPr>
              <p:spPr>
                <a:xfrm flipH="1">
                  <a:off x="6367011" y="2238271"/>
                  <a:ext cx="1521847" cy="1991384"/>
                </a:xfrm>
                <a:custGeom>
                  <a:avLst/>
                  <a:gdLst/>
                  <a:ahLst/>
                  <a:cxnLst/>
                  <a:rect l="l" t="t" r="r" b="b"/>
                  <a:pathLst>
                    <a:path w="26678" h="34909" extrusionOk="0">
                      <a:moveTo>
                        <a:pt x="26063" y="1"/>
                      </a:moveTo>
                      <a:lnTo>
                        <a:pt x="260" y="33990"/>
                      </a:lnTo>
                      <a:lnTo>
                        <a:pt x="260" y="33993"/>
                      </a:lnTo>
                      <a:cubicBezTo>
                        <a:pt x="147" y="34157"/>
                        <a:pt x="42" y="34485"/>
                        <a:pt x="1" y="34908"/>
                      </a:cubicBezTo>
                      <a:lnTo>
                        <a:pt x="26678" y="465"/>
                      </a:lnTo>
                      <a:lnTo>
                        <a:pt x="26063" y="1"/>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702;p38">
                  <a:extLst>
                    <a:ext uri="{FF2B5EF4-FFF2-40B4-BE49-F238E27FC236}">
                      <a16:creationId xmlns:a16="http://schemas.microsoft.com/office/drawing/2014/main" id="{BE843F34-DF82-8000-6F84-6E9627873BE3}"/>
                    </a:ext>
                  </a:extLst>
                </p:cNvPr>
                <p:cNvSpPr/>
                <p:nvPr/>
              </p:nvSpPr>
              <p:spPr>
                <a:xfrm flipH="1">
                  <a:off x="6222913" y="2821030"/>
                  <a:ext cx="80490" cy="55619"/>
                </a:xfrm>
                <a:custGeom>
                  <a:avLst/>
                  <a:gdLst/>
                  <a:ahLst/>
                  <a:cxnLst/>
                  <a:rect l="l" t="t" r="r" b="b"/>
                  <a:pathLst>
                    <a:path w="1411" h="975" extrusionOk="0">
                      <a:moveTo>
                        <a:pt x="422" y="1"/>
                      </a:moveTo>
                      <a:cubicBezTo>
                        <a:pt x="273" y="1"/>
                        <a:pt x="133" y="91"/>
                        <a:pt x="76" y="236"/>
                      </a:cubicBezTo>
                      <a:cubicBezTo>
                        <a:pt x="1" y="428"/>
                        <a:pt x="93" y="646"/>
                        <a:pt x="284" y="721"/>
                      </a:cubicBezTo>
                      <a:lnTo>
                        <a:pt x="851" y="947"/>
                      </a:lnTo>
                      <a:cubicBezTo>
                        <a:pt x="896" y="965"/>
                        <a:pt x="944" y="974"/>
                        <a:pt x="990" y="974"/>
                      </a:cubicBezTo>
                      <a:cubicBezTo>
                        <a:pt x="1138" y="974"/>
                        <a:pt x="1279" y="884"/>
                        <a:pt x="1336" y="739"/>
                      </a:cubicBezTo>
                      <a:cubicBezTo>
                        <a:pt x="1411" y="548"/>
                        <a:pt x="1319" y="329"/>
                        <a:pt x="1127" y="254"/>
                      </a:cubicBezTo>
                      <a:lnTo>
                        <a:pt x="561" y="28"/>
                      </a:lnTo>
                      <a:cubicBezTo>
                        <a:pt x="515" y="10"/>
                        <a:pt x="468" y="1"/>
                        <a:pt x="422" y="1"/>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703;p38">
                  <a:extLst>
                    <a:ext uri="{FF2B5EF4-FFF2-40B4-BE49-F238E27FC236}">
                      <a16:creationId xmlns:a16="http://schemas.microsoft.com/office/drawing/2014/main" id="{4C58662B-FB4B-875B-6072-915ADF41E3F1}"/>
                    </a:ext>
                  </a:extLst>
                </p:cNvPr>
                <p:cNvSpPr/>
                <p:nvPr/>
              </p:nvSpPr>
              <p:spPr>
                <a:xfrm flipH="1">
                  <a:off x="6242594" y="2854915"/>
                  <a:ext cx="77695" cy="54535"/>
                </a:xfrm>
                <a:custGeom>
                  <a:avLst/>
                  <a:gdLst/>
                  <a:ahLst/>
                  <a:cxnLst/>
                  <a:rect l="l" t="t" r="r" b="b"/>
                  <a:pathLst>
                    <a:path w="1362" h="956" extrusionOk="0">
                      <a:moveTo>
                        <a:pt x="421" y="1"/>
                      </a:moveTo>
                      <a:cubicBezTo>
                        <a:pt x="273" y="1"/>
                        <a:pt x="132" y="91"/>
                        <a:pt x="75" y="236"/>
                      </a:cubicBezTo>
                      <a:cubicBezTo>
                        <a:pt x="0" y="428"/>
                        <a:pt x="92" y="646"/>
                        <a:pt x="283" y="721"/>
                      </a:cubicBezTo>
                      <a:lnTo>
                        <a:pt x="799" y="930"/>
                      </a:lnTo>
                      <a:cubicBezTo>
                        <a:pt x="843" y="947"/>
                        <a:pt x="889" y="955"/>
                        <a:pt x="934" y="955"/>
                      </a:cubicBezTo>
                      <a:cubicBezTo>
                        <a:pt x="1083" y="955"/>
                        <a:pt x="1226" y="865"/>
                        <a:pt x="1284" y="718"/>
                      </a:cubicBezTo>
                      <a:cubicBezTo>
                        <a:pt x="1362" y="527"/>
                        <a:pt x="1267" y="309"/>
                        <a:pt x="1075" y="233"/>
                      </a:cubicBezTo>
                      <a:lnTo>
                        <a:pt x="560" y="28"/>
                      </a:lnTo>
                      <a:cubicBezTo>
                        <a:pt x="514" y="10"/>
                        <a:pt x="467" y="1"/>
                        <a:pt x="421" y="1"/>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04;p38">
                  <a:extLst>
                    <a:ext uri="{FF2B5EF4-FFF2-40B4-BE49-F238E27FC236}">
                      <a16:creationId xmlns:a16="http://schemas.microsoft.com/office/drawing/2014/main" id="{70AA9255-3FD8-64C9-EEBB-815AB39BD288}"/>
                    </a:ext>
                  </a:extLst>
                </p:cNvPr>
                <p:cNvSpPr/>
                <p:nvPr/>
              </p:nvSpPr>
              <p:spPr>
                <a:xfrm flipH="1">
                  <a:off x="6270603" y="2888173"/>
                  <a:ext cx="64347" cy="49116"/>
                </a:xfrm>
                <a:custGeom>
                  <a:avLst/>
                  <a:gdLst/>
                  <a:ahLst/>
                  <a:cxnLst/>
                  <a:rect l="l" t="t" r="r" b="b"/>
                  <a:pathLst>
                    <a:path w="1128" h="861" extrusionOk="0">
                      <a:moveTo>
                        <a:pt x="429" y="0"/>
                      </a:moveTo>
                      <a:cubicBezTo>
                        <a:pt x="278" y="0"/>
                        <a:pt x="134" y="91"/>
                        <a:pt x="76" y="238"/>
                      </a:cubicBezTo>
                      <a:cubicBezTo>
                        <a:pt x="1" y="428"/>
                        <a:pt x="93" y="647"/>
                        <a:pt x="284" y="723"/>
                      </a:cubicBezTo>
                      <a:lnTo>
                        <a:pt x="564" y="835"/>
                      </a:lnTo>
                      <a:cubicBezTo>
                        <a:pt x="609" y="853"/>
                        <a:pt x="656" y="861"/>
                        <a:pt x="702" y="861"/>
                      </a:cubicBezTo>
                      <a:cubicBezTo>
                        <a:pt x="852" y="861"/>
                        <a:pt x="995" y="773"/>
                        <a:pt x="1053" y="627"/>
                      </a:cubicBezTo>
                      <a:cubicBezTo>
                        <a:pt x="1127" y="436"/>
                        <a:pt x="1035" y="217"/>
                        <a:pt x="844" y="138"/>
                      </a:cubicBezTo>
                      <a:lnTo>
                        <a:pt x="564" y="26"/>
                      </a:lnTo>
                      <a:cubicBezTo>
                        <a:pt x="520" y="9"/>
                        <a:pt x="474" y="0"/>
                        <a:pt x="429" y="0"/>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05;p38">
                  <a:extLst>
                    <a:ext uri="{FF2B5EF4-FFF2-40B4-BE49-F238E27FC236}">
                      <a16:creationId xmlns:a16="http://schemas.microsoft.com/office/drawing/2014/main" id="{496951C8-7663-63E8-31C8-4697216F7FC2}"/>
                    </a:ext>
                  </a:extLst>
                </p:cNvPr>
                <p:cNvSpPr/>
                <p:nvPr/>
              </p:nvSpPr>
              <p:spPr>
                <a:xfrm flipH="1">
                  <a:off x="5943378" y="2073638"/>
                  <a:ext cx="496468" cy="505990"/>
                </a:xfrm>
                <a:custGeom>
                  <a:avLst/>
                  <a:gdLst/>
                  <a:ahLst/>
                  <a:cxnLst/>
                  <a:rect l="l" t="t" r="r" b="b"/>
                  <a:pathLst>
                    <a:path w="8843" h="9013" extrusionOk="0">
                      <a:moveTo>
                        <a:pt x="5718" y="0"/>
                      </a:moveTo>
                      <a:cubicBezTo>
                        <a:pt x="3497" y="1127"/>
                        <a:pt x="926" y="2619"/>
                        <a:pt x="683" y="2967"/>
                      </a:cubicBezTo>
                      <a:cubicBezTo>
                        <a:pt x="274" y="3561"/>
                        <a:pt x="1" y="6295"/>
                        <a:pt x="2240" y="7869"/>
                      </a:cubicBezTo>
                      <a:cubicBezTo>
                        <a:pt x="3468" y="8731"/>
                        <a:pt x="4556" y="9013"/>
                        <a:pt x="5429" y="9013"/>
                      </a:cubicBezTo>
                      <a:cubicBezTo>
                        <a:pt x="6592" y="9013"/>
                        <a:pt x="7373" y="8513"/>
                        <a:pt x="7599" y="8217"/>
                      </a:cubicBezTo>
                      <a:cubicBezTo>
                        <a:pt x="7828" y="7913"/>
                        <a:pt x="8470" y="4909"/>
                        <a:pt x="8842" y="2359"/>
                      </a:cubicBezTo>
                      <a:cubicBezTo>
                        <a:pt x="6326" y="2222"/>
                        <a:pt x="5818" y="720"/>
                        <a:pt x="5718" y="0"/>
                      </a:cubicBezTo>
                      <a:close/>
                    </a:path>
                  </a:pathLst>
                </a:custGeom>
                <a:solidFill>
                  <a:srgbClr val="FDDF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06;p38">
                  <a:extLst>
                    <a:ext uri="{FF2B5EF4-FFF2-40B4-BE49-F238E27FC236}">
                      <a16:creationId xmlns:a16="http://schemas.microsoft.com/office/drawing/2014/main" id="{76E935D1-C9C3-723A-967F-8FE98174A0F2}"/>
                    </a:ext>
                  </a:extLst>
                </p:cNvPr>
                <p:cNvSpPr/>
                <p:nvPr/>
              </p:nvSpPr>
              <p:spPr>
                <a:xfrm flipH="1">
                  <a:off x="5943347" y="2201749"/>
                  <a:ext cx="253820" cy="379843"/>
                </a:xfrm>
                <a:custGeom>
                  <a:avLst/>
                  <a:gdLst/>
                  <a:ahLst/>
                  <a:cxnLst/>
                  <a:rect l="l" t="t" r="r" b="b"/>
                  <a:pathLst>
                    <a:path w="4521" h="6766" extrusionOk="0">
                      <a:moveTo>
                        <a:pt x="3684" y="0"/>
                      </a:moveTo>
                      <a:cubicBezTo>
                        <a:pt x="2868" y="2396"/>
                        <a:pt x="1659" y="5165"/>
                        <a:pt x="0" y="6619"/>
                      </a:cubicBezTo>
                      <a:cubicBezTo>
                        <a:pt x="400" y="6721"/>
                        <a:pt x="772" y="6766"/>
                        <a:pt x="1110" y="6766"/>
                      </a:cubicBezTo>
                      <a:cubicBezTo>
                        <a:pt x="2271" y="6766"/>
                        <a:pt x="3052" y="6263"/>
                        <a:pt x="3277" y="5967"/>
                      </a:cubicBezTo>
                      <a:cubicBezTo>
                        <a:pt x="3506" y="5663"/>
                        <a:pt x="4148" y="2659"/>
                        <a:pt x="4520" y="109"/>
                      </a:cubicBezTo>
                      <a:cubicBezTo>
                        <a:pt x="4213" y="92"/>
                        <a:pt x="3933" y="54"/>
                        <a:pt x="3684" y="0"/>
                      </a:cubicBezTo>
                      <a:close/>
                    </a:path>
                  </a:pathLst>
                </a:custGeom>
                <a:solidFill>
                  <a:srgbClr val="FBC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07;p38">
                  <a:extLst>
                    <a:ext uri="{FF2B5EF4-FFF2-40B4-BE49-F238E27FC236}">
                      <a16:creationId xmlns:a16="http://schemas.microsoft.com/office/drawing/2014/main" id="{CDA08351-37D7-63DD-EC47-BB4C86449DC2}"/>
                    </a:ext>
                  </a:extLst>
                </p:cNvPr>
                <p:cNvSpPr/>
                <p:nvPr/>
              </p:nvSpPr>
              <p:spPr>
                <a:xfrm flipH="1">
                  <a:off x="5921198" y="2000316"/>
                  <a:ext cx="197622" cy="205753"/>
                </a:xfrm>
                <a:custGeom>
                  <a:avLst/>
                  <a:gdLst/>
                  <a:ahLst/>
                  <a:cxnLst/>
                  <a:rect l="l" t="t" r="r" b="b"/>
                  <a:pathLst>
                    <a:path w="3520" h="3665" extrusionOk="0">
                      <a:moveTo>
                        <a:pt x="3144" y="1"/>
                      </a:moveTo>
                      <a:cubicBezTo>
                        <a:pt x="2739" y="1"/>
                        <a:pt x="1444" y="575"/>
                        <a:pt x="0" y="1306"/>
                      </a:cubicBezTo>
                      <a:cubicBezTo>
                        <a:pt x="100" y="2026"/>
                        <a:pt x="608" y="3528"/>
                        <a:pt x="3124" y="3665"/>
                      </a:cubicBezTo>
                      <a:cubicBezTo>
                        <a:pt x="3394" y="1801"/>
                        <a:pt x="3520" y="180"/>
                        <a:pt x="3240" y="19"/>
                      </a:cubicBezTo>
                      <a:cubicBezTo>
                        <a:pt x="3218" y="7"/>
                        <a:pt x="3186" y="1"/>
                        <a:pt x="3144"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08;p38">
                  <a:extLst>
                    <a:ext uri="{FF2B5EF4-FFF2-40B4-BE49-F238E27FC236}">
                      <a16:creationId xmlns:a16="http://schemas.microsoft.com/office/drawing/2014/main" id="{AFEBD04D-7716-8B1A-6A48-7E6509A57835}"/>
                    </a:ext>
                  </a:extLst>
                </p:cNvPr>
                <p:cNvSpPr/>
                <p:nvPr/>
              </p:nvSpPr>
              <p:spPr>
                <a:xfrm flipH="1">
                  <a:off x="6768162" y="4692652"/>
                  <a:ext cx="332858" cy="72846"/>
                </a:xfrm>
                <a:custGeom>
                  <a:avLst/>
                  <a:gdLst/>
                  <a:ahLst/>
                  <a:cxnLst/>
                  <a:rect l="l" t="t" r="r" b="b"/>
                  <a:pathLst>
                    <a:path w="5835" h="1277" extrusionOk="0">
                      <a:moveTo>
                        <a:pt x="342" y="1"/>
                      </a:moveTo>
                      <a:cubicBezTo>
                        <a:pt x="342" y="1"/>
                        <a:pt x="130" y="96"/>
                        <a:pt x="141" y="280"/>
                      </a:cubicBezTo>
                      <a:cubicBezTo>
                        <a:pt x="151" y="461"/>
                        <a:pt x="1" y="936"/>
                        <a:pt x="677" y="936"/>
                      </a:cubicBezTo>
                      <a:cubicBezTo>
                        <a:pt x="1257" y="936"/>
                        <a:pt x="3726" y="1276"/>
                        <a:pt x="4705" y="1276"/>
                      </a:cubicBezTo>
                      <a:cubicBezTo>
                        <a:pt x="4873" y="1276"/>
                        <a:pt x="4997" y="1266"/>
                        <a:pt x="5060" y="1243"/>
                      </a:cubicBezTo>
                      <a:cubicBezTo>
                        <a:pt x="5262" y="1226"/>
                        <a:pt x="5667" y="1127"/>
                        <a:pt x="5705" y="943"/>
                      </a:cubicBezTo>
                      <a:cubicBezTo>
                        <a:pt x="5835" y="352"/>
                        <a:pt x="5561" y="260"/>
                        <a:pt x="5561" y="260"/>
                      </a:cubicBezTo>
                      <a:lnTo>
                        <a:pt x="342" y="1"/>
                      </a:lnTo>
                      <a:close/>
                    </a:path>
                  </a:pathLst>
                </a:custGeom>
                <a:solidFill>
                  <a:srgbClr val="E1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709;p38">
                  <a:extLst>
                    <a:ext uri="{FF2B5EF4-FFF2-40B4-BE49-F238E27FC236}">
                      <a16:creationId xmlns:a16="http://schemas.microsoft.com/office/drawing/2014/main" id="{6EA61ABE-5913-9D82-92EB-A9AD8E0B544C}"/>
                    </a:ext>
                  </a:extLst>
                </p:cNvPr>
                <p:cNvSpPr/>
                <p:nvPr/>
              </p:nvSpPr>
              <p:spPr>
                <a:xfrm flipH="1">
                  <a:off x="6864910" y="4531440"/>
                  <a:ext cx="227553" cy="194752"/>
                </a:xfrm>
                <a:custGeom>
                  <a:avLst/>
                  <a:gdLst/>
                  <a:ahLst/>
                  <a:cxnLst/>
                  <a:rect l="l" t="t" r="r" b="b"/>
                  <a:pathLst>
                    <a:path w="3989" h="3414" extrusionOk="0">
                      <a:moveTo>
                        <a:pt x="2432" y="0"/>
                      </a:moveTo>
                      <a:lnTo>
                        <a:pt x="455" y="136"/>
                      </a:lnTo>
                      <a:cubicBezTo>
                        <a:pt x="455" y="136"/>
                        <a:pt x="520" y="1110"/>
                        <a:pt x="325" y="1812"/>
                      </a:cubicBezTo>
                      <a:cubicBezTo>
                        <a:pt x="134" y="2512"/>
                        <a:pt x="1" y="3233"/>
                        <a:pt x="1045" y="3274"/>
                      </a:cubicBezTo>
                      <a:lnTo>
                        <a:pt x="2859" y="3413"/>
                      </a:lnTo>
                      <a:cubicBezTo>
                        <a:pt x="2859" y="3413"/>
                        <a:pt x="2824" y="1574"/>
                        <a:pt x="3988" y="1468"/>
                      </a:cubicBezTo>
                      <a:cubicBezTo>
                        <a:pt x="3988" y="1468"/>
                        <a:pt x="2506" y="1185"/>
                        <a:pt x="2432" y="0"/>
                      </a:cubicBezTo>
                      <a:close/>
                    </a:path>
                  </a:pathLst>
                </a:custGeom>
                <a:solidFill>
                  <a:srgbClr val="99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710;p38">
                  <a:extLst>
                    <a:ext uri="{FF2B5EF4-FFF2-40B4-BE49-F238E27FC236}">
                      <a16:creationId xmlns:a16="http://schemas.microsoft.com/office/drawing/2014/main" id="{68418FA4-31DC-70E6-7600-6758FA7051C1}"/>
                    </a:ext>
                  </a:extLst>
                </p:cNvPr>
                <p:cNvSpPr/>
                <p:nvPr/>
              </p:nvSpPr>
              <p:spPr>
                <a:xfrm flipH="1">
                  <a:off x="6773065" y="4614784"/>
                  <a:ext cx="165944" cy="124073"/>
                </a:xfrm>
                <a:custGeom>
                  <a:avLst/>
                  <a:gdLst/>
                  <a:ahLst/>
                  <a:cxnLst/>
                  <a:rect l="l" t="t" r="r" b="b"/>
                  <a:pathLst>
                    <a:path w="2909" h="2175" extrusionOk="0">
                      <a:moveTo>
                        <a:pt x="1501" y="1"/>
                      </a:moveTo>
                      <a:cubicBezTo>
                        <a:pt x="1302" y="1"/>
                        <a:pt x="1076" y="59"/>
                        <a:pt x="810" y="178"/>
                      </a:cubicBezTo>
                      <a:cubicBezTo>
                        <a:pt x="1" y="536"/>
                        <a:pt x="100" y="1813"/>
                        <a:pt x="100" y="1813"/>
                      </a:cubicBezTo>
                      <a:cubicBezTo>
                        <a:pt x="116" y="2096"/>
                        <a:pt x="726" y="2175"/>
                        <a:pt x="1317" y="2175"/>
                      </a:cubicBezTo>
                      <a:cubicBezTo>
                        <a:pt x="1759" y="2175"/>
                        <a:pt x="2191" y="2131"/>
                        <a:pt x="2356" y="2096"/>
                      </a:cubicBezTo>
                      <a:cubicBezTo>
                        <a:pt x="2735" y="2014"/>
                        <a:pt x="2909" y="1386"/>
                        <a:pt x="2483" y="703"/>
                      </a:cubicBezTo>
                      <a:cubicBezTo>
                        <a:pt x="2199" y="243"/>
                        <a:pt x="1907" y="1"/>
                        <a:pt x="1501" y="1"/>
                      </a:cubicBezTo>
                      <a:close/>
                    </a:path>
                  </a:pathLst>
                </a:custGeom>
                <a:solidFill>
                  <a:srgbClr val="DC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711;p38">
                  <a:extLst>
                    <a:ext uri="{FF2B5EF4-FFF2-40B4-BE49-F238E27FC236}">
                      <a16:creationId xmlns:a16="http://schemas.microsoft.com/office/drawing/2014/main" id="{02117484-CB9A-7DDB-6E76-24845C6F8264}"/>
                    </a:ext>
                  </a:extLst>
                </p:cNvPr>
                <p:cNvSpPr/>
                <p:nvPr/>
              </p:nvSpPr>
              <p:spPr>
                <a:xfrm flipH="1">
                  <a:off x="6892804" y="4541936"/>
                  <a:ext cx="122533" cy="84769"/>
                </a:xfrm>
                <a:custGeom>
                  <a:avLst/>
                  <a:gdLst/>
                  <a:ahLst/>
                  <a:cxnLst/>
                  <a:rect l="l" t="t" r="r" b="b"/>
                  <a:pathLst>
                    <a:path w="2148" h="1486" extrusionOk="0">
                      <a:moveTo>
                        <a:pt x="155" y="1"/>
                      </a:moveTo>
                      <a:lnTo>
                        <a:pt x="1" y="28"/>
                      </a:lnTo>
                      <a:cubicBezTo>
                        <a:pt x="7" y="75"/>
                        <a:pt x="209" y="1206"/>
                        <a:pt x="831" y="1403"/>
                      </a:cubicBezTo>
                      <a:cubicBezTo>
                        <a:pt x="1008" y="1458"/>
                        <a:pt x="1179" y="1485"/>
                        <a:pt x="1332" y="1485"/>
                      </a:cubicBezTo>
                      <a:cubicBezTo>
                        <a:pt x="1718" y="1485"/>
                        <a:pt x="2019" y="1335"/>
                        <a:pt x="2148" y="1137"/>
                      </a:cubicBezTo>
                      <a:lnTo>
                        <a:pt x="2014" y="1052"/>
                      </a:lnTo>
                      <a:cubicBezTo>
                        <a:pt x="1924" y="1191"/>
                        <a:pt x="1676" y="1327"/>
                        <a:pt x="1332" y="1327"/>
                      </a:cubicBezTo>
                      <a:cubicBezTo>
                        <a:pt x="1194" y="1327"/>
                        <a:pt x="1042" y="1305"/>
                        <a:pt x="878" y="1253"/>
                      </a:cubicBezTo>
                      <a:cubicBezTo>
                        <a:pt x="346" y="1086"/>
                        <a:pt x="158" y="10"/>
                        <a:pt x="15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712;p38">
                  <a:extLst>
                    <a:ext uri="{FF2B5EF4-FFF2-40B4-BE49-F238E27FC236}">
                      <a16:creationId xmlns:a16="http://schemas.microsoft.com/office/drawing/2014/main" id="{D413835B-9C05-4BAC-F353-83BFDCA208BC}"/>
                    </a:ext>
                  </a:extLst>
                </p:cNvPr>
                <p:cNvSpPr/>
                <p:nvPr/>
              </p:nvSpPr>
              <p:spPr>
                <a:xfrm flipH="1">
                  <a:off x="6912427" y="4565496"/>
                  <a:ext cx="87507" cy="65317"/>
                </a:xfrm>
                <a:custGeom>
                  <a:avLst/>
                  <a:gdLst/>
                  <a:ahLst/>
                  <a:cxnLst/>
                  <a:rect l="l" t="t" r="r" b="b"/>
                  <a:pathLst>
                    <a:path w="1534" h="1145" extrusionOk="0">
                      <a:moveTo>
                        <a:pt x="1194" y="1"/>
                      </a:moveTo>
                      <a:cubicBezTo>
                        <a:pt x="879" y="1"/>
                        <a:pt x="275" y="115"/>
                        <a:pt x="24" y="939"/>
                      </a:cubicBezTo>
                      <a:cubicBezTo>
                        <a:pt x="0" y="1025"/>
                        <a:pt x="49" y="1113"/>
                        <a:pt x="131" y="1137"/>
                      </a:cubicBezTo>
                      <a:cubicBezTo>
                        <a:pt x="147" y="1144"/>
                        <a:pt x="161" y="1144"/>
                        <a:pt x="178" y="1144"/>
                      </a:cubicBezTo>
                      <a:cubicBezTo>
                        <a:pt x="243" y="1144"/>
                        <a:pt x="307" y="1100"/>
                        <a:pt x="328" y="1031"/>
                      </a:cubicBezTo>
                      <a:cubicBezTo>
                        <a:pt x="518" y="402"/>
                        <a:pt x="944" y="312"/>
                        <a:pt x="1175" y="312"/>
                      </a:cubicBezTo>
                      <a:cubicBezTo>
                        <a:pt x="1251" y="312"/>
                        <a:pt x="1306" y="321"/>
                        <a:pt x="1325" y="325"/>
                      </a:cubicBezTo>
                      <a:cubicBezTo>
                        <a:pt x="1337" y="328"/>
                        <a:pt x="1349" y="329"/>
                        <a:pt x="1361" y="329"/>
                      </a:cubicBezTo>
                      <a:cubicBezTo>
                        <a:pt x="1433" y="329"/>
                        <a:pt x="1498" y="278"/>
                        <a:pt x="1513" y="205"/>
                      </a:cubicBezTo>
                      <a:cubicBezTo>
                        <a:pt x="1533" y="120"/>
                        <a:pt x="1478" y="35"/>
                        <a:pt x="1393" y="18"/>
                      </a:cubicBezTo>
                      <a:cubicBezTo>
                        <a:pt x="1390" y="17"/>
                        <a:pt x="1313" y="1"/>
                        <a:pt x="1194"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713;p38">
                  <a:extLst>
                    <a:ext uri="{FF2B5EF4-FFF2-40B4-BE49-F238E27FC236}">
                      <a16:creationId xmlns:a16="http://schemas.microsoft.com/office/drawing/2014/main" id="{58910523-3094-B7E6-CDC2-ED2A72632D6D}"/>
                    </a:ext>
                  </a:extLst>
                </p:cNvPr>
                <p:cNvSpPr/>
                <p:nvPr/>
              </p:nvSpPr>
              <p:spPr>
                <a:xfrm flipH="1">
                  <a:off x="6889266" y="4585177"/>
                  <a:ext cx="77182" cy="51055"/>
                </a:xfrm>
                <a:custGeom>
                  <a:avLst/>
                  <a:gdLst/>
                  <a:ahLst/>
                  <a:cxnLst/>
                  <a:rect l="l" t="t" r="r" b="b"/>
                  <a:pathLst>
                    <a:path w="1353" h="895" extrusionOk="0">
                      <a:moveTo>
                        <a:pt x="1194" y="0"/>
                      </a:moveTo>
                      <a:cubicBezTo>
                        <a:pt x="1192" y="0"/>
                        <a:pt x="1190" y="0"/>
                        <a:pt x="1189" y="0"/>
                      </a:cubicBezTo>
                      <a:cubicBezTo>
                        <a:pt x="1154" y="4"/>
                        <a:pt x="325" y="27"/>
                        <a:pt x="35" y="673"/>
                      </a:cubicBezTo>
                      <a:cubicBezTo>
                        <a:pt x="1" y="755"/>
                        <a:pt x="38" y="847"/>
                        <a:pt x="117" y="881"/>
                      </a:cubicBezTo>
                      <a:cubicBezTo>
                        <a:pt x="137" y="891"/>
                        <a:pt x="161" y="894"/>
                        <a:pt x="182" y="894"/>
                      </a:cubicBezTo>
                      <a:cubicBezTo>
                        <a:pt x="243" y="894"/>
                        <a:pt x="301" y="861"/>
                        <a:pt x="325" y="802"/>
                      </a:cubicBezTo>
                      <a:cubicBezTo>
                        <a:pt x="530" y="341"/>
                        <a:pt x="1185" y="317"/>
                        <a:pt x="1198" y="317"/>
                      </a:cubicBezTo>
                      <a:cubicBezTo>
                        <a:pt x="1284" y="314"/>
                        <a:pt x="1352" y="243"/>
                        <a:pt x="1352" y="157"/>
                      </a:cubicBezTo>
                      <a:cubicBezTo>
                        <a:pt x="1349" y="70"/>
                        <a:pt x="1277" y="0"/>
                        <a:pt x="1194" y="0"/>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714;p38">
                  <a:extLst>
                    <a:ext uri="{FF2B5EF4-FFF2-40B4-BE49-F238E27FC236}">
                      <a16:creationId xmlns:a16="http://schemas.microsoft.com/office/drawing/2014/main" id="{CEC83E51-C172-B79B-F5D7-18919678B04E}"/>
                    </a:ext>
                  </a:extLst>
                </p:cNvPr>
                <p:cNvSpPr/>
                <p:nvPr/>
              </p:nvSpPr>
              <p:spPr>
                <a:xfrm flipH="1">
                  <a:off x="6879116" y="4733725"/>
                  <a:ext cx="332686" cy="72504"/>
                </a:xfrm>
                <a:custGeom>
                  <a:avLst/>
                  <a:gdLst/>
                  <a:ahLst/>
                  <a:cxnLst/>
                  <a:rect l="l" t="t" r="r" b="b"/>
                  <a:pathLst>
                    <a:path w="5832" h="1271" extrusionOk="0">
                      <a:moveTo>
                        <a:pt x="342" y="1"/>
                      </a:moveTo>
                      <a:cubicBezTo>
                        <a:pt x="342" y="1"/>
                        <a:pt x="127" y="97"/>
                        <a:pt x="137" y="281"/>
                      </a:cubicBezTo>
                      <a:cubicBezTo>
                        <a:pt x="147" y="461"/>
                        <a:pt x="1" y="888"/>
                        <a:pt x="676" y="936"/>
                      </a:cubicBezTo>
                      <a:cubicBezTo>
                        <a:pt x="1285" y="977"/>
                        <a:pt x="3644" y="1271"/>
                        <a:pt x="4668" y="1271"/>
                      </a:cubicBezTo>
                      <a:cubicBezTo>
                        <a:pt x="4840" y="1271"/>
                        <a:pt x="4974" y="1263"/>
                        <a:pt x="5056" y="1244"/>
                      </a:cubicBezTo>
                      <a:cubicBezTo>
                        <a:pt x="5261" y="1226"/>
                        <a:pt x="5663" y="1127"/>
                        <a:pt x="5704" y="943"/>
                      </a:cubicBezTo>
                      <a:cubicBezTo>
                        <a:pt x="5831" y="352"/>
                        <a:pt x="5558" y="264"/>
                        <a:pt x="5558" y="264"/>
                      </a:cubicBezTo>
                      <a:lnTo>
                        <a:pt x="342" y="1"/>
                      </a:lnTo>
                      <a:close/>
                    </a:path>
                  </a:pathLst>
                </a:custGeom>
                <a:solidFill>
                  <a:srgbClr val="E1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715;p38">
                  <a:extLst>
                    <a:ext uri="{FF2B5EF4-FFF2-40B4-BE49-F238E27FC236}">
                      <a16:creationId xmlns:a16="http://schemas.microsoft.com/office/drawing/2014/main" id="{C8248C9C-0DCC-AB51-AB19-BE220CBE6520}"/>
                    </a:ext>
                  </a:extLst>
                </p:cNvPr>
                <p:cNvSpPr/>
                <p:nvPr/>
              </p:nvSpPr>
              <p:spPr>
                <a:xfrm flipH="1">
                  <a:off x="6975750" y="4572513"/>
                  <a:ext cx="227495" cy="194809"/>
                </a:xfrm>
                <a:custGeom>
                  <a:avLst/>
                  <a:gdLst/>
                  <a:ahLst/>
                  <a:cxnLst/>
                  <a:rect l="l" t="t" r="r" b="b"/>
                  <a:pathLst>
                    <a:path w="3988" h="3415" extrusionOk="0">
                      <a:moveTo>
                        <a:pt x="2431" y="0"/>
                      </a:moveTo>
                      <a:lnTo>
                        <a:pt x="451" y="137"/>
                      </a:lnTo>
                      <a:cubicBezTo>
                        <a:pt x="451" y="137"/>
                        <a:pt x="516" y="1110"/>
                        <a:pt x="325" y="1813"/>
                      </a:cubicBezTo>
                      <a:cubicBezTo>
                        <a:pt x="131" y="2513"/>
                        <a:pt x="0" y="3233"/>
                        <a:pt x="1042" y="3277"/>
                      </a:cubicBezTo>
                      <a:lnTo>
                        <a:pt x="2855" y="3414"/>
                      </a:lnTo>
                      <a:cubicBezTo>
                        <a:pt x="2855" y="3414"/>
                        <a:pt x="2820" y="1577"/>
                        <a:pt x="3988" y="1472"/>
                      </a:cubicBezTo>
                      <a:cubicBezTo>
                        <a:pt x="3988" y="1472"/>
                        <a:pt x="2502" y="1185"/>
                        <a:pt x="2431" y="0"/>
                      </a:cubicBez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716;p38">
                  <a:extLst>
                    <a:ext uri="{FF2B5EF4-FFF2-40B4-BE49-F238E27FC236}">
                      <a16:creationId xmlns:a16="http://schemas.microsoft.com/office/drawing/2014/main" id="{3A175B4B-6493-1D46-7E16-A1A55F32836E}"/>
                    </a:ext>
                  </a:extLst>
                </p:cNvPr>
                <p:cNvSpPr/>
                <p:nvPr/>
              </p:nvSpPr>
              <p:spPr>
                <a:xfrm flipH="1">
                  <a:off x="7138727" y="4677078"/>
                  <a:ext cx="45636" cy="59840"/>
                </a:xfrm>
                <a:custGeom>
                  <a:avLst/>
                  <a:gdLst/>
                  <a:ahLst/>
                  <a:cxnLst/>
                  <a:rect l="l" t="t" r="r" b="b"/>
                  <a:pathLst>
                    <a:path w="800" h="1049" extrusionOk="0">
                      <a:moveTo>
                        <a:pt x="373" y="0"/>
                      </a:moveTo>
                      <a:lnTo>
                        <a:pt x="236" y="311"/>
                      </a:lnTo>
                      <a:lnTo>
                        <a:pt x="0" y="311"/>
                      </a:lnTo>
                      <a:lnTo>
                        <a:pt x="141" y="574"/>
                      </a:lnTo>
                      <a:lnTo>
                        <a:pt x="55" y="942"/>
                      </a:lnTo>
                      <a:lnTo>
                        <a:pt x="349" y="731"/>
                      </a:lnTo>
                      <a:lnTo>
                        <a:pt x="608" y="1049"/>
                      </a:lnTo>
                      <a:lnTo>
                        <a:pt x="544" y="584"/>
                      </a:lnTo>
                      <a:lnTo>
                        <a:pt x="799" y="488"/>
                      </a:lnTo>
                      <a:lnTo>
                        <a:pt x="482" y="397"/>
                      </a:lnTo>
                      <a:lnTo>
                        <a:pt x="373" y="0"/>
                      </a:ln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717;p38">
                  <a:extLst>
                    <a:ext uri="{FF2B5EF4-FFF2-40B4-BE49-F238E27FC236}">
                      <a16:creationId xmlns:a16="http://schemas.microsoft.com/office/drawing/2014/main" id="{F41A7C30-9BA6-ED5E-6CBC-1EBFF7633D05}"/>
                    </a:ext>
                  </a:extLst>
                </p:cNvPr>
                <p:cNvSpPr/>
                <p:nvPr/>
              </p:nvSpPr>
              <p:spPr>
                <a:xfrm flipH="1">
                  <a:off x="6884019" y="4655857"/>
                  <a:ext cx="166001" cy="124130"/>
                </a:xfrm>
                <a:custGeom>
                  <a:avLst/>
                  <a:gdLst/>
                  <a:ahLst/>
                  <a:cxnLst/>
                  <a:rect l="l" t="t" r="r" b="b"/>
                  <a:pathLst>
                    <a:path w="2910" h="2176" extrusionOk="0">
                      <a:moveTo>
                        <a:pt x="1503" y="1"/>
                      </a:moveTo>
                      <a:cubicBezTo>
                        <a:pt x="1304" y="1"/>
                        <a:pt x="1077" y="59"/>
                        <a:pt x="810" y="178"/>
                      </a:cubicBezTo>
                      <a:cubicBezTo>
                        <a:pt x="1" y="536"/>
                        <a:pt x="100" y="1816"/>
                        <a:pt x="100" y="1816"/>
                      </a:cubicBezTo>
                      <a:cubicBezTo>
                        <a:pt x="116" y="2097"/>
                        <a:pt x="726" y="2176"/>
                        <a:pt x="1318" y="2176"/>
                      </a:cubicBezTo>
                      <a:cubicBezTo>
                        <a:pt x="1762" y="2176"/>
                        <a:pt x="2195" y="2132"/>
                        <a:pt x="2360" y="2097"/>
                      </a:cubicBezTo>
                      <a:cubicBezTo>
                        <a:pt x="2739" y="2015"/>
                        <a:pt x="2909" y="1386"/>
                        <a:pt x="2486" y="704"/>
                      </a:cubicBezTo>
                      <a:cubicBezTo>
                        <a:pt x="2200" y="243"/>
                        <a:pt x="1909" y="1"/>
                        <a:pt x="1503"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718;p38">
                  <a:extLst>
                    <a:ext uri="{FF2B5EF4-FFF2-40B4-BE49-F238E27FC236}">
                      <a16:creationId xmlns:a16="http://schemas.microsoft.com/office/drawing/2014/main" id="{6D5D84CC-03AF-8205-2491-5376982B8FF2}"/>
                    </a:ext>
                  </a:extLst>
                </p:cNvPr>
                <p:cNvSpPr/>
                <p:nvPr/>
              </p:nvSpPr>
              <p:spPr>
                <a:xfrm flipH="1">
                  <a:off x="7003758" y="4583009"/>
                  <a:ext cx="122590" cy="84769"/>
                </a:xfrm>
                <a:custGeom>
                  <a:avLst/>
                  <a:gdLst/>
                  <a:ahLst/>
                  <a:cxnLst/>
                  <a:rect l="l" t="t" r="r" b="b"/>
                  <a:pathLst>
                    <a:path w="2149" h="1486" extrusionOk="0">
                      <a:moveTo>
                        <a:pt x="158" y="1"/>
                      </a:moveTo>
                      <a:lnTo>
                        <a:pt x="1" y="28"/>
                      </a:lnTo>
                      <a:cubicBezTo>
                        <a:pt x="8" y="76"/>
                        <a:pt x="209" y="1206"/>
                        <a:pt x="831" y="1403"/>
                      </a:cubicBezTo>
                      <a:cubicBezTo>
                        <a:pt x="1008" y="1461"/>
                        <a:pt x="1179" y="1485"/>
                        <a:pt x="1332" y="1485"/>
                      </a:cubicBezTo>
                      <a:cubicBezTo>
                        <a:pt x="1718" y="1485"/>
                        <a:pt x="2022" y="1335"/>
                        <a:pt x="2148" y="1141"/>
                      </a:cubicBezTo>
                      <a:lnTo>
                        <a:pt x="2015" y="1052"/>
                      </a:lnTo>
                      <a:cubicBezTo>
                        <a:pt x="1925" y="1191"/>
                        <a:pt x="1678" y="1327"/>
                        <a:pt x="1334" y="1327"/>
                      </a:cubicBezTo>
                      <a:cubicBezTo>
                        <a:pt x="1196" y="1327"/>
                        <a:pt x="1043" y="1305"/>
                        <a:pt x="878" y="1253"/>
                      </a:cubicBezTo>
                      <a:cubicBezTo>
                        <a:pt x="349" y="1086"/>
                        <a:pt x="158" y="11"/>
                        <a:pt x="158"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719;p38">
                  <a:extLst>
                    <a:ext uri="{FF2B5EF4-FFF2-40B4-BE49-F238E27FC236}">
                      <a16:creationId xmlns:a16="http://schemas.microsoft.com/office/drawing/2014/main" id="{D195BDCF-EC7F-6889-448A-5A253683E534}"/>
                    </a:ext>
                  </a:extLst>
                </p:cNvPr>
                <p:cNvSpPr/>
                <p:nvPr/>
              </p:nvSpPr>
              <p:spPr>
                <a:xfrm flipH="1">
                  <a:off x="7023438" y="4606569"/>
                  <a:ext cx="87507" cy="65317"/>
                </a:xfrm>
                <a:custGeom>
                  <a:avLst/>
                  <a:gdLst/>
                  <a:ahLst/>
                  <a:cxnLst/>
                  <a:rect l="l" t="t" r="r" b="b"/>
                  <a:pathLst>
                    <a:path w="1534" h="1145" extrusionOk="0">
                      <a:moveTo>
                        <a:pt x="1196" y="1"/>
                      </a:moveTo>
                      <a:cubicBezTo>
                        <a:pt x="882" y="1"/>
                        <a:pt x="279" y="116"/>
                        <a:pt x="28" y="943"/>
                      </a:cubicBezTo>
                      <a:cubicBezTo>
                        <a:pt x="0" y="1025"/>
                        <a:pt x="49" y="1113"/>
                        <a:pt x="131" y="1138"/>
                      </a:cubicBezTo>
                      <a:cubicBezTo>
                        <a:pt x="147" y="1144"/>
                        <a:pt x="161" y="1144"/>
                        <a:pt x="178" y="1144"/>
                      </a:cubicBezTo>
                      <a:cubicBezTo>
                        <a:pt x="246" y="1144"/>
                        <a:pt x="308" y="1103"/>
                        <a:pt x="328" y="1035"/>
                      </a:cubicBezTo>
                      <a:cubicBezTo>
                        <a:pt x="521" y="407"/>
                        <a:pt x="945" y="314"/>
                        <a:pt x="1177" y="314"/>
                      </a:cubicBezTo>
                      <a:cubicBezTo>
                        <a:pt x="1253" y="314"/>
                        <a:pt x="1309" y="324"/>
                        <a:pt x="1329" y="328"/>
                      </a:cubicBezTo>
                      <a:cubicBezTo>
                        <a:pt x="1339" y="330"/>
                        <a:pt x="1350" y="331"/>
                        <a:pt x="1360" y="331"/>
                      </a:cubicBezTo>
                      <a:cubicBezTo>
                        <a:pt x="1433" y="331"/>
                        <a:pt x="1498" y="280"/>
                        <a:pt x="1516" y="205"/>
                      </a:cubicBezTo>
                      <a:cubicBezTo>
                        <a:pt x="1533" y="120"/>
                        <a:pt x="1478" y="35"/>
                        <a:pt x="1393" y="18"/>
                      </a:cubicBezTo>
                      <a:cubicBezTo>
                        <a:pt x="1391" y="17"/>
                        <a:pt x="1314" y="1"/>
                        <a:pt x="1196"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720;p38">
                  <a:extLst>
                    <a:ext uri="{FF2B5EF4-FFF2-40B4-BE49-F238E27FC236}">
                      <a16:creationId xmlns:a16="http://schemas.microsoft.com/office/drawing/2014/main" id="{01D4E9C9-B6D8-73E4-1C7D-7CFCC824A8A2}"/>
                    </a:ext>
                  </a:extLst>
                </p:cNvPr>
                <p:cNvSpPr/>
                <p:nvPr/>
              </p:nvSpPr>
              <p:spPr>
                <a:xfrm flipH="1">
                  <a:off x="7000106" y="4626250"/>
                  <a:ext cx="77353" cy="51283"/>
                </a:xfrm>
                <a:custGeom>
                  <a:avLst/>
                  <a:gdLst/>
                  <a:ahLst/>
                  <a:cxnLst/>
                  <a:rect l="l" t="t" r="r" b="b"/>
                  <a:pathLst>
                    <a:path w="1356" h="899" extrusionOk="0">
                      <a:moveTo>
                        <a:pt x="1192" y="1"/>
                      </a:moveTo>
                      <a:cubicBezTo>
                        <a:pt x="1154" y="4"/>
                        <a:pt x="325" y="28"/>
                        <a:pt x="39" y="673"/>
                      </a:cubicBezTo>
                      <a:cubicBezTo>
                        <a:pt x="1" y="755"/>
                        <a:pt x="39" y="847"/>
                        <a:pt x="117" y="885"/>
                      </a:cubicBezTo>
                      <a:cubicBezTo>
                        <a:pt x="138" y="891"/>
                        <a:pt x="161" y="898"/>
                        <a:pt x="182" y="898"/>
                      </a:cubicBezTo>
                      <a:cubicBezTo>
                        <a:pt x="243" y="898"/>
                        <a:pt x="302" y="861"/>
                        <a:pt x="329" y="803"/>
                      </a:cubicBezTo>
                      <a:cubicBezTo>
                        <a:pt x="533" y="342"/>
                        <a:pt x="1192" y="318"/>
                        <a:pt x="1199" y="318"/>
                      </a:cubicBezTo>
                      <a:cubicBezTo>
                        <a:pt x="1285" y="318"/>
                        <a:pt x="1356" y="243"/>
                        <a:pt x="1353" y="158"/>
                      </a:cubicBezTo>
                      <a:cubicBezTo>
                        <a:pt x="1349" y="69"/>
                        <a:pt x="1277" y="4"/>
                        <a:pt x="1192"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721;p38">
                  <a:extLst>
                    <a:ext uri="{FF2B5EF4-FFF2-40B4-BE49-F238E27FC236}">
                      <a16:creationId xmlns:a16="http://schemas.microsoft.com/office/drawing/2014/main" id="{06727D6F-AD33-BFC3-4431-1DE063A81057}"/>
                    </a:ext>
                  </a:extLst>
                </p:cNvPr>
                <p:cNvSpPr/>
                <p:nvPr/>
              </p:nvSpPr>
              <p:spPr>
                <a:xfrm flipH="1">
                  <a:off x="6709351" y="2692905"/>
                  <a:ext cx="601368" cy="528750"/>
                </a:xfrm>
                <a:custGeom>
                  <a:avLst/>
                  <a:gdLst/>
                  <a:ahLst/>
                  <a:cxnLst/>
                  <a:rect l="l" t="t" r="r" b="b"/>
                  <a:pathLst>
                    <a:path w="10542" h="9269" extrusionOk="0">
                      <a:moveTo>
                        <a:pt x="6645" y="1"/>
                      </a:moveTo>
                      <a:cubicBezTo>
                        <a:pt x="5506" y="1"/>
                        <a:pt x="4402" y="359"/>
                        <a:pt x="3879" y="520"/>
                      </a:cubicBezTo>
                      <a:cubicBezTo>
                        <a:pt x="2967" y="800"/>
                        <a:pt x="561" y="2227"/>
                        <a:pt x="280" y="4043"/>
                      </a:cubicBezTo>
                      <a:cubicBezTo>
                        <a:pt x="0" y="5862"/>
                        <a:pt x="2288" y="8873"/>
                        <a:pt x="2346" y="9228"/>
                      </a:cubicBezTo>
                      <a:cubicBezTo>
                        <a:pt x="2350" y="9256"/>
                        <a:pt x="2401" y="9269"/>
                        <a:pt x="2490" y="9269"/>
                      </a:cubicBezTo>
                      <a:cubicBezTo>
                        <a:pt x="3555" y="9269"/>
                        <a:pt x="10121" y="7453"/>
                        <a:pt x="10121" y="7453"/>
                      </a:cubicBezTo>
                      <a:cubicBezTo>
                        <a:pt x="10121" y="7453"/>
                        <a:pt x="10542" y="2227"/>
                        <a:pt x="8992" y="800"/>
                      </a:cubicBezTo>
                      <a:cubicBezTo>
                        <a:pt x="8336" y="194"/>
                        <a:pt x="7481" y="1"/>
                        <a:pt x="6645" y="1"/>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722;p38">
                  <a:extLst>
                    <a:ext uri="{FF2B5EF4-FFF2-40B4-BE49-F238E27FC236}">
                      <a16:creationId xmlns:a16="http://schemas.microsoft.com/office/drawing/2014/main" id="{50200C99-82ED-3D0D-A785-377DC7428239}"/>
                    </a:ext>
                  </a:extLst>
                </p:cNvPr>
                <p:cNvSpPr/>
                <p:nvPr/>
              </p:nvSpPr>
              <p:spPr>
                <a:xfrm flipH="1">
                  <a:off x="7045060" y="2953319"/>
                  <a:ext cx="214432" cy="254364"/>
                </a:xfrm>
                <a:custGeom>
                  <a:avLst/>
                  <a:gdLst/>
                  <a:ahLst/>
                  <a:cxnLst/>
                  <a:rect l="l" t="t" r="r" b="b"/>
                  <a:pathLst>
                    <a:path w="3759" h="4459" extrusionOk="0">
                      <a:moveTo>
                        <a:pt x="1386" y="1"/>
                      </a:moveTo>
                      <a:cubicBezTo>
                        <a:pt x="1302" y="1"/>
                        <a:pt x="1220" y="23"/>
                        <a:pt x="1140" y="72"/>
                      </a:cubicBezTo>
                      <a:cubicBezTo>
                        <a:pt x="93" y="717"/>
                        <a:pt x="0" y="2048"/>
                        <a:pt x="0" y="2048"/>
                      </a:cubicBezTo>
                      <a:lnTo>
                        <a:pt x="1202" y="4458"/>
                      </a:lnTo>
                      <a:lnTo>
                        <a:pt x="3759" y="3400"/>
                      </a:lnTo>
                      <a:cubicBezTo>
                        <a:pt x="3759" y="3400"/>
                        <a:pt x="2416" y="1"/>
                        <a:pt x="1386" y="1"/>
                      </a:cubicBezTo>
                      <a:close/>
                    </a:path>
                  </a:pathLst>
                </a:custGeom>
                <a:solidFill>
                  <a:srgbClr val="DEC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723;p38">
                  <a:extLst>
                    <a:ext uri="{FF2B5EF4-FFF2-40B4-BE49-F238E27FC236}">
                      <a16:creationId xmlns:a16="http://schemas.microsoft.com/office/drawing/2014/main" id="{64FB4325-368B-AAFA-0F0D-FF3BFB7EEE9D}"/>
                    </a:ext>
                  </a:extLst>
                </p:cNvPr>
                <p:cNvSpPr/>
                <p:nvPr/>
              </p:nvSpPr>
              <p:spPr>
                <a:xfrm flipH="1">
                  <a:off x="6668850" y="3103921"/>
                  <a:ext cx="691328" cy="1379006"/>
                </a:xfrm>
                <a:custGeom>
                  <a:avLst/>
                  <a:gdLst/>
                  <a:ahLst/>
                  <a:cxnLst/>
                  <a:rect l="l" t="t" r="r" b="b"/>
                  <a:pathLst>
                    <a:path w="12119" h="24174" extrusionOk="0">
                      <a:moveTo>
                        <a:pt x="9345" y="1"/>
                      </a:moveTo>
                      <a:cubicBezTo>
                        <a:pt x="6833" y="1"/>
                        <a:pt x="3500" y="1145"/>
                        <a:pt x="2779" y="1590"/>
                      </a:cubicBezTo>
                      <a:cubicBezTo>
                        <a:pt x="2608" y="1696"/>
                        <a:pt x="3213" y="2921"/>
                        <a:pt x="3213" y="2921"/>
                      </a:cubicBezTo>
                      <a:cubicBezTo>
                        <a:pt x="3213" y="2921"/>
                        <a:pt x="219" y="5798"/>
                        <a:pt x="127" y="10270"/>
                      </a:cubicBezTo>
                      <a:cubicBezTo>
                        <a:pt x="0" y="16230"/>
                        <a:pt x="2595" y="23498"/>
                        <a:pt x="2595" y="23498"/>
                      </a:cubicBezTo>
                      <a:cubicBezTo>
                        <a:pt x="2595" y="23498"/>
                        <a:pt x="2803" y="24174"/>
                        <a:pt x="3943" y="24174"/>
                      </a:cubicBezTo>
                      <a:cubicBezTo>
                        <a:pt x="5086" y="24174"/>
                        <a:pt x="5879" y="23662"/>
                        <a:pt x="5879" y="23662"/>
                      </a:cubicBezTo>
                      <a:cubicBezTo>
                        <a:pt x="5929" y="23664"/>
                        <a:pt x="5978" y="23665"/>
                        <a:pt x="6026" y="23665"/>
                      </a:cubicBezTo>
                      <a:cubicBezTo>
                        <a:pt x="7377" y="23665"/>
                        <a:pt x="7506" y="22754"/>
                        <a:pt x="7506" y="22754"/>
                      </a:cubicBezTo>
                      <a:cubicBezTo>
                        <a:pt x="7763" y="21962"/>
                        <a:pt x="10022" y="16534"/>
                        <a:pt x="11070" y="11574"/>
                      </a:cubicBezTo>
                      <a:cubicBezTo>
                        <a:pt x="12119" y="6614"/>
                        <a:pt x="11654" y="1959"/>
                        <a:pt x="11675" y="1655"/>
                      </a:cubicBezTo>
                      <a:cubicBezTo>
                        <a:pt x="11699" y="1351"/>
                        <a:pt x="11675" y="607"/>
                        <a:pt x="11675" y="607"/>
                      </a:cubicBezTo>
                      <a:cubicBezTo>
                        <a:pt x="11147" y="168"/>
                        <a:pt x="10306" y="1"/>
                        <a:pt x="9345" y="1"/>
                      </a:cubicBezTo>
                      <a:close/>
                    </a:path>
                  </a:pathLst>
                </a:custGeom>
                <a:solidFill>
                  <a:srgbClr val="2AB0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724;p38">
                  <a:extLst>
                    <a:ext uri="{FF2B5EF4-FFF2-40B4-BE49-F238E27FC236}">
                      <a16:creationId xmlns:a16="http://schemas.microsoft.com/office/drawing/2014/main" id="{1B901324-85B1-6C8D-C225-AF6C313A501E}"/>
                    </a:ext>
                  </a:extLst>
                </p:cNvPr>
                <p:cNvSpPr/>
                <p:nvPr/>
              </p:nvSpPr>
              <p:spPr>
                <a:xfrm flipH="1">
                  <a:off x="6700958" y="3139061"/>
                  <a:ext cx="92185" cy="221049"/>
                </a:xfrm>
                <a:custGeom>
                  <a:avLst/>
                  <a:gdLst/>
                  <a:ahLst/>
                  <a:cxnLst/>
                  <a:rect l="l" t="t" r="r" b="b"/>
                  <a:pathLst>
                    <a:path w="1616" h="3875" extrusionOk="0">
                      <a:moveTo>
                        <a:pt x="1524" y="1"/>
                      </a:moveTo>
                      <a:cubicBezTo>
                        <a:pt x="1478" y="1"/>
                        <a:pt x="1442" y="35"/>
                        <a:pt x="1445" y="79"/>
                      </a:cubicBezTo>
                      <a:cubicBezTo>
                        <a:pt x="1462" y="1721"/>
                        <a:pt x="1373" y="3486"/>
                        <a:pt x="1196" y="3605"/>
                      </a:cubicBezTo>
                      <a:cubicBezTo>
                        <a:pt x="1043" y="3695"/>
                        <a:pt x="747" y="3719"/>
                        <a:pt x="490" y="3719"/>
                      </a:cubicBezTo>
                      <a:cubicBezTo>
                        <a:pt x="327" y="3719"/>
                        <a:pt x="179" y="3709"/>
                        <a:pt x="93" y="3701"/>
                      </a:cubicBezTo>
                      <a:cubicBezTo>
                        <a:pt x="89" y="3701"/>
                        <a:pt x="84" y="3700"/>
                        <a:pt x="80" y="3700"/>
                      </a:cubicBezTo>
                      <a:cubicBezTo>
                        <a:pt x="42" y="3700"/>
                        <a:pt x="11" y="3729"/>
                        <a:pt x="8" y="3769"/>
                      </a:cubicBezTo>
                      <a:cubicBezTo>
                        <a:pt x="0" y="3813"/>
                        <a:pt x="35" y="3851"/>
                        <a:pt x="76" y="3858"/>
                      </a:cubicBezTo>
                      <a:cubicBezTo>
                        <a:pt x="93" y="3858"/>
                        <a:pt x="274" y="3875"/>
                        <a:pt x="499" y="3875"/>
                      </a:cubicBezTo>
                      <a:cubicBezTo>
                        <a:pt x="766" y="3875"/>
                        <a:pt x="1089" y="3851"/>
                        <a:pt x="1274" y="3742"/>
                      </a:cubicBezTo>
                      <a:cubicBezTo>
                        <a:pt x="1615" y="3547"/>
                        <a:pt x="1612" y="888"/>
                        <a:pt x="1601" y="79"/>
                      </a:cubicBezTo>
                      <a:cubicBezTo>
                        <a:pt x="1601" y="35"/>
                        <a:pt x="1564" y="1"/>
                        <a:pt x="1524" y="1"/>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725;p38">
                  <a:extLst>
                    <a:ext uri="{FF2B5EF4-FFF2-40B4-BE49-F238E27FC236}">
                      <a16:creationId xmlns:a16="http://schemas.microsoft.com/office/drawing/2014/main" id="{0ECC5082-59C8-D6A3-C2CC-35119D73E7A5}"/>
                    </a:ext>
                  </a:extLst>
                </p:cNvPr>
                <p:cNvSpPr/>
                <p:nvPr/>
              </p:nvSpPr>
              <p:spPr>
                <a:xfrm flipH="1">
                  <a:off x="6709970" y="3134212"/>
                  <a:ext cx="23388" cy="49116"/>
                </a:xfrm>
                <a:custGeom>
                  <a:avLst/>
                  <a:gdLst/>
                  <a:ahLst/>
                  <a:cxnLst/>
                  <a:rect l="l" t="t" r="r" b="b"/>
                  <a:pathLst>
                    <a:path w="410" h="861" extrusionOk="0">
                      <a:moveTo>
                        <a:pt x="205" y="0"/>
                      </a:moveTo>
                      <a:cubicBezTo>
                        <a:pt x="93" y="0"/>
                        <a:pt x="0" y="191"/>
                        <a:pt x="0" y="431"/>
                      </a:cubicBezTo>
                      <a:cubicBezTo>
                        <a:pt x="0" y="666"/>
                        <a:pt x="93" y="861"/>
                        <a:pt x="205" y="861"/>
                      </a:cubicBezTo>
                      <a:cubicBezTo>
                        <a:pt x="318" y="861"/>
                        <a:pt x="410" y="666"/>
                        <a:pt x="410" y="431"/>
                      </a:cubicBezTo>
                      <a:cubicBezTo>
                        <a:pt x="410" y="191"/>
                        <a:pt x="318" y="0"/>
                        <a:pt x="205" y="0"/>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726;p38">
                  <a:extLst>
                    <a:ext uri="{FF2B5EF4-FFF2-40B4-BE49-F238E27FC236}">
                      <a16:creationId xmlns:a16="http://schemas.microsoft.com/office/drawing/2014/main" id="{553A448B-2061-69E0-88F1-EC9787BC2F5E}"/>
                    </a:ext>
                  </a:extLst>
                </p:cNvPr>
                <p:cNvSpPr/>
                <p:nvPr/>
              </p:nvSpPr>
              <p:spPr>
                <a:xfrm flipH="1">
                  <a:off x="6744375" y="3189946"/>
                  <a:ext cx="437649" cy="85111"/>
                </a:xfrm>
                <a:custGeom>
                  <a:avLst/>
                  <a:gdLst/>
                  <a:ahLst/>
                  <a:cxnLst/>
                  <a:rect l="l" t="t" r="r" b="b"/>
                  <a:pathLst>
                    <a:path w="7672" h="1492" extrusionOk="0">
                      <a:moveTo>
                        <a:pt x="6523" y="1"/>
                      </a:moveTo>
                      <a:cubicBezTo>
                        <a:pt x="3032" y="1"/>
                        <a:pt x="90" y="1325"/>
                        <a:pt x="59" y="1341"/>
                      </a:cubicBezTo>
                      <a:cubicBezTo>
                        <a:pt x="18" y="1358"/>
                        <a:pt x="0" y="1406"/>
                        <a:pt x="18" y="1444"/>
                      </a:cubicBezTo>
                      <a:cubicBezTo>
                        <a:pt x="32" y="1475"/>
                        <a:pt x="62" y="1491"/>
                        <a:pt x="90" y="1491"/>
                      </a:cubicBezTo>
                      <a:cubicBezTo>
                        <a:pt x="103" y="1491"/>
                        <a:pt x="113" y="1488"/>
                        <a:pt x="123" y="1484"/>
                      </a:cubicBezTo>
                      <a:cubicBezTo>
                        <a:pt x="155" y="1469"/>
                        <a:pt x="3067" y="158"/>
                        <a:pt x="6523" y="158"/>
                      </a:cubicBezTo>
                      <a:cubicBezTo>
                        <a:pt x="6871" y="158"/>
                        <a:pt x="7225" y="171"/>
                        <a:pt x="7583" y="201"/>
                      </a:cubicBezTo>
                      <a:cubicBezTo>
                        <a:pt x="7585" y="201"/>
                        <a:pt x="7588" y="201"/>
                        <a:pt x="7590" y="201"/>
                      </a:cubicBezTo>
                      <a:cubicBezTo>
                        <a:pt x="7631" y="201"/>
                        <a:pt x="7665" y="171"/>
                        <a:pt x="7668" y="129"/>
                      </a:cubicBezTo>
                      <a:cubicBezTo>
                        <a:pt x="7671" y="85"/>
                        <a:pt x="7640" y="47"/>
                        <a:pt x="7596" y="44"/>
                      </a:cubicBezTo>
                      <a:cubicBezTo>
                        <a:pt x="7234" y="14"/>
                        <a:pt x="6876" y="1"/>
                        <a:pt x="6523" y="1"/>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727;p38">
                  <a:extLst>
                    <a:ext uri="{FF2B5EF4-FFF2-40B4-BE49-F238E27FC236}">
                      <a16:creationId xmlns:a16="http://schemas.microsoft.com/office/drawing/2014/main" id="{9F018CA2-4AF9-ADA2-8859-DD2CBC1FEE8D}"/>
                    </a:ext>
                  </a:extLst>
                </p:cNvPr>
                <p:cNvSpPr/>
                <p:nvPr/>
              </p:nvSpPr>
              <p:spPr>
                <a:xfrm flipH="1">
                  <a:off x="7055555" y="3137521"/>
                  <a:ext cx="79521" cy="118654"/>
                </a:xfrm>
                <a:custGeom>
                  <a:avLst/>
                  <a:gdLst/>
                  <a:ahLst/>
                  <a:cxnLst/>
                  <a:rect l="l" t="t" r="r" b="b"/>
                  <a:pathLst>
                    <a:path w="1394" h="2080" extrusionOk="0">
                      <a:moveTo>
                        <a:pt x="1202" y="1"/>
                      </a:moveTo>
                      <a:lnTo>
                        <a:pt x="263" y="223"/>
                      </a:lnTo>
                      <a:cubicBezTo>
                        <a:pt x="1" y="1393"/>
                        <a:pt x="673" y="2079"/>
                        <a:pt x="673" y="2079"/>
                      </a:cubicBezTo>
                      <a:lnTo>
                        <a:pt x="1394" y="1878"/>
                      </a:lnTo>
                      <a:cubicBezTo>
                        <a:pt x="800" y="1226"/>
                        <a:pt x="1202" y="1"/>
                        <a:pt x="1202" y="1"/>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728;p38">
                  <a:extLst>
                    <a:ext uri="{FF2B5EF4-FFF2-40B4-BE49-F238E27FC236}">
                      <a16:creationId xmlns:a16="http://schemas.microsoft.com/office/drawing/2014/main" id="{BFF4F829-2C83-0DA5-918F-971A6E2FD29D}"/>
                    </a:ext>
                  </a:extLst>
                </p:cNvPr>
                <p:cNvSpPr/>
                <p:nvPr/>
              </p:nvSpPr>
              <p:spPr>
                <a:xfrm flipH="1">
                  <a:off x="7050706" y="3133071"/>
                  <a:ext cx="89047" cy="127553"/>
                </a:xfrm>
                <a:custGeom>
                  <a:avLst/>
                  <a:gdLst/>
                  <a:ahLst/>
                  <a:cxnLst/>
                  <a:rect l="l" t="t" r="r" b="b"/>
                  <a:pathLst>
                    <a:path w="1561" h="2236" extrusionOk="0">
                      <a:moveTo>
                        <a:pt x="1172" y="188"/>
                      </a:moveTo>
                      <a:lnTo>
                        <a:pt x="1172" y="188"/>
                      </a:lnTo>
                      <a:cubicBezTo>
                        <a:pt x="1090" y="512"/>
                        <a:pt x="929" y="1352"/>
                        <a:pt x="1339" y="1911"/>
                      </a:cubicBezTo>
                      <a:lnTo>
                        <a:pt x="779" y="2069"/>
                      </a:lnTo>
                      <a:cubicBezTo>
                        <a:pt x="660" y="1922"/>
                        <a:pt x="219" y="1314"/>
                        <a:pt x="410" y="365"/>
                      </a:cubicBezTo>
                      <a:lnTo>
                        <a:pt x="1172" y="188"/>
                      </a:lnTo>
                      <a:close/>
                      <a:moveTo>
                        <a:pt x="1287" y="1"/>
                      </a:moveTo>
                      <a:cubicBezTo>
                        <a:pt x="1280" y="1"/>
                        <a:pt x="1273" y="2"/>
                        <a:pt x="1267" y="3"/>
                      </a:cubicBezTo>
                      <a:lnTo>
                        <a:pt x="324" y="222"/>
                      </a:lnTo>
                      <a:cubicBezTo>
                        <a:pt x="297" y="228"/>
                        <a:pt x="274" y="252"/>
                        <a:pt x="267" y="283"/>
                      </a:cubicBezTo>
                      <a:cubicBezTo>
                        <a:pt x="1" y="1484"/>
                        <a:pt x="669" y="2181"/>
                        <a:pt x="697" y="2212"/>
                      </a:cubicBezTo>
                      <a:cubicBezTo>
                        <a:pt x="714" y="2226"/>
                        <a:pt x="734" y="2236"/>
                        <a:pt x="755" y="2236"/>
                      </a:cubicBezTo>
                      <a:cubicBezTo>
                        <a:pt x="762" y="2236"/>
                        <a:pt x="768" y="2236"/>
                        <a:pt x="775" y="2232"/>
                      </a:cubicBezTo>
                      <a:lnTo>
                        <a:pt x="1496" y="2031"/>
                      </a:lnTo>
                      <a:cubicBezTo>
                        <a:pt x="1523" y="2024"/>
                        <a:pt x="1544" y="2004"/>
                        <a:pt x="1553" y="1976"/>
                      </a:cubicBezTo>
                      <a:cubicBezTo>
                        <a:pt x="1561" y="1952"/>
                        <a:pt x="1553" y="1922"/>
                        <a:pt x="1533" y="1901"/>
                      </a:cubicBezTo>
                      <a:cubicBezTo>
                        <a:pt x="977" y="1294"/>
                        <a:pt x="1356" y="116"/>
                        <a:pt x="1359" y="102"/>
                      </a:cubicBezTo>
                      <a:cubicBezTo>
                        <a:pt x="1369" y="75"/>
                        <a:pt x="1362" y="47"/>
                        <a:pt x="1345" y="27"/>
                      </a:cubicBezTo>
                      <a:cubicBezTo>
                        <a:pt x="1330" y="9"/>
                        <a:pt x="1308" y="1"/>
                        <a:pt x="1287" y="1"/>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729;p38">
                  <a:extLst>
                    <a:ext uri="{FF2B5EF4-FFF2-40B4-BE49-F238E27FC236}">
                      <a16:creationId xmlns:a16="http://schemas.microsoft.com/office/drawing/2014/main" id="{E589496D-63C1-7A56-F952-7B4979D6A871}"/>
                    </a:ext>
                  </a:extLst>
                </p:cNvPr>
                <p:cNvSpPr/>
                <p:nvPr/>
              </p:nvSpPr>
              <p:spPr>
                <a:xfrm flipH="1">
                  <a:off x="6884988" y="3100498"/>
                  <a:ext cx="73075" cy="118882"/>
                </a:xfrm>
                <a:custGeom>
                  <a:avLst/>
                  <a:gdLst/>
                  <a:ahLst/>
                  <a:cxnLst/>
                  <a:rect l="l" t="t" r="r" b="b"/>
                  <a:pathLst>
                    <a:path w="1281" h="2084" extrusionOk="0">
                      <a:moveTo>
                        <a:pt x="1281" y="1"/>
                      </a:moveTo>
                      <a:lnTo>
                        <a:pt x="416" y="127"/>
                      </a:lnTo>
                      <a:cubicBezTo>
                        <a:pt x="416" y="127"/>
                        <a:pt x="0" y="984"/>
                        <a:pt x="403" y="2083"/>
                      </a:cubicBezTo>
                      <a:lnTo>
                        <a:pt x="1141" y="1950"/>
                      </a:lnTo>
                      <a:cubicBezTo>
                        <a:pt x="1141" y="1950"/>
                        <a:pt x="867" y="913"/>
                        <a:pt x="1281" y="1"/>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730;p38">
                  <a:extLst>
                    <a:ext uri="{FF2B5EF4-FFF2-40B4-BE49-F238E27FC236}">
                      <a16:creationId xmlns:a16="http://schemas.microsoft.com/office/drawing/2014/main" id="{FDFF9018-257E-3A49-8FD6-E7546DF2F9B3}"/>
                    </a:ext>
                  </a:extLst>
                </p:cNvPr>
                <p:cNvSpPr/>
                <p:nvPr/>
              </p:nvSpPr>
              <p:spPr>
                <a:xfrm flipH="1">
                  <a:off x="6880310" y="3095991"/>
                  <a:ext cx="82430" cy="128066"/>
                </a:xfrm>
                <a:custGeom>
                  <a:avLst/>
                  <a:gdLst/>
                  <a:ahLst/>
                  <a:cxnLst/>
                  <a:rect l="l" t="t" r="r" b="b"/>
                  <a:pathLst>
                    <a:path w="1445" h="2245" extrusionOk="0">
                      <a:moveTo>
                        <a:pt x="1236" y="179"/>
                      </a:moveTo>
                      <a:lnTo>
                        <a:pt x="1236" y="179"/>
                      </a:lnTo>
                      <a:cubicBezTo>
                        <a:pt x="949" y="926"/>
                        <a:pt x="1072" y="1712"/>
                        <a:pt x="1127" y="1967"/>
                      </a:cubicBezTo>
                      <a:lnTo>
                        <a:pt x="539" y="2073"/>
                      </a:lnTo>
                      <a:cubicBezTo>
                        <a:pt x="232" y="1176"/>
                        <a:pt x="485" y="448"/>
                        <a:pt x="553" y="278"/>
                      </a:cubicBezTo>
                      <a:lnTo>
                        <a:pt x="1236" y="179"/>
                      </a:lnTo>
                      <a:close/>
                      <a:moveTo>
                        <a:pt x="1360" y="0"/>
                      </a:moveTo>
                      <a:cubicBezTo>
                        <a:pt x="1356" y="0"/>
                        <a:pt x="1352" y="1"/>
                        <a:pt x="1349" y="1"/>
                      </a:cubicBezTo>
                      <a:lnTo>
                        <a:pt x="489" y="127"/>
                      </a:lnTo>
                      <a:cubicBezTo>
                        <a:pt x="462" y="131"/>
                        <a:pt x="441" y="148"/>
                        <a:pt x="430" y="172"/>
                      </a:cubicBezTo>
                      <a:cubicBezTo>
                        <a:pt x="410" y="206"/>
                        <a:pt x="0" y="1069"/>
                        <a:pt x="413" y="2189"/>
                      </a:cubicBezTo>
                      <a:cubicBezTo>
                        <a:pt x="424" y="2224"/>
                        <a:pt x="454" y="2244"/>
                        <a:pt x="485" y="2244"/>
                      </a:cubicBezTo>
                      <a:cubicBezTo>
                        <a:pt x="492" y="2244"/>
                        <a:pt x="495" y="2244"/>
                        <a:pt x="503" y="2241"/>
                      </a:cubicBezTo>
                      <a:lnTo>
                        <a:pt x="1236" y="2107"/>
                      </a:lnTo>
                      <a:cubicBezTo>
                        <a:pt x="1256" y="2104"/>
                        <a:pt x="1277" y="2090"/>
                        <a:pt x="1287" y="2073"/>
                      </a:cubicBezTo>
                      <a:cubicBezTo>
                        <a:pt x="1301" y="2053"/>
                        <a:pt x="1305" y="2029"/>
                        <a:pt x="1297" y="2008"/>
                      </a:cubicBezTo>
                      <a:cubicBezTo>
                        <a:pt x="1294" y="1998"/>
                        <a:pt x="1038" y="984"/>
                        <a:pt x="1434" y="111"/>
                      </a:cubicBezTo>
                      <a:cubicBezTo>
                        <a:pt x="1445" y="86"/>
                        <a:pt x="1441" y="56"/>
                        <a:pt x="1424" y="32"/>
                      </a:cubicBezTo>
                      <a:cubicBezTo>
                        <a:pt x="1409" y="11"/>
                        <a:pt x="1386" y="0"/>
                        <a:pt x="1360" y="0"/>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731;p38">
                  <a:extLst>
                    <a:ext uri="{FF2B5EF4-FFF2-40B4-BE49-F238E27FC236}">
                      <a16:creationId xmlns:a16="http://schemas.microsoft.com/office/drawing/2014/main" id="{B295C694-74EE-29D0-73F8-DD853D3D052A}"/>
                    </a:ext>
                  </a:extLst>
                </p:cNvPr>
                <p:cNvSpPr/>
                <p:nvPr/>
              </p:nvSpPr>
              <p:spPr>
                <a:xfrm flipH="1">
                  <a:off x="7010205" y="3297535"/>
                  <a:ext cx="218768" cy="218768"/>
                </a:xfrm>
                <a:custGeom>
                  <a:avLst/>
                  <a:gdLst/>
                  <a:ahLst/>
                  <a:cxnLst/>
                  <a:rect l="l" t="t" r="r" b="b"/>
                  <a:pathLst>
                    <a:path w="3835" h="3835" extrusionOk="0">
                      <a:moveTo>
                        <a:pt x="3043" y="1"/>
                      </a:moveTo>
                      <a:cubicBezTo>
                        <a:pt x="3035" y="1"/>
                        <a:pt x="3027" y="2"/>
                        <a:pt x="3019" y="5"/>
                      </a:cubicBezTo>
                      <a:cubicBezTo>
                        <a:pt x="2978" y="15"/>
                        <a:pt x="2950" y="60"/>
                        <a:pt x="2964" y="104"/>
                      </a:cubicBezTo>
                      <a:cubicBezTo>
                        <a:pt x="2994" y="203"/>
                        <a:pt x="3637" y="2595"/>
                        <a:pt x="66" y="3681"/>
                      </a:cubicBezTo>
                      <a:cubicBezTo>
                        <a:pt x="25" y="3695"/>
                        <a:pt x="1" y="3739"/>
                        <a:pt x="15" y="3780"/>
                      </a:cubicBezTo>
                      <a:cubicBezTo>
                        <a:pt x="25" y="3814"/>
                        <a:pt x="56" y="3835"/>
                        <a:pt x="90" y="3835"/>
                      </a:cubicBezTo>
                      <a:cubicBezTo>
                        <a:pt x="97" y="3835"/>
                        <a:pt x="103" y="3835"/>
                        <a:pt x="114" y="3832"/>
                      </a:cubicBezTo>
                      <a:cubicBezTo>
                        <a:pt x="3834" y="2702"/>
                        <a:pt x="3125" y="83"/>
                        <a:pt x="3117" y="60"/>
                      </a:cubicBezTo>
                      <a:cubicBezTo>
                        <a:pt x="3107" y="23"/>
                        <a:pt x="3076" y="1"/>
                        <a:pt x="3043" y="1"/>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732;p38">
                  <a:extLst>
                    <a:ext uri="{FF2B5EF4-FFF2-40B4-BE49-F238E27FC236}">
                      <a16:creationId xmlns:a16="http://schemas.microsoft.com/office/drawing/2014/main" id="{30B656F9-2013-CF49-85A4-D6E8BA246004}"/>
                    </a:ext>
                  </a:extLst>
                </p:cNvPr>
                <p:cNvSpPr/>
                <p:nvPr/>
              </p:nvSpPr>
              <p:spPr>
                <a:xfrm flipH="1">
                  <a:off x="7128630" y="3256120"/>
                  <a:ext cx="37593" cy="39418"/>
                </a:xfrm>
                <a:custGeom>
                  <a:avLst/>
                  <a:gdLst/>
                  <a:ahLst/>
                  <a:cxnLst/>
                  <a:rect l="l" t="t" r="r" b="b"/>
                  <a:pathLst>
                    <a:path w="659" h="691" extrusionOk="0">
                      <a:moveTo>
                        <a:pt x="123" y="0"/>
                      </a:moveTo>
                      <a:lnTo>
                        <a:pt x="79" y="85"/>
                      </a:lnTo>
                      <a:cubicBezTo>
                        <a:pt x="0" y="233"/>
                        <a:pt x="62" y="564"/>
                        <a:pt x="72" y="628"/>
                      </a:cubicBezTo>
                      <a:cubicBezTo>
                        <a:pt x="79" y="666"/>
                        <a:pt x="113" y="690"/>
                        <a:pt x="150" y="690"/>
                      </a:cubicBezTo>
                      <a:lnTo>
                        <a:pt x="164" y="690"/>
                      </a:lnTo>
                      <a:cubicBezTo>
                        <a:pt x="208" y="683"/>
                        <a:pt x="235" y="638"/>
                        <a:pt x="229" y="597"/>
                      </a:cubicBezTo>
                      <a:cubicBezTo>
                        <a:pt x="208" y="502"/>
                        <a:pt x="194" y="365"/>
                        <a:pt x="199" y="266"/>
                      </a:cubicBezTo>
                      <a:lnTo>
                        <a:pt x="199" y="266"/>
                      </a:lnTo>
                      <a:cubicBezTo>
                        <a:pt x="335" y="386"/>
                        <a:pt x="481" y="543"/>
                        <a:pt x="495" y="625"/>
                      </a:cubicBezTo>
                      <a:cubicBezTo>
                        <a:pt x="501" y="665"/>
                        <a:pt x="535" y="691"/>
                        <a:pt x="574" y="691"/>
                      </a:cubicBezTo>
                      <a:cubicBezTo>
                        <a:pt x="579" y="691"/>
                        <a:pt x="583" y="691"/>
                        <a:pt x="588" y="690"/>
                      </a:cubicBezTo>
                      <a:cubicBezTo>
                        <a:pt x="629" y="683"/>
                        <a:pt x="659" y="642"/>
                        <a:pt x="652" y="597"/>
                      </a:cubicBezTo>
                      <a:cubicBezTo>
                        <a:pt x="618" y="400"/>
                        <a:pt x="270" y="113"/>
                        <a:pt x="199" y="58"/>
                      </a:cubicBezTo>
                      <a:lnTo>
                        <a:pt x="123" y="0"/>
                      </a:ln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733;p38">
                  <a:extLst>
                    <a:ext uri="{FF2B5EF4-FFF2-40B4-BE49-F238E27FC236}">
                      <a16:creationId xmlns:a16="http://schemas.microsoft.com/office/drawing/2014/main" id="{34009FB0-0C8D-DCFF-A123-A86AEA67768C}"/>
                    </a:ext>
                  </a:extLst>
                </p:cNvPr>
                <p:cNvSpPr/>
                <p:nvPr/>
              </p:nvSpPr>
              <p:spPr>
                <a:xfrm flipH="1">
                  <a:off x="6847222" y="3191429"/>
                  <a:ext cx="21278" cy="32630"/>
                </a:xfrm>
                <a:custGeom>
                  <a:avLst/>
                  <a:gdLst/>
                  <a:ahLst/>
                  <a:cxnLst/>
                  <a:rect l="l" t="t" r="r" b="b"/>
                  <a:pathLst>
                    <a:path w="373" h="572" extrusionOk="0">
                      <a:moveTo>
                        <a:pt x="282" y="1"/>
                      </a:moveTo>
                      <a:cubicBezTo>
                        <a:pt x="267" y="1"/>
                        <a:pt x="251" y="5"/>
                        <a:pt x="236" y="15"/>
                      </a:cubicBezTo>
                      <a:cubicBezTo>
                        <a:pt x="223" y="25"/>
                        <a:pt x="93" y="121"/>
                        <a:pt x="11" y="472"/>
                      </a:cubicBezTo>
                      <a:cubicBezTo>
                        <a:pt x="1" y="516"/>
                        <a:pt x="28" y="557"/>
                        <a:pt x="69" y="568"/>
                      </a:cubicBezTo>
                      <a:cubicBezTo>
                        <a:pt x="75" y="568"/>
                        <a:pt x="83" y="571"/>
                        <a:pt x="86" y="571"/>
                      </a:cubicBezTo>
                      <a:cubicBezTo>
                        <a:pt x="124" y="571"/>
                        <a:pt x="157" y="543"/>
                        <a:pt x="165" y="510"/>
                      </a:cubicBezTo>
                      <a:cubicBezTo>
                        <a:pt x="233" y="223"/>
                        <a:pt x="329" y="144"/>
                        <a:pt x="325" y="144"/>
                      </a:cubicBezTo>
                      <a:cubicBezTo>
                        <a:pt x="362" y="121"/>
                        <a:pt x="373" y="69"/>
                        <a:pt x="346" y="35"/>
                      </a:cubicBezTo>
                      <a:cubicBezTo>
                        <a:pt x="331" y="12"/>
                        <a:pt x="307" y="1"/>
                        <a:pt x="282" y="1"/>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734;p38">
                  <a:extLst>
                    <a:ext uri="{FF2B5EF4-FFF2-40B4-BE49-F238E27FC236}">
                      <a16:creationId xmlns:a16="http://schemas.microsoft.com/office/drawing/2014/main" id="{48A37B99-0A59-918C-F49A-4318FB5D4B73}"/>
                    </a:ext>
                  </a:extLst>
                </p:cNvPr>
                <p:cNvSpPr/>
                <p:nvPr/>
              </p:nvSpPr>
              <p:spPr>
                <a:xfrm flipH="1">
                  <a:off x="6792690" y="3402385"/>
                  <a:ext cx="237022" cy="1055846"/>
                </a:xfrm>
                <a:custGeom>
                  <a:avLst/>
                  <a:gdLst/>
                  <a:ahLst/>
                  <a:cxnLst/>
                  <a:rect l="l" t="t" r="r" b="b"/>
                  <a:pathLst>
                    <a:path w="4155" h="18509" extrusionOk="0">
                      <a:moveTo>
                        <a:pt x="4068" y="1"/>
                      </a:moveTo>
                      <a:cubicBezTo>
                        <a:pt x="4059" y="1"/>
                        <a:pt x="4048" y="3"/>
                        <a:pt x="4039" y="7"/>
                      </a:cubicBezTo>
                      <a:cubicBezTo>
                        <a:pt x="3489" y="222"/>
                        <a:pt x="3349" y="713"/>
                        <a:pt x="3196" y="1437"/>
                      </a:cubicBezTo>
                      <a:cubicBezTo>
                        <a:pt x="3045" y="2154"/>
                        <a:pt x="273" y="15979"/>
                        <a:pt x="7" y="18420"/>
                      </a:cubicBezTo>
                      <a:cubicBezTo>
                        <a:pt x="0" y="18464"/>
                        <a:pt x="31" y="18505"/>
                        <a:pt x="75" y="18508"/>
                      </a:cubicBezTo>
                      <a:lnTo>
                        <a:pt x="86" y="18508"/>
                      </a:lnTo>
                      <a:cubicBezTo>
                        <a:pt x="123" y="18508"/>
                        <a:pt x="157" y="18478"/>
                        <a:pt x="164" y="18440"/>
                      </a:cubicBezTo>
                      <a:cubicBezTo>
                        <a:pt x="423" y="16057"/>
                        <a:pt x="3205" y="2157"/>
                        <a:pt x="3352" y="1471"/>
                      </a:cubicBezTo>
                      <a:cubicBezTo>
                        <a:pt x="3495" y="775"/>
                        <a:pt x="3618" y="341"/>
                        <a:pt x="4097" y="154"/>
                      </a:cubicBezTo>
                      <a:cubicBezTo>
                        <a:pt x="4138" y="140"/>
                        <a:pt x="4155" y="92"/>
                        <a:pt x="4141" y="51"/>
                      </a:cubicBezTo>
                      <a:cubicBezTo>
                        <a:pt x="4128" y="20"/>
                        <a:pt x="4099" y="1"/>
                        <a:pt x="4068" y="1"/>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735;p38">
                  <a:extLst>
                    <a:ext uri="{FF2B5EF4-FFF2-40B4-BE49-F238E27FC236}">
                      <a16:creationId xmlns:a16="http://schemas.microsoft.com/office/drawing/2014/main" id="{CA7CAE8E-DEF4-DA37-665F-A602861FDB84}"/>
                    </a:ext>
                  </a:extLst>
                </p:cNvPr>
                <p:cNvSpPr/>
                <p:nvPr/>
              </p:nvSpPr>
              <p:spPr>
                <a:xfrm flipH="1">
                  <a:off x="6909749" y="4378728"/>
                  <a:ext cx="331888" cy="216486"/>
                </a:xfrm>
                <a:custGeom>
                  <a:avLst/>
                  <a:gdLst/>
                  <a:ahLst/>
                  <a:cxnLst/>
                  <a:rect l="l" t="t" r="r" b="b"/>
                  <a:pathLst>
                    <a:path w="5818" h="3795" extrusionOk="0">
                      <a:moveTo>
                        <a:pt x="5576" y="1"/>
                      </a:moveTo>
                      <a:lnTo>
                        <a:pt x="5463" y="311"/>
                      </a:lnTo>
                      <a:cubicBezTo>
                        <a:pt x="5463" y="311"/>
                        <a:pt x="5149" y="772"/>
                        <a:pt x="4634" y="858"/>
                      </a:cubicBezTo>
                      <a:cubicBezTo>
                        <a:pt x="4566" y="869"/>
                        <a:pt x="4504" y="874"/>
                        <a:pt x="4446" y="874"/>
                      </a:cubicBezTo>
                      <a:cubicBezTo>
                        <a:pt x="4062" y="874"/>
                        <a:pt x="3889" y="659"/>
                        <a:pt x="3889" y="659"/>
                      </a:cubicBezTo>
                      <a:lnTo>
                        <a:pt x="3848" y="933"/>
                      </a:lnTo>
                      <a:cubicBezTo>
                        <a:pt x="3368" y="1402"/>
                        <a:pt x="2627" y="1597"/>
                        <a:pt x="1953" y="1597"/>
                      </a:cubicBezTo>
                      <a:cubicBezTo>
                        <a:pt x="1587" y="1597"/>
                        <a:pt x="1241" y="1540"/>
                        <a:pt x="968" y="1438"/>
                      </a:cubicBezTo>
                      <a:cubicBezTo>
                        <a:pt x="377" y="1216"/>
                        <a:pt x="431" y="913"/>
                        <a:pt x="431" y="913"/>
                      </a:cubicBezTo>
                      <a:cubicBezTo>
                        <a:pt x="431" y="913"/>
                        <a:pt x="429" y="912"/>
                        <a:pt x="425" y="912"/>
                      </a:cubicBezTo>
                      <a:cubicBezTo>
                        <a:pt x="393" y="912"/>
                        <a:pt x="243" y="921"/>
                        <a:pt x="131" y="1072"/>
                      </a:cubicBezTo>
                      <a:cubicBezTo>
                        <a:pt x="1" y="1247"/>
                        <a:pt x="288" y="2807"/>
                        <a:pt x="346" y="3281"/>
                      </a:cubicBezTo>
                      <a:cubicBezTo>
                        <a:pt x="386" y="3627"/>
                        <a:pt x="974" y="3795"/>
                        <a:pt x="1641" y="3795"/>
                      </a:cubicBezTo>
                      <a:cubicBezTo>
                        <a:pt x="1889" y="3795"/>
                        <a:pt x="2148" y="3771"/>
                        <a:pt x="2394" y="3725"/>
                      </a:cubicBezTo>
                      <a:cubicBezTo>
                        <a:pt x="3298" y="3555"/>
                        <a:pt x="3569" y="2752"/>
                        <a:pt x="3569" y="2752"/>
                      </a:cubicBezTo>
                      <a:cubicBezTo>
                        <a:pt x="3684" y="2880"/>
                        <a:pt x="4000" y="2943"/>
                        <a:pt x="4342" y="2943"/>
                      </a:cubicBezTo>
                      <a:cubicBezTo>
                        <a:pt x="4768" y="2943"/>
                        <a:pt x="5234" y="2845"/>
                        <a:pt x="5405" y="2649"/>
                      </a:cubicBezTo>
                      <a:cubicBezTo>
                        <a:pt x="5682" y="2336"/>
                        <a:pt x="5764" y="786"/>
                        <a:pt x="5791" y="445"/>
                      </a:cubicBezTo>
                      <a:cubicBezTo>
                        <a:pt x="5818" y="100"/>
                        <a:pt x="5576" y="1"/>
                        <a:pt x="5576" y="1"/>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736;p38">
                  <a:extLst>
                    <a:ext uri="{FF2B5EF4-FFF2-40B4-BE49-F238E27FC236}">
                      <a16:creationId xmlns:a16="http://schemas.microsoft.com/office/drawing/2014/main" id="{8E076027-7251-C378-EAA3-59EECE9E46A1}"/>
                    </a:ext>
                  </a:extLst>
                </p:cNvPr>
                <p:cNvSpPr/>
                <p:nvPr/>
              </p:nvSpPr>
              <p:spPr>
                <a:xfrm flipH="1">
                  <a:off x="7013511" y="4402230"/>
                  <a:ext cx="28865" cy="135482"/>
                </a:xfrm>
                <a:custGeom>
                  <a:avLst/>
                  <a:gdLst/>
                  <a:ahLst/>
                  <a:cxnLst/>
                  <a:rect l="l" t="t" r="r" b="b"/>
                  <a:pathLst>
                    <a:path w="506" h="2375" extrusionOk="0">
                      <a:moveTo>
                        <a:pt x="422" y="1"/>
                      </a:moveTo>
                      <a:cubicBezTo>
                        <a:pt x="382" y="1"/>
                        <a:pt x="348" y="29"/>
                        <a:pt x="342" y="70"/>
                      </a:cubicBezTo>
                      <a:lnTo>
                        <a:pt x="7" y="2282"/>
                      </a:lnTo>
                      <a:cubicBezTo>
                        <a:pt x="0" y="2327"/>
                        <a:pt x="27" y="2368"/>
                        <a:pt x="72" y="2374"/>
                      </a:cubicBezTo>
                      <a:lnTo>
                        <a:pt x="82" y="2374"/>
                      </a:lnTo>
                      <a:cubicBezTo>
                        <a:pt x="123" y="2374"/>
                        <a:pt x="158" y="2347"/>
                        <a:pt x="161" y="2306"/>
                      </a:cubicBezTo>
                      <a:lnTo>
                        <a:pt x="498" y="94"/>
                      </a:lnTo>
                      <a:cubicBezTo>
                        <a:pt x="506" y="50"/>
                        <a:pt x="475" y="9"/>
                        <a:pt x="434" y="2"/>
                      </a:cubicBezTo>
                      <a:cubicBezTo>
                        <a:pt x="430" y="1"/>
                        <a:pt x="426" y="1"/>
                        <a:pt x="422" y="1"/>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737;p38">
                  <a:extLst>
                    <a:ext uri="{FF2B5EF4-FFF2-40B4-BE49-F238E27FC236}">
                      <a16:creationId xmlns:a16="http://schemas.microsoft.com/office/drawing/2014/main" id="{272C18FD-8934-9176-F4FA-02EEBE9D6FE0}"/>
                    </a:ext>
                  </a:extLst>
                </p:cNvPr>
                <p:cNvSpPr/>
                <p:nvPr/>
              </p:nvSpPr>
              <p:spPr>
                <a:xfrm flipH="1">
                  <a:off x="7234850" y="3369356"/>
                  <a:ext cx="64803" cy="52196"/>
                </a:xfrm>
                <a:custGeom>
                  <a:avLst/>
                  <a:gdLst/>
                  <a:ahLst/>
                  <a:cxnLst/>
                  <a:rect l="l" t="t" r="r" b="b"/>
                  <a:pathLst>
                    <a:path w="1136" h="915" extrusionOk="0">
                      <a:moveTo>
                        <a:pt x="403" y="1"/>
                      </a:moveTo>
                      <a:cubicBezTo>
                        <a:pt x="375" y="1"/>
                        <a:pt x="348" y="6"/>
                        <a:pt x="321" y="19"/>
                      </a:cubicBezTo>
                      <a:cubicBezTo>
                        <a:pt x="0" y="173"/>
                        <a:pt x="344" y="914"/>
                        <a:pt x="635" y="914"/>
                      </a:cubicBezTo>
                      <a:cubicBezTo>
                        <a:pt x="646" y="914"/>
                        <a:pt x="658" y="913"/>
                        <a:pt x="670" y="910"/>
                      </a:cubicBezTo>
                      <a:cubicBezTo>
                        <a:pt x="1136" y="809"/>
                        <a:pt x="734" y="1"/>
                        <a:pt x="403" y="1"/>
                      </a:cubicBezTo>
                      <a:close/>
                    </a:path>
                  </a:pathLst>
                </a:custGeom>
                <a:solidFill>
                  <a:srgbClr val="FFA4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738;p38">
                  <a:extLst>
                    <a:ext uri="{FF2B5EF4-FFF2-40B4-BE49-F238E27FC236}">
                      <a16:creationId xmlns:a16="http://schemas.microsoft.com/office/drawing/2014/main" id="{0159B31C-AC86-B75B-D5B8-D328270E43A2}"/>
                    </a:ext>
                  </a:extLst>
                </p:cNvPr>
                <p:cNvSpPr/>
                <p:nvPr/>
              </p:nvSpPr>
              <p:spPr>
                <a:xfrm flipH="1">
                  <a:off x="7215911" y="3350531"/>
                  <a:ext cx="65031" cy="52082"/>
                </a:xfrm>
                <a:custGeom>
                  <a:avLst/>
                  <a:gdLst/>
                  <a:ahLst/>
                  <a:cxnLst/>
                  <a:rect l="l" t="t" r="r" b="b"/>
                  <a:pathLst>
                    <a:path w="1140" h="913" extrusionOk="0">
                      <a:moveTo>
                        <a:pt x="406" y="0"/>
                      </a:moveTo>
                      <a:cubicBezTo>
                        <a:pt x="378" y="0"/>
                        <a:pt x="351" y="6"/>
                        <a:pt x="325" y="18"/>
                      </a:cubicBezTo>
                      <a:cubicBezTo>
                        <a:pt x="0" y="172"/>
                        <a:pt x="343" y="912"/>
                        <a:pt x="638" y="912"/>
                      </a:cubicBezTo>
                      <a:cubicBezTo>
                        <a:pt x="650" y="912"/>
                        <a:pt x="662" y="911"/>
                        <a:pt x="673" y="909"/>
                      </a:cubicBezTo>
                      <a:cubicBezTo>
                        <a:pt x="1139" y="808"/>
                        <a:pt x="736" y="0"/>
                        <a:pt x="406" y="0"/>
                      </a:cubicBezTo>
                      <a:close/>
                    </a:path>
                  </a:pathLst>
                </a:custGeom>
                <a:solidFill>
                  <a:srgbClr val="FFA4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739;p38">
                  <a:extLst>
                    <a:ext uri="{FF2B5EF4-FFF2-40B4-BE49-F238E27FC236}">
                      <a16:creationId xmlns:a16="http://schemas.microsoft.com/office/drawing/2014/main" id="{FDE17C33-0EE0-0639-7678-B0275ADF2C36}"/>
                    </a:ext>
                  </a:extLst>
                </p:cNvPr>
                <p:cNvSpPr/>
                <p:nvPr/>
              </p:nvSpPr>
              <p:spPr>
                <a:xfrm rot="4341851">
                  <a:off x="7307518" y="3183355"/>
                  <a:ext cx="219684" cy="381933"/>
                </a:xfrm>
                <a:custGeom>
                  <a:avLst/>
                  <a:gdLst/>
                  <a:ahLst/>
                  <a:cxnLst/>
                  <a:rect l="l" t="t" r="r" b="b"/>
                  <a:pathLst>
                    <a:path w="4647" h="9692" extrusionOk="0">
                      <a:moveTo>
                        <a:pt x="4178" y="0"/>
                      </a:moveTo>
                      <a:cubicBezTo>
                        <a:pt x="4016" y="0"/>
                        <a:pt x="3864" y="96"/>
                        <a:pt x="3800" y="254"/>
                      </a:cubicBezTo>
                      <a:lnTo>
                        <a:pt x="89" y="9120"/>
                      </a:lnTo>
                      <a:cubicBezTo>
                        <a:pt x="0" y="9328"/>
                        <a:pt x="99" y="9570"/>
                        <a:pt x="311" y="9660"/>
                      </a:cubicBezTo>
                      <a:cubicBezTo>
                        <a:pt x="362" y="9682"/>
                        <a:pt x="416" y="9692"/>
                        <a:pt x="469" y="9692"/>
                      </a:cubicBezTo>
                      <a:cubicBezTo>
                        <a:pt x="630" y="9692"/>
                        <a:pt x="783" y="9596"/>
                        <a:pt x="850" y="9438"/>
                      </a:cubicBezTo>
                      <a:lnTo>
                        <a:pt x="4558" y="572"/>
                      </a:lnTo>
                      <a:cubicBezTo>
                        <a:pt x="4646" y="364"/>
                        <a:pt x="4547" y="122"/>
                        <a:pt x="4339" y="33"/>
                      </a:cubicBezTo>
                      <a:cubicBezTo>
                        <a:pt x="4286" y="11"/>
                        <a:pt x="4231" y="0"/>
                        <a:pt x="4178" y="0"/>
                      </a:cubicBezTo>
                      <a:close/>
                    </a:path>
                  </a:pathLst>
                </a:custGeom>
                <a:solidFill>
                  <a:srgbClr val="936F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740;p38">
                  <a:extLst>
                    <a:ext uri="{FF2B5EF4-FFF2-40B4-BE49-F238E27FC236}">
                      <a16:creationId xmlns:a16="http://schemas.microsoft.com/office/drawing/2014/main" id="{4D1C3731-1B6E-816F-7F45-698321A602FE}"/>
                    </a:ext>
                  </a:extLst>
                </p:cNvPr>
                <p:cNvSpPr/>
                <p:nvPr/>
              </p:nvSpPr>
              <p:spPr>
                <a:xfrm flipH="1">
                  <a:off x="7140497" y="3275972"/>
                  <a:ext cx="148203" cy="145864"/>
                </a:xfrm>
                <a:custGeom>
                  <a:avLst/>
                  <a:gdLst/>
                  <a:ahLst/>
                  <a:cxnLst/>
                  <a:rect l="l" t="t" r="r" b="b"/>
                  <a:pathLst>
                    <a:path w="2598" h="2557" extrusionOk="0">
                      <a:moveTo>
                        <a:pt x="1372" y="0"/>
                      </a:moveTo>
                      <a:cubicBezTo>
                        <a:pt x="1226" y="372"/>
                        <a:pt x="768" y="741"/>
                        <a:pt x="406" y="929"/>
                      </a:cubicBezTo>
                      <a:cubicBezTo>
                        <a:pt x="605" y="1735"/>
                        <a:pt x="0" y="2297"/>
                        <a:pt x="293" y="2499"/>
                      </a:cubicBezTo>
                      <a:cubicBezTo>
                        <a:pt x="354" y="2541"/>
                        <a:pt x="416" y="2557"/>
                        <a:pt x="476" y="2557"/>
                      </a:cubicBezTo>
                      <a:cubicBezTo>
                        <a:pt x="642" y="2557"/>
                        <a:pt x="785" y="2434"/>
                        <a:pt x="785" y="2434"/>
                      </a:cubicBezTo>
                      <a:cubicBezTo>
                        <a:pt x="785" y="2434"/>
                        <a:pt x="874" y="2542"/>
                        <a:pt x="1090" y="2542"/>
                      </a:cubicBezTo>
                      <a:cubicBezTo>
                        <a:pt x="1105" y="2542"/>
                        <a:pt x="1121" y="2541"/>
                        <a:pt x="1137" y="2540"/>
                      </a:cubicBezTo>
                      <a:cubicBezTo>
                        <a:pt x="1386" y="2523"/>
                        <a:pt x="1533" y="2223"/>
                        <a:pt x="1533" y="2223"/>
                      </a:cubicBezTo>
                      <a:cubicBezTo>
                        <a:pt x="1533" y="2223"/>
                        <a:pt x="1582" y="2238"/>
                        <a:pt x="1661" y="2238"/>
                      </a:cubicBezTo>
                      <a:cubicBezTo>
                        <a:pt x="1739" y="2238"/>
                        <a:pt x="1845" y="2223"/>
                        <a:pt x="1960" y="2161"/>
                      </a:cubicBezTo>
                      <a:cubicBezTo>
                        <a:pt x="2141" y="2066"/>
                        <a:pt x="2215" y="1656"/>
                        <a:pt x="2215" y="1656"/>
                      </a:cubicBezTo>
                      <a:cubicBezTo>
                        <a:pt x="2215" y="1656"/>
                        <a:pt x="2598" y="1448"/>
                        <a:pt x="2437" y="1147"/>
                      </a:cubicBezTo>
                      <a:cubicBezTo>
                        <a:pt x="2301" y="895"/>
                        <a:pt x="1639" y="287"/>
                        <a:pt x="1372" y="0"/>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741;p38">
                  <a:extLst>
                    <a:ext uri="{FF2B5EF4-FFF2-40B4-BE49-F238E27FC236}">
                      <a16:creationId xmlns:a16="http://schemas.microsoft.com/office/drawing/2014/main" id="{CB5167AA-DA28-070D-1858-0B11AB22B093}"/>
                    </a:ext>
                  </a:extLst>
                </p:cNvPr>
                <p:cNvSpPr/>
                <p:nvPr/>
              </p:nvSpPr>
              <p:spPr>
                <a:xfrm flipH="1">
                  <a:off x="6839639" y="2617946"/>
                  <a:ext cx="276155" cy="104678"/>
                </a:xfrm>
                <a:custGeom>
                  <a:avLst/>
                  <a:gdLst/>
                  <a:ahLst/>
                  <a:cxnLst/>
                  <a:rect l="l" t="t" r="r" b="b"/>
                  <a:pathLst>
                    <a:path w="4841" h="1835" extrusionOk="0">
                      <a:moveTo>
                        <a:pt x="3269" y="1"/>
                      </a:moveTo>
                      <a:cubicBezTo>
                        <a:pt x="2709" y="1"/>
                        <a:pt x="1908" y="23"/>
                        <a:pt x="1056" y="134"/>
                      </a:cubicBezTo>
                      <a:cubicBezTo>
                        <a:pt x="0" y="274"/>
                        <a:pt x="462" y="1834"/>
                        <a:pt x="462" y="1834"/>
                      </a:cubicBezTo>
                      <a:cubicBezTo>
                        <a:pt x="462" y="1834"/>
                        <a:pt x="4640" y="1776"/>
                        <a:pt x="4742" y="1584"/>
                      </a:cubicBezTo>
                      <a:cubicBezTo>
                        <a:pt x="4841" y="1394"/>
                        <a:pt x="4786" y="765"/>
                        <a:pt x="4615" y="414"/>
                      </a:cubicBezTo>
                      <a:cubicBezTo>
                        <a:pt x="4492" y="158"/>
                        <a:pt x="4295" y="18"/>
                        <a:pt x="3827" y="7"/>
                      </a:cubicBezTo>
                      <a:cubicBezTo>
                        <a:pt x="3691" y="4"/>
                        <a:pt x="3500" y="1"/>
                        <a:pt x="3269" y="1"/>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742;p38">
                  <a:extLst>
                    <a:ext uri="{FF2B5EF4-FFF2-40B4-BE49-F238E27FC236}">
                      <a16:creationId xmlns:a16="http://schemas.microsoft.com/office/drawing/2014/main" id="{7A99C323-D690-D809-EE02-719CC8C03115}"/>
                    </a:ext>
                  </a:extLst>
                </p:cNvPr>
                <p:cNvSpPr/>
                <p:nvPr/>
              </p:nvSpPr>
              <p:spPr>
                <a:xfrm flipH="1">
                  <a:off x="6603990" y="2017594"/>
                  <a:ext cx="760638" cy="616942"/>
                </a:xfrm>
                <a:custGeom>
                  <a:avLst/>
                  <a:gdLst/>
                  <a:ahLst/>
                  <a:cxnLst/>
                  <a:rect l="l" t="t" r="r" b="b"/>
                  <a:pathLst>
                    <a:path w="13334" h="10815" extrusionOk="0">
                      <a:moveTo>
                        <a:pt x="8359" y="0"/>
                      </a:moveTo>
                      <a:cubicBezTo>
                        <a:pt x="8359" y="0"/>
                        <a:pt x="6373" y="5141"/>
                        <a:pt x="3441" y="7398"/>
                      </a:cubicBezTo>
                      <a:cubicBezTo>
                        <a:pt x="3441" y="7398"/>
                        <a:pt x="2802" y="6968"/>
                        <a:pt x="2083" y="6968"/>
                      </a:cubicBezTo>
                      <a:cubicBezTo>
                        <a:pt x="1694" y="6968"/>
                        <a:pt x="1282" y="7093"/>
                        <a:pt x="935" y="7480"/>
                      </a:cubicBezTo>
                      <a:cubicBezTo>
                        <a:pt x="0" y="8525"/>
                        <a:pt x="764" y="10178"/>
                        <a:pt x="2687" y="10178"/>
                      </a:cubicBezTo>
                      <a:cubicBezTo>
                        <a:pt x="2793" y="10178"/>
                        <a:pt x="2902" y="10173"/>
                        <a:pt x="3014" y="10163"/>
                      </a:cubicBezTo>
                      <a:cubicBezTo>
                        <a:pt x="3391" y="10129"/>
                        <a:pt x="3708" y="10113"/>
                        <a:pt x="3977" y="10113"/>
                      </a:cubicBezTo>
                      <a:cubicBezTo>
                        <a:pt x="5246" y="10113"/>
                        <a:pt x="5420" y="10457"/>
                        <a:pt x="5594" y="10815"/>
                      </a:cubicBezTo>
                      <a:cubicBezTo>
                        <a:pt x="5594" y="10815"/>
                        <a:pt x="6711" y="10630"/>
                        <a:pt x="8169" y="10630"/>
                      </a:cubicBezTo>
                      <a:cubicBezTo>
                        <a:pt x="8169" y="10630"/>
                        <a:pt x="8032" y="9951"/>
                        <a:pt x="8940" y="9778"/>
                      </a:cubicBezTo>
                      <a:cubicBezTo>
                        <a:pt x="9848" y="9603"/>
                        <a:pt x="13313" y="8627"/>
                        <a:pt x="13327" y="6647"/>
                      </a:cubicBezTo>
                      <a:cubicBezTo>
                        <a:pt x="13333" y="5585"/>
                        <a:pt x="12862" y="4657"/>
                        <a:pt x="12927" y="3985"/>
                      </a:cubicBezTo>
                      <a:cubicBezTo>
                        <a:pt x="13043" y="2762"/>
                        <a:pt x="12418" y="254"/>
                        <a:pt x="8359" y="0"/>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743;p38">
                  <a:extLst>
                    <a:ext uri="{FF2B5EF4-FFF2-40B4-BE49-F238E27FC236}">
                      <a16:creationId xmlns:a16="http://schemas.microsoft.com/office/drawing/2014/main" id="{B8EA5848-0FC0-73C4-BEF0-FF0B2F29BB3B}"/>
                    </a:ext>
                  </a:extLst>
                </p:cNvPr>
                <p:cNvSpPr/>
                <p:nvPr/>
              </p:nvSpPr>
              <p:spPr>
                <a:xfrm flipH="1">
                  <a:off x="6913967" y="2228607"/>
                  <a:ext cx="87963" cy="52767"/>
                </a:xfrm>
                <a:custGeom>
                  <a:avLst/>
                  <a:gdLst/>
                  <a:ahLst/>
                  <a:cxnLst/>
                  <a:rect l="l" t="t" r="r" b="b"/>
                  <a:pathLst>
                    <a:path w="1542" h="925" extrusionOk="0">
                      <a:moveTo>
                        <a:pt x="1327" y="1"/>
                      </a:moveTo>
                      <a:cubicBezTo>
                        <a:pt x="996" y="1"/>
                        <a:pt x="0" y="708"/>
                        <a:pt x="145" y="866"/>
                      </a:cubicBezTo>
                      <a:cubicBezTo>
                        <a:pt x="182" y="907"/>
                        <a:pt x="236" y="925"/>
                        <a:pt x="301" y="925"/>
                      </a:cubicBezTo>
                      <a:cubicBezTo>
                        <a:pt x="704" y="925"/>
                        <a:pt x="1542" y="242"/>
                        <a:pt x="1418" y="40"/>
                      </a:cubicBezTo>
                      <a:cubicBezTo>
                        <a:pt x="1402" y="13"/>
                        <a:pt x="1370" y="1"/>
                        <a:pt x="1327"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744;p38">
                  <a:extLst>
                    <a:ext uri="{FF2B5EF4-FFF2-40B4-BE49-F238E27FC236}">
                      <a16:creationId xmlns:a16="http://schemas.microsoft.com/office/drawing/2014/main" id="{5924A27D-7845-D07F-953E-0E86293D737C}"/>
                    </a:ext>
                  </a:extLst>
                </p:cNvPr>
                <p:cNvSpPr/>
                <p:nvPr/>
              </p:nvSpPr>
              <p:spPr>
                <a:xfrm flipH="1">
                  <a:off x="6625485" y="2209953"/>
                  <a:ext cx="46435" cy="23788"/>
                </a:xfrm>
                <a:custGeom>
                  <a:avLst/>
                  <a:gdLst/>
                  <a:ahLst/>
                  <a:cxnLst/>
                  <a:rect l="l" t="t" r="r" b="b"/>
                  <a:pathLst>
                    <a:path w="814" h="417" extrusionOk="0">
                      <a:moveTo>
                        <a:pt x="211" y="1"/>
                      </a:moveTo>
                      <a:cubicBezTo>
                        <a:pt x="141" y="1"/>
                        <a:pt x="87" y="23"/>
                        <a:pt x="67" y="77"/>
                      </a:cubicBezTo>
                      <a:cubicBezTo>
                        <a:pt x="0" y="257"/>
                        <a:pt x="407" y="416"/>
                        <a:pt x="599" y="416"/>
                      </a:cubicBezTo>
                      <a:cubicBezTo>
                        <a:pt x="643" y="416"/>
                        <a:pt x="675" y="408"/>
                        <a:pt x="689" y="391"/>
                      </a:cubicBezTo>
                      <a:cubicBezTo>
                        <a:pt x="814" y="229"/>
                        <a:pt x="435" y="1"/>
                        <a:pt x="211"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745;p38">
                  <a:extLst>
                    <a:ext uri="{FF2B5EF4-FFF2-40B4-BE49-F238E27FC236}">
                      <a16:creationId xmlns:a16="http://schemas.microsoft.com/office/drawing/2014/main" id="{F2713A9A-CB67-6F7C-2495-8B8AAA901818}"/>
                    </a:ext>
                  </a:extLst>
                </p:cNvPr>
                <p:cNvSpPr/>
                <p:nvPr/>
              </p:nvSpPr>
              <p:spPr>
                <a:xfrm flipH="1">
                  <a:off x="6741689" y="2363350"/>
                  <a:ext cx="100913" cy="45693"/>
                </a:xfrm>
                <a:custGeom>
                  <a:avLst/>
                  <a:gdLst/>
                  <a:ahLst/>
                  <a:cxnLst/>
                  <a:rect l="l" t="t" r="r" b="b"/>
                  <a:pathLst>
                    <a:path w="1769" h="801" extrusionOk="0">
                      <a:moveTo>
                        <a:pt x="92" y="0"/>
                      </a:moveTo>
                      <a:cubicBezTo>
                        <a:pt x="83" y="0"/>
                        <a:pt x="74" y="2"/>
                        <a:pt x="65" y="5"/>
                      </a:cubicBezTo>
                      <a:cubicBezTo>
                        <a:pt x="24" y="19"/>
                        <a:pt x="1" y="63"/>
                        <a:pt x="18" y="104"/>
                      </a:cubicBezTo>
                      <a:cubicBezTo>
                        <a:pt x="21" y="115"/>
                        <a:pt x="274" y="801"/>
                        <a:pt x="1162" y="801"/>
                      </a:cubicBezTo>
                      <a:cubicBezTo>
                        <a:pt x="1321" y="801"/>
                        <a:pt x="1499" y="777"/>
                        <a:pt x="1701" y="726"/>
                      </a:cubicBezTo>
                      <a:cubicBezTo>
                        <a:pt x="1742" y="716"/>
                        <a:pt x="1769" y="671"/>
                        <a:pt x="1756" y="630"/>
                      </a:cubicBezTo>
                      <a:cubicBezTo>
                        <a:pt x="1747" y="593"/>
                        <a:pt x="1716" y="570"/>
                        <a:pt x="1679" y="570"/>
                      </a:cubicBezTo>
                      <a:cubicBezTo>
                        <a:pt x="1673" y="570"/>
                        <a:pt x="1666" y="571"/>
                        <a:pt x="1660" y="572"/>
                      </a:cubicBezTo>
                      <a:cubicBezTo>
                        <a:pt x="1470" y="621"/>
                        <a:pt x="1302" y="642"/>
                        <a:pt x="1155" y="642"/>
                      </a:cubicBezTo>
                      <a:cubicBezTo>
                        <a:pt x="389" y="642"/>
                        <a:pt x="176" y="82"/>
                        <a:pt x="165" y="54"/>
                      </a:cubicBezTo>
                      <a:cubicBezTo>
                        <a:pt x="154" y="22"/>
                        <a:pt x="124" y="0"/>
                        <a:pt x="92"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746;p38">
                  <a:extLst>
                    <a:ext uri="{FF2B5EF4-FFF2-40B4-BE49-F238E27FC236}">
                      <a16:creationId xmlns:a16="http://schemas.microsoft.com/office/drawing/2014/main" id="{E712D6DA-A78E-7BE1-E78E-AF5BEE8E10B9}"/>
                    </a:ext>
                  </a:extLst>
                </p:cNvPr>
                <p:cNvSpPr/>
                <p:nvPr/>
              </p:nvSpPr>
              <p:spPr>
                <a:xfrm flipH="1">
                  <a:off x="6645451" y="2267798"/>
                  <a:ext cx="26925" cy="46606"/>
                </a:xfrm>
                <a:custGeom>
                  <a:avLst/>
                  <a:gdLst/>
                  <a:ahLst/>
                  <a:cxnLst/>
                  <a:rect l="l" t="t" r="r" b="b"/>
                  <a:pathLst>
                    <a:path w="472" h="817" extrusionOk="0">
                      <a:moveTo>
                        <a:pt x="236" y="1"/>
                      </a:moveTo>
                      <a:cubicBezTo>
                        <a:pt x="106" y="1"/>
                        <a:pt x="0" y="182"/>
                        <a:pt x="0" y="407"/>
                      </a:cubicBezTo>
                      <a:cubicBezTo>
                        <a:pt x="0" y="636"/>
                        <a:pt x="106" y="817"/>
                        <a:pt x="236" y="817"/>
                      </a:cubicBezTo>
                      <a:cubicBezTo>
                        <a:pt x="365" y="817"/>
                        <a:pt x="472" y="636"/>
                        <a:pt x="472" y="407"/>
                      </a:cubicBezTo>
                      <a:cubicBezTo>
                        <a:pt x="472" y="182"/>
                        <a:pt x="365" y="1"/>
                        <a:pt x="236" y="1"/>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747;p38">
                  <a:extLst>
                    <a:ext uri="{FF2B5EF4-FFF2-40B4-BE49-F238E27FC236}">
                      <a16:creationId xmlns:a16="http://schemas.microsoft.com/office/drawing/2014/main" id="{92DB35B5-A2BB-7DF2-B2FE-D51FE7E4DBB9}"/>
                    </a:ext>
                  </a:extLst>
                </p:cNvPr>
                <p:cNvSpPr/>
                <p:nvPr/>
              </p:nvSpPr>
              <p:spPr>
                <a:xfrm flipH="1">
                  <a:off x="6648417" y="2275556"/>
                  <a:ext cx="6845" cy="11808"/>
                </a:xfrm>
                <a:custGeom>
                  <a:avLst/>
                  <a:gdLst/>
                  <a:ahLst/>
                  <a:cxnLst/>
                  <a:rect l="l" t="t" r="r" b="b"/>
                  <a:pathLst>
                    <a:path w="120" h="207" extrusionOk="0">
                      <a:moveTo>
                        <a:pt x="51" y="1"/>
                      </a:moveTo>
                      <a:cubicBezTo>
                        <a:pt x="49" y="1"/>
                        <a:pt x="47" y="1"/>
                        <a:pt x="45" y="2"/>
                      </a:cubicBezTo>
                      <a:cubicBezTo>
                        <a:pt x="18" y="5"/>
                        <a:pt x="0" y="53"/>
                        <a:pt x="8" y="107"/>
                      </a:cubicBezTo>
                      <a:cubicBezTo>
                        <a:pt x="14" y="163"/>
                        <a:pt x="39" y="207"/>
                        <a:pt x="69" y="207"/>
                      </a:cubicBezTo>
                      <a:cubicBezTo>
                        <a:pt x="70" y="207"/>
                        <a:pt x="71" y="207"/>
                        <a:pt x="72" y="206"/>
                      </a:cubicBezTo>
                      <a:cubicBezTo>
                        <a:pt x="99" y="203"/>
                        <a:pt x="120" y="152"/>
                        <a:pt x="110" y="97"/>
                      </a:cubicBezTo>
                      <a:cubicBezTo>
                        <a:pt x="103" y="43"/>
                        <a:pt x="79" y="1"/>
                        <a:pt x="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748;p38">
                  <a:extLst>
                    <a:ext uri="{FF2B5EF4-FFF2-40B4-BE49-F238E27FC236}">
                      <a16:creationId xmlns:a16="http://schemas.microsoft.com/office/drawing/2014/main" id="{CBA9CF78-0548-281B-A89F-AF176BFDBE4F}"/>
                    </a:ext>
                  </a:extLst>
                </p:cNvPr>
                <p:cNvSpPr/>
                <p:nvPr/>
              </p:nvSpPr>
              <p:spPr>
                <a:xfrm flipH="1">
                  <a:off x="6888695" y="2291016"/>
                  <a:ext cx="39361" cy="59042"/>
                </a:xfrm>
                <a:custGeom>
                  <a:avLst/>
                  <a:gdLst/>
                  <a:ahLst/>
                  <a:cxnLst/>
                  <a:rect l="l" t="t" r="r" b="b"/>
                  <a:pathLst>
                    <a:path w="690" h="1035" extrusionOk="0">
                      <a:moveTo>
                        <a:pt x="345" y="0"/>
                      </a:moveTo>
                      <a:cubicBezTo>
                        <a:pt x="153" y="0"/>
                        <a:pt x="0" y="233"/>
                        <a:pt x="0" y="520"/>
                      </a:cubicBezTo>
                      <a:cubicBezTo>
                        <a:pt x="0" y="802"/>
                        <a:pt x="153" y="1035"/>
                        <a:pt x="345" y="1035"/>
                      </a:cubicBezTo>
                      <a:cubicBezTo>
                        <a:pt x="533" y="1035"/>
                        <a:pt x="689" y="802"/>
                        <a:pt x="689" y="520"/>
                      </a:cubicBezTo>
                      <a:cubicBezTo>
                        <a:pt x="689" y="233"/>
                        <a:pt x="533" y="0"/>
                        <a:pt x="345" y="0"/>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749;p38">
                  <a:extLst>
                    <a:ext uri="{FF2B5EF4-FFF2-40B4-BE49-F238E27FC236}">
                      <a16:creationId xmlns:a16="http://schemas.microsoft.com/office/drawing/2014/main" id="{7DB057C9-DC93-6B85-B5E4-A65EFCE4A570}"/>
                    </a:ext>
                  </a:extLst>
                </p:cNvPr>
                <p:cNvSpPr/>
                <p:nvPr/>
              </p:nvSpPr>
              <p:spPr>
                <a:xfrm flipH="1">
                  <a:off x="6894342" y="2302653"/>
                  <a:ext cx="7815" cy="13406"/>
                </a:xfrm>
                <a:custGeom>
                  <a:avLst/>
                  <a:gdLst/>
                  <a:ahLst/>
                  <a:cxnLst/>
                  <a:rect l="l" t="t" r="r" b="b"/>
                  <a:pathLst>
                    <a:path w="137" h="235" extrusionOk="0">
                      <a:moveTo>
                        <a:pt x="58" y="1"/>
                      </a:moveTo>
                      <a:cubicBezTo>
                        <a:pt x="57" y="1"/>
                        <a:pt x="56" y="1"/>
                        <a:pt x="55" y="1"/>
                      </a:cubicBezTo>
                      <a:cubicBezTo>
                        <a:pt x="21" y="4"/>
                        <a:pt x="0" y="62"/>
                        <a:pt x="10" y="124"/>
                      </a:cubicBezTo>
                      <a:cubicBezTo>
                        <a:pt x="17" y="185"/>
                        <a:pt x="47" y="234"/>
                        <a:pt x="77" y="234"/>
                      </a:cubicBezTo>
                      <a:cubicBezTo>
                        <a:pt x="78" y="234"/>
                        <a:pt x="80" y="234"/>
                        <a:pt x="82" y="234"/>
                      </a:cubicBezTo>
                      <a:cubicBezTo>
                        <a:pt x="116" y="230"/>
                        <a:pt x="137" y="175"/>
                        <a:pt x="126" y="111"/>
                      </a:cubicBezTo>
                      <a:cubicBezTo>
                        <a:pt x="120" y="47"/>
                        <a:pt x="88" y="1"/>
                        <a:pt x="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750;p38">
                  <a:extLst>
                    <a:ext uri="{FF2B5EF4-FFF2-40B4-BE49-F238E27FC236}">
                      <a16:creationId xmlns:a16="http://schemas.microsoft.com/office/drawing/2014/main" id="{3A15EA17-0392-EC7E-063A-F48FCB3142B3}"/>
                    </a:ext>
                  </a:extLst>
                </p:cNvPr>
                <p:cNvSpPr/>
                <p:nvPr/>
              </p:nvSpPr>
              <p:spPr>
                <a:xfrm flipH="1">
                  <a:off x="6913967" y="2228721"/>
                  <a:ext cx="87906" cy="52824"/>
                </a:xfrm>
                <a:custGeom>
                  <a:avLst/>
                  <a:gdLst/>
                  <a:ahLst/>
                  <a:cxnLst/>
                  <a:rect l="l" t="t" r="r" b="b"/>
                  <a:pathLst>
                    <a:path w="1541" h="926" extrusionOk="0">
                      <a:moveTo>
                        <a:pt x="1325" y="0"/>
                      </a:moveTo>
                      <a:cubicBezTo>
                        <a:pt x="994" y="0"/>
                        <a:pt x="1" y="706"/>
                        <a:pt x="144" y="864"/>
                      </a:cubicBezTo>
                      <a:cubicBezTo>
                        <a:pt x="178" y="905"/>
                        <a:pt x="233" y="925"/>
                        <a:pt x="301" y="925"/>
                      </a:cubicBezTo>
                      <a:cubicBezTo>
                        <a:pt x="704" y="925"/>
                        <a:pt x="1540" y="239"/>
                        <a:pt x="1417" y="38"/>
                      </a:cubicBezTo>
                      <a:cubicBezTo>
                        <a:pt x="1400" y="10"/>
                        <a:pt x="1369" y="0"/>
                        <a:pt x="1325"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751;p38">
                  <a:extLst>
                    <a:ext uri="{FF2B5EF4-FFF2-40B4-BE49-F238E27FC236}">
                      <a16:creationId xmlns:a16="http://schemas.microsoft.com/office/drawing/2014/main" id="{5A8657F6-B39B-DCD4-8C95-115DFFA52A8E}"/>
                    </a:ext>
                  </a:extLst>
                </p:cNvPr>
                <p:cNvSpPr/>
                <p:nvPr/>
              </p:nvSpPr>
              <p:spPr>
                <a:xfrm flipH="1">
                  <a:off x="6804153" y="2363236"/>
                  <a:ext cx="38448" cy="38791"/>
                </a:xfrm>
                <a:custGeom>
                  <a:avLst/>
                  <a:gdLst/>
                  <a:ahLst/>
                  <a:cxnLst/>
                  <a:rect l="l" t="t" r="r" b="b"/>
                  <a:pathLst>
                    <a:path w="674" h="680" extrusionOk="0">
                      <a:moveTo>
                        <a:pt x="92" y="1"/>
                      </a:moveTo>
                      <a:cubicBezTo>
                        <a:pt x="83" y="1"/>
                        <a:pt x="72" y="4"/>
                        <a:pt x="65" y="7"/>
                      </a:cubicBezTo>
                      <a:cubicBezTo>
                        <a:pt x="24" y="21"/>
                        <a:pt x="1" y="65"/>
                        <a:pt x="18" y="106"/>
                      </a:cubicBezTo>
                      <a:cubicBezTo>
                        <a:pt x="18" y="114"/>
                        <a:pt x="158" y="486"/>
                        <a:pt x="581" y="680"/>
                      </a:cubicBezTo>
                      <a:cubicBezTo>
                        <a:pt x="612" y="639"/>
                        <a:pt x="642" y="595"/>
                        <a:pt x="673" y="554"/>
                      </a:cubicBezTo>
                      <a:cubicBezTo>
                        <a:pt x="294" y="393"/>
                        <a:pt x="174" y="76"/>
                        <a:pt x="165" y="56"/>
                      </a:cubicBezTo>
                      <a:cubicBezTo>
                        <a:pt x="154" y="21"/>
                        <a:pt x="124" y="1"/>
                        <a:pt x="92"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752;p38">
                  <a:extLst>
                    <a:ext uri="{FF2B5EF4-FFF2-40B4-BE49-F238E27FC236}">
                      <a16:creationId xmlns:a16="http://schemas.microsoft.com/office/drawing/2014/main" id="{44001EB8-781D-3422-BDA4-56777DC6E989}"/>
                    </a:ext>
                  </a:extLst>
                </p:cNvPr>
                <p:cNvSpPr/>
                <p:nvPr/>
              </p:nvSpPr>
              <p:spPr>
                <a:xfrm flipH="1">
                  <a:off x="6888695" y="2291016"/>
                  <a:ext cx="39361" cy="59042"/>
                </a:xfrm>
                <a:custGeom>
                  <a:avLst/>
                  <a:gdLst/>
                  <a:ahLst/>
                  <a:cxnLst/>
                  <a:rect l="l" t="t" r="r" b="b"/>
                  <a:pathLst>
                    <a:path w="690" h="1035" extrusionOk="0">
                      <a:moveTo>
                        <a:pt x="512" y="205"/>
                      </a:moveTo>
                      <a:cubicBezTo>
                        <a:pt x="543" y="205"/>
                        <a:pt x="574" y="253"/>
                        <a:pt x="580" y="315"/>
                      </a:cubicBezTo>
                      <a:cubicBezTo>
                        <a:pt x="591" y="379"/>
                        <a:pt x="570" y="434"/>
                        <a:pt x="536" y="438"/>
                      </a:cubicBezTo>
                      <a:lnTo>
                        <a:pt x="533" y="438"/>
                      </a:lnTo>
                      <a:cubicBezTo>
                        <a:pt x="502" y="438"/>
                        <a:pt x="471" y="393"/>
                        <a:pt x="464" y="328"/>
                      </a:cubicBezTo>
                      <a:cubicBezTo>
                        <a:pt x="454" y="266"/>
                        <a:pt x="475" y="208"/>
                        <a:pt x="509" y="205"/>
                      </a:cubicBezTo>
                      <a:close/>
                      <a:moveTo>
                        <a:pt x="345" y="0"/>
                      </a:moveTo>
                      <a:cubicBezTo>
                        <a:pt x="153" y="0"/>
                        <a:pt x="0" y="233"/>
                        <a:pt x="0" y="520"/>
                      </a:cubicBezTo>
                      <a:cubicBezTo>
                        <a:pt x="0" y="802"/>
                        <a:pt x="153" y="1035"/>
                        <a:pt x="345" y="1035"/>
                      </a:cubicBezTo>
                      <a:cubicBezTo>
                        <a:pt x="533" y="1035"/>
                        <a:pt x="689" y="802"/>
                        <a:pt x="689" y="520"/>
                      </a:cubicBezTo>
                      <a:cubicBezTo>
                        <a:pt x="689" y="233"/>
                        <a:pt x="533" y="0"/>
                        <a:pt x="345" y="0"/>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753;p38">
                  <a:extLst>
                    <a:ext uri="{FF2B5EF4-FFF2-40B4-BE49-F238E27FC236}">
                      <a16:creationId xmlns:a16="http://schemas.microsoft.com/office/drawing/2014/main" id="{74680E19-946D-F38F-B352-66A9C51A5ECE}"/>
                    </a:ext>
                  </a:extLst>
                </p:cNvPr>
                <p:cNvSpPr/>
                <p:nvPr/>
              </p:nvSpPr>
              <p:spPr>
                <a:xfrm flipH="1">
                  <a:off x="6894342" y="2302653"/>
                  <a:ext cx="7815" cy="13349"/>
                </a:xfrm>
                <a:custGeom>
                  <a:avLst/>
                  <a:gdLst/>
                  <a:ahLst/>
                  <a:cxnLst/>
                  <a:rect l="l" t="t" r="r" b="b"/>
                  <a:pathLst>
                    <a:path w="137" h="234" extrusionOk="0">
                      <a:moveTo>
                        <a:pt x="55" y="1"/>
                      </a:moveTo>
                      <a:cubicBezTo>
                        <a:pt x="21" y="4"/>
                        <a:pt x="0" y="62"/>
                        <a:pt x="10" y="124"/>
                      </a:cubicBezTo>
                      <a:cubicBezTo>
                        <a:pt x="17" y="189"/>
                        <a:pt x="48" y="234"/>
                        <a:pt x="79" y="234"/>
                      </a:cubicBezTo>
                      <a:lnTo>
                        <a:pt x="82" y="234"/>
                      </a:lnTo>
                      <a:cubicBezTo>
                        <a:pt x="116" y="230"/>
                        <a:pt x="137" y="175"/>
                        <a:pt x="126" y="111"/>
                      </a:cubicBezTo>
                      <a:cubicBezTo>
                        <a:pt x="120" y="49"/>
                        <a:pt x="89" y="1"/>
                        <a:pt x="58" y="1"/>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754;p38">
                  <a:extLst>
                    <a:ext uri="{FF2B5EF4-FFF2-40B4-BE49-F238E27FC236}">
                      <a16:creationId xmlns:a16="http://schemas.microsoft.com/office/drawing/2014/main" id="{85CB3024-69CA-E6E5-BB32-80692986CCBA}"/>
                    </a:ext>
                  </a:extLst>
                </p:cNvPr>
                <p:cNvSpPr/>
                <p:nvPr/>
              </p:nvSpPr>
              <p:spPr>
                <a:xfrm flipH="1">
                  <a:off x="7171644" y="2476244"/>
                  <a:ext cx="107758" cy="68967"/>
                </a:xfrm>
                <a:custGeom>
                  <a:avLst/>
                  <a:gdLst/>
                  <a:ahLst/>
                  <a:cxnLst/>
                  <a:rect l="l" t="t" r="r" b="b"/>
                  <a:pathLst>
                    <a:path w="1889" h="1209" extrusionOk="0">
                      <a:moveTo>
                        <a:pt x="977" y="0"/>
                      </a:moveTo>
                      <a:cubicBezTo>
                        <a:pt x="867" y="0"/>
                        <a:pt x="770" y="18"/>
                        <a:pt x="697" y="38"/>
                      </a:cubicBezTo>
                      <a:cubicBezTo>
                        <a:pt x="360" y="133"/>
                        <a:pt x="76" y="392"/>
                        <a:pt x="12" y="673"/>
                      </a:cubicBezTo>
                      <a:cubicBezTo>
                        <a:pt x="1" y="714"/>
                        <a:pt x="28" y="758"/>
                        <a:pt x="69" y="764"/>
                      </a:cubicBezTo>
                      <a:cubicBezTo>
                        <a:pt x="77" y="767"/>
                        <a:pt x="85" y="768"/>
                        <a:pt x="92" y="768"/>
                      </a:cubicBezTo>
                      <a:cubicBezTo>
                        <a:pt x="127" y="768"/>
                        <a:pt x="157" y="743"/>
                        <a:pt x="165" y="706"/>
                      </a:cubicBezTo>
                      <a:cubicBezTo>
                        <a:pt x="220" y="484"/>
                        <a:pt x="458" y="269"/>
                        <a:pt x="738" y="191"/>
                      </a:cubicBezTo>
                      <a:cubicBezTo>
                        <a:pt x="800" y="173"/>
                        <a:pt x="882" y="158"/>
                        <a:pt x="975" y="158"/>
                      </a:cubicBezTo>
                      <a:cubicBezTo>
                        <a:pt x="1118" y="158"/>
                        <a:pt x="1288" y="194"/>
                        <a:pt x="1462" y="314"/>
                      </a:cubicBezTo>
                      <a:cubicBezTo>
                        <a:pt x="1277" y="324"/>
                        <a:pt x="1028" y="365"/>
                        <a:pt x="878" y="505"/>
                      </a:cubicBezTo>
                      <a:cubicBezTo>
                        <a:pt x="790" y="591"/>
                        <a:pt x="749" y="700"/>
                        <a:pt x="755" y="829"/>
                      </a:cubicBezTo>
                      <a:cubicBezTo>
                        <a:pt x="762" y="983"/>
                        <a:pt x="817" y="1092"/>
                        <a:pt x="919" y="1157"/>
                      </a:cubicBezTo>
                      <a:cubicBezTo>
                        <a:pt x="984" y="1194"/>
                        <a:pt x="1059" y="1208"/>
                        <a:pt x="1131" y="1208"/>
                      </a:cubicBezTo>
                      <a:cubicBezTo>
                        <a:pt x="1291" y="1208"/>
                        <a:pt x="1441" y="1144"/>
                        <a:pt x="1466" y="1133"/>
                      </a:cubicBezTo>
                      <a:cubicBezTo>
                        <a:pt x="1503" y="1116"/>
                        <a:pt x="1523" y="1068"/>
                        <a:pt x="1503" y="1027"/>
                      </a:cubicBezTo>
                      <a:cubicBezTo>
                        <a:pt x="1491" y="1000"/>
                        <a:pt x="1462" y="982"/>
                        <a:pt x="1432" y="982"/>
                      </a:cubicBezTo>
                      <a:cubicBezTo>
                        <a:pt x="1421" y="982"/>
                        <a:pt x="1410" y="984"/>
                        <a:pt x="1400" y="990"/>
                      </a:cubicBezTo>
                      <a:cubicBezTo>
                        <a:pt x="1353" y="1011"/>
                        <a:pt x="1235" y="1051"/>
                        <a:pt x="1130" y="1051"/>
                      </a:cubicBezTo>
                      <a:cubicBezTo>
                        <a:pt x="1082" y="1051"/>
                        <a:pt x="1036" y="1043"/>
                        <a:pt x="1001" y="1021"/>
                      </a:cubicBezTo>
                      <a:cubicBezTo>
                        <a:pt x="946" y="986"/>
                        <a:pt x="916" y="922"/>
                        <a:pt x="913" y="822"/>
                      </a:cubicBezTo>
                      <a:cubicBezTo>
                        <a:pt x="909" y="737"/>
                        <a:pt x="933" y="673"/>
                        <a:pt x="987" y="621"/>
                      </a:cubicBezTo>
                      <a:cubicBezTo>
                        <a:pt x="1116" y="498"/>
                        <a:pt x="1380" y="469"/>
                        <a:pt x="1554" y="469"/>
                      </a:cubicBezTo>
                      <a:cubicBezTo>
                        <a:pt x="1603" y="469"/>
                        <a:pt x="1644" y="471"/>
                        <a:pt x="1674" y="474"/>
                      </a:cubicBezTo>
                      <a:lnTo>
                        <a:pt x="1888" y="495"/>
                      </a:lnTo>
                      <a:lnTo>
                        <a:pt x="1888" y="495"/>
                      </a:lnTo>
                      <a:lnTo>
                        <a:pt x="1735" y="341"/>
                      </a:lnTo>
                      <a:cubicBezTo>
                        <a:pt x="1471" y="71"/>
                        <a:pt x="1196" y="0"/>
                        <a:pt x="977" y="0"/>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755;p38">
                  <a:extLst>
                    <a:ext uri="{FF2B5EF4-FFF2-40B4-BE49-F238E27FC236}">
                      <a16:creationId xmlns:a16="http://schemas.microsoft.com/office/drawing/2014/main" id="{AB8065B0-B8CC-D13C-A85B-D34425D0555F}"/>
                    </a:ext>
                  </a:extLst>
                </p:cNvPr>
                <p:cNvSpPr/>
                <p:nvPr/>
              </p:nvSpPr>
              <p:spPr>
                <a:xfrm flipH="1">
                  <a:off x="6625371" y="2210010"/>
                  <a:ext cx="46435" cy="23617"/>
                </a:xfrm>
                <a:custGeom>
                  <a:avLst/>
                  <a:gdLst/>
                  <a:ahLst/>
                  <a:cxnLst/>
                  <a:rect l="l" t="t" r="r" b="b"/>
                  <a:pathLst>
                    <a:path w="814" h="414" extrusionOk="0">
                      <a:moveTo>
                        <a:pt x="208" y="0"/>
                      </a:moveTo>
                      <a:cubicBezTo>
                        <a:pt x="140" y="0"/>
                        <a:pt x="86" y="21"/>
                        <a:pt x="65" y="76"/>
                      </a:cubicBezTo>
                      <a:cubicBezTo>
                        <a:pt x="0" y="256"/>
                        <a:pt x="403" y="413"/>
                        <a:pt x="594" y="413"/>
                      </a:cubicBezTo>
                      <a:cubicBezTo>
                        <a:pt x="639" y="413"/>
                        <a:pt x="673" y="407"/>
                        <a:pt x="687" y="390"/>
                      </a:cubicBezTo>
                      <a:cubicBezTo>
                        <a:pt x="813" y="229"/>
                        <a:pt x="434" y="0"/>
                        <a:pt x="208"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756;p38">
                  <a:extLst>
                    <a:ext uri="{FF2B5EF4-FFF2-40B4-BE49-F238E27FC236}">
                      <a16:creationId xmlns:a16="http://schemas.microsoft.com/office/drawing/2014/main" id="{3768CA61-AB54-1F0C-616B-D3252F8B2505}"/>
                    </a:ext>
                  </a:extLst>
                </p:cNvPr>
                <p:cNvSpPr/>
                <p:nvPr/>
              </p:nvSpPr>
              <p:spPr>
                <a:xfrm flipH="1">
                  <a:off x="6604378" y="2312008"/>
                  <a:ext cx="12721" cy="85339"/>
                </a:xfrm>
                <a:custGeom>
                  <a:avLst/>
                  <a:gdLst/>
                  <a:ahLst/>
                  <a:cxnLst/>
                  <a:rect l="l" t="t" r="r" b="b"/>
                  <a:pathLst>
                    <a:path w="223" h="1496" extrusionOk="0">
                      <a:moveTo>
                        <a:pt x="223" y="1493"/>
                      </a:moveTo>
                      <a:lnTo>
                        <a:pt x="223" y="1496"/>
                      </a:lnTo>
                      <a:lnTo>
                        <a:pt x="223" y="1493"/>
                      </a:lnTo>
                      <a:close/>
                      <a:moveTo>
                        <a:pt x="223" y="1486"/>
                      </a:moveTo>
                      <a:lnTo>
                        <a:pt x="223" y="1493"/>
                      </a:lnTo>
                      <a:lnTo>
                        <a:pt x="223" y="1486"/>
                      </a:lnTo>
                      <a:close/>
                      <a:moveTo>
                        <a:pt x="199" y="1045"/>
                      </a:moveTo>
                      <a:lnTo>
                        <a:pt x="199" y="1045"/>
                      </a:lnTo>
                      <a:lnTo>
                        <a:pt x="199" y="1045"/>
                      </a:lnTo>
                      <a:close/>
                      <a:moveTo>
                        <a:pt x="199" y="1039"/>
                      </a:moveTo>
                      <a:lnTo>
                        <a:pt x="199" y="1039"/>
                      </a:lnTo>
                      <a:lnTo>
                        <a:pt x="199" y="1039"/>
                      </a:lnTo>
                      <a:close/>
                      <a:moveTo>
                        <a:pt x="199" y="1032"/>
                      </a:moveTo>
                      <a:lnTo>
                        <a:pt x="199" y="1032"/>
                      </a:lnTo>
                      <a:lnTo>
                        <a:pt x="199" y="1032"/>
                      </a:lnTo>
                      <a:close/>
                      <a:moveTo>
                        <a:pt x="199" y="1025"/>
                      </a:moveTo>
                      <a:lnTo>
                        <a:pt x="199" y="1028"/>
                      </a:lnTo>
                      <a:lnTo>
                        <a:pt x="199" y="1025"/>
                      </a:lnTo>
                      <a:close/>
                      <a:moveTo>
                        <a:pt x="195" y="1018"/>
                      </a:moveTo>
                      <a:lnTo>
                        <a:pt x="195" y="1022"/>
                      </a:lnTo>
                      <a:lnTo>
                        <a:pt x="195" y="1018"/>
                      </a:lnTo>
                      <a:close/>
                      <a:moveTo>
                        <a:pt x="195" y="1015"/>
                      </a:moveTo>
                      <a:lnTo>
                        <a:pt x="195" y="1015"/>
                      </a:lnTo>
                      <a:lnTo>
                        <a:pt x="195" y="1015"/>
                      </a:lnTo>
                      <a:close/>
                      <a:moveTo>
                        <a:pt x="195" y="1008"/>
                      </a:moveTo>
                      <a:lnTo>
                        <a:pt x="195" y="1008"/>
                      </a:lnTo>
                      <a:lnTo>
                        <a:pt x="195" y="1008"/>
                      </a:lnTo>
                      <a:close/>
                      <a:moveTo>
                        <a:pt x="195" y="1001"/>
                      </a:moveTo>
                      <a:lnTo>
                        <a:pt x="195" y="1004"/>
                      </a:lnTo>
                      <a:lnTo>
                        <a:pt x="195" y="1001"/>
                      </a:lnTo>
                      <a:close/>
                      <a:moveTo>
                        <a:pt x="195" y="995"/>
                      </a:moveTo>
                      <a:lnTo>
                        <a:pt x="195" y="998"/>
                      </a:lnTo>
                      <a:lnTo>
                        <a:pt x="195" y="995"/>
                      </a:lnTo>
                      <a:close/>
                      <a:moveTo>
                        <a:pt x="192" y="987"/>
                      </a:moveTo>
                      <a:cubicBezTo>
                        <a:pt x="192" y="991"/>
                        <a:pt x="192" y="991"/>
                        <a:pt x="195" y="991"/>
                      </a:cubicBezTo>
                      <a:cubicBezTo>
                        <a:pt x="192" y="991"/>
                        <a:pt x="192" y="991"/>
                        <a:pt x="192" y="987"/>
                      </a:cubicBezTo>
                      <a:close/>
                      <a:moveTo>
                        <a:pt x="192" y="981"/>
                      </a:moveTo>
                      <a:lnTo>
                        <a:pt x="192" y="987"/>
                      </a:lnTo>
                      <a:lnTo>
                        <a:pt x="192" y="981"/>
                      </a:lnTo>
                      <a:close/>
                      <a:moveTo>
                        <a:pt x="192" y="977"/>
                      </a:moveTo>
                      <a:lnTo>
                        <a:pt x="192" y="981"/>
                      </a:lnTo>
                      <a:lnTo>
                        <a:pt x="192" y="977"/>
                      </a:lnTo>
                      <a:close/>
                      <a:moveTo>
                        <a:pt x="192" y="971"/>
                      </a:moveTo>
                      <a:lnTo>
                        <a:pt x="192" y="974"/>
                      </a:lnTo>
                      <a:lnTo>
                        <a:pt x="192" y="971"/>
                      </a:lnTo>
                      <a:close/>
                      <a:moveTo>
                        <a:pt x="192" y="963"/>
                      </a:moveTo>
                      <a:lnTo>
                        <a:pt x="192" y="971"/>
                      </a:lnTo>
                      <a:lnTo>
                        <a:pt x="192" y="963"/>
                      </a:lnTo>
                      <a:close/>
                      <a:moveTo>
                        <a:pt x="1" y="1"/>
                      </a:moveTo>
                      <a:lnTo>
                        <a:pt x="1" y="1"/>
                      </a:lnTo>
                      <a:cubicBezTo>
                        <a:pt x="72" y="302"/>
                        <a:pt x="147" y="626"/>
                        <a:pt x="192" y="963"/>
                      </a:cubicBezTo>
                      <a:cubicBezTo>
                        <a:pt x="147" y="626"/>
                        <a:pt x="72" y="302"/>
                        <a:pt x="1" y="1"/>
                      </a:cubicBezTo>
                      <a:close/>
                    </a:path>
                  </a:pathLst>
                </a:custGeom>
                <a:solidFill>
                  <a:srgbClr val="D2C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757;p38">
                  <a:extLst>
                    <a:ext uri="{FF2B5EF4-FFF2-40B4-BE49-F238E27FC236}">
                      <a16:creationId xmlns:a16="http://schemas.microsoft.com/office/drawing/2014/main" id="{2C15B26F-2BEB-C4DF-808D-7D8A6DEE4FB9}"/>
                    </a:ext>
                  </a:extLst>
                </p:cNvPr>
                <p:cNvSpPr/>
                <p:nvPr/>
              </p:nvSpPr>
              <p:spPr>
                <a:xfrm flipH="1">
                  <a:off x="6645451" y="2267798"/>
                  <a:ext cx="26925" cy="46606"/>
                </a:xfrm>
                <a:custGeom>
                  <a:avLst/>
                  <a:gdLst/>
                  <a:ahLst/>
                  <a:cxnLst/>
                  <a:rect l="l" t="t" r="r" b="b"/>
                  <a:pathLst>
                    <a:path w="472" h="817" extrusionOk="0">
                      <a:moveTo>
                        <a:pt x="349" y="134"/>
                      </a:moveTo>
                      <a:cubicBezTo>
                        <a:pt x="379" y="134"/>
                        <a:pt x="403" y="179"/>
                        <a:pt x="410" y="233"/>
                      </a:cubicBezTo>
                      <a:cubicBezTo>
                        <a:pt x="420" y="288"/>
                        <a:pt x="399" y="339"/>
                        <a:pt x="372" y="342"/>
                      </a:cubicBezTo>
                      <a:lnTo>
                        <a:pt x="369" y="342"/>
                      </a:lnTo>
                      <a:cubicBezTo>
                        <a:pt x="341" y="342"/>
                        <a:pt x="314" y="298"/>
                        <a:pt x="308" y="243"/>
                      </a:cubicBezTo>
                      <a:cubicBezTo>
                        <a:pt x="300" y="189"/>
                        <a:pt x="318" y="141"/>
                        <a:pt x="345" y="138"/>
                      </a:cubicBezTo>
                      <a:lnTo>
                        <a:pt x="349" y="134"/>
                      </a:lnTo>
                      <a:close/>
                      <a:moveTo>
                        <a:pt x="236" y="1"/>
                      </a:moveTo>
                      <a:cubicBezTo>
                        <a:pt x="106" y="1"/>
                        <a:pt x="0" y="182"/>
                        <a:pt x="0" y="407"/>
                      </a:cubicBezTo>
                      <a:cubicBezTo>
                        <a:pt x="0" y="636"/>
                        <a:pt x="106" y="817"/>
                        <a:pt x="236" y="817"/>
                      </a:cubicBezTo>
                      <a:cubicBezTo>
                        <a:pt x="365" y="817"/>
                        <a:pt x="472" y="636"/>
                        <a:pt x="472" y="407"/>
                      </a:cubicBezTo>
                      <a:cubicBezTo>
                        <a:pt x="472" y="182"/>
                        <a:pt x="365" y="1"/>
                        <a:pt x="236" y="1"/>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758;p38">
                  <a:extLst>
                    <a:ext uri="{FF2B5EF4-FFF2-40B4-BE49-F238E27FC236}">
                      <a16:creationId xmlns:a16="http://schemas.microsoft.com/office/drawing/2014/main" id="{D23BAE9C-0869-ACE1-9903-025D7080A039}"/>
                    </a:ext>
                  </a:extLst>
                </p:cNvPr>
                <p:cNvSpPr/>
                <p:nvPr/>
              </p:nvSpPr>
              <p:spPr>
                <a:xfrm flipH="1">
                  <a:off x="6648417" y="2275442"/>
                  <a:ext cx="6845" cy="11922"/>
                </a:xfrm>
                <a:custGeom>
                  <a:avLst/>
                  <a:gdLst/>
                  <a:ahLst/>
                  <a:cxnLst/>
                  <a:rect l="l" t="t" r="r" b="b"/>
                  <a:pathLst>
                    <a:path w="120" h="209" extrusionOk="0">
                      <a:moveTo>
                        <a:pt x="49" y="0"/>
                      </a:moveTo>
                      <a:lnTo>
                        <a:pt x="45" y="4"/>
                      </a:lnTo>
                      <a:cubicBezTo>
                        <a:pt x="18" y="7"/>
                        <a:pt x="0" y="55"/>
                        <a:pt x="8" y="109"/>
                      </a:cubicBezTo>
                      <a:cubicBezTo>
                        <a:pt x="14" y="164"/>
                        <a:pt x="41" y="208"/>
                        <a:pt x="69" y="208"/>
                      </a:cubicBezTo>
                      <a:lnTo>
                        <a:pt x="72" y="208"/>
                      </a:lnTo>
                      <a:cubicBezTo>
                        <a:pt x="99" y="205"/>
                        <a:pt x="120" y="154"/>
                        <a:pt x="110" y="99"/>
                      </a:cubicBezTo>
                      <a:cubicBezTo>
                        <a:pt x="103" y="45"/>
                        <a:pt x="79" y="0"/>
                        <a:pt x="49" y="0"/>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759;p38">
                  <a:extLst>
                    <a:ext uri="{FF2B5EF4-FFF2-40B4-BE49-F238E27FC236}">
                      <a16:creationId xmlns:a16="http://schemas.microsoft.com/office/drawing/2014/main" id="{88D636B2-5095-C5BA-5740-8893A5B10FBF}"/>
                    </a:ext>
                  </a:extLst>
                </p:cNvPr>
                <p:cNvSpPr/>
                <p:nvPr/>
              </p:nvSpPr>
              <p:spPr>
                <a:xfrm flipH="1">
                  <a:off x="6701927" y="2253593"/>
                  <a:ext cx="63320" cy="117513"/>
                </a:xfrm>
                <a:custGeom>
                  <a:avLst/>
                  <a:gdLst/>
                  <a:ahLst/>
                  <a:cxnLst/>
                  <a:rect l="l" t="t" r="r" b="b"/>
                  <a:pathLst>
                    <a:path w="1110" h="2060" extrusionOk="0">
                      <a:moveTo>
                        <a:pt x="37" y="1"/>
                      </a:moveTo>
                      <a:cubicBezTo>
                        <a:pt x="37" y="1"/>
                        <a:pt x="0" y="1384"/>
                        <a:pt x="192" y="1384"/>
                      </a:cubicBezTo>
                      <a:cubicBezTo>
                        <a:pt x="193" y="1384"/>
                        <a:pt x="194" y="1384"/>
                        <a:pt x="195" y="1384"/>
                      </a:cubicBezTo>
                      <a:cubicBezTo>
                        <a:pt x="224" y="1382"/>
                        <a:pt x="257" y="1373"/>
                        <a:pt x="294" y="1359"/>
                      </a:cubicBezTo>
                      <a:lnTo>
                        <a:pt x="294" y="1359"/>
                      </a:lnTo>
                      <a:lnTo>
                        <a:pt x="427" y="2060"/>
                      </a:lnTo>
                      <a:cubicBezTo>
                        <a:pt x="427" y="2060"/>
                        <a:pt x="1109" y="1554"/>
                        <a:pt x="966" y="1308"/>
                      </a:cubicBezTo>
                      <a:cubicBezTo>
                        <a:pt x="918" y="1229"/>
                        <a:pt x="851" y="1200"/>
                        <a:pt x="773" y="1200"/>
                      </a:cubicBezTo>
                      <a:cubicBezTo>
                        <a:pt x="622" y="1200"/>
                        <a:pt x="435" y="1309"/>
                        <a:pt x="294" y="1359"/>
                      </a:cubicBezTo>
                      <a:lnTo>
                        <a:pt x="294" y="1359"/>
                      </a:lnTo>
                      <a:lnTo>
                        <a:pt x="37" y="1"/>
                      </a:ln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760;p38">
                <a:extLst>
                  <a:ext uri="{FF2B5EF4-FFF2-40B4-BE49-F238E27FC236}">
                    <a16:creationId xmlns:a16="http://schemas.microsoft.com/office/drawing/2014/main" id="{BD7E4BBD-78ED-FB02-6EE6-C3F6117C8783}"/>
                  </a:ext>
                </a:extLst>
              </p:cNvPr>
              <p:cNvGrpSpPr/>
              <p:nvPr/>
            </p:nvGrpSpPr>
            <p:grpSpPr>
              <a:xfrm rot="5400000">
                <a:off x="7588825" y="3480287"/>
                <a:ext cx="468295" cy="265172"/>
                <a:chOff x="4986800" y="2344025"/>
                <a:chExt cx="741325" cy="419775"/>
              </a:xfrm>
            </p:grpSpPr>
            <p:sp>
              <p:nvSpPr>
                <p:cNvPr id="13" name="Google Shape;1761;p38">
                  <a:extLst>
                    <a:ext uri="{FF2B5EF4-FFF2-40B4-BE49-F238E27FC236}">
                      <a16:creationId xmlns:a16="http://schemas.microsoft.com/office/drawing/2014/main" id="{558EA631-F592-D322-2385-889C9A932FD8}"/>
                    </a:ext>
                  </a:extLst>
                </p:cNvPr>
                <p:cNvSpPr/>
                <p:nvPr/>
              </p:nvSpPr>
              <p:spPr>
                <a:xfrm>
                  <a:off x="4986800" y="2344025"/>
                  <a:ext cx="741325" cy="419775"/>
                </a:xfrm>
                <a:custGeom>
                  <a:avLst/>
                  <a:gdLst/>
                  <a:ahLst/>
                  <a:cxnLst/>
                  <a:rect l="l" t="t" r="r" b="b"/>
                  <a:pathLst>
                    <a:path w="29653" h="16791" extrusionOk="0">
                      <a:moveTo>
                        <a:pt x="0" y="0"/>
                      </a:moveTo>
                      <a:lnTo>
                        <a:pt x="0" y="16791"/>
                      </a:lnTo>
                      <a:lnTo>
                        <a:pt x="29653" y="16791"/>
                      </a:lnTo>
                      <a:lnTo>
                        <a:pt x="296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762;p38">
                  <a:extLst>
                    <a:ext uri="{FF2B5EF4-FFF2-40B4-BE49-F238E27FC236}">
                      <a16:creationId xmlns:a16="http://schemas.microsoft.com/office/drawing/2014/main" id="{FB0D5E69-453D-B1E3-3BAE-D0D6EEECB251}"/>
                    </a:ext>
                  </a:extLst>
                </p:cNvPr>
                <p:cNvSpPr/>
                <p:nvPr/>
              </p:nvSpPr>
              <p:spPr>
                <a:xfrm>
                  <a:off x="5163875" y="2344025"/>
                  <a:ext cx="46950" cy="419775"/>
                </a:xfrm>
                <a:custGeom>
                  <a:avLst/>
                  <a:gdLst/>
                  <a:ahLst/>
                  <a:cxnLst/>
                  <a:rect l="l" t="t" r="r" b="b"/>
                  <a:pathLst>
                    <a:path w="1878" h="16791" extrusionOk="0">
                      <a:moveTo>
                        <a:pt x="0" y="0"/>
                      </a:moveTo>
                      <a:lnTo>
                        <a:pt x="0" y="16791"/>
                      </a:lnTo>
                      <a:lnTo>
                        <a:pt x="1877" y="16791"/>
                      </a:lnTo>
                      <a:lnTo>
                        <a:pt x="1877" y="0"/>
                      </a:ln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763;p38">
                  <a:extLst>
                    <a:ext uri="{FF2B5EF4-FFF2-40B4-BE49-F238E27FC236}">
                      <a16:creationId xmlns:a16="http://schemas.microsoft.com/office/drawing/2014/main" id="{72B684D2-3C23-D2BA-BAD5-DEB6BE4C68B8}"/>
                    </a:ext>
                  </a:extLst>
                </p:cNvPr>
                <p:cNvSpPr/>
                <p:nvPr/>
              </p:nvSpPr>
              <p:spPr>
                <a:xfrm>
                  <a:off x="4986800" y="2530475"/>
                  <a:ext cx="741325" cy="46875"/>
                </a:xfrm>
                <a:custGeom>
                  <a:avLst/>
                  <a:gdLst/>
                  <a:ahLst/>
                  <a:cxnLst/>
                  <a:rect l="l" t="t" r="r" b="b"/>
                  <a:pathLst>
                    <a:path w="29653" h="1875" extrusionOk="0">
                      <a:moveTo>
                        <a:pt x="0" y="1"/>
                      </a:moveTo>
                      <a:lnTo>
                        <a:pt x="0" y="1874"/>
                      </a:lnTo>
                      <a:lnTo>
                        <a:pt x="29653" y="1874"/>
                      </a:lnTo>
                      <a:lnTo>
                        <a:pt x="29653" y="1"/>
                      </a:ln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 name="Google Shape;1764;p38">
              <a:extLst>
                <a:ext uri="{FF2B5EF4-FFF2-40B4-BE49-F238E27FC236}">
                  <a16:creationId xmlns:a16="http://schemas.microsoft.com/office/drawing/2014/main" id="{B3597807-E9DB-2D11-3A30-FCF02D22491F}"/>
                </a:ext>
              </a:extLst>
            </p:cNvPr>
            <p:cNvGrpSpPr/>
            <p:nvPr/>
          </p:nvGrpSpPr>
          <p:grpSpPr>
            <a:xfrm>
              <a:off x="6940160" y="1922125"/>
              <a:ext cx="790690" cy="731600"/>
              <a:chOff x="6940160" y="1922125"/>
              <a:chExt cx="790690" cy="731600"/>
            </a:xfrm>
          </p:grpSpPr>
          <p:sp>
            <p:nvSpPr>
              <p:cNvPr id="8" name="Google Shape;1765;p38">
                <a:extLst>
                  <a:ext uri="{FF2B5EF4-FFF2-40B4-BE49-F238E27FC236}">
                    <a16:creationId xmlns:a16="http://schemas.microsoft.com/office/drawing/2014/main" id="{D9CB7CB1-8342-CB01-018B-75EC2090A3D8}"/>
                  </a:ext>
                </a:extLst>
              </p:cNvPr>
              <p:cNvSpPr/>
              <p:nvPr/>
            </p:nvSpPr>
            <p:spPr>
              <a:xfrm>
                <a:off x="7315750" y="2071175"/>
                <a:ext cx="227700" cy="227700"/>
              </a:xfrm>
              <a:prstGeom prst="ellipse">
                <a:avLst/>
              </a:pr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766;p38">
                <a:extLst>
                  <a:ext uri="{FF2B5EF4-FFF2-40B4-BE49-F238E27FC236}">
                    <a16:creationId xmlns:a16="http://schemas.microsoft.com/office/drawing/2014/main" id="{4E2F57CC-FF20-751A-8B81-585B78A74A63}"/>
                  </a:ext>
                </a:extLst>
              </p:cNvPr>
              <p:cNvSpPr/>
              <p:nvPr/>
            </p:nvSpPr>
            <p:spPr>
              <a:xfrm flipH="1">
                <a:off x="6940160" y="1922125"/>
                <a:ext cx="790690" cy="376745"/>
              </a:xfrm>
              <a:custGeom>
                <a:avLst/>
                <a:gdLst/>
                <a:ahLst/>
                <a:cxnLst/>
                <a:rect l="l" t="t" r="r" b="b"/>
                <a:pathLst>
                  <a:path w="55264" h="26332" extrusionOk="0">
                    <a:moveTo>
                      <a:pt x="15341" y="1"/>
                    </a:moveTo>
                    <a:cubicBezTo>
                      <a:pt x="14337" y="1"/>
                      <a:pt x="12723" y="2528"/>
                      <a:pt x="12723" y="2528"/>
                    </a:cubicBezTo>
                    <a:cubicBezTo>
                      <a:pt x="12723" y="2528"/>
                      <a:pt x="12326" y="696"/>
                      <a:pt x="10697" y="696"/>
                    </a:cubicBezTo>
                    <a:cubicBezTo>
                      <a:pt x="10498" y="696"/>
                      <a:pt x="10281" y="723"/>
                      <a:pt x="10044" y="785"/>
                    </a:cubicBezTo>
                    <a:cubicBezTo>
                      <a:pt x="8592" y="1158"/>
                      <a:pt x="9885" y="2556"/>
                      <a:pt x="10902" y="3446"/>
                    </a:cubicBezTo>
                    <a:cubicBezTo>
                      <a:pt x="4053" y="3491"/>
                      <a:pt x="0" y="10919"/>
                      <a:pt x="0" y="15989"/>
                    </a:cubicBezTo>
                    <a:cubicBezTo>
                      <a:pt x="0" y="21074"/>
                      <a:pt x="2912" y="26160"/>
                      <a:pt x="2912" y="26160"/>
                    </a:cubicBezTo>
                    <a:cubicBezTo>
                      <a:pt x="2912" y="26160"/>
                      <a:pt x="3663" y="23724"/>
                      <a:pt x="5369" y="22547"/>
                    </a:cubicBezTo>
                    <a:cubicBezTo>
                      <a:pt x="6732" y="21606"/>
                      <a:pt x="8352" y="21206"/>
                      <a:pt x="9502" y="21206"/>
                    </a:cubicBezTo>
                    <a:cubicBezTo>
                      <a:pt x="9694" y="21206"/>
                      <a:pt x="9874" y="21217"/>
                      <a:pt x="10037" y="21239"/>
                    </a:cubicBezTo>
                    <a:cubicBezTo>
                      <a:pt x="11685" y="21456"/>
                      <a:pt x="14084" y="24385"/>
                      <a:pt x="15368" y="26103"/>
                    </a:cubicBezTo>
                    <a:cubicBezTo>
                      <a:pt x="15483" y="26260"/>
                      <a:pt x="15649" y="26331"/>
                      <a:pt x="15812" y="26331"/>
                    </a:cubicBezTo>
                    <a:cubicBezTo>
                      <a:pt x="16084" y="26331"/>
                      <a:pt x="16352" y="26135"/>
                      <a:pt x="16377" y="25812"/>
                    </a:cubicBezTo>
                    <a:lnTo>
                      <a:pt x="17029" y="17846"/>
                    </a:lnTo>
                    <a:lnTo>
                      <a:pt x="33120" y="17846"/>
                    </a:lnTo>
                    <a:lnTo>
                      <a:pt x="34604" y="13229"/>
                    </a:lnTo>
                    <a:lnTo>
                      <a:pt x="36015" y="18003"/>
                    </a:lnTo>
                    <a:lnTo>
                      <a:pt x="53541" y="18003"/>
                    </a:lnTo>
                    <a:cubicBezTo>
                      <a:pt x="53541" y="18003"/>
                      <a:pt x="55264" y="3368"/>
                      <a:pt x="38284" y="3368"/>
                    </a:cubicBezTo>
                    <a:cubicBezTo>
                      <a:pt x="24289" y="3368"/>
                      <a:pt x="19482" y="3422"/>
                      <a:pt x="14372" y="3438"/>
                    </a:cubicBezTo>
                    <a:cubicBezTo>
                      <a:pt x="15065" y="2511"/>
                      <a:pt x="16344" y="612"/>
                      <a:pt x="15647" y="99"/>
                    </a:cubicBezTo>
                    <a:cubicBezTo>
                      <a:pt x="15555" y="31"/>
                      <a:pt x="15452" y="1"/>
                      <a:pt x="15341"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767;p38">
                <a:extLst>
                  <a:ext uri="{FF2B5EF4-FFF2-40B4-BE49-F238E27FC236}">
                    <a16:creationId xmlns:a16="http://schemas.microsoft.com/office/drawing/2014/main" id="{A95A93AB-DEB8-10E2-86B1-2B51657BDF5B}"/>
                  </a:ext>
                </a:extLst>
              </p:cNvPr>
              <p:cNvSpPr/>
              <p:nvPr/>
            </p:nvSpPr>
            <p:spPr>
              <a:xfrm rot="5400000">
                <a:off x="7287300" y="2210175"/>
                <a:ext cx="534300" cy="352800"/>
              </a:xfrm>
              <a:prstGeom prst="doubleWave">
                <a:avLst>
                  <a:gd name="adj1" fmla="val 6250"/>
                  <a:gd name="adj2" fmla="val 0"/>
                </a:avLst>
              </a:pr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Google Shape;1768;p38">
              <a:extLst>
                <a:ext uri="{FF2B5EF4-FFF2-40B4-BE49-F238E27FC236}">
                  <a16:creationId xmlns:a16="http://schemas.microsoft.com/office/drawing/2014/main" id="{F551A415-38BF-558C-85F0-798D6CAE4532}"/>
                </a:ext>
              </a:extLst>
            </p:cNvPr>
            <p:cNvSpPr/>
            <p:nvPr/>
          </p:nvSpPr>
          <p:spPr>
            <a:xfrm flipH="1">
              <a:off x="7082026" y="2245315"/>
              <a:ext cx="73026" cy="109740"/>
            </a:xfrm>
            <a:custGeom>
              <a:avLst/>
              <a:gdLst/>
              <a:ahLst/>
              <a:cxnLst/>
              <a:rect l="l" t="t" r="r" b="b"/>
              <a:pathLst>
                <a:path w="1243" h="1868" extrusionOk="0">
                  <a:moveTo>
                    <a:pt x="1" y="1"/>
                  </a:moveTo>
                  <a:lnTo>
                    <a:pt x="1" y="45"/>
                  </a:lnTo>
                  <a:cubicBezTo>
                    <a:pt x="1" y="158"/>
                    <a:pt x="10" y="451"/>
                    <a:pt x="31" y="714"/>
                  </a:cubicBezTo>
                  <a:cubicBezTo>
                    <a:pt x="42" y="848"/>
                    <a:pt x="51" y="971"/>
                    <a:pt x="62" y="1063"/>
                  </a:cubicBezTo>
                  <a:cubicBezTo>
                    <a:pt x="69" y="1107"/>
                    <a:pt x="75" y="1148"/>
                    <a:pt x="83" y="1172"/>
                  </a:cubicBezTo>
                  <a:cubicBezTo>
                    <a:pt x="86" y="1186"/>
                    <a:pt x="89" y="1196"/>
                    <a:pt x="92" y="1203"/>
                  </a:cubicBezTo>
                  <a:cubicBezTo>
                    <a:pt x="92" y="1209"/>
                    <a:pt x="96" y="1209"/>
                    <a:pt x="96" y="1213"/>
                  </a:cubicBezTo>
                  <a:cubicBezTo>
                    <a:pt x="100" y="1217"/>
                    <a:pt x="103" y="1217"/>
                    <a:pt x="106" y="1217"/>
                  </a:cubicBezTo>
                  <a:lnTo>
                    <a:pt x="110" y="1217"/>
                  </a:lnTo>
                  <a:cubicBezTo>
                    <a:pt x="116" y="1217"/>
                    <a:pt x="127" y="1209"/>
                    <a:pt x="141" y="1199"/>
                  </a:cubicBezTo>
                  <a:cubicBezTo>
                    <a:pt x="192" y="1172"/>
                    <a:pt x="297" y="1110"/>
                    <a:pt x="423" y="1056"/>
                  </a:cubicBezTo>
                  <a:cubicBezTo>
                    <a:pt x="550" y="1001"/>
                    <a:pt x="700" y="954"/>
                    <a:pt x="837" y="954"/>
                  </a:cubicBezTo>
                  <a:cubicBezTo>
                    <a:pt x="973" y="954"/>
                    <a:pt x="1099" y="1001"/>
                    <a:pt x="1181" y="1135"/>
                  </a:cubicBezTo>
                  <a:cubicBezTo>
                    <a:pt x="1216" y="1189"/>
                    <a:pt x="1233" y="1237"/>
                    <a:pt x="1233" y="1288"/>
                  </a:cubicBezTo>
                  <a:cubicBezTo>
                    <a:pt x="1233" y="1373"/>
                    <a:pt x="1185" y="1452"/>
                    <a:pt x="1113" y="1524"/>
                  </a:cubicBezTo>
                  <a:cubicBezTo>
                    <a:pt x="1008" y="1626"/>
                    <a:pt x="844" y="1712"/>
                    <a:pt x="710" y="1770"/>
                  </a:cubicBezTo>
                  <a:cubicBezTo>
                    <a:pt x="642" y="1797"/>
                    <a:pt x="581" y="1820"/>
                    <a:pt x="540" y="1834"/>
                  </a:cubicBezTo>
                  <a:cubicBezTo>
                    <a:pt x="516" y="1844"/>
                    <a:pt x="499" y="1848"/>
                    <a:pt x="485" y="1852"/>
                  </a:cubicBezTo>
                  <a:cubicBezTo>
                    <a:pt x="475" y="1858"/>
                    <a:pt x="468" y="1858"/>
                    <a:pt x="468" y="1858"/>
                  </a:cubicBezTo>
                  <a:lnTo>
                    <a:pt x="472" y="1868"/>
                  </a:lnTo>
                  <a:cubicBezTo>
                    <a:pt x="472" y="1868"/>
                    <a:pt x="663" y="1814"/>
                    <a:pt x="853" y="1712"/>
                  </a:cubicBezTo>
                  <a:cubicBezTo>
                    <a:pt x="953" y="1660"/>
                    <a:pt x="1048" y="1602"/>
                    <a:pt x="1120" y="1530"/>
                  </a:cubicBezTo>
                  <a:cubicBezTo>
                    <a:pt x="1192" y="1458"/>
                    <a:pt x="1243" y="1376"/>
                    <a:pt x="1243" y="1288"/>
                  </a:cubicBezTo>
                  <a:cubicBezTo>
                    <a:pt x="1243" y="1237"/>
                    <a:pt x="1226" y="1182"/>
                    <a:pt x="1192" y="1127"/>
                  </a:cubicBezTo>
                  <a:cubicBezTo>
                    <a:pt x="1107" y="991"/>
                    <a:pt x="976" y="943"/>
                    <a:pt x="837" y="943"/>
                  </a:cubicBezTo>
                  <a:cubicBezTo>
                    <a:pt x="677" y="943"/>
                    <a:pt x="505" y="1008"/>
                    <a:pt x="366" y="1069"/>
                  </a:cubicBezTo>
                  <a:cubicBezTo>
                    <a:pt x="297" y="1104"/>
                    <a:pt x="236" y="1135"/>
                    <a:pt x="192" y="1162"/>
                  </a:cubicBezTo>
                  <a:cubicBezTo>
                    <a:pt x="168" y="1172"/>
                    <a:pt x="151" y="1182"/>
                    <a:pt x="137" y="1192"/>
                  </a:cubicBezTo>
                  <a:cubicBezTo>
                    <a:pt x="120" y="1199"/>
                    <a:pt x="110" y="1206"/>
                    <a:pt x="106" y="1206"/>
                  </a:cubicBezTo>
                  <a:cubicBezTo>
                    <a:pt x="103" y="1206"/>
                    <a:pt x="100" y="1199"/>
                    <a:pt x="100" y="1192"/>
                  </a:cubicBezTo>
                  <a:cubicBezTo>
                    <a:pt x="86" y="1159"/>
                    <a:pt x="75" y="1083"/>
                    <a:pt x="65" y="987"/>
                  </a:cubicBezTo>
                  <a:cubicBezTo>
                    <a:pt x="34" y="694"/>
                    <a:pt x="10" y="202"/>
                    <a:pt x="10" y="45"/>
                  </a:cubicBezTo>
                  <a:lnTo>
                    <a:pt x="10" y="4"/>
                  </a:lnTo>
                  <a:lnTo>
                    <a:pt x="1" y="1"/>
                  </a:lnTo>
                  <a:close/>
                </a:path>
              </a:pathLst>
            </a:custGeom>
            <a:solidFill>
              <a:srgbClr val="493A33"/>
            </a:solidFill>
            <a:ln w="9525" cap="flat" cmpd="sng">
              <a:solidFill>
                <a:srgbClr val="493A3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69;p38">
              <a:extLst>
                <a:ext uri="{FF2B5EF4-FFF2-40B4-BE49-F238E27FC236}">
                  <a16:creationId xmlns:a16="http://schemas.microsoft.com/office/drawing/2014/main" id="{F4E30230-3E5B-2398-9F20-C16533387396}"/>
                </a:ext>
              </a:extLst>
            </p:cNvPr>
            <p:cNvSpPr/>
            <p:nvPr/>
          </p:nvSpPr>
          <p:spPr>
            <a:xfrm rot="1240465">
              <a:off x="7084766" y="2307853"/>
              <a:ext cx="67978" cy="40344"/>
            </a:xfrm>
            <a:prstGeom prst="ellipse">
              <a:avLst/>
            </a:pr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63144965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5E65A9B-E94F-DB00-836B-DDA5148CA6DE}"/>
              </a:ext>
            </a:extLst>
          </p:cNvPr>
          <p:cNvGrpSpPr/>
          <p:nvPr/>
        </p:nvGrpSpPr>
        <p:grpSpPr>
          <a:xfrm>
            <a:off x="763753" y="842962"/>
            <a:ext cx="7605119" cy="949462"/>
            <a:chOff x="1018339" y="3407565"/>
            <a:chExt cx="10140160" cy="1265949"/>
          </a:xfrm>
        </p:grpSpPr>
        <p:grpSp>
          <p:nvGrpSpPr>
            <p:cNvPr id="3" name="Group 2">
              <a:extLst>
                <a:ext uri="{FF2B5EF4-FFF2-40B4-BE49-F238E27FC236}">
                  <a16:creationId xmlns:a16="http://schemas.microsoft.com/office/drawing/2014/main" id="{DE7D5146-3109-3900-FACD-C4A0C9956652}"/>
                </a:ext>
              </a:extLst>
            </p:cNvPr>
            <p:cNvGrpSpPr/>
            <p:nvPr/>
          </p:nvGrpSpPr>
          <p:grpSpPr>
            <a:xfrm>
              <a:off x="3542009" y="3407565"/>
              <a:ext cx="1762719" cy="1265949"/>
              <a:chOff x="4889824" y="3141211"/>
              <a:chExt cx="2116349" cy="1434535"/>
            </a:xfrm>
          </p:grpSpPr>
          <p:sp>
            <p:nvSpPr>
              <p:cNvPr id="16" name="Speech Bubble: Rectangle with Corners Rounded 15">
                <a:extLst>
                  <a:ext uri="{FF2B5EF4-FFF2-40B4-BE49-F238E27FC236}">
                    <a16:creationId xmlns:a16="http://schemas.microsoft.com/office/drawing/2014/main" id="{891CF656-380F-A7D1-4855-49139297EC74}"/>
                  </a:ext>
                </a:extLst>
              </p:cNvPr>
              <p:cNvSpPr/>
              <p:nvPr/>
            </p:nvSpPr>
            <p:spPr>
              <a:xfrm>
                <a:off x="4912155" y="3165499"/>
                <a:ext cx="2094018" cy="1410247"/>
              </a:xfrm>
              <a:prstGeom prst="wedgeRoundRectCallout">
                <a:avLst>
                  <a:gd name="adj1" fmla="val -11953"/>
                  <a:gd name="adj2" fmla="val 4632"/>
                  <a:gd name="adj3" fmla="val 16667"/>
                </a:avLst>
              </a:prstGeom>
              <a:ln/>
            </p:spPr>
            <p:style>
              <a:lnRef idx="2">
                <a:schemeClr val="accent1"/>
              </a:lnRef>
              <a:fillRef idx="1">
                <a:schemeClr val="lt1"/>
              </a:fillRef>
              <a:effectRef idx="0">
                <a:schemeClr val="accent1"/>
              </a:effectRef>
              <a:fontRef idx="minor">
                <a:schemeClr val="dk1"/>
              </a:fontRef>
            </p:style>
            <p:txBody>
              <a:bodyPr rtlCol="0" anchor="ctr"/>
              <a:lstStyle/>
              <a:p>
                <a:pPr algn="ctr"/>
                <a:endParaRPr lang="vi-VN" sz="1500">
                  <a:latin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id="{E32D1A10-A2A2-F452-FF3C-F9A7C91E0BB8}"/>
                  </a:ext>
                </a:extLst>
              </p:cNvPr>
              <p:cNvSpPr txBox="1"/>
              <p:nvPr/>
            </p:nvSpPr>
            <p:spPr>
              <a:xfrm>
                <a:off x="4889824" y="3141211"/>
                <a:ext cx="2116344" cy="1395053"/>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dirty="0" err="1">
                    <a:solidFill>
                      <a:schemeClr val="tx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Một</a:t>
                </a:r>
                <a:r>
                  <a:rPr lang="en-US" sz="2700" dirty="0">
                    <a:solidFill>
                      <a:schemeClr val="tx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tx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số</a:t>
                </a:r>
                <a:r>
                  <a:rPr lang="en-US" sz="2700" dirty="0">
                    <a:solidFill>
                      <a:schemeClr val="tx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tx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kim</a:t>
                </a:r>
                <a:r>
                  <a:rPr lang="en-US" sz="2700" dirty="0">
                    <a:solidFill>
                      <a:schemeClr val="tx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tx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loại</a:t>
                </a:r>
                <a:endParaRPr lang="en-US" sz="2700" dirty="0">
                  <a:solidFill>
                    <a:schemeClr val="tx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4" name="Group 3">
              <a:extLst>
                <a:ext uri="{FF2B5EF4-FFF2-40B4-BE49-F238E27FC236}">
                  <a16:creationId xmlns:a16="http://schemas.microsoft.com/office/drawing/2014/main" id="{5E311177-4285-43D3-A0B2-AFBF77401CF8}"/>
                </a:ext>
              </a:extLst>
            </p:cNvPr>
            <p:cNvGrpSpPr/>
            <p:nvPr/>
          </p:nvGrpSpPr>
          <p:grpSpPr>
            <a:xfrm>
              <a:off x="1018339" y="3705995"/>
              <a:ext cx="1191056" cy="727708"/>
              <a:chOff x="4862535" y="3165500"/>
              <a:chExt cx="2143638" cy="824617"/>
            </a:xfrm>
          </p:grpSpPr>
          <p:sp>
            <p:nvSpPr>
              <p:cNvPr id="14" name="Speech Bubble: Rectangle with Corners Rounded 13">
                <a:extLst>
                  <a:ext uri="{FF2B5EF4-FFF2-40B4-BE49-F238E27FC236}">
                    <a16:creationId xmlns:a16="http://schemas.microsoft.com/office/drawing/2014/main" id="{5CBEB30F-86DD-A446-688B-A0827A79BA50}"/>
                  </a:ext>
                </a:extLst>
              </p:cNvPr>
              <p:cNvSpPr/>
              <p:nvPr/>
            </p:nvSpPr>
            <p:spPr>
              <a:xfrm>
                <a:off x="4912155" y="3165500"/>
                <a:ext cx="2094018" cy="824617"/>
              </a:xfrm>
              <a:prstGeom prst="wedgeRoundRectCallout">
                <a:avLst>
                  <a:gd name="adj1" fmla="val -2852"/>
                  <a:gd name="adj2" fmla="val -46207"/>
                  <a:gd name="adj3" fmla="val 16667"/>
                </a:avLst>
              </a:prstGeom>
              <a:ln/>
            </p:spPr>
            <p:style>
              <a:lnRef idx="2">
                <a:schemeClr val="accent1"/>
              </a:lnRef>
              <a:fillRef idx="1">
                <a:schemeClr val="lt1"/>
              </a:fillRef>
              <a:effectRef idx="0">
                <a:schemeClr val="accent1"/>
              </a:effectRef>
              <a:fontRef idx="minor">
                <a:schemeClr val="dk1"/>
              </a:fontRef>
            </p:style>
            <p:txBody>
              <a:bodyPr rtlCol="0" anchor="ctr"/>
              <a:lstStyle/>
              <a:p>
                <a:pPr algn="ctr"/>
                <a:endParaRPr lang="vi-VN" sz="1500">
                  <a:latin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id="{12E37B70-53C4-1526-525F-D33E8D7C2D80}"/>
                  </a:ext>
                </a:extLst>
              </p:cNvPr>
              <p:cNvSpPr txBox="1"/>
              <p:nvPr/>
            </p:nvSpPr>
            <p:spPr>
              <a:xfrm>
                <a:off x="4862535" y="3183892"/>
                <a:ext cx="2116343" cy="76727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dirty="0">
                    <a:solidFill>
                      <a:schemeClr val="tx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Acid </a:t>
                </a:r>
              </a:p>
            </p:txBody>
          </p:sp>
        </p:grpSp>
        <p:cxnSp>
          <p:nvCxnSpPr>
            <p:cNvPr id="5" name="Straight Arrow Connector 4">
              <a:extLst>
                <a:ext uri="{FF2B5EF4-FFF2-40B4-BE49-F238E27FC236}">
                  <a16:creationId xmlns:a16="http://schemas.microsoft.com/office/drawing/2014/main" id="{9DC4F3BF-3A7F-805A-795A-BD3D4B7224E5}"/>
                </a:ext>
              </a:extLst>
            </p:cNvPr>
            <p:cNvCxnSpPr>
              <a:cxnSpLocks/>
            </p:cNvCxnSpPr>
            <p:nvPr/>
          </p:nvCxnSpPr>
          <p:spPr>
            <a:xfrm>
              <a:off x="5747460" y="4073735"/>
              <a:ext cx="993412" cy="0"/>
            </a:xfrm>
            <a:prstGeom prst="straightConnector1">
              <a:avLst/>
            </a:prstGeom>
            <a:ln>
              <a:tailEnd type="triangle"/>
            </a:ln>
          </p:spPr>
          <p:style>
            <a:lnRef idx="2">
              <a:schemeClr val="accent1"/>
            </a:lnRef>
            <a:fillRef idx="1">
              <a:schemeClr val="lt1"/>
            </a:fillRef>
            <a:effectRef idx="0">
              <a:schemeClr val="accent1"/>
            </a:effectRef>
            <a:fontRef idx="minor">
              <a:schemeClr val="dk1"/>
            </a:fontRef>
          </p:style>
        </p:cxnSp>
        <p:grpSp>
          <p:nvGrpSpPr>
            <p:cNvPr id="6" name="Group 5">
              <a:extLst>
                <a:ext uri="{FF2B5EF4-FFF2-40B4-BE49-F238E27FC236}">
                  <a16:creationId xmlns:a16="http://schemas.microsoft.com/office/drawing/2014/main" id="{215FF42B-61F9-6CFF-CD8F-1A211C627DC2}"/>
                </a:ext>
              </a:extLst>
            </p:cNvPr>
            <p:cNvGrpSpPr/>
            <p:nvPr/>
          </p:nvGrpSpPr>
          <p:grpSpPr>
            <a:xfrm>
              <a:off x="7182378" y="3705994"/>
              <a:ext cx="1322365" cy="727708"/>
              <a:chOff x="4887864" y="3165500"/>
              <a:chExt cx="2118309" cy="824617"/>
            </a:xfrm>
          </p:grpSpPr>
          <p:sp>
            <p:nvSpPr>
              <p:cNvPr id="12" name="Speech Bubble: Rectangle with Corners Rounded 11">
                <a:extLst>
                  <a:ext uri="{FF2B5EF4-FFF2-40B4-BE49-F238E27FC236}">
                    <a16:creationId xmlns:a16="http://schemas.microsoft.com/office/drawing/2014/main" id="{C386A226-9B4D-35C5-31CD-9A090C9479A7}"/>
                  </a:ext>
                </a:extLst>
              </p:cNvPr>
              <p:cNvSpPr/>
              <p:nvPr/>
            </p:nvSpPr>
            <p:spPr>
              <a:xfrm>
                <a:off x="4912155" y="3165500"/>
                <a:ext cx="2094018" cy="824617"/>
              </a:xfrm>
              <a:prstGeom prst="wedgeRoundRectCallout">
                <a:avLst>
                  <a:gd name="adj1" fmla="val 4517"/>
                  <a:gd name="adj2" fmla="val -25763"/>
                  <a:gd name="adj3" fmla="val 16667"/>
                </a:avLst>
              </a:prstGeom>
              <a:ln/>
            </p:spPr>
            <p:style>
              <a:lnRef idx="2">
                <a:schemeClr val="accent1"/>
              </a:lnRef>
              <a:fillRef idx="1">
                <a:schemeClr val="lt1"/>
              </a:fillRef>
              <a:effectRef idx="0">
                <a:schemeClr val="accent1"/>
              </a:effectRef>
              <a:fontRef idx="minor">
                <a:schemeClr val="dk1"/>
              </a:fontRef>
            </p:style>
            <p:txBody>
              <a:bodyPr rtlCol="0" anchor="ctr"/>
              <a:lstStyle/>
              <a:p>
                <a:pPr algn="ctr"/>
                <a:endParaRPr lang="vi-VN" sz="1500">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id="{5B0BA9D2-ED57-BE0F-5D3B-20DC517167F1}"/>
                  </a:ext>
                </a:extLst>
              </p:cNvPr>
              <p:cNvSpPr txBox="1"/>
              <p:nvPr/>
            </p:nvSpPr>
            <p:spPr>
              <a:xfrm>
                <a:off x="4887864" y="3194168"/>
                <a:ext cx="2116344" cy="767279"/>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dirty="0" err="1">
                    <a:solidFill>
                      <a:schemeClr val="tx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Muối</a:t>
                </a:r>
                <a:endParaRPr lang="en-US" sz="2700" dirty="0">
                  <a:solidFill>
                    <a:schemeClr val="tx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7" name="Group 6">
              <a:extLst>
                <a:ext uri="{FF2B5EF4-FFF2-40B4-BE49-F238E27FC236}">
                  <a16:creationId xmlns:a16="http://schemas.microsoft.com/office/drawing/2014/main" id="{0999222D-B821-ACB8-3065-803FDFFFB9AA}"/>
                </a:ext>
              </a:extLst>
            </p:cNvPr>
            <p:cNvGrpSpPr/>
            <p:nvPr/>
          </p:nvGrpSpPr>
          <p:grpSpPr>
            <a:xfrm>
              <a:off x="9837361" y="3705995"/>
              <a:ext cx="1321138" cy="727708"/>
              <a:chOff x="4889829" y="3165500"/>
              <a:chExt cx="2116344" cy="824617"/>
            </a:xfrm>
          </p:grpSpPr>
          <p:sp>
            <p:nvSpPr>
              <p:cNvPr id="10" name="Speech Bubble: Rectangle with Corners Rounded 9">
                <a:extLst>
                  <a:ext uri="{FF2B5EF4-FFF2-40B4-BE49-F238E27FC236}">
                    <a16:creationId xmlns:a16="http://schemas.microsoft.com/office/drawing/2014/main" id="{FF094651-CC26-1B1A-328C-5F05F1453574}"/>
                  </a:ext>
                </a:extLst>
              </p:cNvPr>
              <p:cNvSpPr/>
              <p:nvPr/>
            </p:nvSpPr>
            <p:spPr>
              <a:xfrm>
                <a:off x="4912154" y="3165500"/>
                <a:ext cx="2094019" cy="824617"/>
              </a:xfrm>
              <a:prstGeom prst="wedgeRoundRectCallout">
                <a:avLst>
                  <a:gd name="adj1" fmla="val -19090"/>
                  <a:gd name="adj2" fmla="val -41806"/>
                  <a:gd name="adj3" fmla="val 16667"/>
                </a:avLst>
              </a:prstGeom>
              <a:ln/>
            </p:spPr>
            <p:style>
              <a:lnRef idx="2">
                <a:schemeClr val="accent1"/>
              </a:lnRef>
              <a:fillRef idx="1">
                <a:schemeClr val="lt1"/>
              </a:fillRef>
              <a:effectRef idx="0">
                <a:schemeClr val="accent1"/>
              </a:effectRef>
              <a:fontRef idx="minor">
                <a:schemeClr val="dk1"/>
              </a:fontRef>
            </p:style>
            <p:txBody>
              <a:bodyPr rtlCol="0" anchor="ctr"/>
              <a:lstStyle/>
              <a:p>
                <a:pPr algn="ctr"/>
                <a:endParaRPr lang="vi-VN" sz="1500">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id="{0E110C54-ACCC-B2A0-3E4F-288EBDE8F554}"/>
                  </a:ext>
                </a:extLst>
              </p:cNvPr>
              <p:cNvSpPr txBox="1"/>
              <p:nvPr/>
            </p:nvSpPr>
            <p:spPr>
              <a:xfrm>
                <a:off x="4889829" y="3183894"/>
                <a:ext cx="2116344" cy="767279"/>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dirty="0">
                    <a:solidFill>
                      <a:schemeClr val="tx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H</a:t>
                </a:r>
                <a:r>
                  <a:rPr lang="en-US" sz="2700" baseline="-25000" dirty="0">
                    <a:solidFill>
                      <a:schemeClr val="tx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2</a:t>
                </a:r>
                <a:endParaRPr lang="en-US" sz="2700" dirty="0">
                  <a:solidFill>
                    <a:schemeClr val="tx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sp>
          <p:nvSpPr>
            <p:cNvPr id="8" name="Freeform: Shape 7">
              <a:extLst>
                <a:ext uri="{FF2B5EF4-FFF2-40B4-BE49-F238E27FC236}">
                  <a16:creationId xmlns:a16="http://schemas.microsoft.com/office/drawing/2014/main" id="{FBDF8EC0-8C30-EDB4-0E42-E99B60EC1962}"/>
                </a:ext>
              </a:extLst>
            </p:cNvPr>
            <p:cNvSpPr/>
            <p:nvPr/>
          </p:nvSpPr>
          <p:spPr>
            <a:xfrm rot="16200000">
              <a:off x="8947470" y="3850156"/>
              <a:ext cx="447159" cy="447158"/>
            </a:xfrm>
            <a:custGeom>
              <a:avLst/>
              <a:gdLst>
                <a:gd name="connsiteX0" fmla="*/ 761254 w 761254"/>
                <a:gd name="connsiteY0" fmla="*/ 380627 h 761253"/>
                <a:gd name="connsiteX1" fmla="*/ 636768 w 761254"/>
                <a:gd name="connsiteY1" fmla="*/ 505113 h 761253"/>
                <a:gd name="connsiteX2" fmla="*/ 505113 w 761254"/>
                <a:gd name="connsiteY2" fmla="*/ 505112 h 761253"/>
                <a:gd name="connsiteX3" fmla="*/ 505113 w 761254"/>
                <a:gd name="connsiteY3" fmla="*/ 636767 h 761253"/>
                <a:gd name="connsiteX4" fmla="*/ 380627 w 761254"/>
                <a:gd name="connsiteY4" fmla="*/ 761253 h 761253"/>
                <a:gd name="connsiteX5" fmla="*/ 380628 w 761254"/>
                <a:gd name="connsiteY5" fmla="*/ 761252 h 761253"/>
                <a:gd name="connsiteX6" fmla="*/ 256142 w 761254"/>
                <a:gd name="connsiteY6" fmla="*/ 636766 h 761253"/>
                <a:gd name="connsiteX7" fmla="*/ 256142 w 761254"/>
                <a:gd name="connsiteY7" fmla="*/ 505112 h 761253"/>
                <a:gd name="connsiteX8" fmla="*/ 124486 w 761254"/>
                <a:gd name="connsiteY8" fmla="*/ 505112 h 761253"/>
                <a:gd name="connsiteX9" fmla="*/ 0 w 761254"/>
                <a:gd name="connsiteY9" fmla="*/ 380626 h 761253"/>
                <a:gd name="connsiteX10" fmla="*/ 1 w 761254"/>
                <a:gd name="connsiteY10" fmla="*/ 380627 h 761253"/>
                <a:gd name="connsiteX11" fmla="*/ 124487 w 761254"/>
                <a:gd name="connsiteY11" fmla="*/ 256141 h 761253"/>
                <a:gd name="connsiteX12" fmla="*/ 256142 w 761254"/>
                <a:gd name="connsiteY12" fmla="*/ 256141 h 761253"/>
                <a:gd name="connsiteX13" fmla="*/ 256142 w 761254"/>
                <a:gd name="connsiteY13" fmla="*/ 124486 h 761253"/>
                <a:gd name="connsiteX14" fmla="*/ 380628 w 761254"/>
                <a:gd name="connsiteY14" fmla="*/ 0 h 761253"/>
                <a:gd name="connsiteX15" fmla="*/ 505114 w 761254"/>
                <a:gd name="connsiteY15" fmla="*/ 124486 h 761253"/>
                <a:gd name="connsiteX16" fmla="*/ 505114 w 761254"/>
                <a:gd name="connsiteY16" fmla="*/ 256141 h 761253"/>
                <a:gd name="connsiteX17" fmla="*/ 636768 w 761254"/>
                <a:gd name="connsiteY17" fmla="*/ 256141 h 761253"/>
                <a:gd name="connsiteX18" fmla="*/ 761254 w 761254"/>
                <a:gd name="connsiteY18" fmla="*/ 380627 h 76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1254" h="761253">
                  <a:moveTo>
                    <a:pt x="761254" y="380627"/>
                  </a:moveTo>
                  <a:cubicBezTo>
                    <a:pt x="761254" y="449379"/>
                    <a:pt x="705520" y="505113"/>
                    <a:pt x="636768" y="505113"/>
                  </a:cubicBezTo>
                  <a:lnTo>
                    <a:pt x="505113" y="505112"/>
                  </a:lnTo>
                  <a:lnTo>
                    <a:pt x="505113" y="636767"/>
                  </a:lnTo>
                  <a:cubicBezTo>
                    <a:pt x="505113" y="705519"/>
                    <a:pt x="449379" y="761253"/>
                    <a:pt x="380627" y="761253"/>
                  </a:cubicBezTo>
                  <a:lnTo>
                    <a:pt x="380628" y="761252"/>
                  </a:lnTo>
                  <a:cubicBezTo>
                    <a:pt x="311876" y="761252"/>
                    <a:pt x="256142" y="705518"/>
                    <a:pt x="256142" y="636766"/>
                  </a:cubicBezTo>
                  <a:lnTo>
                    <a:pt x="256142" y="505112"/>
                  </a:lnTo>
                  <a:lnTo>
                    <a:pt x="124486" y="505112"/>
                  </a:lnTo>
                  <a:cubicBezTo>
                    <a:pt x="55734" y="505112"/>
                    <a:pt x="0" y="449378"/>
                    <a:pt x="0" y="380626"/>
                  </a:cubicBezTo>
                  <a:lnTo>
                    <a:pt x="1" y="380627"/>
                  </a:lnTo>
                  <a:cubicBezTo>
                    <a:pt x="1" y="311875"/>
                    <a:pt x="55735" y="256141"/>
                    <a:pt x="124487" y="256141"/>
                  </a:cubicBezTo>
                  <a:lnTo>
                    <a:pt x="256142" y="256141"/>
                  </a:lnTo>
                  <a:lnTo>
                    <a:pt x="256142" y="124486"/>
                  </a:lnTo>
                  <a:cubicBezTo>
                    <a:pt x="256142" y="55734"/>
                    <a:pt x="311876" y="0"/>
                    <a:pt x="380628" y="0"/>
                  </a:cubicBezTo>
                  <a:cubicBezTo>
                    <a:pt x="449380" y="0"/>
                    <a:pt x="505114" y="55734"/>
                    <a:pt x="505114" y="124486"/>
                  </a:cubicBezTo>
                  <a:lnTo>
                    <a:pt x="505114" y="256141"/>
                  </a:lnTo>
                  <a:lnTo>
                    <a:pt x="636768" y="256141"/>
                  </a:lnTo>
                  <a:cubicBezTo>
                    <a:pt x="705520" y="256141"/>
                    <a:pt x="761254" y="311875"/>
                    <a:pt x="761254" y="380627"/>
                  </a:cubicBezTo>
                  <a:close/>
                </a:path>
              </a:pathLst>
            </a:custGeom>
            <a:ln/>
          </p:spPr>
          <p:style>
            <a:lnRef idx="2">
              <a:schemeClr val="accent1"/>
            </a:lnRef>
            <a:fillRef idx="1">
              <a:schemeClr val="lt1"/>
            </a:fillRef>
            <a:effectRef idx="0">
              <a:schemeClr val="accent1"/>
            </a:effectRef>
            <a:fontRef idx="minor">
              <a:schemeClr val="dk1"/>
            </a:fontRef>
          </p:style>
          <p:txBody>
            <a:bodyPr wrap="square" rtlCol="0" anchor="ctr">
              <a:noAutofit/>
            </a:bodyPr>
            <a:lstStyle/>
            <a:p>
              <a:pPr algn="ctr"/>
              <a:endParaRPr lang="vi-VN" sz="1013">
                <a:latin typeface="Times New Roman" panose="02020603050405020304" pitchFamily="18" charset="0"/>
                <a:cs typeface="Times New Roman" panose="02020603050405020304" pitchFamily="18" charset="0"/>
              </a:endParaRPr>
            </a:p>
          </p:txBody>
        </p:sp>
        <p:sp>
          <p:nvSpPr>
            <p:cNvPr id="9" name="Freeform: Shape 8">
              <a:extLst>
                <a:ext uri="{FF2B5EF4-FFF2-40B4-BE49-F238E27FC236}">
                  <a16:creationId xmlns:a16="http://schemas.microsoft.com/office/drawing/2014/main" id="{89C4F1E7-0BF0-7354-FAE4-9713355E47AD}"/>
                </a:ext>
              </a:extLst>
            </p:cNvPr>
            <p:cNvSpPr/>
            <p:nvPr/>
          </p:nvSpPr>
          <p:spPr>
            <a:xfrm rot="16200000">
              <a:off x="2652124" y="3850156"/>
              <a:ext cx="447159" cy="447158"/>
            </a:xfrm>
            <a:custGeom>
              <a:avLst/>
              <a:gdLst>
                <a:gd name="connsiteX0" fmla="*/ 761254 w 761254"/>
                <a:gd name="connsiteY0" fmla="*/ 380627 h 761253"/>
                <a:gd name="connsiteX1" fmla="*/ 636768 w 761254"/>
                <a:gd name="connsiteY1" fmla="*/ 505113 h 761253"/>
                <a:gd name="connsiteX2" fmla="*/ 505113 w 761254"/>
                <a:gd name="connsiteY2" fmla="*/ 505112 h 761253"/>
                <a:gd name="connsiteX3" fmla="*/ 505113 w 761254"/>
                <a:gd name="connsiteY3" fmla="*/ 636767 h 761253"/>
                <a:gd name="connsiteX4" fmla="*/ 380627 w 761254"/>
                <a:gd name="connsiteY4" fmla="*/ 761253 h 761253"/>
                <a:gd name="connsiteX5" fmla="*/ 380628 w 761254"/>
                <a:gd name="connsiteY5" fmla="*/ 761252 h 761253"/>
                <a:gd name="connsiteX6" fmla="*/ 256142 w 761254"/>
                <a:gd name="connsiteY6" fmla="*/ 636766 h 761253"/>
                <a:gd name="connsiteX7" fmla="*/ 256142 w 761254"/>
                <a:gd name="connsiteY7" fmla="*/ 505112 h 761253"/>
                <a:gd name="connsiteX8" fmla="*/ 124486 w 761254"/>
                <a:gd name="connsiteY8" fmla="*/ 505112 h 761253"/>
                <a:gd name="connsiteX9" fmla="*/ 0 w 761254"/>
                <a:gd name="connsiteY9" fmla="*/ 380626 h 761253"/>
                <a:gd name="connsiteX10" fmla="*/ 1 w 761254"/>
                <a:gd name="connsiteY10" fmla="*/ 380627 h 761253"/>
                <a:gd name="connsiteX11" fmla="*/ 124487 w 761254"/>
                <a:gd name="connsiteY11" fmla="*/ 256141 h 761253"/>
                <a:gd name="connsiteX12" fmla="*/ 256142 w 761254"/>
                <a:gd name="connsiteY12" fmla="*/ 256141 h 761253"/>
                <a:gd name="connsiteX13" fmla="*/ 256142 w 761254"/>
                <a:gd name="connsiteY13" fmla="*/ 124486 h 761253"/>
                <a:gd name="connsiteX14" fmla="*/ 380628 w 761254"/>
                <a:gd name="connsiteY14" fmla="*/ 0 h 761253"/>
                <a:gd name="connsiteX15" fmla="*/ 505114 w 761254"/>
                <a:gd name="connsiteY15" fmla="*/ 124486 h 761253"/>
                <a:gd name="connsiteX16" fmla="*/ 505114 w 761254"/>
                <a:gd name="connsiteY16" fmla="*/ 256141 h 761253"/>
                <a:gd name="connsiteX17" fmla="*/ 636768 w 761254"/>
                <a:gd name="connsiteY17" fmla="*/ 256141 h 761253"/>
                <a:gd name="connsiteX18" fmla="*/ 761254 w 761254"/>
                <a:gd name="connsiteY18" fmla="*/ 380627 h 76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1254" h="761253">
                  <a:moveTo>
                    <a:pt x="761254" y="380627"/>
                  </a:moveTo>
                  <a:cubicBezTo>
                    <a:pt x="761254" y="449379"/>
                    <a:pt x="705520" y="505113"/>
                    <a:pt x="636768" y="505113"/>
                  </a:cubicBezTo>
                  <a:lnTo>
                    <a:pt x="505113" y="505112"/>
                  </a:lnTo>
                  <a:lnTo>
                    <a:pt x="505113" y="636767"/>
                  </a:lnTo>
                  <a:cubicBezTo>
                    <a:pt x="505113" y="705519"/>
                    <a:pt x="449379" y="761253"/>
                    <a:pt x="380627" y="761253"/>
                  </a:cubicBezTo>
                  <a:lnTo>
                    <a:pt x="380628" y="761252"/>
                  </a:lnTo>
                  <a:cubicBezTo>
                    <a:pt x="311876" y="761252"/>
                    <a:pt x="256142" y="705518"/>
                    <a:pt x="256142" y="636766"/>
                  </a:cubicBezTo>
                  <a:lnTo>
                    <a:pt x="256142" y="505112"/>
                  </a:lnTo>
                  <a:lnTo>
                    <a:pt x="124486" y="505112"/>
                  </a:lnTo>
                  <a:cubicBezTo>
                    <a:pt x="55734" y="505112"/>
                    <a:pt x="0" y="449378"/>
                    <a:pt x="0" y="380626"/>
                  </a:cubicBezTo>
                  <a:lnTo>
                    <a:pt x="1" y="380627"/>
                  </a:lnTo>
                  <a:cubicBezTo>
                    <a:pt x="1" y="311875"/>
                    <a:pt x="55735" y="256141"/>
                    <a:pt x="124487" y="256141"/>
                  </a:cubicBezTo>
                  <a:lnTo>
                    <a:pt x="256142" y="256141"/>
                  </a:lnTo>
                  <a:lnTo>
                    <a:pt x="256142" y="124486"/>
                  </a:lnTo>
                  <a:cubicBezTo>
                    <a:pt x="256142" y="55734"/>
                    <a:pt x="311876" y="0"/>
                    <a:pt x="380628" y="0"/>
                  </a:cubicBezTo>
                  <a:cubicBezTo>
                    <a:pt x="449380" y="0"/>
                    <a:pt x="505114" y="55734"/>
                    <a:pt x="505114" y="124486"/>
                  </a:cubicBezTo>
                  <a:lnTo>
                    <a:pt x="505114" y="256141"/>
                  </a:lnTo>
                  <a:lnTo>
                    <a:pt x="636768" y="256141"/>
                  </a:lnTo>
                  <a:cubicBezTo>
                    <a:pt x="705520" y="256141"/>
                    <a:pt x="761254" y="311875"/>
                    <a:pt x="761254" y="380627"/>
                  </a:cubicBezTo>
                  <a:close/>
                </a:path>
              </a:pathLst>
            </a:custGeom>
            <a:ln/>
          </p:spPr>
          <p:style>
            <a:lnRef idx="2">
              <a:schemeClr val="accent1"/>
            </a:lnRef>
            <a:fillRef idx="1">
              <a:schemeClr val="lt1"/>
            </a:fillRef>
            <a:effectRef idx="0">
              <a:schemeClr val="accent1"/>
            </a:effectRef>
            <a:fontRef idx="minor">
              <a:schemeClr val="dk1"/>
            </a:fontRef>
          </p:style>
          <p:txBody>
            <a:bodyPr wrap="square" rtlCol="0" anchor="ctr">
              <a:noAutofit/>
            </a:bodyPr>
            <a:lstStyle/>
            <a:p>
              <a:pPr algn="ctr"/>
              <a:endParaRPr lang="vi-VN" sz="1013">
                <a:latin typeface="Times New Roman" panose="02020603050405020304" pitchFamily="18" charset="0"/>
                <a:cs typeface="Times New Roman" panose="02020603050405020304" pitchFamily="18" charset="0"/>
              </a:endParaRPr>
            </a:p>
          </p:txBody>
        </p:sp>
      </p:grpSp>
      <p:grpSp>
        <p:nvGrpSpPr>
          <p:cNvPr id="32" name="Group 31">
            <a:extLst>
              <a:ext uri="{FF2B5EF4-FFF2-40B4-BE49-F238E27FC236}">
                <a16:creationId xmlns:a16="http://schemas.microsoft.com/office/drawing/2014/main" id="{057B9E12-7213-DAB3-95DF-F792BA559A3B}"/>
              </a:ext>
            </a:extLst>
          </p:cNvPr>
          <p:cNvGrpSpPr/>
          <p:nvPr/>
        </p:nvGrpSpPr>
        <p:grpSpPr>
          <a:xfrm>
            <a:off x="3978546" y="2142776"/>
            <a:ext cx="1681919" cy="618463"/>
            <a:chOff x="4889828" y="3165500"/>
            <a:chExt cx="2116345" cy="824617"/>
          </a:xfrm>
        </p:grpSpPr>
        <p:sp>
          <p:nvSpPr>
            <p:cNvPr id="33" name="Rectangle: Rounded Corners 32">
              <a:extLst>
                <a:ext uri="{FF2B5EF4-FFF2-40B4-BE49-F238E27FC236}">
                  <a16:creationId xmlns:a16="http://schemas.microsoft.com/office/drawing/2014/main" id="{0A519EB7-CE50-A2EC-7C10-70BE09666900}"/>
                </a:ext>
              </a:extLst>
            </p:cNvPr>
            <p:cNvSpPr/>
            <p:nvPr/>
          </p:nvSpPr>
          <p:spPr>
            <a:xfrm>
              <a:off x="4912155" y="3165500"/>
              <a:ext cx="2094018" cy="824617"/>
            </a:xfrm>
            <a:prstGeom prst="roundRect">
              <a:avLst>
                <a:gd name="adj" fmla="val 9350"/>
              </a:avLst>
            </a:prstGeom>
            <a:solidFill>
              <a:srgbClr val="E76F5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34" name="TextBox 33">
              <a:extLst>
                <a:ext uri="{FF2B5EF4-FFF2-40B4-BE49-F238E27FC236}">
                  <a16:creationId xmlns:a16="http://schemas.microsoft.com/office/drawing/2014/main" id="{4640F892-7DAB-2CA0-D1C2-15C001973B34}"/>
                </a:ext>
              </a:extLst>
            </p:cNvPr>
            <p:cNvSpPr txBox="1"/>
            <p:nvPr/>
          </p:nvSpPr>
          <p:spPr>
            <a:xfrm>
              <a:off x="4889828" y="3254643"/>
              <a:ext cx="2116345"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Chú ý</a:t>
              </a:r>
            </a:p>
          </p:txBody>
        </p:sp>
      </p:grpSp>
      <p:sp>
        <p:nvSpPr>
          <p:cNvPr id="35" name="Oval 34">
            <a:extLst>
              <a:ext uri="{FF2B5EF4-FFF2-40B4-BE49-F238E27FC236}">
                <a16:creationId xmlns:a16="http://schemas.microsoft.com/office/drawing/2014/main" id="{1B2586DB-CFE2-7CEC-4100-F819C0D16325}"/>
              </a:ext>
            </a:extLst>
          </p:cNvPr>
          <p:cNvSpPr/>
          <p:nvPr/>
        </p:nvSpPr>
        <p:spPr>
          <a:xfrm>
            <a:off x="3461592" y="2082167"/>
            <a:ext cx="739679" cy="7396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36" name="Graphic 35">
            <a:extLst>
              <a:ext uri="{FF2B5EF4-FFF2-40B4-BE49-F238E27FC236}">
                <a16:creationId xmlns:a16="http://schemas.microsoft.com/office/drawing/2014/main" id="{8F6606E8-D90B-ECCC-DD82-992418C1E7E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41879" y="2156798"/>
            <a:ext cx="537583" cy="537583"/>
          </a:xfrm>
          <a:prstGeom prst="rect">
            <a:avLst/>
          </a:prstGeom>
        </p:spPr>
      </p:pic>
      <p:grpSp>
        <p:nvGrpSpPr>
          <p:cNvPr id="37" name="Group 36">
            <a:extLst>
              <a:ext uri="{FF2B5EF4-FFF2-40B4-BE49-F238E27FC236}">
                <a16:creationId xmlns:a16="http://schemas.microsoft.com/office/drawing/2014/main" id="{E7DCC8F0-0F81-74E8-6D25-387923E9C70B}"/>
              </a:ext>
            </a:extLst>
          </p:cNvPr>
          <p:cNvGrpSpPr/>
          <p:nvPr/>
        </p:nvGrpSpPr>
        <p:grpSpPr>
          <a:xfrm>
            <a:off x="507832" y="2922074"/>
            <a:ext cx="8055469" cy="545781"/>
            <a:chOff x="4781643" y="3165500"/>
            <a:chExt cx="2116345" cy="824617"/>
          </a:xfrm>
        </p:grpSpPr>
        <p:sp>
          <p:nvSpPr>
            <p:cNvPr id="38" name="Speech Bubble: Rectangle with Corners Rounded 37">
              <a:extLst>
                <a:ext uri="{FF2B5EF4-FFF2-40B4-BE49-F238E27FC236}">
                  <a16:creationId xmlns:a16="http://schemas.microsoft.com/office/drawing/2014/main" id="{9855FF99-C384-63E3-891F-4E35649A2EDD}"/>
                </a:ext>
              </a:extLst>
            </p:cNvPr>
            <p:cNvSpPr/>
            <p:nvPr/>
          </p:nvSpPr>
          <p:spPr>
            <a:xfrm>
              <a:off x="4912155" y="3165500"/>
              <a:ext cx="1896793" cy="824617"/>
            </a:xfrm>
            <a:prstGeom prst="wedgeRoundRectCallout">
              <a:avLst>
                <a:gd name="adj1" fmla="val -2852"/>
                <a:gd name="adj2" fmla="val -46207"/>
                <a:gd name="adj3" fmla="val 16667"/>
              </a:avLst>
            </a:prstGeom>
            <a:ln/>
          </p:spPr>
          <p:style>
            <a:lnRef idx="2">
              <a:schemeClr val="accent5"/>
            </a:lnRef>
            <a:fillRef idx="1">
              <a:schemeClr val="lt1"/>
            </a:fillRef>
            <a:effectRef idx="0">
              <a:schemeClr val="accent5"/>
            </a:effectRef>
            <a:fontRef idx="minor">
              <a:schemeClr val="dk1"/>
            </a:fontRef>
          </p:style>
          <p:txBody>
            <a:bodyPr rtlCol="0" anchor="ctr"/>
            <a:lstStyle/>
            <a:p>
              <a:pPr algn="ctr"/>
              <a:endParaRPr lang="vi-VN" sz="1500">
                <a:solidFill>
                  <a:srgbClr val="C00000"/>
                </a:solidFill>
                <a:latin typeface="Times New Roman" panose="02020603050405020304" pitchFamily="18" charset="0"/>
                <a:cs typeface="Times New Roman" panose="02020603050405020304" pitchFamily="18" charset="0"/>
              </a:endParaRPr>
            </a:p>
          </p:txBody>
        </p:sp>
        <p:sp>
          <p:nvSpPr>
            <p:cNvPr id="39" name="TextBox 38">
              <a:extLst>
                <a:ext uri="{FF2B5EF4-FFF2-40B4-BE49-F238E27FC236}">
                  <a16:creationId xmlns:a16="http://schemas.microsoft.com/office/drawing/2014/main" id="{8E9230C7-1305-1522-0839-DD67F2F88795}"/>
                </a:ext>
              </a:extLst>
            </p:cNvPr>
            <p:cNvSpPr txBox="1"/>
            <p:nvPr/>
          </p:nvSpPr>
          <p:spPr>
            <a:xfrm>
              <a:off x="4781643" y="3264214"/>
              <a:ext cx="2116345" cy="627773"/>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Không</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phải</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tất</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cả</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các</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kim</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loại</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đều</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tác</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dụng</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được</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với</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acid.</a:t>
              </a:r>
            </a:p>
          </p:txBody>
        </p:sp>
      </p:grpSp>
      <p:grpSp>
        <p:nvGrpSpPr>
          <p:cNvPr id="40" name="Group 39">
            <a:extLst>
              <a:ext uri="{FF2B5EF4-FFF2-40B4-BE49-F238E27FC236}">
                <a16:creationId xmlns:a16="http://schemas.microsoft.com/office/drawing/2014/main" id="{8E7113C1-10C1-3694-BF24-4E54FDFBACB3}"/>
              </a:ext>
            </a:extLst>
          </p:cNvPr>
          <p:cNvGrpSpPr/>
          <p:nvPr/>
        </p:nvGrpSpPr>
        <p:grpSpPr>
          <a:xfrm>
            <a:off x="1004602" y="3646520"/>
            <a:ext cx="7494905" cy="900346"/>
            <a:chOff x="4912155" y="3165500"/>
            <a:chExt cx="1967880" cy="824617"/>
          </a:xfrm>
        </p:grpSpPr>
        <p:sp>
          <p:nvSpPr>
            <p:cNvPr id="41" name="Speech Bubble: Rectangle with Corners Rounded 40">
              <a:extLst>
                <a:ext uri="{FF2B5EF4-FFF2-40B4-BE49-F238E27FC236}">
                  <a16:creationId xmlns:a16="http://schemas.microsoft.com/office/drawing/2014/main" id="{2190CBE8-A9F3-9121-A1A7-A3051FD7D073}"/>
                </a:ext>
              </a:extLst>
            </p:cNvPr>
            <p:cNvSpPr/>
            <p:nvPr/>
          </p:nvSpPr>
          <p:spPr>
            <a:xfrm>
              <a:off x="4912155" y="3165500"/>
              <a:ext cx="1933581" cy="824617"/>
            </a:xfrm>
            <a:prstGeom prst="wedgeRoundRectCallout">
              <a:avLst>
                <a:gd name="adj1" fmla="val -2852"/>
                <a:gd name="adj2" fmla="val -46207"/>
                <a:gd name="adj3" fmla="val 16667"/>
              </a:avLst>
            </a:prstGeom>
            <a:ln/>
          </p:spPr>
          <p:style>
            <a:lnRef idx="2">
              <a:schemeClr val="accent5"/>
            </a:lnRef>
            <a:fillRef idx="1">
              <a:schemeClr val="lt1"/>
            </a:fillRef>
            <a:effectRef idx="0">
              <a:schemeClr val="accent5"/>
            </a:effectRef>
            <a:fontRef idx="minor">
              <a:schemeClr val="dk1"/>
            </a:fontRef>
          </p:style>
          <p:txBody>
            <a:bodyPr rtlCol="0" anchor="ctr"/>
            <a:lstStyle/>
            <a:p>
              <a:pPr algn="ctr"/>
              <a:endParaRPr lang="vi-VN" sz="1500">
                <a:solidFill>
                  <a:srgbClr val="C00000"/>
                </a:solidFill>
                <a:latin typeface="Times New Roman" panose="02020603050405020304" pitchFamily="18" charset="0"/>
                <a:cs typeface="Times New Roman" panose="02020603050405020304" pitchFamily="18" charset="0"/>
              </a:endParaRPr>
            </a:p>
          </p:txBody>
        </p:sp>
        <p:sp>
          <p:nvSpPr>
            <p:cNvPr id="42" name="TextBox 41">
              <a:extLst>
                <a:ext uri="{FF2B5EF4-FFF2-40B4-BE49-F238E27FC236}">
                  <a16:creationId xmlns:a16="http://schemas.microsoft.com/office/drawing/2014/main" id="{D5DA359F-2F82-AA35-A15E-9339E282A720}"/>
                </a:ext>
              </a:extLst>
            </p:cNvPr>
            <p:cNvSpPr txBox="1"/>
            <p:nvPr/>
          </p:nvSpPr>
          <p:spPr>
            <a:xfrm>
              <a:off x="4994450" y="3269632"/>
              <a:ext cx="1885585" cy="676534"/>
            </a:xfrm>
            <a:prstGeom prst="rect">
              <a:avLst/>
            </a:prstGeom>
            <a:noFill/>
            <a:effectLst>
              <a:outerShdw blurRad="50800" dist="38100" dir="2700000" algn="tl" rotWithShape="0">
                <a:prstClr val="black">
                  <a:alpha val="40000"/>
                </a:prstClr>
              </a:outerShdw>
            </a:effectLst>
          </p:spPr>
          <p:txBody>
            <a:bodyPr wrap="square" rtlCol="0">
              <a:spAutoFit/>
            </a:bodyPr>
            <a:lstStyle/>
            <a:p>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Acid HNO</a:t>
              </a:r>
              <a:r>
                <a:rPr lang="en-US" sz="2100" baseline="-250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3</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H</a:t>
              </a:r>
              <a:r>
                <a:rPr lang="en-US" sz="2100" baseline="-250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2</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SO</a:t>
              </a:r>
              <a:r>
                <a:rPr lang="en-US" sz="2100" baseline="-250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4</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đặc</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tác</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dụng</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với</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nhiều</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kim</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loại</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nhưng</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không</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giải</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phóng</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1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khí</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H</a:t>
              </a:r>
              <a:r>
                <a:rPr lang="en-US" sz="2100" baseline="-250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2</a:t>
              </a:r>
              <a:r>
                <a:rPr lang="en-US" sz="21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t>
              </a:r>
            </a:p>
          </p:txBody>
        </p:sp>
      </p:grpSp>
      <p:sp>
        <p:nvSpPr>
          <p:cNvPr id="43" name="Oval 42">
            <a:extLst>
              <a:ext uri="{FF2B5EF4-FFF2-40B4-BE49-F238E27FC236}">
                <a16:creationId xmlns:a16="http://schemas.microsoft.com/office/drawing/2014/main" id="{E6BFE189-D4D5-B164-8A1D-EE1B49C12167}"/>
              </a:ext>
            </a:extLst>
          </p:cNvPr>
          <p:cNvSpPr/>
          <p:nvPr/>
        </p:nvSpPr>
        <p:spPr>
          <a:xfrm>
            <a:off x="580700" y="2871804"/>
            <a:ext cx="626672" cy="626672"/>
          </a:xfrm>
          <a:prstGeom prst="ellipse">
            <a:avLst/>
          </a:prstGeom>
          <a:solidFill>
            <a:schemeClr val="bg1"/>
          </a:solidFill>
          <a:ln>
            <a:solidFill>
              <a:schemeClr val="accent5"/>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sp>
        <p:nvSpPr>
          <p:cNvPr id="44" name="TextBox 43">
            <a:extLst>
              <a:ext uri="{FF2B5EF4-FFF2-40B4-BE49-F238E27FC236}">
                <a16:creationId xmlns:a16="http://schemas.microsoft.com/office/drawing/2014/main" id="{9AD5EBB5-6389-BEBD-8B66-975A092CE415}"/>
              </a:ext>
            </a:extLst>
          </p:cNvPr>
          <p:cNvSpPr txBox="1"/>
          <p:nvPr/>
        </p:nvSpPr>
        <p:spPr>
          <a:xfrm>
            <a:off x="691170" y="2869141"/>
            <a:ext cx="313431" cy="600164"/>
          </a:xfrm>
          <a:prstGeom prst="rect">
            <a:avLst/>
          </a:prstGeom>
          <a:noFill/>
        </p:spPr>
        <p:txBody>
          <a:bodyPr wrap="square">
            <a:spAutoFit/>
          </a:bodyPr>
          <a:lstStyle/>
          <a:p>
            <a:r>
              <a:rPr lang="en-US" sz="3300" dirty="0">
                <a:solidFill>
                  <a:srgbClr val="2A9D8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1</a:t>
            </a:r>
          </a:p>
        </p:txBody>
      </p:sp>
      <p:grpSp>
        <p:nvGrpSpPr>
          <p:cNvPr id="45" name="Group 44">
            <a:extLst>
              <a:ext uri="{FF2B5EF4-FFF2-40B4-BE49-F238E27FC236}">
                <a16:creationId xmlns:a16="http://schemas.microsoft.com/office/drawing/2014/main" id="{846D979D-D092-A32A-A7BA-3E8A0539C375}"/>
              </a:ext>
            </a:extLst>
          </p:cNvPr>
          <p:cNvGrpSpPr/>
          <p:nvPr/>
        </p:nvGrpSpPr>
        <p:grpSpPr>
          <a:xfrm>
            <a:off x="456942" y="3731415"/>
            <a:ext cx="750430" cy="750430"/>
            <a:chOff x="669462" y="3894761"/>
            <a:chExt cx="1000573" cy="1000573"/>
          </a:xfrm>
        </p:grpSpPr>
        <p:sp>
          <p:nvSpPr>
            <p:cNvPr id="46" name="Oval 45">
              <a:extLst>
                <a:ext uri="{FF2B5EF4-FFF2-40B4-BE49-F238E27FC236}">
                  <a16:creationId xmlns:a16="http://schemas.microsoft.com/office/drawing/2014/main" id="{82D1F6CF-9C81-1562-BC5A-8ABD942F4472}"/>
                </a:ext>
              </a:extLst>
            </p:cNvPr>
            <p:cNvSpPr/>
            <p:nvPr/>
          </p:nvSpPr>
          <p:spPr>
            <a:xfrm>
              <a:off x="669462" y="3894761"/>
              <a:ext cx="1000573" cy="1000573"/>
            </a:xfrm>
            <a:prstGeom prst="ellipse">
              <a:avLst/>
            </a:prstGeom>
            <a:solidFill>
              <a:schemeClr val="bg1"/>
            </a:solidFill>
            <a:ln>
              <a:solidFill>
                <a:schemeClr val="accent5"/>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sp>
          <p:nvSpPr>
            <p:cNvPr id="47" name="TextBox 46">
              <a:extLst>
                <a:ext uri="{FF2B5EF4-FFF2-40B4-BE49-F238E27FC236}">
                  <a16:creationId xmlns:a16="http://schemas.microsoft.com/office/drawing/2014/main" id="{5F2F83A1-84F4-84C7-7624-E9214960A86E}"/>
                </a:ext>
              </a:extLst>
            </p:cNvPr>
            <p:cNvSpPr txBox="1"/>
            <p:nvPr/>
          </p:nvSpPr>
          <p:spPr>
            <a:xfrm>
              <a:off x="919529" y="4010328"/>
              <a:ext cx="500438" cy="800218"/>
            </a:xfrm>
            <a:prstGeom prst="rect">
              <a:avLst/>
            </a:prstGeom>
            <a:noFill/>
            <a:ln>
              <a:noFill/>
            </a:ln>
          </p:spPr>
          <p:txBody>
            <a:bodyPr wrap="square">
              <a:spAutoFit/>
            </a:bodyPr>
            <a:lstStyle/>
            <a:p>
              <a:pPr algn="ctr"/>
              <a:r>
                <a:rPr lang="en-US" sz="3300" dirty="0">
                  <a:solidFill>
                    <a:srgbClr val="2A9D8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2</a:t>
              </a:r>
            </a:p>
          </p:txBody>
        </p:sp>
      </p:grpSp>
    </p:spTree>
    <p:extLst>
      <p:ext uri="{BB962C8B-B14F-4D97-AF65-F5344CB8AC3E}">
        <p14:creationId xmlns:p14="http://schemas.microsoft.com/office/powerpoint/2010/main" val="115133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1000"/>
                                        <p:tgtEl>
                                          <p:spTgt spid="32"/>
                                        </p:tgtEl>
                                      </p:cBhvr>
                                    </p:animEffect>
                                    <p:anim calcmode="lin" valueType="num">
                                      <p:cBhvr>
                                        <p:cTn id="13" dur="1000" fill="hold"/>
                                        <p:tgtEl>
                                          <p:spTgt spid="32"/>
                                        </p:tgtEl>
                                        <p:attrNameLst>
                                          <p:attrName>ppt_x</p:attrName>
                                        </p:attrNameLst>
                                      </p:cBhvr>
                                      <p:tavLst>
                                        <p:tav tm="0">
                                          <p:val>
                                            <p:strVal val="#ppt_x"/>
                                          </p:val>
                                        </p:tav>
                                        <p:tav tm="100000">
                                          <p:val>
                                            <p:strVal val="#ppt_x"/>
                                          </p:val>
                                        </p:tav>
                                      </p:tavLst>
                                    </p:anim>
                                    <p:anim calcmode="lin" valueType="num">
                                      <p:cBhvr>
                                        <p:cTn id="14" dur="1000" fill="hold"/>
                                        <p:tgtEl>
                                          <p:spTgt spid="3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1000"/>
                                        <p:tgtEl>
                                          <p:spTgt spid="35"/>
                                        </p:tgtEl>
                                      </p:cBhvr>
                                    </p:animEffect>
                                    <p:anim calcmode="lin" valueType="num">
                                      <p:cBhvr>
                                        <p:cTn id="18" dur="1000" fill="hold"/>
                                        <p:tgtEl>
                                          <p:spTgt spid="35"/>
                                        </p:tgtEl>
                                        <p:attrNameLst>
                                          <p:attrName>ppt_x</p:attrName>
                                        </p:attrNameLst>
                                      </p:cBhvr>
                                      <p:tavLst>
                                        <p:tav tm="0">
                                          <p:val>
                                            <p:strVal val="#ppt_x"/>
                                          </p:val>
                                        </p:tav>
                                        <p:tav tm="100000">
                                          <p:val>
                                            <p:strVal val="#ppt_x"/>
                                          </p:val>
                                        </p:tav>
                                      </p:tavLst>
                                    </p:anim>
                                    <p:anim calcmode="lin" valueType="num">
                                      <p:cBhvr>
                                        <p:cTn id="19" dur="1000" fill="hold"/>
                                        <p:tgtEl>
                                          <p:spTgt spid="35"/>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fade">
                                      <p:cBhvr>
                                        <p:cTn id="22" dur="1000"/>
                                        <p:tgtEl>
                                          <p:spTgt spid="36"/>
                                        </p:tgtEl>
                                      </p:cBhvr>
                                    </p:animEffect>
                                    <p:anim calcmode="lin" valueType="num">
                                      <p:cBhvr>
                                        <p:cTn id="23" dur="1000" fill="hold"/>
                                        <p:tgtEl>
                                          <p:spTgt spid="36"/>
                                        </p:tgtEl>
                                        <p:attrNameLst>
                                          <p:attrName>ppt_x</p:attrName>
                                        </p:attrNameLst>
                                      </p:cBhvr>
                                      <p:tavLst>
                                        <p:tav tm="0">
                                          <p:val>
                                            <p:strVal val="#ppt_x"/>
                                          </p:val>
                                        </p:tav>
                                        <p:tav tm="100000">
                                          <p:val>
                                            <p:strVal val="#ppt_x"/>
                                          </p:val>
                                        </p:tav>
                                      </p:tavLst>
                                    </p:anim>
                                    <p:anim calcmode="lin" valueType="num">
                                      <p:cBhvr>
                                        <p:cTn id="24"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37"/>
                                        </p:tgtEl>
                                        <p:attrNameLst>
                                          <p:attrName>style.visibility</p:attrName>
                                        </p:attrNameLst>
                                      </p:cBhvr>
                                      <p:to>
                                        <p:strVal val="visible"/>
                                      </p:to>
                                    </p:set>
                                    <p:animEffect transition="in" filter="barn(inVertical)">
                                      <p:cBhvr>
                                        <p:cTn id="29" dur="500"/>
                                        <p:tgtEl>
                                          <p:spTgt spid="37"/>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barn(inVertical)">
                                      <p:cBhvr>
                                        <p:cTn id="32" dur="500"/>
                                        <p:tgtEl>
                                          <p:spTgt spid="43"/>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44"/>
                                        </p:tgtEl>
                                        <p:attrNameLst>
                                          <p:attrName>style.visibility</p:attrName>
                                        </p:attrNameLst>
                                      </p:cBhvr>
                                      <p:to>
                                        <p:strVal val="visible"/>
                                      </p:to>
                                    </p:set>
                                    <p:animEffect transition="in" filter="barn(inVertical)">
                                      <p:cBhvr>
                                        <p:cTn id="35" dur="500"/>
                                        <p:tgtEl>
                                          <p:spTgt spid="44"/>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40"/>
                                        </p:tgtEl>
                                        <p:attrNameLst>
                                          <p:attrName>style.visibility</p:attrName>
                                        </p:attrNameLst>
                                      </p:cBhvr>
                                      <p:to>
                                        <p:strVal val="visible"/>
                                      </p:to>
                                    </p:set>
                                    <p:animEffect transition="in" filter="barn(inVertical)">
                                      <p:cBhvr>
                                        <p:cTn id="40" dur="500"/>
                                        <p:tgtEl>
                                          <p:spTgt spid="40"/>
                                        </p:tgtEl>
                                      </p:cBhvr>
                                    </p:animEffect>
                                  </p:childTnLst>
                                </p:cTn>
                              </p:par>
                              <p:par>
                                <p:cTn id="41" presetID="16" presetClass="entr" presetSubtype="21" fill="hold" nodeType="withEffect">
                                  <p:stCondLst>
                                    <p:cond delay="0"/>
                                  </p:stCondLst>
                                  <p:childTnLst>
                                    <p:set>
                                      <p:cBhvr>
                                        <p:cTn id="42" dur="1" fill="hold">
                                          <p:stCondLst>
                                            <p:cond delay="0"/>
                                          </p:stCondLst>
                                        </p:cTn>
                                        <p:tgtEl>
                                          <p:spTgt spid="45"/>
                                        </p:tgtEl>
                                        <p:attrNameLst>
                                          <p:attrName>style.visibility</p:attrName>
                                        </p:attrNameLst>
                                      </p:cBhvr>
                                      <p:to>
                                        <p:strVal val="visible"/>
                                      </p:to>
                                    </p:set>
                                    <p:animEffect transition="in" filter="barn(inVertical)">
                                      <p:cBhvr>
                                        <p:cTn id="4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43" grpId="0" animBg="1"/>
      <p:bldP spid="4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493192D-698D-EEDB-4474-27CF34309C10}"/>
              </a:ext>
            </a:extLst>
          </p:cNvPr>
          <p:cNvSpPr>
            <a:spLocks noGrp="1"/>
          </p:cNvSpPr>
          <p:nvPr>
            <p:ph type="ctrTitle"/>
          </p:nvPr>
        </p:nvSpPr>
        <p:spPr/>
        <p:txBody>
          <a:bodyPr/>
          <a:lstStyle/>
          <a:p>
            <a:r>
              <a:rPr lang="en-US" sz="4400" b="1" dirty="0" err="1">
                <a:solidFill>
                  <a:srgbClr val="00B050"/>
                </a:solidFill>
                <a:latin typeface="Times New Roman" panose="02020603050405020304" pitchFamily="18" charset="0"/>
                <a:cs typeface="Times New Roman" panose="02020603050405020304" pitchFamily="18" charset="0"/>
              </a:rPr>
              <a:t>Câu</a:t>
            </a:r>
            <a:r>
              <a:rPr lang="en-US" sz="4400" b="1" dirty="0">
                <a:solidFill>
                  <a:srgbClr val="00B050"/>
                </a:solidFill>
                <a:latin typeface="Times New Roman" panose="02020603050405020304" pitchFamily="18" charset="0"/>
                <a:cs typeface="Times New Roman" panose="02020603050405020304" pitchFamily="18" charset="0"/>
              </a:rPr>
              <a:t> </a:t>
            </a:r>
            <a:r>
              <a:rPr lang="en-US" sz="4400" b="1" dirty="0" err="1">
                <a:solidFill>
                  <a:srgbClr val="00B050"/>
                </a:solidFill>
                <a:latin typeface="Times New Roman" panose="02020603050405020304" pitchFamily="18" charset="0"/>
                <a:cs typeface="Times New Roman" panose="02020603050405020304" pitchFamily="18" charset="0"/>
              </a:rPr>
              <a:t>hỏi</a:t>
            </a:r>
            <a:r>
              <a:rPr lang="en-US" sz="4400" b="1" dirty="0">
                <a:solidFill>
                  <a:srgbClr val="00B050"/>
                </a:solidFill>
                <a:latin typeface="Times New Roman" panose="02020603050405020304" pitchFamily="18" charset="0"/>
                <a:cs typeface="Times New Roman" panose="02020603050405020304" pitchFamily="18" charset="0"/>
              </a:rPr>
              <a:t> </a:t>
            </a:r>
            <a:r>
              <a:rPr lang="en-US" sz="4400" b="1" dirty="0" err="1">
                <a:solidFill>
                  <a:srgbClr val="00B050"/>
                </a:solidFill>
                <a:latin typeface="Times New Roman" panose="02020603050405020304" pitchFamily="18" charset="0"/>
                <a:cs typeface="Times New Roman" panose="02020603050405020304" pitchFamily="18" charset="0"/>
              </a:rPr>
              <a:t>và</a:t>
            </a:r>
            <a:r>
              <a:rPr lang="en-US" sz="4400" b="1" dirty="0">
                <a:solidFill>
                  <a:srgbClr val="00B050"/>
                </a:solidFill>
                <a:latin typeface="Times New Roman" panose="02020603050405020304" pitchFamily="18" charset="0"/>
                <a:cs typeface="Times New Roman" panose="02020603050405020304" pitchFamily="18" charset="0"/>
              </a:rPr>
              <a:t> </a:t>
            </a:r>
            <a:r>
              <a:rPr lang="en-US" sz="4400" b="1" dirty="0" err="1">
                <a:solidFill>
                  <a:srgbClr val="00B050"/>
                </a:solidFill>
                <a:latin typeface="Times New Roman" panose="02020603050405020304" pitchFamily="18" charset="0"/>
                <a:cs typeface="Times New Roman" panose="02020603050405020304" pitchFamily="18" charset="0"/>
              </a:rPr>
              <a:t>bài</a:t>
            </a:r>
            <a:r>
              <a:rPr lang="en-US" sz="4400" b="1" dirty="0">
                <a:solidFill>
                  <a:srgbClr val="00B050"/>
                </a:solidFill>
                <a:latin typeface="Times New Roman" panose="02020603050405020304" pitchFamily="18" charset="0"/>
                <a:cs typeface="Times New Roman" panose="02020603050405020304" pitchFamily="18" charset="0"/>
              </a:rPr>
              <a:t> </a:t>
            </a:r>
            <a:r>
              <a:rPr lang="en-US" sz="4400" b="1" dirty="0" err="1">
                <a:solidFill>
                  <a:srgbClr val="00B050"/>
                </a:solidFill>
                <a:latin typeface="Times New Roman" panose="02020603050405020304" pitchFamily="18" charset="0"/>
                <a:cs typeface="Times New Roman" panose="02020603050405020304" pitchFamily="18" charset="0"/>
              </a:rPr>
              <a:t>tập</a:t>
            </a:r>
            <a:endParaRPr lang="en-US" sz="4400" b="1" dirty="0">
              <a:solidFill>
                <a:srgbClr val="00B050"/>
              </a:solidFill>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9D0422A5-0814-5473-E35B-B87CA9E3126A}"/>
              </a:ext>
            </a:extLst>
          </p:cNvPr>
          <p:cNvSpPr txBox="1"/>
          <p:nvPr/>
        </p:nvSpPr>
        <p:spPr>
          <a:xfrm>
            <a:off x="705555" y="1465589"/>
            <a:ext cx="7732889" cy="954107"/>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ctr"/>
            <a:r>
              <a:rPr lang="vi-VN" sz="2800" dirty="0">
                <a:solidFill>
                  <a:srgbClr val="000000"/>
                </a:solidFill>
                <a:latin typeface="Times New Roman" panose="02020603050405020304" pitchFamily="18" charset="0"/>
                <a:ea typeface="Courier New" panose="02070309020205020404" pitchFamily="49" charset="0"/>
                <a:cs typeface="Times New Roman" panose="02020603050405020304" pitchFamily="18" charset="0"/>
              </a:rPr>
              <a:t>Cho dung dịch HC</a:t>
            </a:r>
            <a:r>
              <a:rPr lang="en-US" sz="2800" dirty="0">
                <a:solidFill>
                  <a:srgbClr val="000000"/>
                </a:solidFill>
                <a:latin typeface="Times New Roman" panose="02020603050405020304" pitchFamily="18" charset="0"/>
                <a:ea typeface="Courier New" panose="02070309020205020404" pitchFamily="49" charset="0"/>
                <a:cs typeface="Times New Roman" panose="02020603050405020304" pitchFamily="18" charset="0"/>
              </a:rPr>
              <a:t>l</a:t>
            </a:r>
            <a:r>
              <a:rPr lang="vi-VN" sz="2800" dirty="0">
                <a:solidFill>
                  <a:srgbClr val="000000"/>
                </a:solidFill>
                <a:latin typeface="Times New Roman" panose="02020603050405020304" pitchFamily="18" charset="0"/>
                <a:ea typeface="Courier New" panose="02070309020205020404" pitchFamily="49" charset="0"/>
                <a:cs typeface="Times New Roman" panose="02020603050405020304" pitchFamily="18" charset="0"/>
              </a:rPr>
              <a:t> tác dụng với kim loại Mg. Viết phương trình hoá học của</a:t>
            </a:r>
            <a:r>
              <a:rPr lang="en-US" sz="2800" dirty="0">
                <a:solidFill>
                  <a:srgbClr val="000000"/>
                </a:solidFill>
                <a:latin typeface="Times New Roman" panose="02020603050405020304" pitchFamily="18" charset="0"/>
                <a:ea typeface="Courier New" panose="02070309020205020404" pitchFamily="49" charset="0"/>
                <a:cs typeface="Times New Roman" panose="02020603050405020304" pitchFamily="18" charset="0"/>
              </a:rPr>
              <a:t> </a:t>
            </a:r>
            <a:r>
              <a:rPr lang="vi-VN" sz="2800" dirty="0">
                <a:solidFill>
                  <a:srgbClr val="000000"/>
                </a:solidFill>
                <a:latin typeface="Times New Roman" panose="02020603050405020304" pitchFamily="18" charset="0"/>
                <a:ea typeface="Courier New" panose="02070309020205020404" pitchFamily="49" charset="0"/>
                <a:cs typeface="Times New Roman" panose="02020603050405020304" pitchFamily="18" charset="0"/>
              </a:rPr>
              <a:t>phản ứng xảy ra.</a:t>
            </a:r>
          </a:p>
        </p:txBody>
      </p:sp>
    </p:spTree>
    <p:extLst>
      <p:ext uri="{BB962C8B-B14F-4D97-AF65-F5344CB8AC3E}">
        <p14:creationId xmlns:p14="http://schemas.microsoft.com/office/powerpoint/2010/main" val="2152393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30DCDF0-209E-6D34-E8FF-21EB60C8B4DC}"/>
              </a:ext>
            </a:extLst>
          </p:cNvPr>
          <p:cNvGrpSpPr/>
          <p:nvPr/>
        </p:nvGrpSpPr>
        <p:grpSpPr>
          <a:xfrm>
            <a:off x="2585795" y="649392"/>
            <a:ext cx="4220765" cy="618463"/>
            <a:chOff x="4889828" y="3165500"/>
            <a:chExt cx="2116345" cy="824617"/>
          </a:xfrm>
        </p:grpSpPr>
        <p:sp>
          <p:nvSpPr>
            <p:cNvPr id="3" name="Rectangle: Rounded Corners 2">
              <a:extLst>
                <a:ext uri="{FF2B5EF4-FFF2-40B4-BE49-F238E27FC236}">
                  <a16:creationId xmlns:a16="http://schemas.microsoft.com/office/drawing/2014/main" id="{DED22FD6-7766-68D6-B44D-E71CB8588276}"/>
                </a:ext>
              </a:extLst>
            </p:cNvPr>
            <p:cNvSpPr/>
            <p:nvPr/>
          </p:nvSpPr>
          <p:spPr>
            <a:xfrm>
              <a:off x="4912155" y="3165500"/>
              <a:ext cx="2094018" cy="824617"/>
            </a:xfrm>
            <a:prstGeom prst="roundRect">
              <a:avLst>
                <a:gd name="adj" fmla="val 9350"/>
              </a:avLst>
            </a:prstGeom>
            <a:solidFill>
              <a:srgbClr val="E76F5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4" name="TextBox 3">
              <a:extLst>
                <a:ext uri="{FF2B5EF4-FFF2-40B4-BE49-F238E27FC236}">
                  <a16:creationId xmlns:a16="http://schemas.microsoft.com/office/drawing/2014/main" id="{9D33C169-2D8C-2C49-7113-9EED7917B43D}"/>
                </a:ext>
              </a:extLst>
            </p:cNvPr>
            <p:cNvSpPr txBox="1"/>
            <p:nvPr/>
          </p:nvSpPr>
          <p:spPr>
            <a:xfrm>
              <a:off x="4889828" y="3254643"/>
              <a:ext cx="2116345"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Đâu</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là</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môi</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trường</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acid?</a:t>
              </a:r>
            </a:p>
          </p:txBody>
        </p:sp>
      </p:grpSp>
      <p:grpSp>
        <p:nvGrpSpPr>
          <p:cNvPr id="5" name="Group 4">
            <a:extLst>
              <a:ext uri="{FF2B5EF4-FFF2-40B4-BE49-F238E27FC236}">
                <a16:creationId xmlns:a16="http://schemas.microsoft.com/office/drawing/2014/main" id="{12BA5B39-3FAD-21F3-217F-644984DDD558}"/>
              </a:ext>
            </a:extLst>
          </p:cNvPr>
          <p:cNvGrpSpPr/>
          <p:nvPr/>
        </p:nvGrpSpPr>
        <p:grpSpPr>
          <a:xfrm>
            <a:off x="674839" y="2948170"/>
            <a:ext cx="1570514" cy="766232"/>
            <a:chOff x="589798" y="3930892"/>
            <a:chExt cx="2094018" cy="1021643"/>
          </a:xfrm>
        </p:grpSpPr>
        <p:sp>
          <p:nvSpPr>
            <p:cNvPr id="6" name="Freeform: Shape 5">
              <a:extLst>
                <a:ext uri="{FF2B5EF4-FFF2-40B4-BE49-F238E27FC236}">
                  <a16:creationId xmlns:a16="http://schemas.microsoft.com/office/drawing/2014/main" id="{C06A413B-B979-9D03-38E1-C20B0AAEBE56}"/>
                </a:ext>
              </a:extLst>
            </p:cNvPr>
            <p:cNvSpPr/>
            <p:nvPr/>
          </p:nvSpPr>
          <p:spPr>
            <a:xfrm flipH="1">
              <a:off x="8304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accent6">
                <a:lumMod val="60000"/>
                <a:lumOff val="40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7" name="Freeform: Shape 6">
              <a:extLst>
                <a:ext uri="{FF2B5EF4-FFF2-40B4-BE49-F238E27FC236}">
                  <a16:creationId xmlns:a16="http://schemas.microsoft.com/office/drawing/2014/main" id="{59BACA6C-7604-C049-1E26-9D964319E04E}"/>
                </a:ext>
              </a:extLst>
            </p:cNvPr>
            <p:cNvSpPr/>
            <p:nvPr/>
          </p:nvSpPr>
          <p:spPr>
            <a:xfrm flipH="1">
              <a:off x="5897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8" name="Group 7">
            <a:extLst>
              <a:ext uri="{FF2B5EF4-FFF2-40B4-BE49-F238E27FC236}">
                <a16:creationId xmlns:a16="http://schemas.microsoft.com/office/drawing/2014/main" id="{F668536D-CDDE-260C-79FF-8C8E16AE0308}"/>
              </a:ext>
            </a:extLst>
          </p:cNvPr>
          <p:cNvGrpSpPr/>
          <p:nvPr/>
        </p:nvGrpSpPr>
        <p:grpSpPr>
          <a:xfrm>
            <a:off x="514298" y="3996199"/>
            <a:ext cx="1891595" cy="618463"/>
            <a:chOff x="4336607" y="3165500"/>
            <a:chExt cx="2522126" cy="824617"/>
          </a:xfrm>
        </p:grpSpPr>
        <p:sp>
          <p:nvSpPr>
            <p:cNvPr id="9" name="Rectangle: Rounded Corners 8">
              <a:extLst>
                <a:ext uri="{FF2B5EF4-FFF2-40B4-BE49-F238E27FC236}">
                  <a16:creationId xmlns:a16="http://schemas.microsoft.com/office/drawing/2014/main" id="{5B0EEFC6-6711-3872-444D-D7E218683BC4}"/>
                </a:ext>
              </a:extLst>
            </p:cNvPr>
            <p:cNvSpPr/>
            <p:nvPr/>
          </p:nvSpPr>
          <p:spPr>
            <a:xfrm>
              <a:off x="4360125" y="3165500"/>
              <a:ext cx="2498608"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id="{3EB44115-4371-D079-4204-186DC2625B06}"/>
                </a:ext>
              </a:extLst>
            </p:cNvPr>
            <p:cNvSpPr txBox="1"/>
            <p:nvPr/>
          </p:nvSpPr>
          <p:spPr>
            <a:xfrm>
              <a:off x="4336607" y="3254643"/>
              <a:ext cx="2498607"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Nước chanh</a:t>
              </a:r>
              <a:endParaRPr lang="vi-VN"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pic>
        <p:nvPicPr>
          <p:cNvPr id="11" name="Picture 10">
            <a:extLst>
              <a:ext uri="{FF2B5EF4-FFF2-40B4-BE49-F238E27FC236}">
                <a16:creationId xmlns:a16="http://schemas.microsoft.com/office/drawing/2014/main" id="{74728A10-C046-2450-4283-8A16623336D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5755" y="1861244"/>
            <a:ext cx="1248681" cy="830997"/>
          </a:xfrm>
          <a:prstGeom prst="rect">
            <a:avLst/>
          </a:prstGeom>
        </p:spPr>
      </p:pic>
      <p:grpSp>
        <p:nvGrpSpPr>
          <p:cNvPr id="12" name="Group 11">
            <a:extLst>
              <a:ext uri="{FF2B5EF4-FFF2-40B4-BE49-F238E27FC236}">
                <a16:creationId xmlns:a16="http://schemas.microsoft.com/office/drawing/2014/main" id="{DD5639C7-D824-1E2E-18D5-4E0C4047FF7D}"/>
              </a:ext>
            </a:extLst>
          </p:cNvPr>
          <p:cNvGrpSpPr/>
          <p:nvPr/>
        </p:nvGrpSpPr>
        <p:grpSpPr>
          <a:xfrm>
            <a:off x="4749736" y="3996199"/>
            <a:ext cx="1587259" cy="618463"/>
            <a:chOff x="4889828" y="3165500"/>
            <a:chExt cx="2116345" cy="824617"/>
          </a:xfrm>
        </p:grpSpPr>
        <p:sp>
          <p:nvSpPr>
            <p:cNvPr id="13" name="Rectangle: Rounded Corners 12">
              <a:extLst>
                <a:ext uri="{FF2B5EF4-FFF2-40B4-BE49-F238E27FC236}">
                  <a16:creationId xmlns:a16="http://schemas.microsoft.com/office/drawing/2014/main" id="{758ED67C-0645-B623-3290-AF540410C394}"/>
                </a:ext>
              </a:extLst>
            </p:cNvPr>
            <p:cNvSpPr/>
            <p:nvPr/>
          </p:nvSpPr>
          <p:spPr>
            <a:xfrm>
              <a:off x="4912155" y="3165500"/>
              <a:ext cx="2094018"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5561FE4C-C1B5-1381-6DD1-173750E766E2}"/>
                </a:ext>
              </a:extLst>
            </p:cNvPr>
            <p:cNvSpPr txBox="1"/>
            <p:nvPr/>
          </p:nvSpPr>
          <p:spPr>
            <a:xfrm>
              <a:off x="4889828" y="3254643"/>
              <a:ext cx="2116345"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Xà phòng</a:t>
              </a:r>
              <a:endParaRPr lang="vi-VN"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15" name="Group 14">
            <a:extLst>
              <a:ext uri="{FF2B5EF4-FFF2-40B4-BE49-F238E27FC236}">
                <a16:creationId xmlns:a16="http://schemas.microsoft.com/office/drawing/2014/main" id="{6E9FE348-FA8A-0E2C-6408-FCD187E257B0}"/>
              </a:ext>
            </a:extLst>
          </p:cNvPr>
          <p:cNvGrpSpPr/>
          <p:nvPr/>
        </p:nvGrpSpPr>
        <p:grpSpPr>
          <a:xfrm>
            <a:off x="4758108" y="2948170"/>
            <a:ext cx="1570514" cy="766232"/>
            <a:chOff x="6711198" y="3930892"/>
            <a:chExt cx="2094018" cy="1021643"/>
          </a:xfrm>
        </p:grpSpPr>
        <p:sp>
          <p:nvSpPr>
            <p:cNvPr id="16" name="Freeform: Shape 15">
              <a:extLst>
                <a:ext uri="{FF2B5EF4-FFF2-40B4-BE49-F238E27FC236}">
                  <a16:creationId xmlns:a16="http://schemas.microsoft.com/office/drawing/2014/main" id="{6D035753-02D8-0693-09F1-3B2EB45BF079}"/>
                </a:ext>
              </a:extLst>
            </p:cNvPr>
            <p:cNvSpPr/>
            <p:nvPr/>
          </p:nvSpPr>
          <p:spPr>
            <a:xfrm flipH="1">
              <a:off x="69518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accent5">
                <a:lumMod val="60000"/>
                <a:lumOff val="40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17" name="Freeform: Shape 16">
              <a:extLst>
                <a:ext uri="{FF2B5EF4-FFF2-40B4-BE49-F238E27FC236}">
                  <a16:creationId xmlns:a16="http://schemas.microsoft.com/office/drawing/2014/main" id="{4B48C69A-1761-4B91-C892-0DC7ADF00109}"/>
                </a:ext>
              </a:extLst>
            </p:cNvPr>
            <p:cNvSpPr/>
            <p:nvPr/>
          </p:nvSpPr>
          <p:spPr>
            <a:xfrm flipH="1">
              <a:off x="67111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pic>
        <p:nvPicPr>
          <p:cNvPr id="18" name="Picture 17">
            <a:extLst>
              <a:ext uri="{FF2B5EF4-FFF2-40B4-BE49-F238E27FC236}">
                <a16:creationId xmlns:a16="http://schemas.microsoft.com/office/drawing/2014/main" id="{FA1A5309-3763-E6A1-8652-39567F8CC76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84767" y="1528518"/>
            <a:ext cx="1317197" cy="1353285"/>
          </a:xfrm>
          <a:prstGeom prst="rect">
            <a:avLst/>
          </a:prstGeom>
        </p:spPr>
      </p:pic>
      <p:grpSp>
        <p:nvGrpSpPr>
          <p:cNvPr id="19" name="Group 18">
            <a:extLst>
              <a:ext uri="{FF2B5EF4-FFF2-40B4-BE49-F238E27FC236}">
                <a16:creationId xmlns:a16="http://schemas.microsoft.com/office/drawing/2014/main" id="{75AEA37D-DA47-AD32-6EED-BD0244F0EE77}"/>
              </a:ext>
            </a:extLst>
          </p:cNvPr>
          <p:cNvGrpSpPr/>
          <p:nvPr/>
        </p:nvGrpSpPr>
        <p:grpSpPr>
          <a:xfrm>
            <a:off x="2674023" y="2948170"/>
            <a:ext cx="1570514" cy="766232"/>
            <a:chOff x="3650498" y="3930892"/>
            <a:chExt cx="2094018" cy="1021643"/>
          </a:xfrm>
        </p:grpSpPr>
        <p:sp>
          <p:nvSpPr>
            <p:cNvPr id="20" name="Freeform: Shape 19">
              <a:extLst>
                <a:ext uri="{FF2B5EF4-FFF2-40B4-BE49-F238E27FC236}">
                  <a16:creationId xmlns:a16="http://schemas.microsoft.com/office/drawing/2014/main" id="{D2FDC778-001D-8800-858F-AA77B18FFADA}"/>
                </a:ext>
              </a:extLst>
            </p:cNvPr>
            <p:cNvSpPr/>
            <p:nvPr/>
          </p:nvSpPr>
          <p:spPr>
            <a:xfrm flipH="1">
              <a:off x="38911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rgbClr val="D8E2DC"/>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21" name="Freeform: Shape 20">
              <a:extLst>
                <a:ext uri="{FF2B5EF4-FFF2-40B4-BE49-F238E27FC236}">
                  <a16:creationId xmlns:a16="http://schemas.microsoft.com/office/drawing/2014/main" id="{8CDF0252-C66B-6E6D-6F09-1F59E5D24EE2}"/>
                </a:ext>
              </a:extLst>
            </p:cNvPr>
            <p:cNvSpPr/>
            <p:nvPr/>
          </p:nvSpPr>
          <p:spPr>
            <a:xfrm flipH="1">
              <a:off x="36504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22" name="Group 21">
            <a:extLst>
              <a:ext uri="{FF2B5EF4-FFF2-40B4-BE49-F238E27FC236}">
                <a16:creationId xmlns:a16="http://schemas.microsoft.com/office/drawing/2014/main" id="{42B920BA-E357-CB5A-47F4-3B074135AC8E}"/>
              </a:ext>
            </a:extLst>
          </p:cNvPr>
          <p:cNvGrpSpPr/>
          <p:nvPr/>
        </p:nvGrpSpPr>
        <p:grpSpPr>
          <a:xfrm>
            <a:off x="2729314" y="3996199"/>
            <a:ext cx="1459933" cy="618463"/>
            <a:chOff x="4912155" y="3165500"/>
            <a:chExt cx="1946577" cy="824617"/>
          </a:xfrm>
        </p:grpSpPr>
        <p:sp>
          <p:nvSpPr>
            <p:cNvPr id="23" name="Rectangle: Rounded Corners 22">
              <a:extLst>
                <a:ext uri="{FF2B5EF4-FFF2-40B4-BE49-F238E27FC236}">
                  <a16:creationId xmlns:a16="http://schemas.microsoft.com/office/drawing/2014/main" id="{A898FAB9-C3A3-2DFF-61B9-B9D512D84698}"/>
                </a:ext>
              </a:extLst>
            </p:cNvPr>
            <p:cNvSpPr/>
            <p:nvPr/>
          </p:nvSpPr>
          <p:spPr>
            <a:xfrm>
              <a:off x="4912155" y="3165500"/>
              <a:ext cx="1946577"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24" name="TextBox 23">
              <a:extLst>
                <a:ext uri="{FF2B5EF4-FFF2-40B4-BE49-F238E27FC236}">
                  <a16:creationId xmlns:a16="http://schemas.microsoft.com/office/drawing/2014/main" id="{6590552B-44B1-D6C6-E671-EE3B02362AE6}"/>
                </a:ext>
              </a:extLst>
            </p:cNvPr>
            <p:cNvSpPr txBox="1"/>
            <p:nvPr/>
          </p:nvSpPr>
          <p:spPr>
            <a:xfrm>
              <a:off x="4934480" y="3254643"/>
              <a:ext cx="1812764"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Giấm</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ăn</a:t>
              </a:r>
              <a:endParaRPr lang="vi-VN"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pic>
        <p:nvPicPr>
          <p:cNvPr id="25" name="Picture 24">
            <a:extLst>
              <a:ext uri="{FF2B5EF4-FFF2-40B4-BE49-F238E27FC236}">
                <a16:creationId xmlns:a16="http://schemas.microsoft.com/office/drawing/2014/main" id="{03CADEA6-F315-5063-BB69-8CDFF702CD9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540182" y="1453985"/>
            <a:ext cx="1838196" cy="1409232"/>
          </a:xfrm>
          <a:prstGeom prst="rect">
            <a:avLst/>
          </a:prstGeom>
        </p:spPr>
      </p:pic>
      <p:grpSp>
        <p:nvGrpSpPr>
          <p:cNvPr id="26" name="Group 25">
            <a:extLst>
              <a:ext uri="{FF2B5EF4-FFF2-40B4-BE49-F238E27FC236}">
                <a16:creationId xmlns:a16="http://schemas.microsoft.com/office/drawing/2014/main" id="{25A12537-0F88-5E55-F6D7-A7D9E810E11E}"/>
              </a:ext>
            </a:extLst>
          </p:cNvPr>
          <p:cNvGrpSpPr/>
          <p:nvPr/>
        </p:nvGrpSpPr>
        <p:grpSpPr>
          <a:xfrm>
            <a:off x="6629330" y="3996199"/>
            <a:ext cx="2022950" cy="618463"/>
            <a:chOff x="4838434" y="3165500"/>
            <a:chExt cx="2697267" cy="824617"/>
          </a:xfrm>
        </p:grpSpPr>
        <p:sp>
          <p:nvSpPr>
            <p:cNvPr id="27" name="Rectangle: Rounded Corners 26">
              <a:extLst>
                <a:ext uri="{FF2B5EF4-FFF2-40B4-BE49-F238E27FC236}">
                  <a16:creationId xmlns:a16="http://schemas.microsoft.com/office/drawing/2014/main" id="{A0104FD8-EA33-672F-C8A0-BF1CACFC395F}"/>
                </a:ext>
              </a:extLst>
            </p:cNvPr>
            <p:cNvSpPr/>
            <p:nvPr/>
          </p:nvSpPr>
          <p:spPr>
            <a:xfrm>
              <a:off x="4912155" y="3165500"/>
              <a:ext cx="2571569"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28" name="TextBox 27">
              <a:extLst>
                <a:ext uri="{FF2B5EF4-FFF2-40B4-BE49-F238E27FC236}">
                  <a16:creationId xmlns:a16="http://schemas.microsoft.com/office/drawing/2014/main" id="{C49A89F0-86DE-C693-E0C9-441F7943F59F}"/>
                </a:ext>
              </a:extLst>
            </p:cNvPr>
            <p:cNvSpPr txBox="1"/>
            <p:nvPr/>
          </p:nvSpPr>
          <p:spPr>
            <a:xfrm>
              <a:off x="4838434" y="3254643"/>
              <a:ext cx="2697267"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Nước uống</a:t>
              </a:r>
              <a:endParaRPr lang="vi-VN"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29" name="Group 28">
            <a:extLst>
              <a:ext uri="{FF2B5EF4-FFF2-40B4-BE49-F238E27FC236}">
                <a16:creationId xmlns:a16="http://schemas.microsoft.com/office/drawing/2014/main" id="{BB771E65-DF5D-83CA-0E11-DE46344891E4}"/>
              </a:ext>
            </a:extLst>
          </p:cNvPr>
          <p:cNvGrpSpPr/>
          <p:nvPr/>
        </p:nvGrpSpPr>
        <p:grpSpPr>
          <a:xfrm>
            <a:off x="6855547" y="2948170"/>
            <a:ext cx="1570514" cy="766232"/>
            <a:chOff x="9344004" y="3930892"/>
            <a:chExt cx="2094018" cy="1021643"/>
          </a:xfrm>
        </p:grpSpPr>
        <p:sp>
          <p:nvSpPr>
            <p:cNvPr id="30" name="Freeform: Shape 29">
              <a:extLst>
                <a:ext uri="{FF2B5EF4-FFF2-40B4-BE49-F238E27FC236}">
                  <a16:creationId xmlns:a16="http://schemas.microsoft.com/office/drawing/2014/main" id="{7001F736-E845-9B59-A775-7F67EA5547D8}"/>
                </a:ext>
              </a:extLst>
            </p:cNvPr>
            <p:cNvSpPr/>
            <p:nvPr/>
          </p:nvSpPr>
          <p:spPr>
            <a:xfrm flipH="1">
              <a:off x="9584697"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accent1">
                <a:lumMod val="20000"/>
                <a:lumOff val="80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31" name="Freeform: Shape 30">
              <a:extLst>
                <a:ext uri="{FF2B5EF4-FFF2-40B4-BE49-F238E27FC236}">
                  <a16:creationId xmlns:a16="http://schemas.microsoft.com/office/drawing/2014/main" id="{83AB791E-3750-DD20-FA56-1D1130156E31}"/>
                </a:ext>
              </a:extLst>
            </p:cNvPr>
            <p:cNvSpPr/>
            <p:nvPr/>
          </p:nvSpPr>
          <p:spPr>
            <a:xfrm flipH="1">
              <a:off x="9344004"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pic>
        <p:nvPicPr>
          <p:cNvPr id="32" name="Picture 31">
            <a:extLst>
              <a:ext uri="{FF2B5EF4-FFF2-40B4-BE49-F238E27FC236}">
                <a16:creationId xmlns:a16="http://schemas.microsoft.com/office/drawing/2014/main" id="{507D4121-088D-3A99-6B83-8BA57D270ED4}"/>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2843" b="94060" l="6977" r="97674">
                        <a14:foregroundMark x1="57791" y1="17711" x2="63140" y2="77879"/>
                        <a14:foregroundMark x1="46977" y1="17055" x2="36047" y2="78426"/>
                        <a14:foregroundMark x1="36047" y1="78426" x2="41628" y2="84293"/>
                        <a14:foregroundMark x1="55698" y1="6924" x2="83023" y2="37464"/>
                        <a14:foregroundMark x1="83023" y1="37464" x2="83721" y2="70991"/>
                        <a14:foregroundMark x1="83721" y1="70991" x2="25465" y2="84293"/>
                        <a14:foregroundMark x1="57791" y1="88703" x2="18953" y2="88703"/>
                        <a14:foregroundMark x1="60000" y1="91071" x2="31977" y2="91071"/>
                        <a14:foregroundMark x1="83721" y1="92092" x2="46977" y2="92092"/>
                        <a14:foregroundMark x1="78256" y1="19752" x2="97209" y2="48469"/>
                        <a14:foregroundMark x1="97209" y1="48469" x2="95581" y2="51166"/>
                        <a14:foregroundMark x1="58837" y1="6560" x2="56744" y2="6232"/>
                        <a14:foregroundMark x1="60000" y1="6560" x2="68605" y2="5904"/>
                        <a14:foregroundMark x1="50233" y1="4883" x2="40581" y2="7908"/>
                        <a14:foregroundMark x1="62093" y1="3207" x2="17209" y2="27879"/>
                        <a14:foregroundMark x1="17209" y1="27879" x2="10116" y2="89905"/>
                        <a14:foregroundMark x1="10116" y1="89905" x2="7093" y2="89359"/>
                        <a14:foregroundMark x1="50233" y1="5211" x2="17907" y2="7580"/>
                        <a14:foregroundMark x1="63140" y1="5211" x2="27558" y2="5576"/>
                        <a14:foregroundMark x1="73953" y1="5211" x2="79419" y2="2843"/>
                        <a14:foregroundMark x1="46977" y1="94096" x2="77209" y2="93440"/>
                        <a14:foregroundMark x1="73953" y1="93440" x2="11395" y2="93076"/>
                        <a14:foregroundMark x1="8256" y1="81268" x2="90116" y2="90926"/>
                        <a14:foregroundMark x1="90116" y1="90926" x2="80465" y2="92748"/>
                        <a14:foregroundMark x1="97674" y1="90707" x2="86860" y2="90707"/>
                      </a14:backgroundRemoval>
                    </a14:imgEffect>
                  </a14:imgLayer>
                </a14:imgProps>
              </a:ext>
              <a:ext uri="{28A0092B-C50C-407E-A947-70E740481C1C}">
                <a14:useLocalDpi xmlns:a14="http://schemas.microsoft.com/office/drawing/2010/main" val="0"/>
              </a:ext>
            </a:extLst>
          </a:blip>
          <a:stretch>
            <a:fillRect/>
          </a:stretch>
        </p:blipFill>
        <p:spPr>
          <a:xfrm>
            <a:off x="7419970" y="1515392"/>
            <a:ext cx="441669" cy="1409232"/>
          </a:xfrm>
          <a:prstGeom prst="rect">
            <a:avLst/>
          </a:prstGeom>
        </p:spPr>
      </p:pic>
      <p:sp>
        <p:nvSpPr>
          <p:cNvPr id="33" name="Rectangle 32">
            <a:extLst>
              <a:ext uri="{FF2B5EF4-FFF2-40B4-BE49-F238E27FC236}">
                <a16:creationId xmlns:a16="http://schemas.microsoft.com/office/drawing/2014/main" id="{519CB683-B1DB-49D3-882E-9329F5040E80}"/>
              </a:ext>
            </a:extLst>
          </p:cNvPr>
          <p:cNvSpPr/>
          <p:nvPr/>
        </p:nvSpPr>
        <p:spPr>
          <a:xfrm>
            <a:off x="617254" y="572613"/>
            <a:ext cx="962123" cy="400110"/>
          </a:xfrm>
          <a:prstGeom prst="rect">
            <a:avLst/>
          </a:prstGeom>
        </p:spPr>
        <p:txBody>
          <a:bodyPr wrap="none">
            <a:spAutoFit/>
          </a:bodyPr>
          <a:lstStyle/>
          <a:p>
            <a:r>
              <a:rPr lang="en-GB" sz="2000" b="1" dirty="0" err="1">
                <a:solidFill>
                  <a:srgbClr val="FF0000"/>
                </a:solidFill>
                <a:latin typeface="Times New Roman" panose="02020603050405020304" pitchFamily="18" charset="0"/>
                <a:cs typeface="Times New Roman" panose="02020603050405020304" pitchFamily="18" charset="0"/>
              </a:rPr>
              <a:t>Câu</a:t>
            </a:r>
            <a:r>
              <a:rPr lang="en-GB" sz="2000" b="1" dirty="0">
                <a:solidFill>
                  <a:srgbClr val="FF0000"/>
                </a:solidFill>
                <a:latin typeface="Times New Roman" panose="02020603050405020304" pitchFamily="18" charset="0"/>
                <a:cs typeface="Times New Roman" panose="02020603050405020304" pitchFamily="18" charset="0"/>
              </a:rPr>
              <a:t> 1.</a:t>
            </a:r>
            <a:r>
              <a:rPr lang="vi-VN" sz="2000" b="1" dirty="0">
                <a:solidFill>
                  <a:srgbClr val="FF0000"/>
                </a:solidFill>
                <a:latin typeface="Times New Roman" panose="02020603050405020304" pitchFamily="18" charset="0"/>
                <a:cs typeface="Times New Roman" panose="02020603050405020304" pitchFamily="18" charset="0"/>
              </a:rPr>
              <a:t> </a:t>
            </a:r>
            <a:endParaRPr lang="en-US" sz="2000" dirty="0"/>
          </a:p>
        </p:txBody>
      </p:sp>
    </p:spTree>
    <p:extLst>
      <p:ext uri="{BB962C8B-B14F-4D97-AF65-F5344CB8AC3E}">
        <p14:creationId xmlns:p14="http://schemas.microsoft.com/office/powerpoint/2010/main" val="3997770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par>
                                <p:cTn id="11" presetID="16" presetClass="entr" presetSubtype="21"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barn(inVertical)">
                                      <p:cBhvr>
                                        <p:cTn id="13" dur="500"/>
                                        <p:tgtEl>
                                          <p:spTgt spid="11"/>
                                        </p:tgtEl>
                                      </p:cBhvr>
                                    </p:animEffect>
                                  </p:childTnLst>
                                </p:cTn>
                              </p:par>
                              <p:par>
                                <p:cTn id="14" presetID="16" presetClass="entr" presetSubtype="21" fill="hold"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barn(inVertical)">
                                      <p:cBhvr>
                                        <p:cTn id="16" dur="500"/>
                                        <p:tgtEl>
                                          <p:spTgt spid="12"/>
                                        </p:tgtEl>
                                      </p:cBhvr>
                                    </p:animEffect>
                                  </p:childTnLst>
                                </p:cTn>
                              </p:par>
                              <p:par>
                                <p:cTn id="17" presetID="16" presetClass="entr" presetSubtype="21"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barn(inVertical)">
                                      <p:cBhvr>
                                        <p:cTn id="19" dur="500"/>
                                        <p:tgtEl>
                                          <p:spTgt spid="15"/>
                                        </p:tgtEl>
                                      </p:cBhvr>
                                    </p:animEffect>
                                  </p:childTnLst>
                                </p:cTn>
                              </p:par>
                              <p:par>
                                <p:cTn id="20" presetID="16" presetClass="entr" presetSubtype="21" fill="hold"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barn(inVertical)">
                                      <p:cBhvr>
                                        <p:cTn id="22" dur="500"/>
                                        <p:tgtEl>
                                          <p:spTgt spid="18"/>
                                        </p:tgtEl>
                                      </p:cBhvr>
                                    </p:animEffect>
                                  </p:childTnLst>
                                </p:cTn>
                              </p:par>
                              <p:par>
                                <p:cTn id="23" presetID="16" presetClass="entr" presetSubtype="21" fill="hold"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barn(inVertical)">
                                      <p:cBhvr>
                                        <p:cTn id="25" dur="500"/>
                                        <p:tgtEl>
                                          <p:spTgt spid="19"/>
                                        </p:tgtEl>
                                      </p:cBhvr>
                                    </p:animEffect>
                                  </p:childTnLst>
                                </p:cTn>
                              </p:par>
                              <p:par>
                                <p:cTn id="26" presetID="16" presetClass="entr" presetSubtype="21" fill="hold" nodeType="with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barn(inVertical)">
                                      <p:cBhvr>
                                        <p:cTn id="28" dur="500"/>
                                        <p:tgtEl>
                                          <p:spTgt spid="22"/>
                                        </p:tgtEl>
                                      </p:cBhvr>
                                    </p:animEffect>
                                  </p:childTnLst>
                                </p:cTn>
                              </p:par>
                              <p:par>
                                <p:cTn id="29" presetID="16" presetClass="entr" presetSubtype="21" fill="hold"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barn(inVertical)">
                                      <p:cBhvr>
                                        <p:cTn id="31" dur="500"/>
                                        <p:tgtEl>
                                          <p:spTgt spid="25"/>
                                        </p:tgtEl>
                                      </p:cBhvr>
                                    </p:animEffect>
                                  </p:childTnLst>
                                </p:cTn>
                              </p:par>
                              <p:par>
                                <p:cTn id="32" presetID="16" presetClass="entr" presetSubtype="21" fill="hold" nodeType="with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barn(inVertical)">
                                      <p:cBhvr>
                                        <p:cTn id="34" dur="500"/>
                                        <p:tgtEl>
                                          <p:spTgt spid="26"/>
                                        </p:tgtEl>
                                      </p:cBhvr>
                                    </p:animEffect>
                                  </p:childTnLst>
                                </p:cTn>
                              </p:par>
                              <p:par>
                                <p:cTn id="35" presetID="16" presetClass="entr" presetSubtype="21" fill="hold"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barn(inVertical)">
                                      <p:cBhvr>
                                        <p:cTn id="37" dur="500"/>
                                        <p:tgtEl>
                                          <p:spTgt spid="29"/>
                                        </p:tgtEl>
                                      </p:cBhvr>
                                    </p:animEffect>
                                  </p:childTnLst>
                                </p:cTn>
                              </p:par>
                              <p:par>
                                <p:cTn id="38" presetID="16" presetClass="entr" presetSubtype="21"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barn(inVertical)">
                                      <p:cBhvr>
                                        <p:cTn id="4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30DCDF0-209E-6D34-E8FF-21EB60C8B4DC}"/>
              </a:ext>
            </a:extLst>
          </p:cNvPr>
          <p:cNvGrpSpPr/>
          <p:nvPr/>
        </p:nvGrpSpPr>
        <p:grpSpPr>
          <a:xfrm>
            <a:off x="2585795" y="649392"/>
            <a:ext cx="4220765" cy="618463"/>
            <a:chOff x="4889828" y="3165500"/>
            <a:chExt cx="2116345" cy="824617"/>
          </a:xfrm>
        </p:grpSpPr>
        <p:sp>
          <p:nvSpPr>
            <p:cNvPr id="3" name="Rectangle: Rounded Corners 2">
              <a:extLst>
                <a:ext uri="{FF2B5EF4-FFF2-40B4-BE49-F238E27FC236}">
                  <a16:creationId xmlns:a16="http://schemas.microsoft.com/office/drawing/2014/main" id="{DED22FD6-7766-68D6-B44D-E71CB8588276}"/>
                </a:ext>
              </a:extLst>
            </p:cNvPr>
            <p:cNvSpPr/>
            <p:nvPr/>
          </p:nvSpPr>
          <p:spPr>
            <a:xfrm>
              <a:off x="4912155" y="3165500"/>
              <a:ext cx="2094018" cy="824617"/>
            </a:xfrm>
            <a:prstGeom prst="roundRect">
              <a:avLst>
                <a:gd name="adj" fmla="val 9350"/>
              </a:avLst>
            </a:prstGeom>
            <a:solidFill>
              <a:srgbClr val="E76F5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4" name="TextBox 3">
              <a:extLst>
                <a:ext uri="{FF2B5EF4-FFF2-40B4-BE49-F238E27FC236}">
                  <a16:creationId xmlns:a16="http://schemas.microsoft.com/office/drawing/2014/main" id="{9D33C169-2D8C-2C49-7113-9EED7917B43D}"/>
                </a:ext>
              </a:extLst>
            </p:cNvPr>
            <p:cNvSpPr txBox="1"/>
            <p:nvPr/>
          </p:nvSpPr>
          <p:spPr>
            <a:xfrm>
              <a:off x="4889828" y="3254643"/>
              <a:ext cx="2116345"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Đâu</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là</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môi</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trường</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acid?</a:t>
              </a:r>
            </a:p>
          </p:txBody>
        </p:sp>
      </p:grpSp>
      <p:grpSp>
        <p:nvGrpSpPr>
          <p:cNvPr id="5" name="Group 4">
            <a:extLst>
              <a:ext uri="{FF2B5EF4-FFF2-40B4-BE49-F238E27FC236}">
                <a16:creationId xmlns:a16="http://schemas.microsoft.com/office/drawing/2014/main" id="{16097071-1EB5-5DA7-D3B3-003646B8AFC5}"/>
              </a:ext>
            </a:extLst>
          </p:cNvPr>
          <p:cNvGrpSpPr/>
          <p:nvPr/>
        </p:nvGrpSpPr>
        <p:grpSpPr>
          <a:xfrm>
            <a:off x="674839" y="2948170"/>
            <a:ext cx="1570514" cy="766232"/>
            <a:chOff x="589798" y="3930892"/>
            <a:chExt cx="2094018" cy="1021643"/>
          </a:xfrm>
        </p:grpSpPr>
        <p:sp>
          <p:nvSpPr>
            <p:cNvPr id="6" name="Freeform: Shape 5">
              <a:extLst>
                <a:ext uri="{FF2B5EF4-FFF2-40B4-BE49-F238E27FC236}">
                  <a16:creationId xmlns:a16="http://schemas.microsoft.com/office/drawing/2014/main" id="{AD493916-FE13-8125-33AC-F0FDCC7954BB}"/>
                </a:ext>
              </a:extLst>
            </p:cNvPr>
            <p:cNvSpPr/>
            <p:nvPr/>
          </p:nvSpPr>
          <p:spPr>
            <a:xfrm flipH="1">
              <a:off x="8304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accent6">
                <a:lumMod val="60000"/>
                <a:lumOff val="40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7" name="Freeform: Shape 6">
              <a:extLst>
                <a:ext uri="{FF2B5EF4-FFF2-40B4-BE49-F238E27FC236}">
                  <a16:creationId xmlns:a16="http://schemas.microsoft.com/office/drawing/2014/main" id="{23BF2386-5EFB-E291-8987-36F7E50C6DC5}"/>
                </a:ext>
              </a:extLst>
            </p:cNvPr>
            <p:cNvSpPr/>
            <p:nvPr/>
          </p:nvSpPr>
          <p:spPr>
            <a:xfrm flipH="1">
              <a:off x="5897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8" name="Group 7">
            <a:extLst>
              <a:ext uri="{FF2B5EF4-FFF2-40B4-BE49-F238E27FC236}">
                <a16:creationId xmlns:a16="http://schemas.microsoft.com/office/drawing/2014/main" id="{218EA642-5C89-1382-1258-B91BB0851921}"/>
              </a:ext>
            </a:extLst>
          </p:cNvPr>
          <p:cNvGrpSpPr/>
          <p:nvPr/>
        </p:nvGrpSpPr>
        <p:grpSpPr>
          <a:xfrm>
            <a:off x="514298" y="3996199"/>
            <a:ext cx="1891595" cy="618463"/>
            <a:chOff x="4336607" y="3165500"/>
            <a:chExt cx="2522126" cy="824617"/>
          </a:xfrm>
        </p:grpSpPr>
        <p:sp>
          <p:nvSpPr>
            <p:cNvPr id="9" name="Rectangle: Rounded Corners 8">
              <a:extLst>
                <a:ext uri="{FF2B5EF4-FFF2-40B4-BE49-F238E27FC236}">
                  <a16:creationId xmlns:a16="http://schemas.microsoft.com/office/drawing/2014/main" id="{132A18DC-13C0-C3B4-0C92-87D3F477F75B}"/>
                </a:ext>
              </a:extLst>
            </p:cNvPr>
            <p:cNvSpPr/>
            <p:nvPr/>
          </p:nvSpPr>
          <p:spPr>
            <a:xfrm>
              <a:off x="4360125" y="3165500"/>
              <a:ext cx="2498608"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id="{FB509682-8A9D-5E6A-1C47-AB598F84FD58}"/>
                </a:ext>
              </a:extLst>
            </p:cNvPr>
            <p:cNvSpPr txBox="1"/>
            <p:nvPr/>
          </p:nvSpPr>
          <p:spPr>
            <a:xfrm>
              <a:off x="4336607" y="3254643"/>
              <a:ext cx="2498607"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Nước chanh</a:t>
              </a:r>
              <a:endParaRPr lang="vi-VN"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11" name="Group 10">
            <a:extLst>
              <a:ext uri="{FF2B5EF4-FFF2-40B4-BE49-F238E27FC236}">
                <a16:creationId xmlns:a16="http://schemas.microsoft.com/office/drawing/2014/main" id="{9988C276-BE51-AFAE-421C-539B5245CEDE}"/>
              </a:ext>
            </a:extLst>
          </p:cNvPr>
          <p:cNvGrpSpPr/>
          <p:nvPr/>
        </p:nvGrpSpPr>
        <p:grpSpPr>
          <a:xfrm>
            <a:off x="4749736" y="3996199"/>
            <a:ext cx="1587259" cy="618463"/>
            <a:chOff x="4889828" y="3165500"/>
            <a:chExt cx="2116345" cy="824617"/>
          </a:xfrm>
        </p:grpSpPr>
        <p:sp>
          <p:nvSpPr>
            <p:cNvPr id="12" name="Rectangle: Rounded Corners 11">
              <a:extLst>
                <a:ext uri="{FF2B5EF4-FFF2-40B4-BE49-F238E27FC236}">
                  <a16:creationId xmlns:a16="http://schemas.microsoft.com/office/drawing/2014/main" id="{FF970472-506C-DDD5-384D-2FD5D32486F3}"/>
                </a:ext>
              </a:extLst>
            </p:cNvPr>
            <p:cNvSpPr/>
            <p:nvPr/>
          </p:nvSpPr>
          <p:spPr>
            <a:xfrm>
              <a:off x="4912155" y="3165500"/>
              <a:ext cx="2094018"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id="{8F12683D-6DDA-F015-D595-B24606EBD1DA}"/>
                </a:ext>
              </a:extLst>
            </p:cNvPr>
            <p:cNvSpPr txBox="1"/>
            <p:nvPr/>
          </p:nvSpPr>
          <p:spPr>
            <a:xfrm>
              <a:off x="4889828" y="3254643"/>
              <a:ext cx="2116345"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Xà phòng</a:t>
              </a:r>
              <a:endParaRPr lang="vi-VN"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14" name="Group 13">
            <a:extLst>
              <a:ext uri="{FF2B5EF4-FFF2-40B4-BE49-F238E27FC236}">
                <a16:creationId xmlns:a16="http://schemas.microsoft.com/office/drawing/2014/main" id="{663931FB-EB70-07E9-EA0F-B055BCB033E2}"/>
              </a:ext>
            </a:extLst>
          </p:cNvPr>
          <p:cNvGrpSpPr/>
          <p:nvPr/>
        </p:nvGrpSpPr>
        <p:grpSpPr>
          <a:xfrm>
            <a:off x="4758108" y="2948170"/>
            <a:ext cx="1570514" cy="766232"/>
            <a:chOff x="6711198" y="3930892"/>
            <a:chExt cx="2094018" cy="1021643"/>
          </a:xfrm>
        </p:grpSpPr>
        <p:sp>
          <p:nvSpPr>
            <p:cNvPr id="15" name="Freeform: Shape 14">
              <a:extLst>
                <a:ext uri="{FF2B5EF4-FFF2-40B4-BE49-F238E27FC236}">
                  <a16:creationId xmlns:a16="http://schemas.microsoft.com/office/drawing/2014/main" id="{A9C877E4-571B-3586-DE4F-26AD39585AE8}"/>
                </a:ext>
              </a:extLst>
            </p:cNvPr>
            <p:cNvSpPr/>
            <p:nvPr/>
          </p:nvSpPr>
          <p:spPr>
            <a:xfrm flipH="1">
              <a:off x="69518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accent5">
                <a:lumMod val="60000"/>
                <a:lumOff val="40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16" name="Freeform: Shape 15">
              <a:extLst>
                <a:ext uri="{FF2B5EF4-FFF2-40B4-BE49-F238E27FC236}">
                  <a16:creationId xmlns:a16="http://schemas.microsoft.com/office/drawing/2014/main" id="{C219E326-F4A0-7AD0-7FBC-85AB9A73A937}"/>
                </a:ext>
              </a:extLst>
            </p:cNvPr>
            <p:cNvSpPr/>
            <p:nvPr/>
          </p:nvSpPr>
          <p:spPr>
            <a:xfrm flipH="1">
              <a:off x="67111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17" name="Group 16">
            <a:extLst>
              <a:ext uri="{FF2B5EF4-FFF2-40B4-BE49-F238E27FC236}">
                <a16:creationId xmlns:a16="http://schemas.microsoft.com/office/drawing/2014/main" id="{917B38CB-E44E-4EC8-68CE-8D0F6DD18F24}"/>
              </a:ext>
            </a:extLst>
          </p:cNvPr>
          <p:cNvGrpSpPr/>
          <p:nvPr/>
        </p:nvGrpSpPr>
        <p:grpSpPr>
          <a:xfrm>
            <a:off x="2674023" y="2948170"/>
            <a:ext cx="1570514" cy="766232"/>
            <a:chOff x="3650498" y="3930892"/>
            <a:chExt cx="2094018" cy="1021643"/>
          </a:xfrm>
        </p:grpSpPr>
        <p:sp>
          <p:nvSpPr>
            <p:cNvPr id="18" name="Freeform: Shape 17">
              <a:extLst>
                <a:ext uri="{FF2B5EF4-FFF2-40B4-BE49-F238E27FC236}">
                  <a16:creationId xmlns:a16="http://schemas.microsoft.com/office/drawing/2014/main" id="{7574F877-74E6-8381-F6BB-5F2B4CC9D47C}"/>
                </a:ext>
              </a:extLst>
            </p:cNvPr>
            <p:cNvSpPr/>
            <p:nvPr/>
          </p:nvSpPr>
          <p:spPr>
            <a:xfrm flipH="1">
              <a:off x="38911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rgbClr val="D8E2DC"/>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19" name="Freeform: Shape 18">
              <a:extLst>
                <a:ext uri="{FF2B5EF4-FFF2-40B4-BE49-F238E27FC236}">
                  <a16:creationId xmlns:a16="http://schemas.microsoft.com/office/drawing/2014/main" id="{241F7139-0A5A-E2EE-9B59-ABA7BF00B7A8}"/>
                </a:ext>
              </a:extLst>
            </p:cNvPr>
            <p:cNvSpPr/>
            <p:nvPr/>
          </p:nvSpPr>
          <p:spPr>
            <a:xfrm flipH="1">
              <a:off x="36504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20" name="Group 19">
            <a:extLst>
              <a:ext uri="{FF2B5EF4-FFF2-40B4-BE49-F238E27FC236}">
                <a16:creationId xmlns:a16="http://schemas.microsoft.com/office/drawing/2014/main" id="{6E7CB788-CCCE-B2CB-7DCF-B4E617C16CF6}"/>
              </a:ext>
            </a:extLst>
          </p:cNvPr>
          <p:cNvGrpSpPr/>
          <p:nvPr/>
        </p:nvGrpSpPr>
        <p:grpSpPr>
          <a:xfrm>
            <a:off x="2729314" y="3996199"/>
            <a:ext cx="1459933" cy="618463"/>
            <a:chOff x="4912155" y="3165500"/>
            <a:chExt cx="1946577" cy="824617"/>
          </a:xfrm>
        </p:grpSpPr>
        <p:sp>
          <p:nvSpPr>
            <p:cNvPr id="21" name="Rectangle: Rounded Corners 20">
              <a:extLst>
                <a:ext uri="{FF2B5EF4-FFF2-40B4-BE49-F238E27FC236}">
                  <a16:creationId xmlns:a16="http://schemas.microsoft.com/office/drawing/2014/main" id="{6C1F43BB-5560-FD9E-2820-B2460C62C0E7}"/>
                </a:ext>
              </a:extLst>
            </p:cNvPr>
            <p:cNvSpPr/>
            <p:nvPr/>
          </p:nvSpPr>
          <p:spPr>
            <a:xfrm>
              <a:off x="4912155" y="3165500"/>
              <a:ext cx="1946577"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22" name="TextBox 21">
              <a:extLst>
                <a:ext uri="{FF2B5EF4-FFF2-40B4-BE49-F238E27FC236}">
                  <a16:creationId xmlns:a16="http://schemas.microsoft.com/office/drawing/2014/main" id="{42419BA4-933A-84F7-E9AC-150D2DCDA1B3}"/>
                </a:ext>
              </a:extLst>
            </p:cNvPr>
            <p:cNvSpPr txBox="1"/>
            <p:nvPr/>
          </p:nvSpPr>
          <p:spPr>
            <a:xfrm>
              <a:off x="4934480" y="3254643"/>
              <a:ext cx="1812764"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Giấm</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ăn</a:t>
              </a:r>
              <a:endParaRPr lang="vi-VN"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23" name="Group 22">
            <a:extLst>
              <a:ext uri="{FF2B5EF4-FFF2-40B4-BE49-F238E27FC236}">
                <a16:creationId xmlns:a16="http://schemas.microsoft.com/office/drawing/2014/main" id="{E244D5EE-C1FD-0357-DE0B-8BB3711AF68A}"/>
              </a:ext>
            </a:extLst>
          </p:cNvPr>
          <p:cNvGrpSpPr/>
          <p:nvPr/>
        </p:nvGrpSpPr>
        <p:grpSpPr>
          <a:xfrm>
            <a:off x="6629330" y="3996199"/>
            <a:ext cx="2022950" cy="618463"/>
            <a:chOff x="4838434" y="3165500"/>
            <a:chExt cx="2697267" cy="824617"/>
          </a:xfrm>
        </p:grpSpPr>
        <p:sp>
          <p:nvSpPr>
            <p:cNvPr id="24" name="Rectangle: Rounded Corners 23">
              <a:extLst>
                <a:ext uri="{FF2B5EF4-FFF2-40B4-BE49-F238E27FC236}">
                  <a16:creationId xmlns:a16="http://schemas.microsoft.com/office/drawing/2014/main" id="{EFD6F914-A3DD-AFB3-D9BB-55F47E2F4C41}"/>
                </a:ext>
              </a:extLst>
            </p:cNvPr>
            <p:cNvSpPr/>
            <p:nvPr/>
          </p:nvSpPr>
          <p:spPr>
            <a:xfrm>
              <a:off x="4912155" y="3165500"/>
              <a:ext cx="2571569"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25" name="TextBox 24">
              <a:extLst>
                <a:ext uri="{FF2B5EF4-FFF2-40B4-BE49-F238E27FC236}">
                  <a16:creationId xmlns:a16="http://schemas.microsoft.com/office/drawing/2014/main" id="{FE72B348-488D-40CE-7A73-3CCBE8F05235}"/>
                </a:ext>
              </a:extLst>
            </p:cNvPr>
            <p:cNvSpPr txBox="1"/>
            <p:nvPr/>
          </p:nvSpPr>
          <p:spPr>
            <a:xfrm>
              <a:off x="4838434" y="3254643"/>
              <a:ext cx="2697267"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Nước uống</a:t>
              </a:r>
              <a:endParaRPr lang="vi-VN"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26" name="Group 25">
            <a:extLst>
              <a:ext uri="{FF2B5EF4-FFF2-40B4-BE49-F238E27FC236}">
                <a16:creationId xmlns:a16="http://schemas.microsoft.com/office/drawing/2014/main" id="{6769CCD1-0DEE-C591-0B68-96CCB4238CF7}"/>
              </a:ext>
            </a:extLst>
          </p:cNvPr>
          <p:cNvGrpSpPr/>
          <p:nvPr/>
        </p:nvGrpSpPr>
        <p:grpSpPr>
          <a:xfrm>
            <a:off x="6855547" y="2948170"/>
            <a:ext cx="1570514" cy="766232"/>
            <a:chOff x="9344004" y="3930892"/>
            <a:chExt cx="2094018" cy="1021643"/>
          </a:xfrm>
        </p:grpSpPr>
        <p:sp>
          <p:nvSpPr>
            <p:cNvPr id="27" name="Freeform: Shape 26">
              <a:extLst>
                <a:ext uri="{FF2B5EF4-FFF2-40B4-BE49-F238E27FC236}">
                  <a16:creationId xmlns:a16="http://schemas.microsoft.com/office/drawing/2014/main" id="{12F2D8DF-C4F4-BD7D-BFF9-37C0FEC78E66}"/>
                </a:ext>
              </a:extLst>
            </p:cNvPr>
            <p:cNvSpPr/>
            <p:nvPr/>
          </p:nvSpPr>
          <p:spPr>
            <a:xfrm flipH="1">
              <a:off x="9584697"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accent1">
                <a:lumMod val="20000"/>
                <a:lumOff val="80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28" name="Freeform: Shape 27">
              <a:extLst>
                <a:ext uri="{FF2B5EF4-FFF2-40B4-BE49-F238E27FC236}">
                  <a16:creationId xmlns:a16="http://schemas.microsoft.com/office/drawing/2014/main" id="{932D2352-B0C9-7044-F507-D78FE9933E19}"/>
                </a:ext>
              </a:extLst>
            </p:cNvPr>
            <p:cNvSpPr/>
            <p:nvPr/>
          </p:nvSpPr>
          <p:spPr>
            <a:xfrm flipH="1">
              <a:off x="9344004"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sp>
        <p:nvSpPr>
          <p:cNvPr id="29" name="Rectangle: Rounded Corners 28">
            <a:extLst>
              <a:ext uri="{FF2B5EF4-FFF2-40B4-BE49-F238E27FC236}">
                <a16:creationId xmlns:a16="http://schemas.microsoft.com/office/drawing/2014/main" id="{21DEEF94-14D7-4D80-2C32-A5E4CFF0FD1D}"/>
              </a:ext>
            </a:extLst>
          </p:cNvPr>
          <p:cNvSpPr/>
          <p:nvPr/>
        </p:nvSpPr>
        <p:spPr>
          <a:xfrm>
            <a:off x="1191538" y="1467443"/>
            <a:ext cx="438998" cy="1228097"/>
          </a:xfrm>
          <a:prstGeom prst="roundRect">
            <a:avLst/>
          </a:prstGeom>
          <a:solidFill>
            <a:srgbClr val="A5A0C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
        <p:nvSpPr>
          <p:cNvPr id="30" name="Rectangle: Rounded Corners 29">
            <a:extLst>
              <a:ext uri="{FF2B5EF4-FFF2-40B4-BE49-F238E27FC236}">
                <a16:creationId xmlns:a16="http://schemas.microsoft.com/office/drawing/2014/main" id="{26413CC7-5DF7-B823-C101-DA32DC753CD8}"/>
              </a:ext>
            </a:extLst>
          </p:cNvPr>
          <p:cNvSpPr/>
          <p:nvPr/>
        </p:nvSpPr>
        <p:spPr>
          <a:xfrm>
            <a:off x="3239780" y="1400586"/>
            <a:ext cx="438998" cy="1228097"/>
          </a:xfrm>
          <a:prstGeom prst="roundRect">
            <a:avLst/>
          </a:prstGeom>
          <a:solidFill>
            <a:srgbClr val="A5A0C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
        <p:nvSpPr>
          <p:cNvPr id="31" name="Rectangle: Rounded Corners 30">
            <a:extLst>
              <a:ext uri="{FF2B5EF4-FFF2-40B4-BE49-F238E27FC236}">
                <a16:creationId xmlns:a16="http://schemas.microsoft.com/office/drawing/2014/main" id="{DAF7BD19-F588-6BC9-E2BB-3F5E9D6F6DDC}"/>
              </a:ext>
            </a:extLst>
          </p:cNvPr>
          <p:cNvSpPr/>
          <p:nvPr/>
        </p:nvSpPr>
        <p:spPr>
          <a:xfrm>
            <a:off x="5323865" y="1467443"/>
            <a:ext cx="438998" cy="1228097"/>
          </a:xfrm>
          <a:prstGeom prst="roundRect">
            <a:avLst/>
          </a:prstGeom>
          <a:solidFill>
            <a:srgbClr val="A5A0C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
        <p:nvSpPr>
          <p:cNvPr id="32" name="Rectangle: Rounded Corners 31">
            <a:extLst>
              <a:ext uri="{FF2B5EF4-FFF2-40B4-BE49-F238E27FC236}">
                <a16:creationId xmlns:a16="http://schemas.microsoft.com/office/drawing/2014/main" id="{49B4AE12-CB76-F148-CD34-D0FF27F63736}"/>
              </a:ext>
            </a:extLst>
          </p:cNvPr>
          <p:cNvSpPr/>
          <p:nvPr/>
        </p:nvSpPr>
        <p:spPr>
          <a:xfrm>
            <a:off x="7443961" y="1467443"/>
            <a:ext cx="438998" cy="1228097"/>
          </a:xfrm>
          <a:prstGeom prst="roundRect">
            <a:avLst/>
          </a:prstGeom>
          <a:solidFill>
            <a:srgbClr val="A5A0C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Tree>
    <p:extLst>
      <p:ext uri="{BB962C8B-B14F-4D97-AF65-F5344CB8AC3E}">
        <p14:creationId xmlns:p14="http://schemas.microsoft.com/office/powerpoint/2010/main" val="1736921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1000"/>
                                        <p:tgtEl>
                                          <p:spTgt spid="30"/>
                                        </p:tgtEl>
                                      </p:cBhvr>
                                    </p:animEffect>
                                    <p:anim calcmode="lin" valueType="num">
                                      <p:cBhvr>
                                        <p:cTn id="13" dur="1000" fill="hold"/>
                                        <p:tgtEl>
                                          <p:spTgt spid="30"/>
                                        </p:tgtEl>
                                        <p:attrNameLst>
                                          <p:attrName>ppt_x</p:attrName>
                                        </p:attrNameLst>
                                      </p:cBhvr>
                                      <p:tavLst>
                                        <p:tav tm="0">
                                          <p:val>
                                            <p:strVal val="#ppt_x"/>
                                          </p:val>
                                        </p:tav>
                                        <p:tav tm="100000">
                                          <p:val>
                                            <p:strVal val="#ppt_x"/>
                                          </p:val>
                                        </p:tav>
                                      </p:tavLst>
                                    </p:anim>
                                    <p:anim calcmode="lin" valueType="num">
                                      <p:cBhvr>
                                        <p:cTn id="14" dur="1000" fill="hold"/>
                                        <p:tgtEl>
                                          <p:spTgt spid="3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1000"/>
                                        <p:tgtEl>
                                          <p:spTgt spid="31"/>
                                        </p:tgtEl>
                                      </p:cBhvr>
                                    </p:animEffect>
                                    <p:anim calcmode="lin" valueType="num">
                                      <p:cBhvr>
                                        <p:cTn id="18" dur="1000" fill="hold"/>
                                        <p:tgtEl>
                                          <p:spTgt spid="31"/>
                                        </p:tgtEl>
                                        <p:attrNameLst>
                                          <p:attrName>ppt_x</p:attrName>
                                        </p:attrNameLst>
                                      </p:cBhvr>
                                      <p:tavLst>
                                        <p:tav tm="0">
                                          <p:val>
                                            <p:strVal val="#ppt_x"/>
                                          </p:val>
                                        </p:tav>
                                        <p:tav tm="100000">
                                          <p:val>
                                            <p:strVal val="#ppt_x"/>
                                          </p:val>
                                        </p:tav>
                                      </p:tavLst>
                                    </p:anim>
                                    <p:anim calcmode="lin" valueType="num">
                                      <p:cBhvr>
                                        <p:cTn id="19" dur="1000" fill="hold"/>
                                        <p:tgtEl>
                                          <p:spTgt spid="31"/>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1000"/>
                                        <p:tgtEl>
                                          <p:spTgt spid="32"/>
                                        </p:tgtEl>
                                      </p:cBhvr>
                                    </p:animEffect>
                                    <p:anim calcmode="lin" valueType="num">
                                      <p:cBhvr>
                                        <p:cTn id="23" dur="1000" fill="hold"/>
                                        <p:tgtEl>
                                          <p:spTgt spid="32"/>
                                        </p:tgtEl>
                                        <p:attrNameLst>
                                          <p:attrName>ppt_x</p:attrName>
                                        </p:attrNameLst>
                                      </p:cBhvr>
                                      <p:tavLst>
                                        <p:tav tm="0">
                                          <p:val>
                                            <p:strVal val="#ppt_x"/>
                                          </p:val>
                                        </p:tav>
                                        <p:tav tm="100000">
                                          <p:val>
                                            <p:strVal val="#ppt_x"/>
                                          </p:val>
                                        </p:tav>
                                      </p:tavLst>
                                    </p:anim>
                                    <p:anim calcmode="lin" valueType="num">
                                      <p:cBhvr>
                                        <p:cTn id="2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Rounded Corners 28">
            <a:extLst>
              <a:ext uri="{FF2B5EF4-FFF2-40B4-BE49-F238E27FC236}">
                <a16:creationId xmlns:a16="http://schemas.microsoft.com/office/drawing/2014/main" id="{21DEEF94-14D7-4D80-2C32-A5E4CFF0FD1D}"/>
              </a:ext>
            </a:extLst>
          </p:cNvPr>
          <p:cNvSpPr/>
          <p:nvPr/>
        </p:nvSpPr>
        <p:spPr>
          <a:xfrm>
            <a:off x="1191538" y="2398378"/>
            <a:ext cx="438998" cy="1228097"/>
          </a:xfrm>
          <a:prstGeom prst="roundRect">
            <a:avLst/>
          </a:prstGeom>
          <a:solidFill>
            <a:srgbClr val="A5A0C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
        <p:nvSpPr>
          <p:cNvPr id="30" name="Rectangle: Rounded Corners 29">
            <a:extLst>
              <a:ext uri="{FF2B5EF4-FFF2-40B4-BE49-F238E27FC236}">
                <a16:creationId xmlns:a16="http://schemas.microsoft.com/office/drawing/2014/main" id="{26413CC7-5DF7-B823-C101-DA32DC753CD8}"/>
              </a:ext>
            </a:extLst>
          </p:cNvPr>
          <p:cNvSpPr/>
          <p:nvPr/>
        </p:nvSpPr>
        <p:spPr>
          <a:xfrm>
            <a:off x="3239780" y="2331521"/>
            <a:ext cx="438998" cy="1228097"/>
          </a:xfrm>
          <a:prstGeom prst="roundRect">
            <a:avLst/>
          </a:prstGeom>
          <a:solidFill>
            <a:srgbClr val="A5A0C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
        <p:nvSpPr>
          <p:cNvPr id="31" name="Rectangle: Rounded Corners 30">
            <a:extLst>
              <a:ext uri="{FF2B5EF4-FFF2-40B4-BE49-F238E27FC236}">
                <a16:creationId xmlns:a16="http://schemas.microsoft.com/office/drawing/2014/main" id="{DAF7BD19-F588-6BC9-E2BB-3F5E9D6F6DDC}"/>
              </a:ext>
            </a:extLst>
          </p:cNvPr>
          <p:cNvSpPr/>
          <p:nvPr/>
        </p:nvSpPr>
        <p:spPr>
          <a:xfrm>
            <a:off x="5323865" y="2398378"/>
            <a:ext cx="438998" cy="1228097"/>
          </a:xfrm>
          <a:prstGeom prst="roundRect">
            <a:avLst/>
          </a:prstGeom>
          <a:solidFill>
            <a:srgbClr val="A5A0C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
        <p:nvSpPr>
          <p:cNvPr id="32" name="Rectangle: Rounded Corners 31">
            <a:extLst>
              <a:ext uri="{FF2B5EF4-FFF2-40B4-BE49-F238E27FC236}">
                <a16:creationId xmlns:a16="http://schemas.microsoft.com/office/drawing/2014/main" id="{49B4AE12-CB76-F148-CD34-D0FF27F63736}"/>
              </a:ext>
            </a:extLst>
          </p:cNvPr>
          <p:cNvSpPr/>
          <p:nvPr/>
        </p:nvSpPr>
        <p:spPr>
          <a:xfrm>
            <a:off x="7443961" y="2398378"/>
            <a:ext cx="438998" cy="1228097"/>
          </a:xfrm>
          <a:prstGeom prst="roundRect">
            <a:avLst/>
          </a:prstGeom>
          <a:solidFill>
            <a:srgbClr val="A5A0C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grpSp>
        <p:nvGrpSpPr>
          <p:cNvPr id="2" name="Group 1">
            <a:extLst>
              <a:ext uri="{FF2B5EF4-FFF2-40B4-BE49-F238E27FC236}">
                <a16:creationId xmlns:a16="http://schemas.microsoft.com/office/drawing/2014/main" id="{330DCDF0-209E-6D34-E8FF-21EB60C8B4DC}"/>
              </a:ext>
            </a:extLst>
          </p:cNvPr>
          <p:cNvGrpSpPr/>
          <p:nvPr/>
        </p:nvGrpSpPr>
        <p:grpSpPr>
          <a:xfrm>
            <a:off x="2585795" y="649392"/>
            <a:ext cx="4220765" cy="618463"/>
            <a:chOff x="4889828" y="3165500"/>
            <a:chExt cx="2116345" cy="824617"/>
          </a:xfrm>
        </p:grpSpPr>
        <p:sp>
          <p:nvSpPr>
            <p:cNvPr id="3" name="Rectangle: Rounded Corners 2">
              <a:extLst>
                <a:ext uri="{FF2B5EF4-FFF2-40B4-BE49-F238E27FC236}">
                  <a16:creationId xmlns:a16="http://schemas.microsoft.com/office/drawing/2014/main" id="{DED22FD6-7766-68D6-B44D-E71CB8588276}"/>
                </a:ext>
              </a:extLst>
            </p:cNvPr>
            <p:cNvSpPr/>
            <p:nvPr/>
          </p:nvSpPr>
          <p:spPr>
            <a:xfrm>
              <a:off x="4912155" y="3165500"/>
              <a:ext cx="2094018" cy="824617"/>
            </a:xfrm>
            <a:prstGeom prst="roundRect">
              <a:avLst>
                <a:gd name="adj" fmla="val 9350"/>
              </a:avLst>
            </a:prstGeom>
            <a:solidFill>
              <a:srgbClr val="E76F5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4" name="TextBox 3">
              <a:extLst>
                <a:ext uri="{FF2B5EF4-FFF2-40B4-BE49-F238E27FC236}">
                  <a16:creationId xmlns:a16="http://schemas.microsoft.com/office/drawing/2014/main" id="{9D33C169-2D8C-2C49-7113-9EED7917B43D}"/>
                </a:ext>
              </a:extLst>
            </p:cNvPr>
            <p:cNvSpPr txBox="1"/>
            <p:nvPr/>
          </p:nvSpPr>
          <p:spPr>
            <a:xfrm>
              <a:off x="4889828" y="3254643"/>
              <a:ext cx="2116345"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Đâu</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là</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môi</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trường</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acid?</a:t>
              </a:r>
            </a:p>
          </p:txBody>
        </p:sp>
      </p:grpSp>
      <p:grpSp>
        <p:nvGrpSpPr>
          <p:cNvPr id="5" name="Group 4">
            <a:extLst>
              <a:ext uri="{FF2B5EF4-FFF2-40B4-BE49-F238E27FC236}">
                <a16:creationId xmlns:a16="http://schemas.microsoft.com/office/drawing/2014/main" id="{16097071-1EB5-5DA7-D3B3-003646B8AFC5}"/>
              </a:ext>
            </a:extLst>
          </p:cNvPr>
          <p:cNvGrpSpPr/>
          <p:nvPr/>
        </p:nvGrpSpPr>
        <p:grpSpPr>
          <a:xfrm>
            <a:off x="674839" y="2948170"/>
            <a:ext cx="1570514" cy="766232"/>
            <a:chOff x="589798" y="3930892"/>
            <a:chExt cx="2094018" cy="1021643"/>
          </a:xfrm>
        </p:grpSpPr>
        <p:sp>
          <p:nvSpPr>
            <p:cNvPr id="6" name="Freeform: Shape 5">
              <a:extLst>
                <a:ext uri="{FF2B5EF4-FFF2-40B4-BE49-F238E27FC236}">
                  <a16:creationId xmlns:a16="http://schemas.microsoft.com/office/drawing/2014/main" id="{AD493916-FE13-8125-33AC-F0FDCC7954BB}"/>
                </a:ext>
              </a:extLst>
            </p:cNvPr>
            <p:cNvSpPr/>
            <p:nvPr/>
          </p:nvSpPr>
          <p:spPr>
            <a:xfrm flipH="1">
              <a:off x="8304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accent6">
                <a:lumMod val="60000"/>
                <a:lumOff val="40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7" name="Freeform: Shape 6">
              <a:extLst>
                <a:ext uri="{FF2B5EF4-FFF2-40B4-BE49-F238E27FC236}">
                  <a16:creationId xmlns:a16="http://schemas.microsoft.com/office/drawing/2014/main" id="{23BF2386-5EFB-E291-8987-36F7E50C6DC5}"/>
                </a:ext>
              </a:extLst>
            </p:cNvPr>
            <p:cNvSpPr/>
            <p:nvPr/>
          </p:nvSpPr>
          <p:spPr>
            <a:xfrm flipH="1">
              <a:off x="5897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8" name="Group 7">
            <a:extLst>
              <a:ext uri="{FF2B5EF4-FFF2-40B4-BE49-F238E27FC236}">
                <a16:creationId xmlns:a16="http://schemas.microsoft.com/office/drawing/2014/main" id="{218EA642-5C89-1382-1258-B91BB0851921}"/>
              </a:ext>
            </a:extLst>
          </p:cNvPr>
          <p:cNvGrpSpPr/>
          <p:nvPr/>
        </p:nvGrpSpPr>
        <p:grpSpPr>
          <a:xfrm>
            <a:off x="514298" y="3996199"/>
            <a:ext cx="1891595" cy="618463"/>
            <a:chOff x="4336607" y="3165500"/>
            <a:chExt cx="2522126" cy="824617"/>
          </a:xfrm>
        </p:grpSpPr>
        <p:sp>
          <p:nvSpPr>
            <p:cNvPr id="9" name="Rectangle: Rounded Corners 8">
              <a:extLst>
                <a:ext uri="{FF2B5EF4-FFF2-40B4-BE49-F238E27FC236}">
                  <a16:creationId xmlns:a16="http://schemas.microsoft.com/office/drawing/2014/main" id="{132A18DC-13C0-C3B4-0C92-87D3F477F75B}"/>
                </a:ext>
              </a:extLst>
            </p:cNvPr>
            <p:cNvSpPr/>
            <p:nvPr/>
          </p:nvSpPr>
          <p:spPr>
            <a:xfrm>
              <a:off x="4360125" y="3165500"/>
              <a:ext cx="2498608"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id="{FB509682-8A9D-5E6A-1C47-AB598F84FD58}"/>
                </a:ext>
              </a:extLst>
            </p:cNvPr>
            <p:cNvSpPr txBox="1"/>
            <p:nvPr/>
          </p:nvSpPr>
          <p:spPr>
            <a:xfrm>
              <a:off x="4336607" y="3254643"/>
              <a:ext cx="2498607"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Nước chanh</a:t>
              </a:r>
              <a:endParaRPr lang="vi-VN"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11" name="Group 10">
            <a:extLst>
              <a:ext uri="{FF2B5EF4-FFF2-40B4-BE49-F238E27FC236}">
                <a16:creationId xmlns:a16="http://schemas.microsoft.com/office/drawing/2014/main" id="{9988C276-BE51-AFAE-421C-539B5245CEDE}"/>
              </a:ext>
            </a:extLst>
          </p:cNvPr>
          <p:cNvGrpSpPr/>
          <p:nvPr/>
        </p:nvGrpSpPr>
        <p:grpSpPr>
          <a:xfrm>
            <a:off x="4749736" y="3996199"/>
            <a:ext cx="1587259" cy="618463"/>
            <a:chOff x="4889828" y="3165500"/>
            <a:chExt cx="2116345" cy="824617"/>
          </a:xfrm>
        </p:grpSpPr>
        <p:sp>
          <p:nvSpPr>
            <p:cNvPr id="12" name="Rectangle: Rounded Corners 11">
              <a:extLst>
                <a:ext uri="{FF2B5EF4-FFF2-40B4-BE49-F238E27FC236}">
                  <a16:creationId xmlns:a16="http://schemas.microsoft.com/office/drawing/2014/main" id="{FF970472-506C-DDD5-384D-2FD5D32486F3}"/>
                </a:ext>
              </a:extLst>
            </p:cNvPr>
            <p:cNvSpPr/>
            <p:nvPr/>
          </p:nvSpPr>
          <p:spPr>
            <a:xfrm>
              <a:off x="4912155" y="3165500"/>
              <a:ext cx="2094018"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id="{8F12683D-6DDA-F015-D595-B24606EBD1DA}"/>
                </a:ext>
              </a:extLst>
            </p:cNvPr>
            <p:cNvSpPr txBox="1"/>
            <p:nvPr/>
          </p:nvSpPr>
          <p:spPr>
            <a:xfrm>
              <a:off x="4889828" y="3254643"/>
              <a:ext cx="2116345"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Xà phòng</a:t>
              </a:r>
              <a:endParaRPr lang="vi-VN"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14" name="Group 13">
            <a:extLst>
              <a:ext uri="{FF2B5EF4-FFF2-40B4-BE49-F238E27FC236}">
                <a16:creationId xmlns:a16="http://schemas.microsoft.com/office/drawing/2014/main" id="{663931FB-EB70-07E9-EA0F-B055BCB033E2}"/>
              </a:ext>
            </a:extLst>
          </p:cNvPr>
          <p:cNvGrpSpPr/>
          <p:nvPr/>
        </p:nvGrpSpPr>
        <p:grpSpPr>
          <a:xfrm>
            <a:off x="4758108" y="2948170"/>
            <a:ext cx="1570514" cy="766232"/>
            <a:chOff x="6711198" y="3930892"/>
            <a:chExt cx="2094018" cy="1021643"/>
          </a:xfrm>
        </p:grpSpPr>
        <p:sp>
          <p:nvSpPr>
            <p:cNvPr id="15" name="Freeform: Shape 14">
              <a:extLst>
                <a:ext uri="{FF2B5EF4-FFF2-40B4-BE49-F238E27FC236}">
                  <a16:creationId xmlns:a16="http://schemas.microsoft.com/office/drawing/2014/main" id="{A9C877E4-571B-3586-DE4F-26AD39585AE8}"/>
                </a:ext>
              </a:extLst>
            </p:cNvPr>
            <p:cNvSpPr/>
            <p:nvPr/>
          </p:nvSpPr>
          <p:spPr>
            <a:xfrm flipH="1">
              <a:off x="69518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accent5">
                <a:lumMod val="60000"/>
                <a:lumOff val="40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16" name="Freeform: Shape 15">
              <a:extLst>
                <a:ext uri="{FF2B5EF4-FFF2-40B4-BE49-F238E27FC236}">
                  <a16:creationId xmlns:a16="http://schemas.microsoft.com/office/drawing/2014/main" id="{C219E326-F4A0-7AD0-7FBC-85AB9A73A937}"/>
                </a:ext>
              </a:extLst>
            </p:cNvPr>
            <p:cNvSpPr/>
            <p:nvPr/>
          </p:nvSpPr>
          <p:spPr>
            <a:xfrm flipH="1">
              <a:off x="67111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17" name="Group 16">
            <a:extLst>
              <a:ext uri="{FF2B5EF4-FFF2-40B4-BE49-F238E27FC236}">
                <a16:creationId xmlns:a16="http://schemas.microsoft.com/office/drawing/2014/main" id="{917B38CB-E44E-4EC8-68CE-8D0F6DD18F24}"/>
              </a:ext>
            </a:extLst>
          </p:cNvPr>
          <p:cNvGrpSpPr/>
          <p:nvPr/>
        </p:nvGrpSpPr>
        <p:grpSpPr>
          <a:xfrm>
            <a:off x="2674023" y="2948170"/>
            <a:ext cx="1570514" cy="766232"/>
            <a:chOff x="3650498" y="3930892"/>
            <a:chExt cx="2094018" cy="1021643"/>
          </a:xfrm>
        </p:grpSpPr>
        <p:sp>
          <p:nvSpPr>
            <p:cNvPr id="18" name="Freeform: Shape 17">
              <a:extLst>
                <a:ext uri="{FF2B5EF4-FFF2-40B4-BE49-F238E27FC236}">
                  <a16:creationId xmlns:a16="http://schemas.microsoft.com/office/drawing/2014/main" id="{7574F877-74E6-8381-F6BB-5F2B4CC9D47C}"/>
                </a:ext>
              </a:extLst>
            </p:cNvPr>
            <p:cNvSpPr/>
            <p:nvPr/>
          </p:nvSpPr>
          <p:spPr>
            <a:xfrm flipH="1">
              <a:off x="38911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rgbClr val="D8E2DC"/>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19" name="Freeform: Shape 18">
              <a:extLst>
                <a:ext uri="{FF2B5EF4-FFF2-40B4-BE49-F238E27FC236}">
                  <a16:creationId xmlns:a16="http://schemas.microsoft.com/office/drawing/2014/main" id="{241F7139-0A5A-E2EE-9B59-ABA7BF00B7A8}"/>
                </a:ext>
              </a:extLst>
            </p:cNvPr>
            <p:cNvSpPr/>
            <p:nvPr/>
          </p:nvSpPr>
          <p:spPr>
            <a:xfrm flipH="1">
              <a:off x="36504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20" name="Group 19">
            <a:extLst>
              <a:ext uri="{FF2B5EF4-FFF2-40B4-BE49-F238E27FC236}">
                <a16:creationId xmlns:a16="http://schemas.microsoft.com/office/drawing/2014/main" id="{6E7CB788-CCCE-B2CB-7DCF-B4E617C16CF6}"/>
              </a:ext>
            </a:extLst>
          </p:cNvPr>
          <p:cNvGrpSpPr/>
          <p:nvPr/>
        </p:nvGrpSpPr>
        <p:grpSpPr>
          <a:xfrm>
            <a:off x="2729314" y="3996199"/>
            <a:ext cx="1459933" cy="618463"/>
            <a:chOff x="4912155" y="3165500"/>
            <a:chExt cx="1946577" cy="824617"/>
          </a:xfrm>
        </p:grpSpPr>
        <p:sp>
          <p:nvSpPr>
            <p:cNvPr id="21" name="Rectangle: Rounded Corners 20">
              <a:extLst>
                <a:ext uri="{FF2B5EF4-FFF2-40B4-BE49-F238E27FC236}">
                  <a16:creationId xmlns:a16="http://schemas.microsoft.com/office/drawing/2014/main" id="{6C1F43BB-5560-FD9E-2820-B2460C62C0E7}"/>
                </a:ext>
              </a:extLst>
            </p:cNvPr>
            <p:cNvSpPr/>
            <p:nvPr/>
          </p:nvSpPr>
          <p:spPr>
            <a:xfrm>
              <a:off x="4912155" y="3165500"/>
              <a:ext cx="1946577"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22" name="TextBox 21">
              <a:extLst>
                <a:ext uri="{FF2B5EF4-FFF2-40B4-BE49-F238E27FC236}">
                  <a16:creationId xmlns:a16="http://schemas.microsoft.com/office/drawing/2014/main" id="{42419BA4-933A-84F7-E9AC-150D2DCDA1B3}"/>
                </a:ext>
              </a:extLst>
            </p:cNvPr>
            <p:cNvSpPr txBox="1"/>
            <p:nvPr/>
          </p:nvSpPr>
          <p:spPr>
            <a:xfrm>
              <a:off x="4934480" y="3254643"/>
              <a:ext cx="1812764"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Giấm</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ăn</a:t>
              </a:r>
              <a:endParaRPr lang="vi-VN"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23" name="Group 22">
            <a:extLst>
              <a:ext uri="{FF2B5EF4-FFF2-40B4-BE49-F238E27FC236}">
                <a16:creationId xmlns:a16="http://schemas.microsoft.com/office/drawing/2014/main" id="{E244D5EE-C1FD-0357-DE0B-8BB3711AF68A}"/>
              </a:ext>
            </a:extLst>
          </p:cNvPr>
          <p:cNvGrpSpPr/>
          <p:nvPr/>
        </p:nvGrpSpPr>
        <p:grpSpPr>
          <a:xfrm>
            <a:off x="6629330" y="3996199"/>
            <a:ext cx="2022950" cy="618463"/>
            <a:chOff x="4838434" y="3165500"/>
            <a:chExt cx="2697267" cy="824617"/>
          </a:xfrm>
        </p:grpSpPr>
        <p:sp>
          <p:nvSpPr>
            <p:cNvPr id="24" name="Rectangle: Rounded Corners 23">
              <a:extLst>
                <a:ext uri="{FF2B5EF4-FFF2-40B4-BE49-F238E27FC236}">
                  <a16:creationId xmlns:a16="http://schemas.microsoft.com/office/drawing/2014/main" id="{EFD6F914-A3DD-AFB3-D9BB-55F47E2F4C41}"/>
                </a:ext>
              </a:extLst>
            </p:cNvPr>
            <p:cNvSpPr/>
            <p:nvPr/>
          </p:nvSpPr>
          <p:spPr>
            <a:xfrm>
              <a:off x="4912155" y="3165500"/>
              <a:ext cx="2571569"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25" name="TextBox 24">
              <a:extLst>
                <a:ext uri="{FF2B5EF4-FFF2-40B4-BE49-F238E27FC236}">
                  <a16:creationId xmlns:a16="http://schemas.microsoft.com/office/drawing/2014/main" id="{FE72B348-488D-40CE-7A73-3CCBE8F05235}"/>
                </a:ext>
              </a:extLst>
            </p:cNvPr>
            <p:cNvSpPr txBox="1"/>
            <p:nvPr/>
          </p:nvSpPr>
          <p:spPr>
            <a:xfrm>
              <a:off x="4838434" y="3254643"/>
              <a:ext cx="2697267"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Nước uống</a:t>
              </a:r>
              <a:endParaRPr lang="vi-VN"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26" name="Group 25">
            <a:extLst>
              <a:ext uri="{FF2B5EF4-FFF2-40B4-BE49-F238E27FC236}">
                <a16:creationId xmlns:a16="http://schemas.microsoft.com/office/drawing/2014/main" id="{6769CCD1-0DEE-C591-0B68-96CCB4238CF7}"/>
              </a:ext>
            </a:extLst>
          </p:cNvPr>
          <p:cNvGrpSpPr/>
          <p:nvPr/>
        </p:nvGrpSpPr>
        <p:grpSpPr>
          <a:xfrm>
            <a:off x="6855547" y="2948170"/>
            <a:ext cx="1570514" cy="766232"/>
            <a:chOff x="9344004" y="3930892"/>
            <a:chExt cx="2094018" cy="1021643"/>
          </a:xfrm>
        </p:grpSpPr>
        <p:sp>
          <p:nvSpPr>
            <p:cNvPr id="27" name="Freeform: Shape 26">
              <a:extLst>
                <a:ext uri="{FF2B5EF4-FFF2-40B4-BE49-F238E27FC236}">
                  <a16:creationId xmlns:a16="http://schemas.microsoft.com/office/drawing/2014/main" id="{12F2D8DF-C4F4-BD7D-BFF9-37C0FEC78E66}"/>
                </a:ext>
              </a:extLst>
            </p:cNvPr>
            <p:cNvSpPr/>
            <p:nvPr/>
          </p:nvSpPr>
          <p:spPr>
            <a:xfrm flipH="1">
              <a:off x="9584697"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accent1">
                <a:lumMod val="20000"/>
                <a:lumOff val="80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28" name="Freeform: Shape 27">
              <a:extLst>
                <a:ext uri="{FF2B5EF4-FFF2-40B4-BE49-F238E27FC236}">
                  <a16:creationId xmlns:a16="http://schemas.microsoft.com/office/drawing/2014/main" id="{932D2352-B0C9-7044-F507-D78FE9933E19}"/>
                </a:ext>
              </a:extLst>
            </p:cNvPr>
            <p:cNvSpPr/>
            <p:nvPr/>
          </p:nvSpPr>
          <p:spPr>
            <a:xfrm flipH="1">
              <a:off x="9344004"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102114949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30DCDF0-209E-6D34-E8FF-21EB60C8B4DC}"/>
              </a:ext>
            </a:extLst>
          </p:cNvPr>
          <p:cNvGrpSpPr/>
          <p:nvPr/>
        </p:nvGrpSpPr>
        <p:grpSpPr>
          <a:xfrm>
            <a:off x="2585795" y="649392"/>
            <a:ext cx="4220765" cy="618463"/>
            <a:chOff x="4889828" y="3165500"/>
            <a:chExt cx="2116345" cy="824617"/>
          </a:xfrm>
        </p:grpSpPr>
        <p:sp>
          <p:nvSpPr>
            <p:cNvPr id="3" name="Rectangle: Rounded Corners 2">
              <a:extLst>
                <a:ext uri="{FF2B5EF4-FFF2-40B4-BE49-F238E27FC236}">
                  <a16:creationId xmlns:a16="http://schemas.microsoft.com/office/drawing/2014/main" id="{DED22FD6-7766-68D6-B44D-E71CB8588276}"/>
                </a:ext>
              </a:extLst>
            </p:cNvPr>
            <p:cNvSpPr/>
            <p:nvPr/>
          </p:nvSpPr>
          <p:spPr>
            <a:xfrm>
              <a:off x="4912155" y="3165500"/>
              <a:ext cx="2094018" cy="824617"/>
            </a:xfrm>
            <a:prstGeom prst="roundRect">
              <a:avLst>
                <a:gd name="adj" fmla="val 9350"/>
              </a:avLst>
            </a:prstGeom>
            <a:solidFill>
              <a:srgbClr val="E76F5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4" name="TextBox 3">
              <a:extLst>
                <a:ext uri="{FF2B5EF4-FFF2-40B4-BE49-F238E27FC236}">
                  <a16:creationId xmlns:a16="http://schemas.microsoft.com/office/drawing/2014/main" id="{9D33C169-2D8C-2C49-7113-9EED7917B43D}"/>
                </a:ext>
              </a:extLst>
            </p:cNvPr>
            <p:cNvSpPr txBox="1"/>
            <p:nvPr/>
          </p:nvSpPr>
          <p:spPr>
            <a:xfrm>
              <a:off x="4889828" y="3254643"/>
              <a:ext cx="2116345"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Đâu</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là</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môi</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trường</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acid?</a:t>
              </a:r>
            </a:p>
          </p:txBody>
        </p:sp>
      </p:grpSp>
      <p:grpSp>
        <p:nvGrpSpPr>
          <p:cNvPr id="5" name="Group 4">
            <a:extLst>
              <a:ext uri="{FF2B5EF4-FFF2-40B4-BE49-F238E27FC236}">
                <a16:creationId xmlns:a16="http://schemas.microsoft.com/office/drawing/2014/main" id="{16097071-1EB5-5DA7-D3B3-003646B8AFC5}"/>
              </a:ext>
            </a:extLst>
          </p:cNvPr>
          <p:cNvGrpSpPr/>
          <p:nvPr/>
        </p:nvGrpSpPr>
        <p:grpSpPr>
          <a:xfrm>
            <a:off x="674839" y="2948170"/>
            <a:ext cx="1570514" cy="766232"/>
            <a:chOff x="589798" y="3930892"/>
            <a:chExt cx="2094018" cy="1021643"/>
          </a:xfrm>
        </p:grpSpPr>
        <p:sp>
          <p:nvSpPr>
            <p:cNvPr id="6" name="Freeform: Shape 5">
              <a:extLst>
                <a:ext uri="{FF2B5EF4-FFF2-40B4-BE49-F238E27FC236}">
                  <a16:creationId xmlns:a16="http://schemas.microsoft.com/office/drawing/2014/main" id="{AD493916-FE13-8125-33AC-F0FDCC7954BB}"/>
                </a:ext>
              </a:extLst>
            </p:cNvPr>
            <p:cNvSpPr/>
            <p:nvPr/>
          </p:nvSpPr>
          <p:spPr>
            <a:xfrm flipH="1">
              <a:off x="8304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accent6">
                <a:lumMod val="60000"/>
                <a:lumOff val="40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7" name="Freeform: Shape 6">
              <a:extLst>
                <a:ext uri="{FF2B5EF4-FFF2-40B4-BE49-F238E27FC236}">
                  <a16:creationId xmlns:a16="http://schemas.microsoft.com/office/drawing/2014/main" id="{23BF2386-5EFB-E291-8987-36F7E50C6DC5}"/>
                </a:ext>
              </a:extLst>
            </p:cNvPr>
            <p:cNvSpPr/>
            <p:nvPr/>
          </p:nvSpPr>
          <p:spPr>
            <a:xfrm flipH="1">
              <a:off x="5897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8" name="Group 7">
            <a:extLst>
              <a:ext uri="{FF2B5EF4-FFF2-40B4-BE49-F238E27FC236}">
                <a16:creationId xmlns:a16="http://schemas.microsoft.com/office/drawing/2014/main" id="{218EA642-5C89-1382-1258-B91BB0851921}"/>
              </a:ext>
            </a:extLst>
          </p:cNvPr>
          <p:cNvGrpSpPr/>
          <p:nvPr/>
        </p:nvGrpSpPr>
        <p:grpSpPr>
          <a:xfrm>
            <a:off x="514298" y="3996199"/>
            <a:ext cx="1891595" cy="618463"/>
            <a:chOff x="4336607" y="3165500"/>
            <a:chExt cx="2522126" cy="824617"/>
          </a:xfrm>
        </p:grpSpPr>
        <p:sp>
          <p:nvSpPr>
            <p:cNvPr id="9" name="Rectangle: Rounded Corners 8">
              <a:extLst>
                <a:ext uri="{FF2B5EF4-FFF2-40B4-BE49-F238E27FC236}">
                  <a16:creationId xmlns:a16="http://schemas.microsoft.com/office/drawing/2014/main" id="{132A18DC-13C0-C3B4-0C92-87D3F477F75B}"/>
                </a:ext>
              </a:extLst>
            </p:cNvPr>
            <p:cNvSpPr/>
            <p:nvPr/>
          </p:nvSpPr>
          <p:spPr>
            <a:xfrm>
              <a:off x="4360125" y="3165500"/>
              <a:ext cx="2498608"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id="{FB509682-8A9D-5E6A-1C47-AB598F84FD58}"/>
                </a:ext>
              </a:extLst>
            </p:cNvPr>
            <p:cNvSpPr txBox="1"/>
            <p:nvPr/>
          </p:nvSpPr>
          <p:spPr>
            <a:xfrm>
              <a:off x="4336607" y="3254643"/>
              <a:ext cx="2498607"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Nước chanh</a:t>
              </a:r>
              <a:endParaRPr lang="vi-VN"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11" name="Group 10">
            <a:extLst>
              <a:ext uri="{FF2B5EF4-FFF2-40B4-BE49-F238E27FC236}">
                <a16:creationId xmlns:a16="http://schemas.microsoft.com/office/drawing/2014/main" id="{9988C276-BE51-AFAE-421C-539B5245CEDE}"/>
              </a:ext>
            </a:extLst>
          </p:cNvPr>
          <p:cNvGrpSpPr/>
          <p:nvPr/>
        </p:nvGrpSpPr>
        <p:grpSpPr>
          <a:xfrm>
            <a:off x="4749736" y="3996199"/>
            <a:ext cx="1587259" cy="618463"/>
            <a:chOff x="4889828" y="3165500"/>
            <a:chExt cx="2116345" cy="824617"/>
          </a:xfrm>
        </p:grpSpPr>
        <p:sp>
          <p:nvSpPr>
            <p:cNvPr id="12" name="Rectangle: Rounded Corners 11">
              <a:extLst>
                <a:ext uri="{FF2B5EF4-FFF2-40B4-BE49-F238E27FC236}">
                  <a16:creationId xmlns:a16="http://schemas.microsoft.com/office/drawing/2014/main" id="{FF970472-506C-DDD5-384D-2FD5D32486F3}"/>
                </a:ext>
              </a:extLst>
            </p:cNvPr>
            <p:cNvSpPr/>
            <p:nvPr/>
          </p:nvSpPr>
          <p:spPr>
            <a:xfrm>
              <a:off x="4912155" y="3165500"/>
              <a:ext cx="2094018"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id="{8F12683D-6DDA-F015-D595-B24606EBD1DA}"/>
                </a:ext>
              </a:extLst>
            </p:cNvPr>
            <p:cNvSpPr txBox="1"/>
            <p:nvPr/>
          </p:nvSpPr>
          <p:spPr>
            <a:xfrm>
              <a:off x="4889828" y="3254643"/>
              <a:ext cx="2116345"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Xà phòng</a:t>
              </a:r>
              <a:endParaRPr lang="vi-VN"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14" name="Group 13">
            <a:extLst>
              <a:ext uri="{FF2B5EF4-FFF2-40B4-BE49-F238E27FC236}">
                <a16:creationId xmlns:a16="http://schemas.microsoft.com/office/drawing/2014/main" id="{663931FB-EB70-07E9-EA0F-B055BCB033E2}"/>
              </a:ext>
            </a:extLst>
          </p:cNvPr>
          <p:cNvGrpSpPr/>
          <p:nvPr/>
        </p:nvGrpSpPr>
        <p:grpSpPr>
          <a:xfrm>
            <a:off x="4758108" y="2948170"/>
            <a:ext cx="1570514" cy="766232"/>
            <a:chOff x="6711198" y="3930892"/>
            <a:chExt cx="2094018" cy="1021643"/>
          </a:xfrm>
        </p:grpSpPr>
        <p:sp>
          <p:nvSpPr>
            <p:cNvPr id="15" name="Freeform: Shape 14">
              <a:extLst>
                <a:ext uri="{FF2B5EF4-FFF2-40B4-BE49-F238E27FC236}">
                  <a16:creationId xmlns:a16="http://schemas.microsoft.com/office/drawing/2014/main" id="{A9C877E4-571B-3586-DE4F-26AD39585AE8}"/>
                </a:ext>
              </a:extLst>
            </p:cNvPr>
            <p:cNvSpPr/>
            <p:nvPr/>
          </p:nvSpPr>
          <p:spPr>
            <a:xfrm flipH="1">
              <a:off x="69518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accent5">
                <a:lumMod val="60000"/>
                <a:lumOff val="40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16" name="Freeform: Shape 15">
              <a:extLst>
                <a:ext uri="{FF2B5EF4-FFF2-40B4-BE49-F238E27FC236}">
                  <a16:creationId xmlns:a16="http://schemas.microsoft.com/office/drawing/2014/main" id="{C219E326-F4A0-7AD0-7FBC-85AB9A73A937}"/>
                </a:ext>
              </a:extLst>
            </p:cNvPr>
            <p:cNvSpPr/>
            <p:nvPr/>
          </p:nvSpPr>
          <p:spPr>
            <a:xfrm flipH="1">
              <a:off x="67111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17" name="Group 16">
            <a:extLst>
              <a:ext uri="{FF2B5EF4-FFF2-40B4-BE49-F238E27FC236}">
                <a16:creationId xmlns:a16="http://schemas.microsoft.com/office/drawing/2014/main" id="{917B38CB-E44E-4EC8-68CE-8D0F6DD18F24}"/>
              </a:ext>
            </a:extLst>
          </p:cNvPr>
          <p:cNvGrpSpPr/>
          <p:nvPr/>
        </p:nvGrpSpPr>
        <p:grpSpPr>
          <a:xfrm>
            <a:off x="2674023" y="2948170"/>
            <a:ext cx="1570514" cy="766232"/>
            <a:chOff x="3650498" y="3930892"/>
            <a:chExt cx="2094018" cy="1021643"/>
          </a:xfrm>
        </p:grpSpPr>
        <p:sp>
          <p:nvSpPr>
            <p:cNvPr id="18" name="Freeform: Shape 17">
              <a:extLst>
                <a:ext uri="{FF2B5EF4-FFF2-40B4-BE49-F238E27FC236}">
                  <a16:creationId xmlns:a16="http://schemas.microsoft.com/office/drawing/2014/main" id="{7574F877-74E6-8381-F6BB-5F2B4CC9D47C}"/>
                </a:ext>
              </a:extLst>
            </p:cNvPr>
            <p:cNvSpPr/>
            <p:nvPr/>
          </p:nvSpPr>
          <p:spPr>
            <a:xfrm flipH="1">
              <a:off x="38911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rgbClr val="D8E2DC"/>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19" name="Freeform: Shape 18">
              <a:extLst>
                <a:ext uri="{FF2B5EF4-FFF2-40B4-BE49-F238E27FC236}">
                  <a16:creationId xmlns:a16="http://schemas.microsoft.com/office/drawing/2014/main" id="{241F7139-0A5A-E2EE-9B59-ABA7BF00B7A8}"/>
                </a:ext>
              </a:extLst>
            </p:cNvPr>
            <p:cNvSpPr/>
            <p:nvPr/>
          </p:nvSpPr>
          <p:spPr>
            <a:xfrm flipH="1">
              <a:off x="36504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20" name="Group 19">
            <a:extLst>
              <a:ext uri="{FF2B5EF4-FFF2-40B4-BE49-F238E27FC236}">
                <a16:creationId xmlns:a16="http://schemas.microsoft.com/office/drawing/2014/main" id="{6E7CB788-CCCE-B2CB-7DCF-B4E617C16CF6}"/>
              </a:ext>
            </a:extLst>
          </p:cNvPr>
          <p:cNvGrpSpPr/>
          <p:nvPr/>
        </p:nvGrpSpPr>
        <p:grpSpPr>
          <a:xfrm>
            <a:off x="2729314" y="3996199"/>
            <a:ext cx="1459933" cy="618463"/>
            <a:chOff x="4912155" y="3165500"/>
            <a:chExt cx="1946577" cy="824617"/>
          </a:xfrm>
        </p:grpSpPr>
        <p:sp>
          <p:nvSpPr>
            <p:cNvPr id="21" name="Rectangle: Rounded Corners 20">
              <a:extLst>
                <a:ext uri="{FF2B5EF4-FFF2-40B4-BE49-F238E27FC236}">
                  <a16:creationId xmlns:a16="http://schemas.microsoft.com/office/drawing/2014/main" id="{6C1F43BB-5560-FD9E-2820-B2460C62C0E7}"/>
                </a:ext>
              </a:extLst>
            </p:cNvPr>
            <p:cNvSpPr/>
            <p:nvPr/>
          </p:nvSpPr>
          <p:spPr>
            <a:xfrm>
              <a:off x="4912155" y="3165500"/>
              <a:ext cx="1946577"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22" name="TextBox 21">
              <a:extLst>
                <a:ext uri="{FF2B5EF4-FFF2-40B4-BE49-F238E27FC236}">
                  <a16:creationId xmlns:a16="http://schemas.microsoft.com/office/drawing/2014/main" id="{42419BA4-933A-84F7-E9AC-150D2DCDA1B3}"/>
                </a:ext>
              </a:extLst>
            </p:cNvPr>
            <p:cNvSpPr txBox="1"/>
            <p:nvPr/>
          </p:nvSpPr>
          <p:spPr>
            <a:xfrm>
              <a:off x="4934480" y="3254643"/>
              <a:ext cx="1812764"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Giấm</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ăn</a:t>
              </a:r>
              <a:endParaRPr lang="vi-VN"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23" name="Group 22">
            <a:extLst>
              <a:ext uri="{FF2B5EF4-FFF2-40B4-BE49-F238E27FC236}">
                <a16:creationId xmlns:a16="http://schemas.microsoft.com/office/drawing/2014/main" id="{E244D5EE-C1FD-0357-DE0B-8BB3711AF68A}"/>
              </a:ext>
            </a:extLst>
          </p:cNvPr>
          <p:cNvGrpSpPr/>
          <p:nvPr/>
        </p:nvGrpSpPr>
        <p:grpSpPr>
          <a:xfrm>
            <a:off x="6629330" y="3996199"/>
            <a:ext cx="2022950" cy="618463"/>
            <a:chOff x="4838434" y="3165500"/>
            <a:chExt cx="2697267" cy="824617"/>
          </a:xfrm>
        </p:grpSpPr>
        <p:sp>
          <p:nvSpPr>
            <p:cNvPr id="24" name="Rectangle: Rounded Corners 23">
              <a:extLst>
                <a:ext uri="{FF2B5EF4-FFF2-40B4-BE49-F238E27FC236}">
                  <a16:creationId xmlns:a16="http://schemas.microsoft.com/office/drawing/2014/main" id="{EFD6F914-A3DD-AFB3-D9BB-55F47E2F4C41}"/>
                </a:ext>
              </a:extLst>
            </p:cNvPr>
            <p:cNvSpPr/>
            <p:nvPr/>
          </p:nvSpPr>
          <p:spPr>
            <a:xfrm>
              <a:off x="4912155" y="3165500"/>
              <a:ext cx="2571569"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25" name="TextBox 24">
              <a:extLst>
                <a:ext uri="{FF2B5EF4-FFF2-40B4-BE49-F238E27FC236}">
                  <a16:creationId xmlns:a16="http://schemas.microsoft.com/office/drawing/2014/main" id="{FE72B348-488D-40CE-7A73-3CCBE8F05235}"/>
                </a:ext>
              </a:extLst>
            </p:cNvPr>
            <p:cNvSpPr txBox="1"/>
            <p:nvPr/>
          </p:nvSpPr>
          <p:spPr>
            <a:xfrm>
              <a:off x="4838434" y="3254643"/>
              <a:ext cx="2697267"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Nước uống</a:t>
              </a:r>
              <a:endParaRPr lang="vi-VN"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26" name="Group 25">
            <a:extLst>
              <a:ext uri="{FF2B5EF4-FFF2-40B4-BE49-F238E27FC236}">
                <a16:creationId xmlns:a16="http://schemas.microsoft.com/office/drawing/2014/main" id="{6769CCD1-0DEE-C591-0B68-96CCB4238CF7}"/>
              </a:ext>
            </a:extLst>
          </p:cNvPr>
          <p:cNvGrpSpPr/>
          <p:nvPr/>
        </p:nvGrpSpPr>
        <p:grpSpPr>
          <a:xfrm>
            <a:off x="6855547" y="2948170"/>
            <a:ext cx="1570514" cy="766232"/>
            <a:chOff x="9344004" y="3930892"/>
            <a:chExt cx="2094018" cy="1021643"/>
          </a:xfrm>
        </p:grpSpPr>
        <p:sp>
          <p:nvSpPr>
            <p:cNvPr id="27" name="Freeform: Shape 26">
              <a:extLst>
                <a:ext uri="{FF2B5EF4-FFF2-40B4-BE49-F238E27FC236}">
                  <a16:creationId xmlns:a16="http://schemas.microsoft.com/office/drawing/2014/main" id="{12F2D8DF-C4F4-BD7D-BFF9-37C0FEC78E66}"/>
                </a:ext>
              </a:extLst>
            </p:cNvPr>
            <p:cNvSpPr/>
            <p:nvPr/>
          </p:nvSpPr>
          <p:spPr>
            <a:xfrm flipH="1">
              <a:off x="9584697"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accent1">
                <a:lumMod val="20000"/>
                <a:lumOff val="80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28" name="Freeform: Shape 27">
              <a:extLst>
                <a:ext uri="{FF2B5EF4-FFF2-40B4-BE49-F238E27FC236}">
                  <a16:creationId xmlns:a16="http://schemas.microsoft.com/office/drawing/2014/main" id="{932D2352-B0C9-7044-F507-D78FE9933E19}"/>
                </a:ext>
              </a:extLst>
            </p:cNvPr>
            <p:cNvSpPr/>
            <p:nvPr/>
          </p:nvSpPr>
          <p:spPr>
            <a:xfrm flipH="1">
              <a:off x="9344004"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sp>
        <p:nvSpPr>
          <p:cNvPr id="33" name="Rectangle: Rounded Corners 32">
            <a:extLst>
              <a:ext uri="{FF2B5EF4-FFF2-40B4-BE49-F238E27FC236}">
                <a16:creationId xmlns:a16="http://schemas.microsoft.com/office/drawing/2014/main" id="{9AEF9272-B347-5B63-8A90-F24722F39EB6}"/>
              </a:ext>
            </a:extLst>
          </p:cNvPr>
          <p:cNvSpPr/>
          <p:nvPr/>
        </p:nvSpPr>
        <p:spPr>
          <a:xfrm>
            <a:off x="1262276" y="1505877"/>
            <a:ext cx="438998" cy="1228097"/>
          </a:xfrm>
          <a:prstGeom prst="roundRect">
            <a:avLst/>
          </a:prstGeom>
          <a:solidFill>
            <a:srgbClr val="A5A0C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
        <p:nvSpPr>
          <p:cNvPr id="34" name="Rectangle: Rounded Corners 33">
            <a:extLst>
              <a:ext uri="{FF2B5EF4-FFF2-40B4-BE49-F238E27FC236}">
                <a16:creationId xmlns:a16="http://schemas.microsoft.com/office/drawing/2014/main" id="{3B55ED10-60E2-132C-0E1B-97D9E20624F6}"/>
              </a:ext>
            </a:extLst>
          </p:cNvPr>
          <p:cNvSpPr/>
          <p:nvPr/>
        </p:nvSpPr>
        <p:spPr>
          <a:xfrm>
            <a:off x="3273258" y="1493964"/>
            <a:ext cx="438998" cy="1228097"/>
          </a:xfrm>
          <a:prstGeom prst="roundRect">
            <a:avLst/>
          </a:prstGeom>
          <a:solidFill>
            <a:srgbClr val="A5A0C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
        <p:nvSpPr>
          <p:cNvPr id="35" name="Rectangle: Rounded Corners 34">
            <a:extLst>
              <a:ext uri="{FF2B5EF4-FFF2-40B4-BE49-F238E27FC236}">
                <a16:creationId xmlns:a16="http://schemas.microsoft.com/office/drawing/2014/main" id="{E15D00AC-78AD-312D-3E0D-56228000E30E}"/>
              </a:ext>
            </a:extLst>
          </p:cNvPr>
          <p:cNvSpPr/>
          <p:nvPr/>
        </p:nvSpPr>
        <p:spPr>
          <a:xfrm>
            <a:off x="5284239" y="1505877"/>
            <a:ext cx="438998" cy="1228097"/>
          </a:xfrm>
          <a:prstGeom prst="roundRect">
            <a:avLst/>
          </a:prstGeom>
          <a:solidFill>
            <a:srgbClr val="A5A0C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
        <p:nvSpPr>
          <p:cNvPr id="36" name="Rectangle: Rounded Corners 35">
            <a:extLst>
              <a:ext uri="{FF2B5EF4-FFF2-40B4-BE49-F238E27FC236}">
                <a16:creationId xmlns:a16="http://schemas.microsoft.com/office/drawing/2014/main" id="{7EE39DD2-3CF9-1FEE-4C14-174C9BF6CEDC}"/>
              </a:ext>
            </a:extLst>
          </p:cNvPr>
          <p:cNvSpPr/>
          <p:nvPr/>
        </p:nvSpPr>
        <p:spPr>
          <a:xfrm>
            <a:off x="7311059" y="1491100"/>
            <a:ext cx="438998" cy="1228097"/>
          </a:xfrm>
          <a:prstGeom prst="roundRect">
            <a:avLst/>
          </a:prstGeom>
          <a:solidFill>
            <a:srgbClr val="A5A0C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
        <p:nvSpPr>
          <p:cNvPr id="37" name="Rectangle: Rounded Corners 36">
            <a:extLst>
              <a:ext uri="{FF2B5EF4-FFF2-40B4-BE49-F238E27FC236}">
                <a16:creationId xmlns:a16="http://schemas.microsoft.com/office/drawing/2014/main" id="{F03AEC4A-CD11-8DB2-B7B4-9B03B0974C81}"/>
              </a:ext>
            </a:extLst>
          </p:cNvPr>
          <p:cNvSpPr/>
          <p:nvPr/>
        </p:nvSpPr>
        <p:spPr>
          <a:xfrm>
            <a:off x="1262276" y="2521777"/>
            <a:ext cx="438998" cy="209333"/>
          </a:xfrm>
          <a:prstGeom prst="roundRect">
            <a:avLst/>
          </a:prstGeom>
          <a:solidFill>
            <a:srgbClr val="F8423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
        <p:nvSpPr>
          <p:cNvPr id="38" name="Rectangle: Rounded Corners 37">
            <a:extLst>
              <a:ext uri="{FF2B5EF4-FFF2-40B4-BE49-F238E27FC236}">
                <a16:creationId xmlns:a16="http://schemas.microsoft.com/office/drawing/2014/main" id="{4C936B64-349C-E8C2-400C-A35BB1CCFF6A}"/>
              </a:ext>
            </a:extLst>
          </p:cNvPr>
          <p:cNvSpPr/>
          <p:nvPr/>
        </p:nvSpPr>
        <p:spPr>
          <a:xfrm>
            <a:off x="3273257" y="2509864"/>
            <a:ext cx="438998" cy="209333"/>
          </a:xfrm>
          <a:prstGeom prst="roundRect">
            <a:avLst/>
          </a:prstGeom>
          <a:solidFill>
            <a:srgbClr val="F9656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
        <p:nvSpPr>
          <p:cNvPr id="39" name="Rectangle: Rounded Corners 38">
            <a:extLst>
              <a:ext uri="{FF2B5EF4-FFF2-40B4-BE49-F238E27FC236}">
                <a16:creationId xmlns:a16="http://schemas.microsoft.com/office/drawing/2014/main" id="{4184CC3E-395C-7D8C-1B70-D573A3CBB9DA}"/>
              </a:ext>
            </a:extLst>
          </p:cNvPr>
          <p:cNvSpPr/>
          <p:nvPr/>
        </p:nvSpPr>
        <p:spPr>
          <a:xfrm>
            <a:off x="5292642" y="2521777"/>
            <a:ext cx="438998" cy="209333"/>
          </a:xfrm>
          <a:prstGeom prst="roundRect">
            <a:avLst/>
          </a:prstGeom>
          <a:solidFill>
            <a:srgbClr val="4139E7"/>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p>
        </p:txBody>
      </p:sp>
    </p:spTree>
    <p:extLst>
      <p:ext uri="{BB962C8B-B14F-4D97-AF65-F5344CB8AC3E}">
        <p14:creationId xmlns:p14="http://schemas.microsoft.com/office/powerpoint/2010/main" val="125891567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30DCDF0-209E-6D34-E8FF-21EB60C8B4DC}"/>
              </a:ext>
            </a:extLst>
          </p:cNvPr>
          <p:cNvGrpSpPr/>
          <p:nvPr/>
        </p:nvGrpSpPr>
        <p:grpSpPr>
          <a:xfrm>
            <a:off x="2674023" y="466657"/>
            <a:ext cx="4220765" cy="618463"/>
            <a:chOff x="4889828" y="3165500"/>
            <a:chExt cx="2116345" cy="824617"/>
          </a:xfrm>
        </p:grpSpPr>
        <p:sp>
          <p:nvSpPr>
            <p:cNvPr id="3" name="Rectangle: Rounded Corners 2">
              <a:extLst>
                <a:ext uri="{FF2B5EF4-FFF2-40B4-BE49-F238E27FC236}">
                  <a16:creationId xmlns:a16="http://schemas.microsoft.com/office/drawing/2014/main" id="{DED22FD6-7766-68D6-B44D-E71CB8588276}"/>
                </a:ext>
              </a:extLst>
            </p:cNvPr>
            <p:cNvSpPr/>
            <p:nvPr/>
          </p:nvSpPr>
          <p:spPr>
            <a:xfrm>
              <a:off x="4912155" y="3165500"/>
              <a:ext cx="2094018" cy="824617"/>
            </a:xfrm>
            <a:prstGeom prst="roundRect">
              <a:avLst>
                <a:gd name="adj" fmla="val 9350"/>
              </a:avLst>
            </a:prstGeom>
            <a:solidFill>
              <a:srgbClr val="E76F5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4" name="TextBox 3">
              <a:extLst>
                <a:ext uri="{FF2B5EF4-FFF2-40B4-BE49-F238E27FC236}">
                  <a16:creationId xmlns:a16="http://schemas.microsoft.com/office/drawing/2014/main" id="{9D33C169-2D8C-2C49-7113-9EED7917B43D}"/>
                </a:ext>
              </a:extLst>
            </p:cNvPr>
            <p:cNvSpPr txBox="1"/>
            <p:nvPr/>
          </p:nvSpPr>
          <p:spPr>
            <a:xfrm>
              <a:off x="4889828" y="3254643"/>
              <a:ext cx="2116345"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Đâu</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là</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môi</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trường</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acid?</a:t>
              </a:r>
            </a:p>
          </p:txBody>
        </p:sp>
      </p:grpSp>
      <p:grpSp>
        <p:nvGrpSpPr>
          <p:cNvPr id="29" name="Group 28">
            <a:extLst>
              <a:ext uri="{FF2B5EF4-FFF2-40B4-BE49-F238E27FC236}">
                <a16:creationId xmlns:a16="http://schemas.microsoft.com/office/drawing/2014/main" id="{F5823B25-9906-7EB9-4655-8EB8DF308855}"/>
              </a:ext>
            </a:extLst>
          </p:cNvPr>
          <p:cNvGrpSpPr/>
          <p:nvPr/>
        </p:nvGrpSpPr>
        <p:grpSpPr>
          <a:xfrm>
            <a:off x="657193" y="2597807"/>
            <a:ext cx="1570514" cy="766232"/>
            <a:chOff x="589798" y="3930892"/>
            <a:chExt cx="2094018" cy="1021643"/>
          </a:xfrm>
        </p:grpSpPr>
        <p:sp>
          <p:nvSpPr>
            <p:cNvPr id="30" name="Freeform: Shape 29">
              <a:extLst>
                <a:ext uri="{FF2B5EF4-FFF2-40B4-BE49-F238E27FC236}">
                  <a16:creationId xmlns:a16="http://schemas.microsoft.com/office/drawing/2014/main" id="{2A3C2CF5-9F51-240D-22A9-69A96F795470}"/>
                </a:ext>
              </a:extLst>
            </p:cNvPr>
            <p:cNvSpPr/>
            <p:nvPr/>
          </p:nvSpPr>
          <p:spPr>
            <a:xfrm flipH="1">
              <a:off x="8304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accent6">
                <a:lumMod val="60000"/>
                <a:lumOff val="40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31" name="Freeform: Shape 30">
              <a:extLst>
                <a:ext uri="{FF2B5EF4-FFF2-40B4-BE49-F238E27FC236}">
                  <a16:creationId xmlns:a16="http://schemas.microsoft.com/office/drawing/2014/main" id="{DE2CFF68-F8E8-9600-AE8F-644BA7945FF9}"/>
                </a:ext>
              </a:extLst>
            </p:cNvPr>
            <p:cNvSpPr/>
            <p:nvPr/>
          </p:nvSpPr>
          <p:spPr>
            <a:xfrm flipH="1">
              <a:off x="5897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32" name="Group 31">
            <a:extLst>
              <a:ext uri="{FF2B5EF4-FFF2-40B4-BE49-F238E27FC236}">
                <a16:creationId xmlns:a16="http://schemas.microsoft.com/office/drawing/2014/main" id="{764568E5-3EF2-ECCF-C174-58EC47739963}"/>
              </a:ext>
            </a:extLst>
          </p:cNvPr>
          <p:cNvGrpSpPr/>
          <p:nvPr/>
        </p:nvGrpSpPr>
        <p:grpSpPr>
          <a:xfrm>
            <a:off x="496652" y="3645836"/>
            <a:ext cx="1891595" cy="618463"/>
            <a:chOff x="4336607" y="3165500"/>
            <a:chExt cx="2522126" cy="824617"/>
          </a:xfrm>
        </p:grpSpPr>
        <p:sp>
          <p:nvSpPr>
            <p:cNvPr id="40" name="Rectangle: Rounded Corners 39">
              <a:extLst>
                <a:ext uri="{FF2B5EF4-FFF2-40B4-BE49-F238E27FC236}">
                  <a16:creationId xmlns:a16="http://schemas.microsoft.com/office/drawing/2014/main" id="{8BD9DBEC-D114-FABA-9086-8769C2762B5F}"/>
                </a:ext>
              </a:extLst>
            </p:cNvPr>
            <p:cNvSpPr/>
            <p:nvPr/>
          </p:nvSpPr>
          <p:spPr>
            <a:xfrm>
              <a:off x="4360125" y="3165500"/>
              <a:ext cx="2498608" cy="824617"/>
            </a:xfrm>
            <a:prstGeom prst="roundRect">
              <a:avLst>
                <a:gd name="adj" fmla="val 9350"/>
              </a:avLst>
            </a:prstGeom>
            <a:solidFill>
              <a:srgbClr val="E76F5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41" name="TextBox 40">
              <a:extLst>
                <a:ext uri="{FF2B5EF4-FFF2-40B4-BE49-F238E27FC236}">
                  <a16:creationId xmlns:a16="http://schemas.microsoft.com/office/drawing/2014/main" id="{D4392DA8-8640-D964-CE4E-CDACFF0EB226}"/>
                </a:ext>
              </a:extLst>
            </p:cNvPr>
            <p:cNvSpPr txBox="1"/>
            <p:nvPr/>
          </p:nvSpPr>
          <p:spPr>
            <a:xfrm>
              <a:off x="4336607" y="3254643"/>
              <a:ext cx="2498607"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Nước chanh</a:t>
              </a:r>
              <a:endParaRPr lang="vi-VN"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42" name="Group 41">
            <a:extLst>
              <a:ext uri="{FF2B5EF4-FFF2-40B4-BE49-F238E27FC236}">
                <a16:creationId xmlns:a16="http://schemas.microsoft.com/office/drawing/2014/main" id="{DC014D13-8344-B64A-D93B-D654DE229E57}"/>
              </a:ext>
            </a:extLst>
          </p:cNvPr>
          <p:cNvGrpSpPr/>
          <p:nvPr/>
        </p:nvGrpSpPr>
        <p:grpSpPr>
          <a:xfrm>
            <a:off x="2674023" y="2605270"/>
            <a:ext cx="1570514" cy="766232"/>
            <a:chOff x="3650498" y="3930892"/>
            <a:chExt cx="2094018" cy="1021643"/>
          </a:xfrm>
        </p:grpSpPr>
        <p:sp>
          <p:nvSpPr>
            <p:cNvPr id="43" name="Freeform: Shape 42">
              <a:extLst>
                <a:ext uri="{FF2B5EF4-FFF2-40B4-BE49-F238E27FC236}">
                  <a16:creationId xmlns:a16="http://schemas.microsoft.com/office/drawing/2014/main" id="{E125D31D-0572-E5C8-0547-A1F66B8ED7C5}"/>
                </a:ext>
              </a:extLst>
            </p:cNvPr>
            <p:cNvSpPr/>
            <p:nvPr/>
          </p:nvSpPr>
          <p:spPr>
            <a:xfrm flipH="1">
              <a:off x="38911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rgbClr val="D8E2DC"/>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44" name="Freeform: Shape 43">
              <a:extLst>
                <a:ext uri="{FF2B5EF4-FFF2-40B4-BE49-F238E27FC236}">
                  <a16:creationId xmlns:a16="http://schemas.microsoft.com/office/drawing/2014/main" id="{2B853830-4E09-0AC9-74F4-A32D8B2E3D5E}"/>
                </a:ext>
              </a:extLst>
            </p:cNvPr>
            <p:cNvSpPr/>
            <p:nvPr/>
          </p:nvSpPr>
          <p:spPr>
            <a:xfrm flipH="1">
              <a:off x="36504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45" name="Group 44">
            <a:extLst>
              <a:ext uri="{FF2B5EF4-FFF2-40B4-BE49-F238E27FC236}">
                <a16:creationId xmlns:a16="http://schemas.microsoft.com/office/drawing/2014/main" id="{009F47ED-5C32-0578-2CE4-8F7CE6942A62}"/>
              </a:ext>
            </a:extLst>
          </p:cNvPr>
          <p:cNvGrpSpPr/>
          <p:nvPr/>
        </p:nvGrpSpPr>
        <p:grpSpPr>
          <a:xfrm>
            <a:off x="2674024" y="3653299"/>
            <a:ext cx="1515224" cy="618463"/>
            <a:chOff x="4838434" y="3165500"/>
            <a:chExt cx="2020298" cy="824617"/>
          </a:xfrm>
        </p:grpSpPr>
        <p:sp>
          <p:nvSpPr>
            <p:cNvPr id="46" name="Rectangle: Rounded Corners 45">
              <a:extLst>
                <a:ext uri="{FF2B5EF4-FFF2-40B4-BE49-F238E27FC236}">
                  <a16:creationId xmlns:a16="http://schemas.microsoft.com/office/drawing/2014/main" id="{54E451CF-BC6F-E0D2-92E0-AB6D38975F64}"/>
                </a:ext>
              </a:extLst>
            </p:cNvPr>
            <p:cNvSpPr/>
            <p:nvPr/>
          </p:nvSpPr>
          <p:spPr>
            <a:xfrm>
              <a:off x="4912155" y="3165500"/>
              <a:ext cx="1946577" cy="824617"/>
            </a:xfrm>
            <a:prstGeom prst="roundRect">
              <a:avLst>
                <a:gd name="adj" fmla="val 9350"/>
              </a:avLst>
            </a:prstGeom>
            <a:solidFill>
              <a:srgbClr val="E76F5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47" name="TextBox 46">
              <a:extLst>
                <a:ext uri="{FF2B5EF4-FFF2-40B4-BE49-F238E27FC236}">
                  <a16:creationId xmlns:a16="http://schemas.microsoft.com/office/drawing/2014/main" id="{954E7665-6960-2C0D-25B8-9F5C8B570E38}"/>
                </a:ext>
              </a:extLst>
            </p:cNvPr>
            <p:cNvSpPr txBox="1"/>
            <p:nvPr/>
          </p:nvSpPr>
          <p:spPr>
            <a:xfrm>
              <a:off x="4838434" y="3254643"/>
              <a:ext cx="1908810"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Giấm</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ăn</a:t>
              </a:r>
              <a:endParaRPr lang="vi-VN"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sp>
        <p:nvSpPr>
          <p:cNvPr id="48" name="Rectangle: Rounded Corners 47">
            <a:extLst>
              <a:ext uri="{FF2B5EF4-FFF2-40B4-BE49-F238E27FC236}">
                <a16:creationId xmlns:a16="http://schemas.microsoft.com/office/drawing/2014/main" id="{A7E27F3F-D706-3399-33EF-8C9ADDA4A82A}"/>
              </a:ext>
            </a:extLst>
          </p:cNvPr>
          <p:cNvSpPr/>
          <p:nvPr/>
        </p:nvSpPr>
        <p:spPr>
          <a:xfrm>
            <a:off x="1201206" y="1197852"/>
            <a:ext cx="438998" cy="1228097"/>
          </a:xfrm>
          <a:prstGeom prst="roundRect">
            <a:avLst/>
          </a:prstGeom>
          <a:solidFill>
            <a:srgbClr val="A5A0C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49" name="Rectangle: Rounded Corners 48">
            <a:extLst>
              <a:ext uri="{FF2B5EF4-FFF2-40B4-BE49-F238E27FC236}">
                <a16:creationId xmlns:a16="http://schemas.microsoft.com/office/drawing/2014/main" id="{B292C863-6146-A66D-3615-771F2D795A33}"/>
              </a:ext>
            </a:extLst>
          </p:cNvPr>
          <p:cNvSpPr/>
          <p:nvPr/>
        </p:nvSpPr>
        <p:spPr>
          <a:xfrm>
            <a:off x="3226855" y="1205315"/>
            <a:ext cx="438998" cy="1228097"/>
          </a:xfrm>
          <a:prstGeom prst="roundRect">
            <a:avLst/>
          </a:prstGeom>
          <a:solidFill>
            <a:srgbClr val="A5A0C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50" name="Rectangle: Rounded Corners 49">
            <a:extLst>
              <a:ext uri="{FF2B5EF4-FFF2-40B4-BE49-F238E27FC236}">
                <a16:creationId xmlns:a16="http://schemas.microsoft.com/office/drawing/2014/main" id="{6AF1C227-CEF8-BA75-23B6-A3513CACA4F4}"/>
              </a:ext>
            </a:extLst>
          </p:cNvPr>
          <p:cNvSpPr/>
          <p:nvPr/>
        </p:nvSpPr>
        <p:spPr>
          <a:xfrm>
            <a:off x="1201206" y="2213752"/>
            <a:ext cx="438998" cy="209333"/>
          </a:xfrm>
          <a:prstGeom prst="roundRect">
            <a:avLst/>
          </a:prstGeom>
          <a:solidFill>
            <a:srgbClr val="F8423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51" name="Rectangle: Rounded Corners 50">
            <a:extLst>
              <a:ext uri="{FF2B5EF4-FFF2-40B4-BE49-F238E27FC236}">
                <a16:creationId xmlns:a16="http://schemas.microsoft.com/office/drawing/2014/main" id="{90EA0632-B16F-32FC-8B27-3E61F2C93EA4}"/>
              </a:ext>
            </a:extLst>
          </p:cNvPr>
          <p:cNvSpPr/>
          <p:nvPr/>
        </p:nvSpPr>
        <p:spPr>
          <a:xfrm>
            <a:off x="3226854" y="2221215"/>
            <a:ext cx="438998" cy="209333"/>
          </a:xfrm>
          <a:prstGeom prst="roundRect">
            <a:avLst/>
          </a:prstGeom>
          <a:solidFill>
            <a:srgbClr val="F9656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grpSp>
        <p:nvGrpSpPr>
          <p:cNvPr id="52" name="Group 51">
            <a:extLst>
              <a:ext uri="{FF2B5EF4-FFF2-40B4-BE49-F238E27FC236}">
                <a16:creationId xmlns:a16="http://schemas.microsoft.com/office/drawing/2014/main" id="{7BCDC213-D20F-1C8B-849A-2D1AE1168163}"/>
              </a:ext>
            </a:extLst>
          </p:cNvPr>
          <p:cNvGrpSpPr/>
          <p:nvPr/>
        </p:nvGrpSpPr>
        <p:grpSpPr>
          <a:xfrm>
            <a:off x="702765" y="4314819"/>
            <a:ext cx="3040560" cy="741933"/>
            <a:chOff x="3282157" y="5906358"/>
            <a:chExt cx="4054080" cy="989244"/>
          </a:xfrm>
        </p:grpSpPr>
        <p:grpSp>
          <p:nvGrpSpPr>
            <p:cNvPr id="53" name="Group 52">
              <a:extLst>
                <a:ext uri="{FF2B5EF4-FFF2-40B4-BE49-F238E27FC236}">
                  <a16:creationId xmlns:a16="http://schemas.microsoft.com/office/drawing/2014/main" id="{846C9D5F-9347-89DD-C83B-BD227D9D4885}"/>
                </a:ext>
              </a:extLst>
            </p:cNvPr>
            <p:cNvGrpSpPr/>
            <p:nvPr/>
          </p:nvGrpSpPr>
          <p:grpSpPr>
            <a:xfrm>
              <a:off x="3282157" y="6114552"/>
              <a:ext cx="4054080" cy="781050"/>
              <a:chOff x="4457700" y="6648451"/>
              <a:chExt cx="4054080" cy="781050"/>
            </a:xfrm>
          </p:grpSpPr>
          <p:sp>
            <p:nvSpPr>
              <p:cNvPr id="56" name="Rectangle: Rounded Corners 55">
                <a:extLst>
                  <a:ext uri="{FF2B5EF4-FFF2-40B4-BE49-F238E27FC236}">
                    <a16:creationId xmlns:a16="http://schemas.microsoft.com/office/drawing/2014/main" id="{534CA6E6-CB47-BF10-B1EF-6A52F52C3AC4}"/>
                  </a:ext>
                </a:extLst>
              </p:cNvPr>
              <p:cNvSpPr/>
              <p:nvPr/>
            </p:nvSpPr>
            <p:spPr>
              <a:xfrm>
                <a:off x="4457700" y="6648451"/>
                <a:ext cx="4054080" cy="781050"/>
              </a:xfrm>
              <a:prstGeom prst="roundRect">
                <a:avLst/>
              </a:prstGeom>
              <a:solidFill>
                <a:srgbClr val="E76F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sp>
            <p:nvSpPr>
              <p:cNvPr id="57" name="TextBox 56">
                <a:extLst>
                  <a:ext uri="{FF2B5EF4-FFF2-40B4-BE49-F238E27FC236}">
                    <a16:creationId xmlns:a16="http://schemas.microsoft.com/office/drawing/2014/main" id="{052D71FC-51E4-7D84-EBFA-8FACA0B5B29D}"/>
                  </a:ext>
                </a:extLst>
              </p:cNvPr>
              <p:cNvSpPr txBox="1"/>
              <p:nvPr/>
            </p:nvSpPr>
            <p:spPr>
              <a:xfrm>
                <a:off x="4813791" y="6715811"/>
                <a:ext cx="3286464"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Môi trường axit</a:t>
                </a:r>
                <a:endParaRPr lang="vi-VN"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sp>
          <p:nvSpPr>
            <p:cNvPr id="54" name="Isosceles Triangle 53">
              <a:extLst>
                <a:ext uri="{FF2B5EF4-FFF2-40B4-BE49-F238E27FC236}">
                  <a16:creationId xmlns:a16="http://schemas.microsoft.com/office/drawing/2014/main" id="{68A14D89-475A-B6E2-7561-878FEC62FAF5}"/>
                </a:ext>
              </a:extLst>
            </p:cNvPr>
            <p:cNvSpPr/>
            <p:nvPr/>
          </p:nvSpPr>
          <p:spPr>
            <a:xfrm>
              <a:off x="3796453" y="5906358"/>
              <a:ext cx="681680" cy="352923"/>
            </a:xfrm>
            <a:prstGeom prst="triangle">
              <a:avLst/>
            </a:prstGeom>
            <a:solidFill>
              <a:srgbClr val="E76F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sp>
          <p:nvSpPr>
            <p:cNvPr id="55" name="Isosceles Triangle 54">
              <a:extLst>
                <a:ext uri="{FF2B5EF4-FFF2-40B4-BE49-F238E27FC236}">
                  <a16:creationId xmlns:a16="http://schemas.microsoft.com/office/drawing/2014/main" id="{75EADF08-10BE-B6E7-3781-16C68133847A}"/>
                </a:ext>
              </a:extLst>
            </p:cNvPr>
            <p:cNvSpPr/>
            <p:nvPr/>
          </p:nvSpPr>
          <p:spPr>
            <a:xfrm>
              <a:off x="6448795" y="5938090"/>
              <a:ext cx="681680" cy="352923"/>
            </a:xfrm>
            <a:prstGeom prst="triangle">
              <a:avLst/>
            </a:prstGeom>
            <a:solidFill>
              <a:srgbClr val="E76F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grpSp>
      <p:grpSp>
        <p:nvGrpSpPr>
          <p:cNvPr id="58" name="Group 57">
            <a:extLst>
              <a:ext uri="{FF2B5EF4-FFF2-40B4-BE49-F238E27FC236}">
                <a16:creationId xmlns:a16="http://schemas.microsoft.com/office/drawing/2014/main" id="{877AE46C-641C-BD16-AB0F-5D3196B22D89}"/>
              </a:ext>
            </a:extLst>
          </p:cNvPr>
          <p:cNvGrpSpPr/>
          <p:nvPr/>
        </p:nvGrpSpPr>
        <p:grpSpPr>
          <a:xfrm>
            <a:off x="4885204" y="3996199"/>
            <a:ext cx="1587259" cy="618463"/>
            <a:chOff x="4889828" y="3165500"/>
            <a:chExt cx="2116345" cy="824617"/>
          </a:xfrm>
        </p:grpSpPr>
        <p:sp>
          <p:nvSpPr>
            <p:cNvPr id="59" name="Rectangle: Rounded Corners 58">
              <a:extLst>
                <a:ext uri="{FF2B5EF4-FFF2-40B4-BE49-F238E27FC236}">
                  <a16:creationId xmlns:a16="http://schemas.microsoft.com/office/drawing/2014/main" id="{8A849DC5-9629-9032-4E9D-8F6CD0C637D3}"/>
                </a:ext>
              </a:extLst>
            </p:cNvPr>
            <p:cNvSpPr/>
            <p:nvPr/>
          </p:nvSpPr>
          <p:spPr>
            <a:xfrm>
              <a:off x="4912155" y="3165500"/>
              <a:ext cx="2094018"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60" name="TextBox 59">
              <a:extLst>
                <a:ext uri="{FF2B5EF4-FFF2-40B4-BE49-F238E27FC236}">
                  <a16:creationId xmlns:a16="http://schemas.microsoft.com/office/drawing/2014/main" id="{FEFD6B9B-A10D-7A65-0BA4-52BF2B657D4E}"/>
                </a:ext>
              </a:extLst>
            </p:cNvPr>
            <p:cNvSpPr txBox="1"/>
            <p:nvPr/>
          </p:nvSpPr>
          <p:spPr>
            <a:xfrm>
              <a:off x="4889828" y="3254643"/>
              <a:ext cx="2116345"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Xà phòng</a:t>
              </a:r>
              <a:endParaRPr lang="vi-VN"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61" name="Group 60">
            <a:extLst>
              <a:ext uri="{FF2B5EF4-FFF2-40B4-BE49-F238E27FC236}">
                <a16:creationId xmlns:a16="http://schemas.microsoft.com/office/drawing/2014/main" id="{674557BE-0AA2-40A7-9B23-24B601DC0906}"/>
              </a:ext>
            </a:extLst>
          </p:cNvPr>
          <p:cNvGrpSpPr/>
          <p:nvPr/>
        </p:nvGrpSpPr>
        <p:grpSpPr>
          <a:xfrm>
            <a:off x="4893576" y="2948170"/>
            <a:ext cx="1570514" cy="766232"/>
            <a:chOff x="6711198" y="3930892"/>
            <a:chExt cx="2094018" cy="1021643"/>
          </a:xfrm>
        </p:grpSpPr>
        <p:sp>
          <p:nvSpPr>
            <p:cNvPr id="62" name="Freeform: Shape 61">
              <a:extLst>
                <a:ext uri="{FF2B5EF4-FFF2-40B4-BE49-F238E27FC236}">
                  <a16:creationId xmlns:a16="http://schemas.microsoft.com/office/drawing/2014/main" id="{311EE2CC-F156-2842-ADC7-9E36C9E05FC9}"/>
                </a:ext>
              </a:extLst>
            </p:cNvPr>
            <p:cNvSpPr/>
            <p:nvPr/>
          </p:nvSpPr>
          <p:spPr>
            <a:xfrm flipH="1">
              <a:off x="69518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accent5">
                <a:lumMod val="60000"/>
                <a:lumOff val="40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63" name="Freeform: Shape 62">
              <a:extLst>
                <a:ext uri="{FF2B5EF4-FFF2-40B4-BE49-F238E27FC236}">
                  <a16:creationId xmlns:a16="http://schemas.microsoft.com/office/drawing/2014/main" id="{0CF8DEB1-9DE2-F4EB-A7C0-297DD18DB4F9}"/>
                </a:ext>
              </a:extLst>
            </p:cNvPr>
            <p:cNvSpPr/>
            <p:nvPr/>
          </p:nvSpPr>
          <p:spPr>
            <a:xfrm flipH="1">
              <a:off x="67111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64" name="Group 63">
            <a:extLst>
              <a:ext uri="{FF2B5EF4-FFF2-40B4-BE49-F238E27FC236}">
                <a16:creationId xmlns:a16="http://schemas.microsoft.com/office/drawing/2014/main" id="{76505421-3896-D389-8DB2-F80161A590C3}"/>
              </a:ext>
            </a:extLst>
          </p:cNvPr>
          <p:cNvGrpSpPr/>
          <p:nvPr/>
        </p:nvGrpSpPr>
        <p:grpSpPr>
          <a:xfrm>
            <a:off x="6684158" y="4005587"/>
            <a:ext cx="2022950" cy="618463"/>
            <a:chOff x="4838434" y="3165500"/>
            <a:chExt cx="2697267" cy="824617"/>
          </a:xfrm>
        </p:grpSpPr>
        <p:sp>
          <p:nvSpPr>
            <p:cNvPr id="65" name="Rectangle: Rounded Corners 64">
              <a:extLst>
                <a:ext uri="{FF2B5EF4-FFF2-40B4-BE49-F238E27FC236}">
                  <a16:creationId xmlns:a16="http://schemas.microsoft.com/office/drawing/2014/main" id="{BB2DC8E7-66CC-4DB1-FAE5-4D4064C349EA}"/>
                </a:ext>
              </a:extLst>
            </p:cNvPr>
            <p:cNvSpPr/>
            <p:nvPr/>
          </p:nvSpPr>
          <p:spPr>
            <a:xfrm>
              <a:off x="4912155" y="3165500"/>
              <a:ext cx="2571569"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66" name="TextBox 65">
              <a:extLst>
                <a:ext uri="{FF2B5EF4-FFF2-40B4-BE49-F238E27FC236}">
                  <a16:creationId xmlns:a16="http://schemas.microsoft.com/office/drawing/2014/main" id="{4B36E1E6-74EF-9CEF-37C2-561471A9A1F5}"/>
                </a:ext>
              </a:extLst>
            </p:cNvPr>
            <p:cNvSpPr txBox="1"/>
            <p:nvPr/>
          </p:nvSpPr>
          <p:spPr>
            <a:xfrm>
              <a:off x="4838434" y="3254643"/>
              <a:ext cx="2697267"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Nước uống</a:t>
              </a:r>
              <a:endParaRPr lang="vi-VN" sz="27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67" name="Group 66">
            <a:extLst>
              <a:ext uri="{FF2B5EF4-FFF2-40B4-BE49-F238E27FC236}">
                <a16:creationId xmlns:a16="http://schemas.microsoft.com/office/drawing/2014/main" id="{3FB058A0-074D-67EF-11A3-B5A7A057141C}"/>
              </a:ext>
            </a:extLst>
          </p:cNvPr>
          <p:cNvGrpSpPr/>
          <p:nvPr/>
        </p:nvGrpSpPr>
        <p:grpSpPr>
          <a:xfrm>
            <a:off x="6910375" y="2957558"/>
            <a:ext cx="1570514" cy="766232"/>
            <a:chOff x="9344004" y="3930892"/>
            <a:chExt cx="2094018" cy="1021643"/>
          </a:xfrm>
        </p:grpSpPr>
        <p:sp>
          <p:nvSpPr>
            <p:cNvPr id="68" name="Freeform: Shape 67">
              <a:extLst>
                <a:ext uri="{FF2B5EF4-FFF2-40B4-BE49-F238E27FC236}">
                  <a16:creationId xmlns:a16="http://schemas.microsoft.com/office/drawing/2014/main" id="{E1FF0F3C-2A64-74AC-B7A8-CB00182D8E94}"/>
                </a:ext>
              </a:extLst>
            </p:cNvPr>
            <p:cNvSpPr/>
            <p:nvPr/>
          </p:nvSpPr>
          <p:spPr>
            <a:xfrm flipH="1">
              <a:off x="9584697"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accent1">
                <a:lumMod val="20000"/>
                <a:lumOff val="80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69" name="Freeform: Shape 68">
              <a:extLst>
                <a:ext uri="{FF2B5EF4-FFF2-40B4-BE49-F238E27FC236}">
                  <a16:creationId xmlns:a16="http://schemas.microsoft.com/office/drawing/2014/main" id="{27A037D8-8358-011A-8E31-1668900882C5}"/>
                </a:ext>
              </a:extLst>
            </p:cNvPr>
            <p:cNvSpPr/>
            <p:nvPr/>
          </p:nvSpPr>
          <p:spPr>
            <a:xfrm flipH="1">
              <a:off x="9344004"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sp>
        <p:nvSpPr>
          <p:cNvPr id="70" name="Rectangle: Rounded Corners 69">
            <a:extLst>
              <a:ext uri="{FF2B5EF4-FFF2-40B4-BE49-F238E27FC236}">
                <a16:creationId xmlns:a16="http://schemas.microsoft.com/office/drawing/2014/main" id="{1FC07664-AA8B-4C6D-CFD4-550FAD4E06A1}"/>
              </a:ext>
            </a:extLst>
          </p:cNvPr>
          <p:cNvSpPr/>
          <p:nvPr/>
        </p:nvSpPr>
        <p:spPr>
          <a:xfrm>
            <a:off x="5467707" y="1400586"/>
            <a:ext cx="438998" cy="1228097"/>
          </a:xfrm>
          <a:prstGeom prst="roundRect">
            <a:avLst/>
          </a:prstGeom>
          <a:solidFill>
            <a:srgbClr val="A5A0C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71" name="Rectangle: Rounded Corners 70">
            <a:extLst>
              <a:ext uri="{FF2B5EF4-FFF2-40B4-BE49-F238E27FC236}">
                <a16:creationId xmlns:a16="http://schemas.microsoft.com/office/drawing/2014/main" id="{365D78CD-4E02-4BA8-C296-434F2B355670}"/>
              </a:ext>
            </a:extLst>
          </p:cNvPr>
          <p:cNvSpPr/>
          <p:nvPr/>
        </p:nvSpPr>
        <p:spPr>
          <a:xfrm>
            <a:off x="7476133" y="1409974"/>
            <a:ext cx="438998" cy="1228097"/>
          </a:xfrm>
          <a:prstGeom prst="roundRect">
            <a:avLst/>
          </a:prstGeom>
          <a:solidFill>
            <a:srgbClr val="A5A0C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72" name="Rectangle: Rounded Corners 71">
            <a:extLst>
              <a:ext uri="{FF2B5EF4-FFF2-40B4-BE49-F238E27FC236}">
                <a16:creationId xmlns:a16="http://schemas.microsoft.com/office/drawing/2014/main" id="{A61547D8-F570-FF19-F4B9-8378C230A606}"/>
              </a:ext>
            </a:extLst>
          </p:cNvPr>
          <p:cNvSpPr/>
          <p:nvPr/>
        </p:nvSpPr>
        <p:spPr>
          <a:xfrm>
            <a:off x="5476110" y="2416486"/>
            <a:ext cx="438998" cy="209333"/>
          </a:xfrm>
          <a:prstGeom prst="roundRect">
            <a:avLst/>
          </a:prstGeom>
          <a:solidFill>
            <a:srgbClr val="4139E7"/>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1622345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
            <a:extLst>
              <a:ext uri="{FF2B5EF4-FFF2-40B4-BE49-F238E27FC236}">
                <a16:creationId xmlns:a16="http://schemas.microsoft.com/office/drawing/2014/main" id="{8995042E-4DB9-20C0-9F90-F74E70A4977F}"/>
              </a:ext>
            </a:extLst>
          </p:cNvPr>
          <p:cNvSpPr/>
          <p:nvPr/>
        </p:nvSpPr>
        <p:spPr>
          <a:xfrm>
            <a:off x="238905" y="1976877"/>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A</a:t>
            </a:r>
          </a:p>
        </p:txBody>
      </p:sp>
      <p:sp>
        <p:nvSpPr>
          <p:cNvPr id="3" name="A_answer">
            <a:extLst>
              <a:ext uri="{FF2B5EF4-FFF2-40B4-BE49-F238E27FC236}">
                <a16:creationId xmlns:a16="http://schemas.microsoft.com/office/drawing/2014/main" id="{4A7FF24B-B03E-2969-98E0-65DD8261DB64}"/>
              </a:ext>
            </a:extLst>
          </p:cNvPr>
          <p:cNvSpPr/>
          <p:nvPr/>
        </p:nvSpPr>
        <p:spPr>
          <a:xfrm>
            <a:off x="1107255" y="1976878"/>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lnSpcReduction="10000"/>
          </a:bodyPr>
          <a:lstStyle/>
          <a:p>
            <a:pPr algn="ctr"/>
            <a:r>
              <a:rPr lang="en-GB" sz="3300" dirty="0" err="1">
                <a:latin typeface="Times New Roman" panose="02020603050405020304" pitchFamily="18" charset="0"/>
                <a:cs typeface="Times New Roman" panose="02020603050405020304" pitchFamily="18" charset="0"/>
              </a:rPr>
              <a:t>Màu</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đỏ</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không</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thay</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đổi</a:t>
            </a:r>
            <a:r>
              <a:rPr lang="en-GB" sz="3300" dirty="0">
                <a:latin typeface="Times New Roman" panose="02020603050405020304" pitchFamily="18" charset="0"/>
                <a:cs typeface="Times New Roman" panose="02020603050405020304" pitchFamily="18" charset="0"/>
              </a:rPr>
              <a:t>.</a:t>
            </a:r>
          </a:p>
        </p:txBody>
      </p:sp>
      <p:sp>
        <p:nvSpPr>
          <p:cNvPr id="4" name="B">
            <a:extLst>
              <a:ext uri="{FF2B5EF4-FFF2-40B4-BE49-F238E27FC236}">
                <a16:creationId xmlns:a16="http://schemas.microsoft.com/office/drawing/2014/main" id="{63AC715E-F267-7AB2-113C-B2C293102FEB}"/>
              </a:ext>
            </a:extLst>
          </p:cNvPr>
          <p:cNvSpPr/>
          <p:nvPr/>
        </p:nvSpPr>
        <p:spPr>
          <a:xfrm>
            <a:off x="4742318" y="1975844"/>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B</a:t>
            </a:r>
          </a:p>
        </p:txBody>
      </p:sp>
      <p:sp>
        <p:nvSpPr>
          <p:cNvPr id="5" name="B_answer">
            <a:extLst>
              <a:ext uri="{FF2B5EF4-FFF2-40B4-BE49-F238E27FC236}">
                <a16:creationId xmlns:a16="http://schemas.microsoft.com/office/drawing/2014/main" id="{F5D8AD35-3372-1564-0F47-4BD3548A472F}"/>
              </a:ext>
            </a:extLst>
          </p:cNvPr>
          <p:cNvSpPr/>
          <p:nvPr/>
        </p:nvSpPr>
        <p:spPr>
          <a:xfrm>
            <a:off x="5610668" y="1976878"/>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lnSpcReduction="10000"/>
          </a:bodyPr>
          <a:lstStyle/>
          <a:p>
            <a:pPr algn="ctr"/>
            <a:r>
              <a:rPr lang="en-GB" sz="3300" dirty="0" err="1">
                <a:latin typeface="Times New Roman" panose="02020603050405020304" pitchFamily="18" charset="0"/>
                <a:cs typeface="Times New Roman" panose="02020603050405020304" pitchFamily="18" charset="0"/>
              </a:rPr>
              <a:t>Màu</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đỏ</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chuyển</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dần</a:t>
            </a:r>
            <a:r>
              <a:rPr lang="en-GB" sz="3300" dirty="0">
                <a:latin typeface="Times New Roman" panose="02020603050405020304" pitchFamily="18" charset="0"/>
                <a:cs typeface="Times New Roman" panose="02020603050405020304" pitchFamily="18" charset="0"/>
              </a:rPr>
              <a:t> sang </a:t>
            </a:r>
            <a:r>
              <a:rPr lang="en-GB" sz="3300" dirty="0" err="1">
                <a:latin typeface="Times New Roman" panose="02020603050405020304" pitchFamily="18" charset="0"/>
                <a:cs typeface="Times New Roman" panose="02020603050405020304" pitchFamily="18" charset="0"/>
              </a:rPr>
              <a:t>xanh</a:t>
            </a:r>
            <a:r>
              <a:rPr lang="en-GB" sz="3300" dirty="0">
                <a:latin typeface="Times New Roman" panose="02020603050405020304" pitchFamily="18" charset="0"/>
                <a:cs typeface="Times New Roman" panose="02020603050405020304" pitchFamily="18" charset="0"/>
              </a:rPr>
              <a:t>.</a:t>
            </a:r>
          </a:p>
        </p:txBody>
      </p:sp>
      <p:sp>
        <p:nvSpPr>
          <p:cNvPr id="6" name="C">
            <a:extLst>
              <a:ext uri="{FF2B5EF4-FFF2-40B4-BE49-F238E27FC236}">
                <a16:creationId xmlns:a16="http://schemas.microsoft.com/office/drawing/2014/main" id="{F0766208-809D-522A-05BB-B572133494D8}"/>
              </a:ext>
            </a:extLst>
          </p:cNvPr>
          <p:cNvSpPr/>
          <p:nvPr/>
        </p:nvSpPr>
        <p:spPr>
          <a:xfrm>
            <a:off x="238905" y="3185248"/>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C</a:t>
            </a:r>
          </a:p>
        </p:txBody>
      </p:sp>
      <p:sp>
        <p:nvSpPr>
          <p:cNvPr id="7" name="C_answer">
            <a:extLst>
              <a:ext uri="{FF2B5EF4-FFF2-40B4-BE49-F238E27FC236}">
                <a16:creationId xmlns:a16="http://schemas.microsoft.com/office/drawing/2014/main" id="{403721A1-F976-3395-6AD9-713AC470A093}"/>
              </a:ext>
            </a:extLst>
          </p:cNvPr>
          <p:cNvSpPr/>
          <p:nvPr/>
        </p:nvSpPr>
        <p:spPr>
          <a:xfrm>
            <a:off x="1107255" y="3184215"/>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lnSpcReduction="10000"/>
          </a:bodyPr>
          <a:lstStyle/>
          <a:p>
            <a:pPr algn="ctr"/>
            <a:r>
              <a:rPr lang="en-GB" sz="3300" dirty="0" err="1">
                <a:latin typeface="Times New Roman" panose="02020603050405020304" pitchFamily="18" charset="0"/>
                <a:cs typeface="Times New Roman" panose="02020603050405020304" pitchFamily="18" charset="0"/>
              </a:rPr>
              <a:t>Màu</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xanh</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không</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thay</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đổi</a:t>
            </a:r>
            <a:r>
              <a:rPr lang="en-GB" sz="3300" dirty="0">
                <a:latin typeface="Times New Roman" panose="02020603050405020304" pitchFamily="18" charset="0"/>
                <a:cs typeface="Times New Roman" panose="02020603050405020304" pitchFamily="18" charset="0"/>
              </a:rPr>
              <a:t>.</a:t>
            </a:r>
          </a:p>
        </p:txBody>
      </p:sp>
      <p:sp>
        <p:nvSpPr>
          <p:cNvPr id="8" name="D">
            <a:extLst>
              <a:ext uri="{FF2B5EF4-FFF2-40B4-BE49-F238E27FC236}">
                <a16:creationId xmlns:a16="http://schemas.microsoft.com/office/drawing/2014/main" id="{A78400BE-D382-D7DA-CE99-1138CF4F4BCA}"/>
              </a:ext>
            </a:extLst>
          </p:cNvPr>
          <p:cNvSpPr/>
          <p:nvPr/>
        </p:nvSpPr>
        <p:spPr>
          <a:xfrm>
            <a:off x="4742318" y="3184215"/>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D</a:t>
            </a:r>
          </a:p>
        </p:txBody>
      </p:sp>
      <p:sp>
        <p:nvSpPr>
          <p:cNvPr id="9" name="D_answer">
            <a:extLst>
              <a:ext uri="{FF2B5EF4-FFF2-40B4-BE49-F238E27FC236}">
                <a16:creationId xmlns:a16="http://schemas.microsoft.com/office/drawing/2014/main" id="{12B5A4CA-942A-E63E-EEE7-39521E69D87C}"/>
              </a:ext>
            </a:extLst>
          </p:cNvPr>
          <p:cNvSpPr/>
          <p:nvPr/>
        </p:nvSpPr>
        <p:spPr>
          <a:xfrm>
            <a:off x="5610668" y="3184215"/>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lnSpcReduction="10000"/>
          </a:bodyPr>
          <a:lstStyle/>
          <a:p>
            <a:pPr algn="ctr"/>
            <a:r>
              <a:rPr lang="en-GB" sz="3300" dirty="0" err="1">
                <a:latin typeface="Times New Roman" panose="02020603050405020304" pitchFamily="18" charset="0"/>
                <a:cs typeface="Times New Roman" panose="02020603050405020304" pitchFamily="18" charset="0"/>
              </a:rPr>
              <a:t>Màu</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xanh</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chuyển</a:t>
            </a:r>
            <a:r>
              <a:rPr lang="en-GB" sz="3300" dirty="0">
                <a:latin typeface="Times New Roman" panose="02020603050405020304" pitchFamily="18" charset="0"/>
                <a:cs typeface="Times New Roman" panose="02020603050405020304" pitchFamily="18" charset="0"/>
              </a:rPr>
              <a:t> </a:t>
            </a:r>
            <a:r>
              <a:rPr lang="en-GB" sz="3300" dirty="0" err="1">
                <a:latin typeface="Times New Roman" panose="02020603050405020304" pitchFamily="18" charset="0"/>
                <a:cs typeface="Times New Roman" panose="02020603050405020304" pitchFamily="18" charset="0"/>
              </a:rPr>
              <a:t>dần</a:t>
            </a:r>
            <a:r>
              <a:rPr lang="en-GB" sz="3300" dirty="0">
                <a:latin typeface="Times New Roman" panose="02020603050405020304" pitchFamily="18" charset="0"/>
                <a:cs typeface="Times New Roman" panose="02020603050405020304" pitchFamily="18" charset="0"/>
              </a:rPr>
              <a:t> sang </a:t>
            </a:r>
            <a:r>
              <a:rPr lang="en-GB" sz="3300" dirty="0" err="1">
                <a:latin typeface="Times New Roman" panose="02020603050405020304" pitchFamily="18" charset="0"/>
                <a:cs typeface="Times New Roman" panose="02020603050405020304" pitchFamily="18" charset="0"/>
              </a:rPr>
              <a:t>đỏ</a:t>
            </a:r>
            <a:r>
              <a:rPr lang="en-GB" sz="3300" dirty="0">
                <a:latin typeface="Times New Roman" panose="02020603050405020304" pitchFamily="18" charset="0"/>
                <a:cs typeface="Times New Roman" panose="02020603050405020304" pitchFamily="18" charset="0"/>
              </a:rPr>
              <a:t>.</a:t>
            </a:r>
          </a:p>
        </p:txBody>
      </p:sp>
      <p:sp>
        <p:nvSpPr>
          <p:cNvPr id="10" name="Question box">
            <a:extLst>
              <a:ext uri="{FF2B5EF4-FFF2-40B4-BE49-F238E27FC236}">
                <a16:creationId xmlns:a16="http://schemas.microsoft.com/office/drawing/2014/main" id="{21547EE7-098D-F738-31A8-6DA67F9453B1}"/>
              </a:ext>
            </a:extLst>
          </p:cNvPr>
          <p:cNvSpPr/>
          <p:nvPr/>
        </p:nvSpPr>
        <p:spPr>
          <a:xfrm>
            <a:off x="237713" y="229539"/>
            <a:ext cx="8640000" cy="1620000"/>
          </a:xfrm>
          <a:prstGeom prst="roundRect">
            <a:avLst/>
          </a:pr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lnSpcReduction="10000"/>
          </a:bodyPr>
          <a:lstStyle/>
          <a:p>
            <a:pPr algn="ctr"/>
            <a:r>
              <a:rPr lang="en-GB" sz="3300" b="1" dirty="0" err="1">
                <a:solidFill>
                  <a:srgbClr val="FF0000"/>
                </a:solidFill>
                <a:latin typeface="Times New Roman" panose="02020603050405020304" pitchFamily="18" charset="0"/>
                <a:cs typeface="Times New Roman" panose="02020603050405020304" pitchFamily="18" charset="0"/>
              </a:rPr>
              <a:t>Câu</a:t>
            </a:r>
            <a:r>
              <a:rPr lang="en-GB" sz="3300" b="1" dirty="0">
                <a:solidFill>
                  <a:srgbClr val="FF0000"/>
                </a:solidFill>
                <a:latin typeface="Times New Roman" panose="02020603050405020304" pitchFamily="18" charset="0"/>
                <a:cs typeface="Times New Roman" panose="02020603050405020304" pitchFamily="18" charset="0"/>
              </a:rPr>
              <a:t> 2.</a:t>
            </a:r>
            <a:r>
              <a:rPr lang="vi-VN" sz="3300" b="1" dirty="0">
                <a:solidFill>
                  <a:srgbClr val="FF0000"/>
                </a:solidFill>
                <a:latin typeface="Times New Roman" panose="02020603050405020304" pitchFamily="18" charset="0"/>
                <a:cs typeface="Times New Roman" panose="02020603050405020304" pitchFamily="18" charset="0"/>
              </a:rPr>
              <a:t> </a:t>
            </a:r>
            <a:r>
              <a:rPr lang="vi-VN" sz="3300" b="1" dirty="0">
                <a:solidFill>
                  <a:schemeClr val="bg1"/>
                </a:solidFill>
                <a:latin typeface="Times New Roman" panose="02020603050405020304" pitchFamily="18" charset="0"/>
                <a:cs typeface="Times New Roman" panose="02020603050405020304" pitchFamily="18" charset="0"/>
              </a:rPr>
              <a:t>Cho một mẫu giấy quỳ tím vào dung dịch NaOH. Thêm từ từ dung dịch HCl vào cho đến dư ta thấy màu giấy quì</a:t>
            </a:r>
            <a:endParaRPr lang="en-GB" sz="3600" dirty="0">
              <a:solidFill>
                <a:schemeClr val="bg1"/>
              </a:solidFill>
              <a:latin typeface="Times New Roman" panose="02020603050405020304" pitchFamily="18" charset="0"/>
              <a:cs typeface="Times New Roman" panose="02020603050405020304" pitchFamily="18" charset="0"/>
            </a:endParaRPr>
          </a:p>
        </p:txBody>
      </p:sp>
      <p:sp>
        <p:nvSpPr>
          <p:cNvPr id="11" name="Score Button">
            <a:hlinkClick r:id="" action="ppaction://hlinkshowjump?jump=nextslide" tooltip="Next Question!" highlightClick="1">
              <a:snd r:embed="rId5" name="click.wav"/>
            </a:hlinkClick>
            <a:extLst>
              <a:ext uri="{FF2B5EF4-FFF2-40B4-BE49-F238E27FC236}">
                <a16:creationId xmlns:a16="http://schemas.microsoft.com/office/drawing/2014/main" id="{C6A20F79-C3D6-95C6-EDFC-BAB197AB401D}"/>
              </a:ext>
            </a:extLst>
          </p:cNvPr>
          <p:cNvSpPr/>
          <p:nvPr/>
        </p:nvSpPr>
        <p:spPr>
          <a:xfrm>
            <a:off x="8337713" y="4535922"/>
            <a:ext cx="540000" cy="405000"/>
          </a:xfrm>
          <a:prstGeom prst="roundRect">
            <a:avLst/>
          </a:prstGeom>
          <a:solidFill>
            <a:schemeClr val="accent1">
              <a:lumMod val="50000"/>
              <a:alpha val="50000"/>
            </a:schemeClr>
          </a:solidFill>
          <a:ln w="7620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100" dirty="0">
                <a:solidFill>
                  <a:schemeClr val="accent1">
                    <a:lumMod val="60000"/>
                    <a:lumOff val="40000"/>
                  </a:schemeClr>
                </a:solidFill>
                <a:latin typeface="Times New Roman" panose="02020603050405020304" pitchFamily="18" charset="0"/>
                <a:cs typeface="Times New Roman" panose="02020603050405020304" pitchFamily="18" charset="0"/>
              </a:rPr>
              <a:t>&gt;</a:t>
            </a:r>
            <a:endParaRPr lang="en-GB" sz="3300" dirty="0">
              <a:solidFill>
                <a:schemeClr val="accent1">
                  <a:lumMod val="60000"/>
                  <a:lumOff val="4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7425163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3"/>
                    </p:tgtEl>
                  </p:cond>
                </p:stCondLst>
                <p:endSync evt="end" delay="0">
                  <p:rtn val="all"/>
                </p:endSync>
                <p:childTnLst>
                  <p:par>
                    <p:cTn id="3" fill="hold">
                      <p:stCondLst>
                        <p:cond delay="0"/>
                      </p:stCondLst>
                      <p:childTnLst>
                        <p:par>
                          <p:cTn id="4" fill="hold">
                            <p:stCondLst>
                              <p:cond delay="0"/>
                            </p:stCondLst>
                            <p:childTnLst>
                              <p:par>
                                <p:cTn id="5" presetID="1" presetClass="emph" presetSubtype="2" fill="hold" nodeType="clickEffect">
                                  <p:stCondLst>
                                    <p:cond delay="0"/>
                                  </p:stCondLst>
                                  <p:childTnLst>
                                    <p:animClr clrSpc="rgb" dir="cw">
                                      <p:cBhvr>
                                        <p:cTn id="6" dur="250" fill="hold"/>
                                        <p:tgtEl>
                                          <p:spTgt spid="3"/>
                                        </p:tgtEl>
                                        <p:attrNameLst>
                                          <p:attrName>fillcolor</p:attrName>
                                        </p:attrNameLst>
                                      </p:cBhvr>
                                      <p:to>
                                        <a:srgbClr val="FF0066"/>
                                      </p:to>
                                    </p:animClr>
                                    <p:set>
                                      <p:cBhvr>
                                        <p:cTn id="7" dur="250" fill="hold"/>
                                        <p:tgtEl>
                                          <p:spTgt spid="3"/>
                                        </p:tgtEl>
                                        <p:attrNameLst>
                                          <p:attrName>fill.type</p:attrName>
                                        </p:attrNameLst>
                                      </p:cBhvr>
                                      <p:to>
                                        <p:strVal val="solid"/>
                                      </p:to>
                                    </p:set>
                                    <p:set>
                                      <p:cBhvr>
                                        <p:cTn id="8" dur="250" fill="hold"/>
                                        <p:tgtEl>
                                          <p:spTgt spid="3"/>
                                        </p:tgtEl>
                                        <p:attrNameLst>
                                          <p:attrName>fill.on</p:attrName>
                                        </p:attrNameLst>
                                      </p:cBhvr>
                                      <p:to>
                                        <p:strVal val="true"/>
                                      </p:to>
                                    </p:set>
                                  </p:childTnLst>
                                  <p:subTnLst>
                                    <p:audio>
                                      <p:cMediaNode>
                                        <p:cTn display="0" masterRel="sameClick">
                                          <p:stCondLst>
                                            <p:cond evt="begin" delay="0">
                                              <p:tn val="5"/>
                                            </p:cond>
                                          </p:stCondLst>
                                          <p:endCondLst>
                                            <p:cond evt="onStopAudio" delay="0">
                                              <p:tgtEl>
                                                <p:sldTgt/>
                                              </p:tgtEl>
                                            </p:cond>
                                          </p:endCondLst>
                                        </p:cTn>
                                        <p:tgtEl>
                                          <p:sndTgt r:embed="rId3" name="whoosh.wav"/>
                                        </p:tgtEl>
                                      </p:cMediaNode>
                                    </p:audio>
                                  </p:subTnLst>
                                </p:cTn>
                              </p:par>
                              <p:par>
                                <p:cTn id="9" presetID="1" presetClass="emph" presetSubtype="2" fill="hold" nodeType="withEffect">
                                  <p:stCondLst>
                                    <p:cond delay="0"/>
                                  </p:stCondLst>
                                  <p:childTnLst>
                                    <p:animClr clrSpc="rgb" dir="cw">
                                      <p:cBhvr>
                                        <p:cTn id="10" dur="250" fill="hold"/>
                                        <p:tgtEl>
                                          <p:spTgt spid="2"/>
                                        </p:tgtEl>
                                        <p:attrNameLst>
                                          <p:attrName>fillcolor</p:attrName>
                                        </p:attrNameLst>
                                      </p:cBhvr>
                                      <p:to>
                                        <a:srgbClr val="FF0066"/>
                                      </p:to>
                                    </p:animClr>
                                    <p:set>
                                      <p:cBhvr>
                                        <p:cTn id="11" dur="250" fill="hold"/>
                                        <p:tgtEl>
                                          <p:spTgt spid="2"/>
                                        </p:tgtEl>
                                        <p:attrNameLst>
                                          <p:attrName>fill.type</p:attrName>
                                        </p:attrNameLst>
                                      </p:cBhvr>
                                      <p:to>
                                        <p:strVal val="solid"/>
                                      </p:to>
                                    </p:set>
                                    <p:set>
                                      <p:cBhvr>
                                        <p:cTn id="12" dur="250" fill="hold"/>
                                        <p:tgtEl>
                                          <p:spTgt spid="2"/>
                                        </p:tgtEl>
                                        <p:attrNameLst>
                                          <p:attrName>fill.on</p:attrName>
                                        </p:attrNameLst>
                                      </p:cBhvr>
                                      <p:to>
                                        <p:strVal val="true"/>
                                      </p:to>
                                    </p:set>
                                  </p:childTnLst>
                                </p:cTn>
                              </p:par>
                            </p:childTnLst>
                          </p:cTn>
                        </p:par>
                      </p:childTnLst>
                    </p:cTn>
                  </p:par>
                </p:childTnLst>
              </p:cTn>
              <p:nextCondLst>
                <p:cond evt="onClick" delay="0">
                  <p:tgtEl>
                    <p:spTgt spid="3"/>
                  </p:tgtEl>
                </p:cond>
              </p:nextCondLst>
            </p:seq>
            <p:seq concurrent="1" nextAc="seek">
              <p:cTn id="13" restart="whenNotActive" fill="hold" evtFilter="cancelBubble" nodeType="interactiveSeq">
                <p:stCondLst>
                  <p:cond evt="onClick" delay="0">
                    <p:tgtEl>
                      <p:spTgt spid="5"/>
                    </p:tgtEl>
                  </p:cond>
                </p:stCondLst>
                <p:endSync evt="end" delay="0">
                  <p:rtn val="all"/>
                </p:endSync>
                <p:childTnLst>
                  <p:par>
                    <p:cTn id="14" fill="hold">
                      <p:stCondLst>
                        <p:cond delay="0"/>
                      </p:stCondLst>
                      <p:childTnLst>
                        <p:par>
                          <p:cTn id="15" fill="hold">
                            <p:stCondLst>
                              <p:cond delay="0"/>
                            </p:stCondLst>
                            <p:childTnLst>
                              <p:par>
                                <p:cTn id="16" presetID="1" presetClass="emph" presetSubtype="2" fill="hold" nodeType="clickEffect">
                                  <p:stCondLst>
                                    <p:cond delay="0"/>
                                  </p:stCondLst>
                                  <p:childTnLst>
                                    <p:animClr clrSpc="rgb" dir="cw">
                                      <p:cBhvr>
                                        <p:cTn id="17" dur="250" fill="hold"/>
                                        <p:tgtEl>
                                          <p:spTgt spid="5"/>
                                        </p:tgtEl>
                                        <p:attrNameLst>
                                          <p:attrName>fillcolor</p:attrName>
                                        </p:attrNameLst>
                                      </p:cBhvr>
                                      <p:to>
                                        <a:srgbClr val="FF0066"/>
                                      </p:to>
                                    </p:animClr>
                                    <p:set>
                                      <p:cBhvr>
                                        <p:cTn id="18" dur="250" fill="hold"/>
                                        <p:tgtEl>
                                          <p:spTgt spid="5"/>
                                        </p:tgtEl>
                                        <p:attrNameLst>
                                          <p:attrName>fill.type</p:attrName>
                                        </p:attrNameLst>
                                      </p:cBhvr>
                                      <p:to>
                                        <p:strVal val="solid"/>
                                      </p:to>
                                    </p:set>
                                    <p:set>
                                      <p:cBhvr>
                                        <p:cTn id="19" dur="250" fill="hold"/>
                                        <p:tgtEl>
                                          <p:spTgt spid="5"/>
                                        </p:tgtEl>
                                        <p:attrNameLst>
                                          <p:attrName>fill.on</p:attrName>
                                        </p:attrNameLst>
                                      </p:cBhvr>
                                      <p:to>
                                        <p:strVal val="true"/>
                                      </p:to>
                                    </p:set>
                                  </p:childTnLst>
                                  <p:subTnLst>
                                    <p:audio>
                                      <p:cMediaNode>
                                        <p:cTn display="0" masterRel="sameClick">
                                          <p:stCondLst>
                                            <p:cond evt="begin" delay="0">
                                              <p:tn val="16"/>
                                            </p:cond>
                                          </p:stCondLst>
                                          <p:endCondLst>
                                            <p:cond evt="onStopAudio" delay="0">
                                              <p:tgtEl>
                                                <p:sldTgt/>
                                              </p:tgtEl>
                                            </p:cond>
                                          </p:endCondLst>
                                        </p:cTn>
                                        <p:tgtEl>
                                          <p:sndTgt r:embed="rId3" name="whoosh.wav"/>
                                        </p:tgtEl>
                                      </p:cMediaNode>
                                    </p:audio>
                                  </p:subTnLst>
                                </p:cTn>
                              </p:par>
                              <p:par>
                                <p:cTn id="20" presetID="1" presetClass="emph" presetSubtype="2" fill="hold" nodeType="withEffect">
                                  <p:stCondLst>
                                    <p:cond delay="0"/>
                                  </p:stCondLst>
                                  <p:childTnLst>
                                    <p:animClr clrSpc="rgb" dir="cw">
                                      <p:cBhvr>
                                        <p:cTn id="21" dur="250" fill="hold"/>
                                        <p:tgtEl>
                                          <p:spTgt spid="4"/>
                                        </p:tgtEl>
                                        <p:attrNameLst>
                                          <p:attrName>fillcolor</p:attrName>
                                        </p:attrNameLst>
                                      </p:cBhvr>
                                      <p:to>
                                        <a:srgbClr val="FF0066"/>
                                      </p:to>
                                    </p:animClr>
                                    <p:set>
                                      <p:cBhvr>
                                        <p:cTn id="22" dur="250" fill="hold"/>
                                        <p:tgtEl>
                                          <p:spTgt spid="4"/>
                                        </p:tgtEl>
                                        <p:attrNameLst>
                                          <p:attrName>fill.type</p:attrName>
                                        </p:attrNameLst>
                                      </p:cBhvr>
                                      <p:to>
                                        <p:strVal val="solid"/>
                                      </p:to>
                                    </p:set>
                                    <p:set>
                                      <p:cBhvr>
                                        <p:cTn id="23" dur="250" fill="hold"/>
                                        <p:tgtEl>
                                          <p:spTgt spid="4"/>
                                        </p:tgtEl>
                                        <p:attrNameLst>
                                          <p:attrName>fill.on</p:attrName>
                                        </p:attrNameLst>
                                      </p:cBhvr>
                                      <p:to>
                                        <p:strVal val="true"/>
                                      </p:to>
                                    </p:set>
                                  </p:childTnLst>
                                </p:cTn>
                              </p:par>
                            </p:childTnLst>
                          </p:cTn>
                        </p:par>
                      </p:childTnLst>
                    </p:cTn>
                  </p:par>
                </p:childTnLst>
              </p:cTn>
              <p:nextCondLst>
                <p:cond evt="onClick" delay="0">
                  <p:tgtEl>
                    <p:spTgt spid="5"/>
                  </p:tgtEl>
                </p:cond>
              </p:nextCondLst>
            </p:seq>
            <p:seq concurrent="1" nextAc="seek">
              <p:cTn id="24" restart="whenNotActive" fill="hold" evtFilter="cancelBubble" nodeType="interactiveSeq">
                <p:stCondLst>
                  <p:cond evt="onClick" delay="0">
                    <p:tgtEl>
                      <p:spTgt spid="7"/>
                    </p:tgtEl>
                  </p:cond>
                </p:stCondLst>
                <p:endSync evt="end" delay="0">
                  <p:rtn val="all"/>
                </p:endSync>
                <p:childTnLst>
                  <p:par>
                    <p:cTn id="25" fill="hold">
                      <p:stCondLst>
                        <p:cond delay="0"/>
                      </p:stCondLst>
                      <p:childTnLst>
                        <p:par>
                          <p:cTn id="26" fill="hold">
                            <p:stCondLst>
                              <p:cond delay="0"/>
                            </p:stCondLst>
                            <p:childTnLst>
                              <p:par>
                                <p:cTn id="27" presetID="1" presetClass="emph" presetSubtype="2" fill="hold" nodeType="withEffect">
                                  <p:stCondLst>
                                    <p:cond delay="0"/>
                                  </p:stCondLst>
                                  <p:childTnLst>
                                    <p:animClr clrSpc="rgb" dir="cw">
                                      <p:cBhvr>
                                        <p:cTn id="28" dur="250" fill="hold"/>
                                        <p:tgtEl>
                                          <p:spTgt spid="7"/>
                                        </p:tgtEl>
                                        <p:attrNameLst>
                                          <p:attrName>fillcolor</p:attrName>
                                        </p:attrNameLst>
                                      </p:cBhvr>
                                      <p:to>
                                        <a:srgbClr val="FF0066"/>
                                      </p:to>
                                    </p:animClr>
                                    <p:set>
                                      <p:cBhvr>
                                        <p:cTn id="29" dur="250" fill="hold"/>
                                        <p:tgtEl>
                                          <p:spTgt spid="7"/>
                                        </p:tgtEl>
                                        <p:attrNameLst>
                                          <p:attrName>fill.type</p:attrName>
                                        </p:attrNameLst>
                                      </p:cBhvr>
                                      <p:to>
                                        <p:strVal val="solid"/>
                                      </p:to>
                                    </p:set>
                                    <p:set>
                                      <p:cBhvr>
                                        <p:cTn id="30" dur="250" fill="hold"/>
                                        <p:tgtEl>
                                          <p:spTgt spid="7"/>
                                        </p:tgtEl>
                                        <p:attrNameLst>
                                          <p:attrName>fill.on</p:attrName>
                                        </p:attrNameLst>
                                      </p:cBhvr>
                                      <p:to>
                                        <p:strVal val="true"/>
                                      </p:to>
                                    </p:set>
                                  </p:childTnLst>
                                  <p:subTnLst>
                                    <p:audio>
                                      <p:cMediaNode>
                                        <p:cTn display="0" masterRel="sameClick">
                                          <p:stCondLst>
                                            <p:cond evt="begin" delay="0">
                                              <p:tn val="27"/>
                                            </p:cond>
                                          </p:stCondLst>
                                          <p:endCondLst>
                                            <p:cond evt="onStopAudio" delay="0">
                                              <p:tgtEl>
                                                <p:sldTgt/>
                                              </p:tgtEl>
                                            </p:cond>
                                          </p:endCondLst>
                                        </p:cTn>
                                        <p:tgtEl>
                                          <p:sndTgt r:embed="rId3" name="whoosh.wav"/>
                                        </p:tgtEl>
                                      </p:cMediaNode>
                                    </p:audio>
                                  </p:subTnLst>
                                </p:cTn>
                              </p:par>
                              <p:par>
                                <p:cTn id="31" presetID="1" presetClass="emph" presetSubtype="2" fill="hold" nodeType="withEffect">
                                  <p:stCondLst>
                                    <p:cond delay="0"/>
                                  </p:stCondLst>
                                  <p:childTnLst>
                                    <p:animClr clrSpc="rgb" dir="cw">
                                      <p:cBhvr>
                                        <p:cTn id="32" dur="250" fill="hold"/>
                                        <p:tgtEl>
                                          <p:spTgt spid="6"/>
                                        </p:tgtEl>
                                        <p:attrNameLst>
                                          <p:attrName>fillcolor</p:attrName>
                                        </p:attrNameLst>
                                      </p:cBhvr>
                                      <p:to>
                                        <a:srgbClr val="FF0066"/>
                                      </p:to>
                                    </p:animClr>
                                    <p:set>
                                      <p:cBhvr>
                                        <p:cTn id="33" dur="250" fill="hold"/>
                                        <p:tgtEl>
                                          <p:spTgt spid="6"/>
                                        </p:tgtEl>
                                        <p:attrNameLst>
                                          <p:attrName>fill.type</p:attrName>
                                        </p:attrNameLst>
                                      </p:cBhvr>
                                      <p:to>
                                        <p:strVal val="solid"/>
                                      </p:to>
                                    </p:set>
                                    <p:set>
                                      <p:cBhvr>
                                        <p:cTn id="34" dur="250" fill="hold"/>
                                        <p:tgtEl>
                                          <p:spTgt spid="6"/>
                                        </p:tgtEl>
                                        <p:attrNameLst>
                                          <p:attrName>fill.on</p:attrName>
                                        </p:attrNameLst>
                                      </p:cBhvr>
                                      <p:to>
                                        <p:strVal val="true"/>
                                      </p:to>
                                    </p:set>
                                  </p:childTnLst>
                                </p:cTn>
                              </p:par>
                            </p:childTnLst>
                          </p:cTn>
                        </p:par>
                      </p:childTnLst>
                    </p:cTn>
                  </p:par>
                </p:childTnLst>
              </p:cTn>
              <p:nextCondLst>
                <p:cond evt="onClick" delay="0">
                  <p:tgtEl>
                    <p:spTgt spid="7"/>
                  </p:tgtEl>
                </p:cond>
              </p:nextCondLst>
            </p:seq>
            <p:seq concurrent="1" nextAc="seek">
              <p:cTn id="35" restart="whenNotActive" fill="hold" evtFilter="cancelBubble" nodeType="interactiveSeq">
                <p:stCondLst>
                  <p:cond evt="onClick" delay="0">
                    <p:tgtEl>
                      <p:spTgt spid="9"/>
                    </p:tgtEl>
                  </p:cond>
                </p:stCondLst>
                <p:endSync evt="end" delay="0">
                  <p:rtn val="all"/>
                </p:endSync>
                <p:childTnLst>
                  <p:par>
                    <p:cTn id="36" fill="hold">
                      <p:stCondLst>
                        <p:cond delay="0"/>
                      </p:stCondLst>
                      <p:childTnLst>
                        <p:par>
                          <p:cTn id="37" fill="hold">
                            <p:stCondLst>
                              <p:cond delay="0"/>
                            </p:stCondLst>
                            <p:childTnLst>
                              <p:par>
                                <p:cTn id="38" presetID="1" presetClass="emph" presetSubtype="2" fill="hold" nodeType="clickEffect">
                                  <p:stCondLst>
                                    <p:cond delay="0"/>
                                  </p:stCondLst>
                                  <p:childTnLst>
                                    <p:animClr clrSpc="rgb" dir="cw">
                                      <p:cBhvr>
                                        <p:cTn id="39" dur="250" fill="hold"/>
                                        <p:tgtEl>
                                          <p:spTgt spid="9"/>
                                        </p:tgtEl>
                                        <p:attrNameLst>
                                          <p:attrName>fillcolor</p:attrName>
                                        </p:attrNameLst>
                                      </p:cBhvr>
                                      <p:to>
                                        <a:srgbClr val="92D050"/>
                                      </p:to>
                                    </p:animClr>
                                    <p:set>
                                      <p:cBhvr>
                                        <p:cTn id="40" dur="250" fill="hold"/>
                                        <p:tgtEl>
                                          <p:spTgt spid="9"/>
                                        </p:tgtEl>
                                        <p:attrNameLst>
                                          <p:attrName>fill.type</p:attrName>
                                        </p:attrNameLst>
                                      </p:cBhvr>
                                      <p:to>
                                        <p:strVal val="solid"/>
                                      </p:to>
                                    </p:set>
                                    <p:set>
                                      <p:cBhvr>
                                        <p:cTn id="41" dur="250" fill="hold"/>
                                        <p:tgtEl>
                                          <p:spTgt spid="9"/>
                                        </p:tgtEl>
                                        <p:attrNameLst>
                                          <p:attrName>fill.on</p:attrName>
                                        </p:attrNameLst>
                                      </p:cBhvr>
                                      <p:to>
                                        <p:strVal val="true"/>
                                      </p:to>
                                    </p:set>
                                  </p:childTnLst>
                                  <p:subTnLst>
                                    <p:audio>
                                      <p:cMediaNode>
                                        <p:cTn display="0" masterRel="sameClick">
                                          <p:stCondLst>
                                            <p:cond evt="begin" delay="0">
                                              <p:tn val="38"/>
                                            </p:cond>
                                          </p:stCondLst>
                                          <p:endCondLst>
                                            <p:cond evt="onStopAudio" delay="0">
                                              <p:tgtEl>
                                                <p:sldTgt/>
                                              </p:tgtEl>
                                            </p:cond>
                                          </p:endCondLst>
                                        </p:cTn>
                                        <p:tgtEl>
                                          <p:sndTgt r:embed="rId4" name="chimes.wav"/>
                                        </p:tgtEl>
                                      </p:cMediaNode>
                                    </p:audio>
                                  </p:subTnLst>
                                </p:cTn>
                              </p:par>
                              <p:par>
                                <p:cTn id="42" presetID="1" presetClass="emph" presetSubtype="2" fill="hold" nodeType="withEffect">
                                  <p:stCondLst>
                                    <p:cond delay="0"/>
                                  </p:stCondLst>
                                  <p:childTnLst>
                                    <p:animClr clrSpc="rgb" dir="cw">
                                      <p:cBhvr>
                                        <p:cTn id="43" dur="250" fill="hold"/>
                                        <p:tgtEl>
                                          <p:spTgt spid="8"/>
                                        </p:tgtEl>
                                        <p:attrNameLst>
                                          <p:attrName>fillcolor</p:attrName>
                                        </p:attrNameLst>
                                      </p:cBhvr>
                                      <p:to>
                                        <a:srgbClr val="92D050"/>
                                      </p:to>
                                    </p:animClr>
                                    <p:set>
                                      <p:cBhvr>
                                        <p:cTn id="44" dur="250" fill="hold"/>
                                        <p:tgtEl>
                                          <p:spTgt spid="8"/>
                                        </p:tgtEl>
                                        <p:attrNameLst>
                                          <p:attrName>fill.type</p:attrName>
                                        </p:attrNameLst>
                                      </p:cBhvr>
                                      <p:to>
                                        <p:strVal val="solid"/>
                                      </p:to>
                                    </p:set>
                                    <p:set>
                                      <p:cBhvr>
                                        <p:cTn id="45" dur="250" fill="hold"/>
                                        <p:tgtEl>
                                          <p:spTgt spid="8"/>
                                        </p:tgtEl>
                                        <p:attrNameLst>
                                          <p:attrName>fill.on</p:attrName>
                                        </p:attrNameLst>
                                      </p:cBhvr>
                                      <p:to>
                                        <p:strVal val="true"/>
                                      </p:to>
                                    </p:set>
                                  </p:childTnLst>
                                </p:cTn>
                              </p:par>
                            </p:childTnLst>
                          </p:cTn>
                        </p:par>
                      </p:childTnLst>
                    </p:cTn>
                  </p:par>
                </p:childTnLst>
              </p:cTn>
              <p:nextCondLst>
                <p:cond evt="onClick" delay="0">
                  <p:tgtEl>
                    <p:spTgt spid="9"/>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
            <a:extLst>
              <a:ext uri="{FF2B5EF4-FFF2-40B4-BE49-F238E27FC236}">
                <a16:creationId xmlns:a16="http://schemas.microsoft.com/office/drawing/2014/main" id="{6C8F3E7C-8DA6-9A6A-C0C7-C8956911FB5E}"/>
              </a:ext>
            </a:extLst>
          </p:cNvPr>
          <p:cNvSpPr/>
          <p:nvPr/>
        </p:nvSpPr>
        <p:spPr>
          <a:xfrm>
            <a:off x="238905" y="1976877"/>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A</a:t>
            </a:r>
          </a:p>
        </p:txBody>
      </p:sp>
      <p:sp>
        <p:nvSpPr>
          <p:cNvPr id="3" name="A_answer">
            <a:extLst>
              <a:ext uri="{FF2B5EF4-FFF2-40B4-BE49-F238E27FC236}">
                <a16:creationId xmlns:a16="http://schemas.microsoft.com/office/drawing/2014/main" id="{86273430-37E6-6DEF-5CA2-68CB4174DEC9}"/>
              </a:ext>
            </a:extLst>
          </p:cNvPr>
          <p:cNvSpPr/>
          <p:nvPr/>
        </p:nvSpPr>
        <p:spPr>
          <a:xfrm>
            <a:off x="1107255" y="1976878"/>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GB" sz="3300" dirty="0">
                <a:latin typeface="Times New Roman" panose="02020603050405020304" pitchFamily="18" charset="0"/>
                <a:cs typeface="Times New Roman" panose="02020603050405020304" pitchFamily="18" charset="0"/>
              </a:rPr>
              <a:t>Dung </a:t>
            </a:r>
            <a:r>
              <a:rPr lang="en-GB" sz="3300" dirty="0" err="1">
                <a:latin typeface="Times New Roman" panose="02020603050405020304" pitchFamily="18" charset="0"/>
                <a:cs typeface="Times New Roman" panose="02020603050405020304" pitchFamily="18" charset="0"/>
              </a:rPr>
              <a:t>dịch</a:t>
            </a:r>
            <a:r>
              <a:rPr lang="en-GB" sz="3300" dirty="0">
                <a:latin typeface="Times New Roman" panose="02020603050405020304" pitchFamily="18" charset="0"/>
                <a:cs typeface="Times New Roman" panose="02020603050405020304" pitchFamily="18" charset="0"/>
              </a:rPr>
              <a:t> HCl</a:t>
            </a:r>
          </a:p>
        </p:txBody>
      </p:sp>
      <p:sp>
        <p:nvSpPr>
          <p:cNvPr id="4" name="B">
            <a:extLst>
              <a:ext uri="{FF2B5EF4-FFF2-40B4-BE49-F238E27FC236}">
                <a16:creationId xmlns:a16="http://schemas.microsoft.com/office/drawing/2014/main" id="{4BC8B927-BE23-9C1B-5907-DC24551C7A04}"/>
              </a:ext>
            </a:extLst>
          </p:cNvPr>
          <p:cNvSpPr/>
          <p:nvPr/>
        </p:nvSpPr>
        <p:spPr>
          <a:xfrm>
            <a:off x="4742318" y="1975844"/>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B</a:t>
            </a:r>
          </a:p>
        </p:txBody>
      </p:sp>
      <p:sp>
        <p:nvSpPr>
          <p:cNvPr id="5" name="B_answer">
            <a:extLst>
              <a:ext uri="{FF2B5EF4-FFF2-40B4-BE49-F238E27FC236}">
                <a16:creationId xmlns:a16="http://schemas.microsoft.com/office/drawing/2014/main" id="{56A5A49A-423C-5668-52F6-3119F487E00E}"/>
              </a:ext>
            </a:extLst>
          </p:cNvPr>
          <p:cNvSpPr/>
          <p:nvPr/>
        </p:nvSpPr>
        <p:spPr>
          <a:xfrm>
            <a:off x="5610668" y="1976878"/>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GB" sz="3300" dirty="0">
                <a:latin typeface="Times New Roman" panose="02020603050405020304" pitchFamily="18" charset="0"/>
                <a:cs typeface="Times New Roman" panose="02020603050405020304" pitchFamily="18" charset="0"/>
              </a:rPr>
              <a:t>H</a:t>
            </a:r>
            <a:r>
              <a:rPr lang="en-GB" sz="3300" baseline="-25000" dirty="0">
                <a:latin typeface="Times New Roman" panose="02020603050405020304" pitchFamily="18" charset="0"/>
                <a:cs typeface="Times New Roman" panose="02020603050405020304" pitchFamily="18" charset="0"/>
              </a:rPr>
              <a:t>2</a:t>
            </a:r>
            <a:r>
              <a:rPr lang="en-GB" sz="3300" dirty="0">
                <a:latin typeface="Times New Roman" panose="02020603050405020304" pitchFamily="18" charset="0"/>
                <a:cs typeface="Times New Roman" panose="02020603050405020304" pitchFamily="18" charset="0"/>
              </a:rPr>
              <a:t>O.</a:t>
            </a:r>
          </a:p>
        </p:txBody>
      </p:sp>
      <p:sp>
        <p:nvSpPr>
          <p:cNvPr id="6" name="C">
            <a:extLst>
              <a:ext uri="{FF2B5EF4-FFF2-40B4-BE49-F238E27FC236}">
                <a16:creationId xmlns:a16="http://schemas.microsoft.com/office/drawing/2014/main" id="{DB7C7672-6AA5-6B84-9495-3EB96977947E}"/>
              </a:ext>
            </a:extLst>
          </p:cNvPr>
          <p:cNvSpPr/>
          <p:nvPr/>
        </p:nvSpPr>
        <p:spPr>
          <a:xfrm>
            <a:off x="238905" y="3185248"/>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C</a:t>
            </a:r>
          </a:p>
        </p:txBody>
      </p:sp>
      <p:sp>
        <p:nvSpPr>
          <p:cNvPr id="7" name="C_answer">
            <a:extLst>
              <a:ext uri="{FF2B5EF4-FFF2-40B4-BE49-F238E27FC236}">
                <a16:creationId xmlns:a16="http://schemas.microsoft.com/office/drawing/2014/main" id="{1024D372-C381-807A-A8A5-C8198B4A4D2F}"/>
              </a:ext>
            </a:extLst>
          </p:cNvPr>
          <p:cNvSpPr/>
          <p:nvPr/>
        </p:nvSpPr>
        <p:spPr>
          <a:xfrm>
            <a:off x="1107255" y="3184215"/>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GB" sz="3300" dirty="0">
                <a:latin typeface="Times New Roman" panose="02020603050405020304" pitchFamily="18" charset="0"/>
                <a:cs typeface="Times New Roman" panose="02020603050405020304" pitchFamily="18" charset="0"/>
              </a:rPr>
              <a:t>Dung </a:t>
            </a:r>
            <a:r>
              <a:rPr lang="en-GB" sz="3300" dirty="0" err="1">
                <a:latin typeface="Times New Roman" panose="02020603050405020304" pitchFamily="18" charset="0"/>
                <a:cs typeface="Times New Roman" panose="02020603050405020304" pitchFamily="18" charset="0"/>
              </a:rPr>
              <a:t>dịch</a:t>
            </a:r>
            <a:r>
              <a:rPr lang="en-GB" sz="3300" dirty="0">
                <a:latin typeface="Times New Roman" panose="02020603050405020304" pitchFamily="18" charset="0"/>
                <a:cs typeface="Times New Roman" panose="02020603050405020304" pitchFamily="18" charset="0"/>
              </a:rPr>
              <a:t> NaCl</a:t>
            </a:r>
          </a:p>
        </p:txBody>
      </p:sp>
      <p:sp>
        <p:nvSpPr>
          <p:cNvPr id="8" name="D">
            <a:extLst>
              <a:ext uri="{FF2B5EF4-FFF2-40B4-BE49-F238E27FC236}">
                <a16:creationId xmlns:a16="http://schemas.microsoft.com/office/drawing/2014/main" id="{DCA408E1-DFE9-CC3A-570B-D666D9AE532D}"/>
              </a:ext>
            </a:extLst>
          </p:cNvPr>
          <p:cNvSpPr/>
          <p:nvPr/>
        </p:nvSpPr>
        <p:spPr>
          <a:xfrm>
            <a:off x="4742318" y="3184215"/>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D</a:t>
            </a:r>
          </a:p>
        </p:txBody>
      </p:sp>
      <p:sp>
        <p:nvSpPr>
          <p:cNvPr id="9" name="D_answer">
            <a:extLst>
              <a:ext uri="{FF2B5EF4-FFF2-40B4-BE49-F238E27FC236}">
                <a16:creationId xmlns:a16="http://schemas.microsoft.com/office/drawing/2014/main" id="{AD359F16-3B83-76F1-6C77-F9A5E545A6EB}"/>
              </a:ext>
            </a:extLst>
          </p:cNvPr>
          <p:cNvSpPr/>
          <p:nvPr/>
        </p:nvSpPr>
        <p:spPr>
          <a:xfrm>
            <a:off x="5610668" y="3184215"/>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GB" sz="3300" dirty="0">
                <a:latin typeface="Times New Roman" panose="02020603050405020304" pitchFamily="18" charset="0"/>
                <a:cs typeface="Times New Roman" panose="02020603050405020304" pitchFamily="18" charset="0"/>
              </a:rPr>
              <a:t>Dung </a:t>
            </a:r>
            <a:r>
              <a:rPr lang="en-GB" sz="3300" dirty="0" err="1">
                <a:latin typeface="Times New Roman" panose="02020603050405020304" pitchFamily="18" charset="0"/>
                <a:cs typeface="Times New Roman" panose="02020603050405020304" pitchFamily="18" charset="0"/>
              </a:rPr>
              <a:t>dịch</a:t>
            </a:r>
            <a:r>
              <a:rPr lang="en-GB" sz="3300" dirty="0">
                <a:latin typeface="Times New Roman" panose="02020603050405020304" pitchFamily="18" charset="0"/>
                <a:cs typeface="Times New Roman" panose="02020603050405020304" pitchFamily="18" charset="0"/>
              </a:rPr>
              <a:t> NaOH</a:t>
            </a:r>
          </a:p>
        </p:txBody>
      </p:sp>
      <p:sp>
        <p:nvSpPr>
          <p:cNvPr id="10" name="Question box">
            <a:extLst>
              <a:ext uri="{FF2B5EF4-FFF2-40B4-BE49-F238E27FC236}">
                <a16:creationId xmlns:a16="http://schemas.microsoft.com/office/drawing/2014/main" id="{301F88A7-C68E-78E8-B35C-7510C6B382B2}"/>
              </a:ext>
            </a:extLst>
          </p:cNvPr>
          <p:cNvSpPr/>
          <p:nvPr/>
        </p:nvSpPr>
        <p:spPr>
          <a:xfrm>
            <a:off x="237713" y="229539"/>
            <a:ext cx="8640000" cy="1620000"/>
          </a:xfrm>
          <a:prstGeom prst="roundRect">
            <a:avLst/>
          </a:pr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GB" sz="3300" b="1" dirty="0" err="1">
                <a:solidFill>
                  <a:srgbClr val="FF0000"/>
                </a:solidFill>
                <a:latin typeface="Times New Roman" panose="02020603050405020304" pitchFamily="18" charset="0"/>
                <a:cs typeface="Times New Roman" panose="02020603050405020304" pitchFamily="18" charset="0"/>
              </a:rPr>
              <a:t>Câu</a:t>
            </a:r>
            <a:r>
              <a:rPr lang="en-GB" sz="3300" b="1" dirty="0">
                <a:solidFill>
                  <a:srgbClr val="FF0000"/>
                </a:solidFill>
                <a:latin typeface="Times New Roman" panose="02020603050405020304" pitchFamily="18" charset="0"/>
                <a:cs typeface="Times New Roman" panose="02020603050405020304" pitchFamily="18" charset="0"/>
              </a:rPr>
              <a:t> 3 </a:t>
            </a:r>
            <a:r>
              <a:rPr lang="en-GB" sz="3300" b="1" dirty="0" err="1">
                <a:solidFill>
                  <a:schemeClr val="bg1"/>
                </a:solidFill>
                <a:latin typeface="Times New Roman" panose="02020603050405020304" pitchFamily="18" charset="0"/>
                <a:cs typeface="Times New Roman" panose="02020603050405020304" pitchFamily="18" charset="0"/>
              </a:rPr>
              <a:t>Trong</a:t>
            </a:r>
            <a:r>
              <a:rPr lang="en-GB" sz="3300" b="1" dirty="0">
                <a:solidFill>
                  <a:schemeClr val="bg1"/>
                </a:solidFill>
                <a:latin typeface="Times New Roman" panose="02020603050405020304" pitchFamily="18" charset="0"/>
                <a:cs typeface="Times New Roman" panose="02020603050405020304" pitchFamily="18" charset="0"/>
              </a:rPr>
              <a:t> </a:t>
            </a:r>
            <a:r>
              <a:rPr lang="en-GB" sz="3300" b="1" dirty="0" err="1">
                <a:solidFill>
                  <a:schemeClr val="bg1"/>
                </a:solidFill>
                <a:latin typeface="Times New Roman" panose="02020603050405020304" pitchFamily="18" charset="0"/>
                <a:cs typeface="Times New Roman" panose="02020603050405020304" pitchFamily="18" charset="0"/>
              </a:rPr>
              <a:t>số</a:t>
            </a:r>
            <a:r>
              <a:rPr lang="en-GB" sz="3300" b="1" dirty="0">
                <a:solidFill>
                  <a:schemeClr val="bg1"/>
                </a:solidFill>
                <a:latin typeface="Times New Roman" panose="02020603050405020304" pitchFamily="18" charset="0"/>
                <a:cs typeface="Times New Roman" panose="02020603050405020304" pitchFamily="18" charset="0"/>
              </a:rPr>
              <a:t> </a:t>
            </a:r>
            <a:r>
              <a:rPr lang="en-GB" sz="3300" b="1" dirty="0" err="1">
                <a:solidFill>
                  <a:schemeClr val="bg1"/>
                </a:solidFill>
                <a:latin typeface="Times New Roman" panose="02020603050405020304" pitchFamily="18" charset="0"/>
                <a:cs typeface="Times New Roman" panose="02020603050405020304" pitchFamily="18" charset="0"/>
              </a:rPr>
              <a:t>các</a:t>
            </a:r>
            <a:r>
              <a:rPr lang="en-GB" sz="3300" b="1" dirty="0">
                <a:solidFill>
                  <a:schemeClr val="bg1"/>
                </a:solidFill>
                <a:latin typeface="Times New Roman" panose="02020603050405020304" pitchFamily="18" charset="0"/>
                <a:cs typeface="Times New Roman" panose="02020603050405020304" pitchFamily="18" charset="0"/>
              </a:rPr>
              <a:t> </a:t>
            </a:r>
            <a:r>
              <a:rPr lang="en-GB" sz="3300" b="1" dirty="0" err="1">
                <a:solidFill>
                  <a:schemeClr val="bg1"/>
                </a:solidFill>
                <a:latin typeface="Times New Roman" panose="02020603050405020304" pitchFamily="18" charset="0"/>
                <a:cs typeface="Times New Roman" panose="02020603050405020304" pitchFamily="18" charset="0"/>
              </a:rPr>
              <a:t>chất</a:t>
            </a:r>
            <a:r>
              <a:rPr lang="en-GB" sz="3300" b="1" dirty="0">
                <a:solidFill>
                  <a:schemeClr val="bg1"/>
                </a:solidFill>
                <a:latin typeface="Times New Roman" panose="02020603050405020304" pitchFamily="18" charset="0"/>
                <a:cs typeface="Times New Roman" panose="02020603050405020304" pitchFamily="18" charset="0"/>
              </a:rPr>
              <a:t> </a:t>
            </a:r>
            <a:r>
              <a:rPr lang="en-GB" sz="3300" b="1" dirty="0" err="1">
                <a:solidFill>
                  <a:schemeClr val="bg1"/>
                </a:solidFill>
                <a:latin typeface="Times New Roman" panose="02020603050405020304" pitchFamily="18" charset="0"/>
                <a:cs typeface="Times New Roman" panose="02020603050405020304" pitchFamily="18" charset="0"/>
              </a:rPr>
              <a:t>sau</a:t>
            </a:r>
            <a:r>
              <a:rPr lang="en-GB" sz="3300" b="1" dirty="0">
                <a:solidFill>
                  <a:schemeClr val="bg1"/>
                </a:solidFill>
                <a:latin typeface="Times New Roman" panose="02020603050405020304" pitchFamily="18" charset="0"/>
                <a:cs typeface="Times New Roman" panose="02020603050405020304" pitchFamily="18" charset="0"/>
              </a:rPr>
              <a:t> </a:t>
            </a:r>
            <a:r>
              <a:rPr lang="en-GB" sz="3300" b="1" dirty="0" err="1">
                <a:solidFill>
                  <a:schemeClr val="bg1"/>
                </a:solidFill>
                <a:latin typeface="Times New Roman" panose="02020603050405020304" pitchFamily="18" charset="0"/>
                <a:cs typeface="Times New Roman" panose="02020603050405020304" pitchFamily="18" charset="0"/>
              </a:rPr>
              <a:t>đây</a:t>
            </a:r>
            <a:r>
              <a:rPr lang="en-GB" sz="3300" b="1" dirty="0">
                <a:solidFill>
                  <a:schemeClr val="bg1"/>
                </a:solidFill>
                <a:latin typeface="Times New Roman" panose="02020603050405020304" pitchFamily="18" charset="0"/>
                <a:cs typeface="Times New Roman" panose="02020603050405020304" pitchFamily="18" charset="0"/>
              </a:rPr>
              <a:t>, </a:t>
            </a:r>
            <a:r>
              <a:rPr lang="en-GB" sz="3300" b="1" dirty="0" err="1">
                <a:solidFill>
                  <a:schemeClr val="bg1"/>
                </a:solidFill>
                <a:latin typeface="Times New Roman" panose="02020603050405020304" pitchFamily="18" charset="0"/>
                <a:cs typeface="Times New Roman" panose="02020603050405020304" pitchFamily="18" charset="0"/>
              </a:rPr>
              <a:t>chất</a:t>
            </a:r>
            <a:r>
              <a:rPr lang="en-GB" sz="3300" b="1" dirty="0">
                <a:solidFill>
                  <a:schemeClr val="bg1"/>
                </a:solidFill>
                <a:latin typeface="Times New Roman" panose="02020603050405020304" pitchFamily="18" charset="0"/>
                <a:cs typeface="Times New Roman" panose="02020603050405020304" pitchFamily="18" charset="0"/>
              </a:rPr>
              <a:t> </a:t>
            </a:r>
            <a:r>
              <a:rPr lang="en-GB" sz="3300" b="1" dirty="0" err="1">
                <a:solidFill>
                  <a:schemeClr val="bg1"/>
                </a:solidFill>
                <a:latin typeface="Times New Roman" panose="02020603050405020304" pitchFamily="18" charset="0"/>
                <a:cs typeface="Times New Roman" panose="02020603050405020304" pitchFamily="18" charset="0"/>
              </a:rPr>
              <a:t>nào</a:t>
            </a:r>
            <a:r>
              <a:rPr lang="en-GB" sz="3300" b="1" dirty="0">
                <a:solidFill>
                  <a:schemeClr val="bg1"/>
                </a:solidFill>
                <a:latin typeface="Times New Roman" panose="02020603050405020304" pitchFamily="18" charset="0"/>
                <a:cs typeface="Times New Roman" panose="02020603050405020304" pitchFamily="18" charset="0"/>
              </a:rPr>
              <a:t> </a:t>
            </a:r>
            <a:r>
              <a:rPr lang="en-GB" sz="3300" b="1" dirty="0" err="1">
                <a:solidFill>
                  <a:schemeClr val="bg1"/>
                </a:solidFill>
                <a:latin typeface="Times New Roman" panose="02020603050405020304" pitchFamily="18" charset="0"/>
                <a:cs typeface="Times New Roman" panose="02020603050405020304" pitchFamily="18" charset="0"/>
              </a:rPr>
              <a:t>làm</a:t>
            </a:r>
            <a:r>
              <a:rPr lang="en-GB" sz="3300" b="1" dirty="0">
                <a:solidFill>
                  <a:schemeClr val="bg1"/>
                </a:solidFill>
                <a:latin typeface="Times New Roman" panose="02020603050405020304" pitchFamily="18" charset="0"/>
                <a:cs typeface="Times New Roman" panose="02020603050405020304" pitchFamily="18" charset="0"/>
              </a:rPr>
              <a:t> </a:t>
            </a:r>
            <a:r>
              <a:rPr lang="en-GB" sz="3300" b="1" dirty="0" err="1">
                <a:solidFill>
                  <a:schemeClr val="bg1"/>
                </a:solidFill>
                <a:latin typeface="Times New Roman" panose="02020603050405020304" pitchFamily="18" charset="0"/>
                <a:cs typeface="Times New Roman" panose="02020603050405020304" pitchFamily="18" charset="0"/>
              </a:rPr>
              <a:t>giấy</a:t>
            </a:r>
            <a:r>
              <a:rPr lang="en-GB" sz="3300" b="1" dirty="0">
                <a:solidFill>
                  <a:schemeClr val="bg1"/>
                </a:solidFill>
                <a:latin typeface="Times New Roman" panose="02020603050405020304" pitchFamily="18" charset="0"/>
                <a:cs typeface="Times New Roman" panose="02020603050405020304" pitchFamily="18" charset="0"/>
              </a:rPr>
              <a:t> </a:t>
            </a:r>
            <a:r>
              <a:rPr lang="en-GB" sz="3300" b="1" dirty="0" err="1">
                <a:solidFill>
                  <a:schemeClr val="bg1"/>
                </a:solidFill>
                <a:latin typeface="Times New Roman" panose="02020603050405020304" pitchFamily="18" charset="0"/>
                <a:cs typeface="Times New Roman" panose="02020603050405020304" pitchFamily="18" charset="0"/>
              </a:rPr>
              <a:t>quì</a:t>
            </a:r>
            <a:r>
              <a:rPr lang="en-GB" sz="3300" b="1" dirty="0">
                <a:solidFill>
                  <a:schemeClr val="bg1"/>
                </a:solidFill>
                <a:latin typeface="Times New Roman" panose="02020603050405020304" pitchFamily="18" charset="0"/>
                <a:cs typeface="Times New Roman" panose="02020603050405020304" pitchFamily="18" charset="0"/>
              </a:rPr>
              <a:t> </a:t>
            </a:r>
            <a:r>
              <a:rPr lang="en-GB" sz="3300" b="1" dirty="0" err="1">
                <a:solidFill>
                  <a:schemeClr val="bg1"/>
                </a:solidFill>
                <a:latin typeface="Times New Roman" panose="02020603050405020304" pitchFamily="18" charset="0"/>
                <a:cs typeface="Times New Roman" panose="02020603050405020304" pitchFamily="18" charset="0"/>
              </a:rPr>
              <a:t>tím</a:t>
            </a:r>
            <a:r>
              <a:rPr lang="en-GB" sz="3300" b="1" dirty="0">
                <a:solidFill>
                  <a:schemeClr val="bg1"/>
                </a:solidFill>
                <a:latin typeface="Times New Roman" panose="02020603050405020304" pitchFamily="18" charset="0"/>
                <a:cs typeface="Times New Roman" panose="02020603050405020304" pitchFamily="18" charset="0"/>
              </a:rPr>
              <a:t> </a:t>
            </a:r>
            <a:r>
              <a:rPr lang="en-GB" sz="3300" b="1" dirty="0" err="1">
                <a:solidFill>
                  <a:schemeClr val="bg1"/>
                </a:solidFill>
                <a:latin typeface="Times New Roman" panose="02020603050405020304" pitchFamily="18" charset="0"/>
                <a:cs typeface="Times New Roman" panose="02020603050405020304" pitchFamily="18" charset="0"/>
              </a:rPr>
              <a:t>hóa</a:t>
            </a:r>
            <a:r>
              <a:rPr lang="en-GB" sz="3300" b="1" dirty="0">
                <a:solidFill>
                  <a:schemeClr val="bg1"/>
                </a:solidFill>
                <a:latin typeface="Times New Roman" panose="02020603050405020304" pitchFamily="18" charset="0"/>
                <a:cs typeface="Times New Roman" panose="02020603050405020304" pitchFamily="18" charset="0"/>
              </a:rPr>
              <a:t> </a:t>
            </a:r>
            <a:r>
              <a:rPr lang="en-GB" sz="3300" b="1" dirty="0" err="1">
                <a:solidFill>
                  <a:schemeClr val="bg1"/>
                </a:solidFill>
                <a:latin typeface="Times New Roman" panose="02020603050405020304" pitchFamily="18" charset="0"/>
                <a:cs typeface="Times New Roman" panose="02020603050405020304" pitchFamily="18" charset="0"/>
              </a:rPr>
              <a:t>đỏ</a:t>
            </a:r>
            <a:r>
              <a:rPr lang="en-GB" sz="3300" b="1" dirty="0">
                <a:solidFill>
                  <a:schemeClr val="bg1"/>
                </a:solidFill>
                <a:latin typeface="Times New Roman" panose="02020603050405020304" pitchFamily="18" charset="0"/>
                <a:cs typeface="Times New Roman" panose="02020603050405020304" pitchFamily="18" charset="0"/>
              </a:rPr>
              <a:t>?</a:t>
            </a:r>
            <a:endParaRPr lang="en-GB" sz="3600" dirty="0">
              <a:solidFill>
                <a:schemeClr val="bg1"/>
              </a:solidFill>
              <a:latin typeface="Times New Roman" panose="02020603050405020304" pitchFamily="18" charset="0"/>
              <a:cs typeface="Times New Roman" panose="02020603050405020304" pitchFamily="18" charset="0"/>
            </a:endParaRPr>
          </a:p>
        </p:txBody>
      </p:sp>
      <p:sp>
        <p:nvSpPr>
          <p:cNvPr id="11" name="Score Button">
            <a:hlinkClick r:id="" action="ppaction://hlinkshowjump?jump=nextslide" tooltip="Next Question!" highlightClick="1">
              <a:snd r:embed="rId5" name="click.wav"/>
            </a:hlinkClick>
            <a:extLst>
              <a:ext uri="{FF2B5EF4-FFF2-40B4-BE49-F238E27FC236}">
                <a16:creationId xmlns:a16="http://schemas.microsoft.com/office/drawing/2014/main" id="{8EB810A1-DF25-4EAE-40A7-4BBDC94ABFC5}"/>
              </a:ext>
            </a:extLst>
          </p:cNvPr>
          <p:cNvSpPr/>
          <p:nvPr/>
        </p:nvSpPr>
        <p:spPr>
          <a:xfrm>
            <a:off x="8337713" y="4535922"/>
            <a:ext cx="540000" cy="405000"/>
          </a:xfrm>
          <a:prstGeom prst="roundRect">
            <a:avLst/>
          </a:prstGeom>
          <a:solidFill>
            <a:schemeClr val="accent1">
              <a:lumMod val="50000"/>
              <a:alpha val="50000"/>
            </a:schemeClr>
          </a:solidFill>
          <a:ln w="7620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100" dirty="0">
                <a:solidFill>
                  <a:schemeClr val="accent1">
                    <a:lumMod val="60000"/>
                    <a:lumOff val="40000"/>
                  </a:schemeClr>
                </a:solidFill>
                <a:latin typeface="Times New Roman" panose="02020603050405020304" pitchFamily="18" charset="0"/>
                <a:cs typeface="Times New Roman" panose="02020603050405020304" pitchFamily="18" charset="0"/>
              </a:rPr>
              <a:t>&gt;</a:t>
            </a:r>
            <a:endParaRPr lang="en-GB" sz="3300" dirty="0">
              <a:solidFill>
                <a:schemeClr val="accent1">
                  <a:lumMod val="60000"/>
                  <a:lumOff val="4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6507877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3"/>
                    </p:tgtEl>
                  </p:cond>
                </p:stCondLst>
                <p:endSync evt="end" delay="0">
                  <p:rtn val="all"/>
                </p:endSync>
                <p:childTnLst>
                  <p:par>
                    <p:cTn id="3" fill="hold">
                      <p:stCondLst>
                        <p:cond delay="0"/>
                      </p:stCondLst>
                      <p:childTnLst>
                        <p:par>
                          <p:cTn id="4" fill="hold">
                            <p:stCondLst>
                              <p:cond delay="0"/>
                            </p:stCondLst>
                            <p:childTnLst>
                              <p:par>
                                <p:cTn id="5" presetID="1" presetClass="emph" presetSubtype="2" fill="hold" nodeType="clickEffect">
                                  <p:stCondLst>
                                    <p:cond delay="0"/>
                                  </p:stCondLst>
                                  <p:childTnLst>
                                    <p:animClr clrSpc="rgb" dir="cw">
                                      <p:cBhvr>
                                        <p:cTn id="6" dur="250" fill="hold"/>
                                        <p:tgtEl>
                                          <p:spTgt spid="3"/>
                                        </p:tgtEl>
                                        <p:attrNameLst>
                                          <p:attrName>fillcolor</p:attrName>
                                        </p:attrNameLst>
                                      </p:cBhvr>
                                      <p:to>
                                        <a:srgbClr val="92D050"/>
                                      </p:to>
                                    </p:animClr>
                                    <p:set>
                                      <p:cBhvr>
                                        <p:cTn id="7" dur="250" fill="hold"/>
                                        <p:tgtEl>
                                          <p:spTgt spid="3"/>
                                        </p:tgtEl>
                                        <p:attrNameLst>
                                          <p:attrName>fill.type</p:attrName>
                                        </p:attrNameLst>
                                      </p:cBhvr>
                                      <p:to>
                                        <p:strVal val="solid"/>
                                      </p:to>
                                    </p:set>
                                    <p:set>
                                      <p:cBhvr>
                                        <p:cTn id="8" dur="250" fill="hold"/>
                                        <p:tgtEl>
                                          <p:spTgt spid="3"/>
                                        </p:tgtEl>
                                        <p:attrNameLst>
                                          <p:attrName>fill.on</p:attrName>
                                        </p:attrNameLst>
                                      </p:cBhvr>
                                      <p:to>
                                        <p:strVal val="true"/>
                                      </p:to>
                                    </p:set>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par>
                                <p:cTn id="9" presetID="1" presetClass="emph" presetSubtype="2" fill="hold" nodeType="withEffect">
                                  <p:stCondLst>
                                    <p:cond delay="0"/>
                                  </p:stCondLst>
                                  <p:childTnLst>
                                    <p:animClr clrSpc="rgb" dir="cw">
                                      <p:cBhvr>
                                        <p:cTn id="10" dur="250" fill="hold"/>
                                        <p:tgtEl>
                                          <p:spTgt spid="2"/>
                                        </p:tgtEl>
                                        <p:attrNameLst>
                                          <p:attrName>fillcolor</p:attrName>
                                        </p:attrNameLst>
                                      </p:cBhvr>
                                      <p:to>
                                        <a:srgbClr val="92D050"/>
                                      </p:to>
                                    </p:animClr>
                                    <p:set>
                                      <p:cBhvr>
                                        <p:cTn id="11" dur="250" fill="hold"/>
                                        <p:tgtEl>
                                          <p:spTgt spid="2"/>
                                        </p:tgtEl>
                                        <p:attrNameLst>
                                          <p:attrName>fill.type</p:attrName>
                                        </p:attrNameLst>
                                      </p:cBhvr>
                                      <p:to>
                                        <p:strVal val="solid"/>
                                      </p:to>
                                    </p:set>
                                    <p:set>
                                      <p:cBhvr>
                                        <p:cTn id="12" dur="250" fill="hold"/>
                                        <p:tgtEl>
                                          <p:spTgt spid="2"/>
                                        </p:tgtEl>
                                        <p:attrNameLst>
                                          <p:attrName>fill.on</p:attrName>
                                        </p:attrNameLst>
                                      </p:cBhvr>
                                      <p:to>
                                        <p:strVal val="true"/>
                                      </p:to>
                                    </p:set>
                                  </p:childTnLst>
                                </p:cTn>
                              </p:par>
                            </p:childTnLst>
                          </p:cTn>
                        </p:par>
                      </p:childTnLst>
                    </p:cTn>
                  </p:par>
                </p:childTnLst>
              </p:cTn>
              <p:nextCondLst>
                <p:cond evt="onClick" delay="0">
                  <p:tgtEl>
                    <p:spTgt spid="3"/>
                  </p:tgtEl>
                </p:cond>
              </p:nextCondLst>
            </p:seq>
            <p:seq concurrent="1" nextAc="seek">
              <p:cTn id="13" restart="whenNotActive" fill="hold" evtFilter="cancelBubble" nodeType="interactiveSeq">
                <p:stCondLst>
                  <p:cond evt="onClick" delay="0">
                    <p:tgtEl>
                      <p:spTgt spid="5"/>
                    </p:tgtEl>
                  </p:cond>
                </p:stCondLst>
                <p:endSync evt="end" delay="0">
                  <p:rtn val="all"/>
                </p:endSync>
                <p:childTnLst>
                  <p:par>
                    <p:cTn id="14" fill="hold">
                      <p:stCondLst>
                        <p:cond delay="0"/>
                      </p:stCondLst>
                      <p:childTnLst>
                        <p:par>
                          <p:cTn id="15" fill="hold">
                            <p:stCondLst>
                              <p:cond delay="0"/>
                            </p:stCondLst>
                            <p:childTnLst>
                              <p:par>
                                <p:cTn id="16" presetID="1" presetClass="emph" presetSubtype="2" fill="hold" nodeType="clickEffect">
                                  <p:stCondLst>
                                    <p:cond delay="0"/>
                                  </p:stCondLst>
                                  <p:childTnLst>
                                    <p:animClr clrSpc="rgb" dir="cw">
                                      <p:cBhvr>
                                        <p:cTn id="17" dur="250" fill="hold"/>
                                        <p:tgtEl>
                                          <p:spTgt spid="5"/>
                                        </p:tgtEl>
                                        <p:attrNameLst>
                                          <p:attrName>fillcolor</p:attrName>
                                        </p:attrNameLst>
                                      </p:cBhvr>
                                      <p:to>
                                        <a:srgbClr val="FF0066"/>
                                      </p:to>
                                    </p:animClr>
                                    <p:set>
                                      <p:cBhvr>
                                        <p:cTn id="18" dur="250" fill="hold"/>
                                        <p:tgtEl>
                                          <p:spTgt spid="5"/>
                                        </p:tgtEl>
                                        <p:attrNameLst>
                                          <p:attrName>fill.type</p:attrName>
                                        </p:attrNameLst>
                                      </p:cBhvr>
                                      <p:to>
                                        <p:strVal val="solid"/>
                                      </p:to>
                                    </p:set>
                                    <p:set>
                                      <p:cBhvr>
                                        <p:cTn id="19" dur="250" fill="hold"/>
                                        <p:tgtEl>
                                          <p:spTgt spid="5"/>
                                        </p:tgtEl>
                                        <p:attrNameLst>
                                          <p:attrName>fill.on</p:attrName>
                                        </p:attrNameLst>
                                      </p:cBhvr>
                                      <p:to>
                                        <p:strVal val="true"/>
                                      </p:to>
                                    </p:set>
                                  </p:childTnLst>
                                  <p:subTnLst>
                                    <p:audio>
                                      <p:cMediaNode>
                                        <p:cTn display="0" masterRel="sameClick">
                                          <p:stCondLst>
                                            <p:cond evt="begin" delay="0">
                                              <p:tn val="16"/>
                                            </p:cond>
                                          </p:stCondLst>
                                          <p:endCondLst>
                                            <p:cond evt="onStopAudio" delay="0">
                                              <p:tgtEl>
                                                <p:sldTgt/>
                                              </p:tgtEl>
                                            </p:cond>
                                          </p:endCondLst>
                                        </p:cTn>
                                        <p:tgtEl>
                                          <p:sndTgt r:embed="rId4" name="whoosh.wav"/>
                                        </p:tgtEl>
                                      </p:cMediaNode>
                                    </p:audio>
                                  </p:subTnLst>
                                </p:cTn>
                              </p:par>
                              <p:par>
                                <p:cTn id="20" presetID="1" presetClass="emph" presetSubtype="2" fill="hold" nodeType="withEffect">
                                  <p:stCondLst>
                                    <p:cond delay="0"/>
                                  </p:stCondLst>
                                  <p:childTnLst>
                                    <p:animClr clrSpc="rgb" dir="cw">
                                      <p:cBhvr>
                                        <p:cTn id="21" dur="250" fill="hold"/>
                                        <p:tgtEl>
                                          <p:spTgt spid="4"/>
                                        </p:tgtEl>
                                        <p:attrNameLst>
                                          <p:attrName>fillcolor</p:attrName>
                                        </p:attrNameLst>
                                      </p:cBhvr>
                                      <p:to>
                                        <a:srgbClr val="FF0066"/>
                                      </p:to>
                                    </p:animClr>
                                    <p:set>
                                      <p:cBhvr>
                                        <p:cTn id="22" dur="250" fill="hold"/>
                                        <p:tgtEl>
                                          <p:spTgt spid="4"/>
                                        </p:tgtEl>
                                        <p:attrNameLst>
                                          <p:attrName>fill.type</p:attrName>
                                        </p:attrNameLst>
                                      </p:cBhvr>
                                      <p:to>
                                        <p:strVal val="solid"/>
                                      </p:to>
                                    </p:set>
                                    <p:set>
                                      <p:cBhvr>
                                        <p:cTn id="23" dur="250" fill="hold"/>
                                        <p:tgtEl>
                                          <p:spTgt spid="4"/>
                                        </p:tgtEl>
                                        <p:attrNameLst>
                                          <p:attrName>fill.on</p:attrName>
                                        </p:attrNameLst>
                                      </p:cBhvr>
                                      <p:to>
                                        <p:strVal val="true"/>
                                      </p:to>
                                    </p:set>
                                  </p:childTnLst>
                                </p:cTn>
                              </p:par>
                            </p:childTnLst>
                          </p:cTn>
                        </p:par>
                      </p:childTnLst>
                    </p:cTn>
                  </p:par>
                </p:childTnLst>
              </p:cTn>
              <p:nextCondLst>
                <p:cond evt="onClick" delay="0">
                  <p:tgtEl>
                    <p:spTgt spid="5"/>
                  </p:tgtEl>
                </p:cond>
              </p:nextCondLst>
            </p:seq>
            <p:seq concurrent="1" nextAc="seek">
              <p:cTn id="24" restart="whenNotActive" fill="hold" evtFilter="cancelBubble" nodeType="interactiveSeq">
                <p:stCondLst>
                  <p:cond evt="onClick" delay="0">
                    <p:tgtEl>
                      <p:spTgt spid="7"/>
                    </p:tgtEl>
                  </p:cond>
                </p:stCondLst>
                <p:endSync evt="end" delay="0">
                  <p:rtn val="all"/>
                </p:endSync>
                <p:childTnLst>
                  <p:par>
                    <p:cTn id="25" fill="hold">
                      <p:stCondLst>
                        <p:cond delay="0"/>
                      </p:stCondLst>
                      <p:childTnLst>
                        <p:par>
                          <p:cTn id="26" fill="hold">
                            <p:stCondLst>
                              <p:cond delay="0"/>
                            </p:stCondLst>
                            <p:childTnLst>
                              <p:par>
                                <p:cTn id="27" presetID="1" presetClass="emph" presetSubtype="2" fill="hold" nodeType="withEffect">
                                  <p:stCondLst>
                                    <p:cond delay="0"/>
                                  </p:stCondLst>
                                  <p:childTnLst>
                                    <p:animClr clrSpc="rgb" dir="cw">
                                      <p:cBhvr>
                                        <p:cTn id="28" dur="250" fill="hold"/>
                                        <p:tgtEl>
                                          <p:spTgt spid="7"/>
                                        </p:tgtEl>
                                        <p:attrNameLst>
                                          <p:attrName>fillcolor</p:attrName>
                                        </p:attrNameLst>
                                      </p:cBhvr>
                                      <p:to>
                                        <a:srgbClr val="FF0066"/>
                                      </p:to>
                                    </p:animClr>
                                    <p:set>
                                      <p:cBhvr>
                                        <p:cTn id="29" dur="250" fill="hold"/>
                                        <p:tgtEl>
                                          <p:spTgt spid="7"/>
                                        </p:tgtEl>
                                        <p:attrNameLst>
                                          <p:attrName>fill.type</p:attrName>
                                        </p:attrNameLst>
                                      </p:cBhvr>
                                      <p:to>
                                        <p:strVal val="solid"/>
                                      </p:to>
                                    </p:set>
                                    <p:set>
                                      <p:cBhvr>
                                        <p:cTn id="30" dur="250" fill="hold"/>
                                        <p:tgtEl>
                                          <p:spTgt spid="7"/>
                                        </p:tgtEl>
                                        <p:attrNameLst>
                                          <p:attrName>fill.on</p:attrName>
                                        </p:attrNameLst>
                                      </p:cBhvr>
                                      <p:to>
                                        <p:strVal val="true"/>
                                      </p:to>
                                    </p:set>
                                  </p:childTnLst>
                                  <p:subTnLst>
                                    <p:audio>
                                      <p:cMediaNode>
                                        <p:cTn display="0" masterRel="sameClick">
                                          <p:stCondLst>
                                            <p:cond evt="begin" delay="0">
                                              <p:tn val="27"/>
                                            </p:cond>
                                          </p:stCondLst>
                                          <p:endCondLst>
                                            <p:cond evt="onStopAudio" delay="0">
                                              <p:tgtEl>
                                                <p:sldTgt/>
                                              </p:tgtEl>
                                            </p:cond>
                                          </p:endCondLst>
                                        </p:cTn>
                                        <p:tgtEl>
                                          <p:sndTgt r:embed="rId4" name="whoosh.wav"/>
                                        </p:tgtEl>
                                      </p:cMediaNode>
                                    </p:audio>
                                  </p:subTnLst>
                                </p:cTn>
                              </p:par>
                              <p:par>
                                <p:cTn id="31" presetID="1" presetClass="emph" presetSubtype="2" fill="hold" nodeType="withEffect">
                                  <p:stCondLst>
                                    <p:cond delay="0"/>
                                  </p:stCondLst>
                                  <p:childTnLst>
                                    <p:animClr clrSpc="rgb" dir="cw">
                                      <p:cBhvr>
                                        <p:cTn id="32" dur="250" fill="hold"/>
                                        <p:tgtEl>
                                          <p:spTgt spid="6"/>
                                        </p:tgtEl>
                                        <p:attrNameLst>
                                          <p:attrName>fillcolor</p:attrName>
                                        </p:attrNameLst>
                                      </p:cBhvr>
                                      <p:to>
                                        <a:srgbClr val="FF0066"/>
                                      </p:to>
                                    </p:animClr>
                                    <p:set>
                                      <p:cBhvr>
                                        <p:cTn id="33" dur="250" fill="hold"/>
                                        <p:tgtEl>
                                          <p:spTgt spid="6"/>
                                        </p:tgtEl>
                                        <p:attrNameLst>
                                          <p:attrName>fill.type</p:attrName>
                                        </p:attrNameLst>
                                      </p:cBhvr>
                                      <p:to>
                                        <p:strVal val="solid"/>
                                      </p:to>
                                    </p:set>
                                    <p:set>
                                      <p:cBhvr>
                                        <p:cTn id="34" dur="250" fill="hold"/>
                                        <p:tgtEl>
                                          <p:spTgt spid="6"/>
                                        </p:tgtEl>
                                        <p:attrNameLst>
                                          <p:attrName>fill.on</p:attrName>
                                        </p:attrNameLst>
                                      </p:cBhvr>
                                      <p:to>
                                        <p:strVal val="true"/>
                                      </p:to>
                                    </p:set>
                                  </p:childTnLst>
                                </p:cTn>
                              </p:par>
                            </p:childTnLst>
                          </p:cTn>
                        </p:par>
                      </p:childTnLst>
                    </p:cTn>
                  </p:par>
                </p:childTnLst>
              </p:cTn>
              <p:nextCondLst>
                <p:cond evt="onClick" delay="0">
                  <p:tgtEl>
                    <p:spTgt spid="7"/>
                  </p:tgtEl>
                </p:cond>
              </p:nextCondLst>
            </p:seq>
            <p:seq concurrent="1" nextAc="seek">
              <p:cTn id="35" restart="whenNotActive" fill="hold" evtFilter="cancelBubble" nodeType="interactiveSeq">
                <p:stCondLst>
                  <p:cond evt="onClick" delay="0">
                    <p:tgtEl>
                      <p:spTgt spid="9"/>
                    </p:tgtEl>
                  </p:cond>
                </p:stCondLst>
                <p:endSync evt="end" delay="0">
                  <p:rtn val="all"/>
                </p:endSync>
                <p:childTnLst>
                  <p:par>
                    <p:cTn id="36" fill="hold">
                      <p:stCondLst>
                        <p:cond delay="0"/>
                      </p:stCondLst>
                      <p:childTnLst>
                        <p:par>
                          <p:cTn id="37" fill="hold">
                            <p:stCondLst>
                              <p:cond delay="0"/>
                            </p:stCondLst>
                            <p:childTnLst>
                              <p:par>
                                <p:cTn id="38" presetID="1" presetClass="emph" presetSubtype="2" fill="hold" nodeType="clickEffect">
                                  <p:stCondLst>
                                    <p:cond delay="0"/>
                                  </p:stCondLst>
                                  <p:childTnLst>
                                    <p:animClr clrSpc="rgb" dir="cw">
                                      <p:cBhvr>
                                        <p:cTn id="39" dur="250" fill="hold"/>
                                        <p:tgtEl>
                                          <p:spTgt spid="9"/>
                                        </p:tgtEl>
                                        <p:attrNameLst>
                                          <p:attrName>fillcolor</p:attrName>
                                        </p:attrNameLst>
                                      </p:cBhvr>
                                      <p:to>
                                        <a:srgbClr val="FF0066"/>
                                      </p:to>
                                    </p:animClr>
                                    <p:set>
                                      <p:cBhvr>
                                        <p:cTn id="40" dur="250" fill="hold"/>
                                        <p:tgtEl>
                                          <p:spTgt spid="9"/>
                                        </p:tgtEl>
                                        <p:attrNameLst>
                                          <p:attrName>fill.type</p:attrName>
                                        </p:attrNameLst>
                                      </p:cBhvr>
                                      <p:to>
                                        <p:strVal val="solid"/>
                                      </p:to>
                                    </p:set>
                                    <p:set>
                                      <p:cBhvr>
                                        <p:cTn id="41" dur="250" fill="hold"/>
                                        <p:tgtEl>
                                          <p:spTgt spid="9"/>
                                        </p:tgtEl>
                                        <p:attrNameLst>
                                          <p:attrName>fill.on</p:attrName>
                                        </p:attrNameLst>
                                      </p:cBhvr>
                                      <p:to>
                                        <p:strVal val="true"/>
                                      </p:to>
                                    </p:set>
                                  </p:childTnLst>
                                  <p:subTnLst>
                                    <p:audio>
                                      <p:cMediaNode>
                                        <p:cTn display="0" masterRel="sameClick">
                                          <p:stCondLst>
                                            <p:cond evt="begin" delay="0">
                                              <p:tn val="38"/>
                                            </p:cond>
                                          </p:stCondLst>
                                          <p:endCondLst>
                                            <p:cond evt="onStopAudio" delay="0">
                                              <p:tgtEl>
                                                <p:sldTgt/>
                                              </p:tgtEl>
                                            </p:cond>
                                          </p:endCondLst>
                                        </p:cTn>
                                        <p:tgtEl>
                                          <p:sndTgt r:embed="rId4" name="whoosh.wav"/>
                                        </p:tgtEl>
                                      </p:cMediaNode>
                                    </p:audio>
                                  </p:subTnLst>
                                </p:cTn>
                              </p:par>
                              <p:par>
                                <p:cTn id="42" presetID="1" presetClass="emph" presetSubtype="2" fill="hold" nodeType="withEffect">
                                  <p:stCondLst>
                                    <p:cond delay="0"/>
                                  </p:stCondLst>
                                  <p:childTnLst>
                                    <p:animClr clrSpc="rgb" dir="cw">
                                      <p:cBhvr>
                                        <p:cTn id="43" dur="250" fill="hold"/>
                                        <p:tgtEl>
                                          <p:spTgt spid="8"/>
                                        </p:tgtEl>
                                        <p:attrNameLst>
                                          <p:attrName>fillcolor</p:attrName>
                                        </p:attrNameLst>
                                      </p:cBhvr>
                                      <p:to>
                                        <a:srgbClr val="FF0066"/>
                                      </p:to>
                                    </p:animClr>
                                    <p:set>
                                      <p:cBhvr>
                                        <p:cTn id="44" dur="250" fill="hold"/>
                                        <p:tgtEl>
                                          <p:spTgt spid="8"/>
                                        </p:tgtEl>
                                        <p:attrNameLst>
                                          <p:attrName>fill.type</p:attrName>
                                        </p:attrNameLst>
                                      </p:cBhvr>
                                      <p:to>
                                        <p:strVal val="solid"/>
                                      </p:to>
                                    </p:set>
                                    <p:set>
                                      <p:cBhvr>
                                        <p:cTn id="45" dur="250" fill="hold"/>
                                        <p:tgtEl>
                                          <p:spTgt spid="8"/>
                                        </p:tgtEl>
                                        <p:attrNameLst>
                                          <p:attrName>fill.on</p:attrName>
                                        </p:attrNameLst>
                                      </p:cBhvr>
                                      <p:to>
                                        <p:strVal val="true"/>
                                      </p:to>
                                    </p:set>
                                  </p:childTnLst>
                                </p:cTn>
                              </p:par>
                            </p:childTnLst>
                          </p:cTn>
                        </p:par>
                      </p:childTnLst>
                    </p:cTn>
                  </p:par>
                </p:childTnLst>
              </p:cTn>
              <p:nextCondLst>
                <p:cond evt="onClick" delay="0">
                  <p:tgtEl>
                    <p:spTgt spid="9"/>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575C1F01-5F20-4F65-A85B-8ECBBFFA44E8}"/>
              </a:ext>
            </a:extLst>
          </p:cNvPr>
          <p:cNvGrpSpPr/>
          <p:nvPr/>
        </p:nvGrpSpPr>
        <p:grpSpPr>
          <a:xfrm>
            <a:off x="117670" y="118130"/>
            <a:ext cx="2206430" cy="496725"/>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92443"/>
            </a:xfrm>
            <a:prstGeom prst="rect">
              <a:avLst/>
            </a:prstGeom>
            <a:noFill/>
          </p:spPr>
          <p:txBody>
            <a:bodyPr wrap="square" rtlCol="0">
              <a:spAutoFit/>
            </a:bodyPr>
            <a:lstStyle/>
            <a:p>
              <a:pPr algn="ct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Câu</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hỏi</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số</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2</a:t>
              </a:r>
            </a:p>
          </p:txBody>
        </p:sp>
      </p:grpSp>
      <p:sp>
        <p:nvSpPr>
          <p:cNvPr id="7" name="!!MatThu1">
            <a:extLst>
              <a:ext uri="{FF2B5EF4-FFF2-40B4-BE49-F238E27FC236}">
                <a16:creationId xmlns:a16="http://schemas.microsoft.com/office/drawing/2014/main" id="{4CC2E6FF-770D-4CD7-BB82-1937CA04DF8F}"/>
              </a:ext>
            </a:extLst>
          </p:cNvPr>
          <p:cNvSpPr/>
          <p:nvPr/>
        </p:nvSpPr>
        <p:spPr>
          <a:xfrm>
            <a:off x="117670" y="118130"/>
            <a:ext cx="496725" cy="496725"/>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12752" y="270246"/>
            <a:ext cx="295865" cy="192491"/>
          </a:xfrm>
          <a:prstGeom prst="rect">
            <a:avLst/>
          </a:prstGeom>
        </p:spPr>
      </p:pic>
      <p:sp>
        <p:nvSpPr>
          <p:cNvPr id="29" name="Rectangle: Rounded Corners 28">
            <a:extLst>
              <a:ext uri="{FF2B5EF4-FFF2-40B4-BE49-F238E27FC236}">
                <a16:creationId xmlns:a16="http://schemas.microsoft.com/office/drawing/2014/main" id="{79081DE3-25B1-4AC5-88E2-CA1A582D540E}"/>
              </a:ext>
            </a:extLst>
          </p:cNvPr>
          <p:cNvSpPr/>
          <p:nvPr/>
        </p:nvSpPr>
        <p:spPr>
          <a:xfrm>
            <a:off x="1111593" y="777841"/>
            <a:ext cx="7079136" cy="2015696"/>
          </a:xfrm>
          <a:prstGeom prst="roundRect">
            <a:avLst>
              <a:gd name="adj" fmla="val 5556"/>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grpSp>
        <p:nvGrpSpPr>
          <p:cNvPr id="64" name="Group 63">
            <a:extLst>
              <a:ext uri="{FF2B5EF4-FFF2-40B4-BE49-F238E27FC236}">
                <a16:creationId xmlns:a16="http://schemas.microsoft.com/office/drawing/2014/main" id="{DC4D4389-3269-48E5-9314-DCEC10EC78A8}"/>
              </a:ext>
            </a:extLst>
          </p:cNvPr>
          <p:cNvGrpSpPr/>
          <p:nvPr/>
        </p:nvGrpSpPr>
        <p:grpSpPr>
          <a:xfrm>
            <a:off x="8595520" y="116545"/>
            <a:ext cx="497247" cy="497247"/>
            <a:chOff x="11409342" y="180900"/>
            <a:chExt cx="662996" cy="662996"/>
          </a:xfrm>
        </p:grpSpPr>
        <p:sp>
          <p:nvSpPr>
            <p:cNvPr id="61" name="!!MatThu1">
              <a:hlinkClick r:id="rId5"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63" name="Graphic 62">
              <a:hlinkClick r:id="rId6"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3406477" y="2949837"/>
            <a:ext cx="2466702" cy="660353"/>
            <a:chOff x="4037538" y="4547895"/>
            <a:chExt cx="3288936"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257189"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70" name="!!Quesion1">
              <a:extLst>
                <a:ext uri="{FF2B5EF4-FFF2-40B4-BE49-F238E27FC236}">
                  <a16:creationId xmlns:a16="http://schemas.microsoft.com/office/drawing/2014/main" id="{C4425022-16BA-4BDD-9D76-C5A7629E652F}"/>
                </a:ext>
              </a:extLst>
            </p:cNvPr>
            <p:cNvSpPr txBox="1"/>
            <p:nvPr/>
          </p:nvSpPr>
          <p:spPr>
            <a:xfrm>
              <a:off x="5073934" y="4726520"/>
              <a:ext cx="1895428" cy="538610"/>
            </a:xfrm>
            <a:prstGeom prst="rect">
              <a:avLst/>
            </a:prstGeom>
            <a:noFill/>
          </p:spPr>
          <p:txBody>
            <a:bodyPr wrap="square">
              <a:spAutoFit/>
            </a:bodyPr>
            <a:lstStyle/>
            <a:p>
              <a:pPr algn="ctr"/>
              <a:r>
                <a:rPr lang="en-US" sz="2025">
                  <a:solidFill>
                    <a:srgbClr val="EE4036"/>
                  </a:solidFill>
                  <a:latin typeface="Times New Roman" panose="02020603050405020304" pitchFamily="18" charset="0"/>
                  <a:cs typeface="Times New Roman" panose="02020603050405020304" pitchFamily="18" charset="0"/>
                </a:rPr>
                <a:t>Đây là gì?</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sz="1050" dirty="0">
                    <a:latin typeface="Times New Roman" panose="02020603050405020304" pitchFamily="18" charset="0"/>
                    <a:cs typeface="Times New Roman" panose="02020603050405020304" pitchFamily="18" charset="0"/>
                  </a:endParaRPr>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sz="1050" dirty="0">
                    <a:latin typeface="Times New Roman" panose="02020603050405020304" pitchFamily="18" charset="0"/>
                    <a:cs typeface="Times New Roman" panose="02020603050405020304" pitchFamily="18" charset="0"/>
                  </a:endParaRPr>
                </a:p>
              </p:txBody>
            </p:sp>
          </p:grpSp>
        </p:grpSp>
      </p:grpSp>
      <p:sp>
        <p:nvSpPr>
          <p:cNvPr id="78" name="TextBox 77">
            <a:extLst>
              <a:ext uri="{FF2B5EF4-FFF2-40B4-BE49-F238E27FC236}">
                <a16:creationId xmlns:a16="http://schemas.microsoft.com/office/drawing/2014/main" id="{32846A3D-BAE2-4FFE-B054-AE802C1398BF}"/>
              </a:ext>
            </a:extLst>
          </p:cNvPr>
          <p:cNvSpPr txBox="1"/>
          <p:nvPr/>
        </p:nvSpPr>
        <p:spPr>
          <a:xfrm>
            <a:off x="1280083" y="1218460"/>
            <a:ext cx="6468629" cy="1015663"/>
          </a:xfrm>
          <a:prstGeom prst="rect">
            <a:avLst/>
          </a:prstGeom>
          <a:noFill/>
          <a:ln>
            <a:noFill/>
          </a:ln>
        </p:spPr>
        <p:txBody>
          <a:bodyPr wrap="square">
            <a:spAutoFit/>
          </a:bodyPr>
          <a:lstStyle/>
          <a:p>
            <a:pPr algn="ctr"/>
            <a:r>
              <a:rPr lang="vi-VN" sz="3000" dirty="0">
                <a:solidFill>
                  <a:srgbClr val="EE4036"/>
                </a:solidFill>
                <a:latin typeface="Times New Roman" panose="02020603050405020304" pitchFamily="18" charset="0"/>
                <a:cs typeface="Times New Roman" panose="02020603050405020304" pitchFamily="18" charset="0"/>
              </a:rPr>
              <a:t>Dựa vào thành phần phân tử, các a</a:t>
            </a:r>
            <a:r>
              <a:rPr lang="en-US" sz="3000" dirty="0">
                <a:solidFill>
                  <a:srgbClr val="EE4036"/>
                </a:solidFill>
                <a:latin typeface="Times New Roman" panose="02020603050405020304" pitchFamily="18" charset="0"/>
                <a:cs typeface="Times New Roman" panose="02020603050405020304" pitchFamily="18" charset="0"/>
              </a:rPr>
              <a:t>c</a:t>
            </a:r>
            <a:r>
              <a:rPr lang="vi-VN" sz="3000" dirty="0">
                <a:solidFill>
                  <a:srgbClr val="EE4036"/>
                </a:solidFill>
                <a:latin typeface="Times New Roman" panose="02020603050405020304" pitchFamily="18" charset="0"/>
                <a:cs typeface="Times New Roman" panose="02020603050405020304" pitchFamily="18" charset="0"/>
              </a:rPr>
              <a:t>i</a:t>
            </a:r>
            <a:r>
              <a:rPr lang="en-US" sz="3000" dirty="0">
                <a:solidFill>
                  <a:srgbClr val="EE4036"/>
                </a:solidFill>
                <a:latin typeface="Times New Roman" panose="02020603050405020304" pitchFamily="18" charset="0"/>
                <a:cs typeface="Times New Roman" panose="02020603050405020304" pitchFamily="18" charset="0"/>
              </a:rPr>
              <a:t>d</a:t>
            </a:r>
            <a:r>
              <a:rPr lang="vi-VN" sz="3000" dirty="0">
                <a:solidFill>
                  <a:srgbClr val="EE4036"/>
                </a:solidFill>
                <a:latin typeface="Times New Roman" panose="02020603050405020304" pitchFamily="18" charset="0"/>
                <a:cs typeface="Times New Roman" panose="02020603050405020304" pitchFamily="18" charset="0"/>
              </a:rPr>
              <a:t> được chia</a:t>
            </a:r>
            <a:r>
              <a:rPr lang="en-US" sz="3000" dirty="0">
                <a:solidFill>
                  <a:srgbClr val="EE4036"/>
                </a:solidFill>
                <a:latin typeface="Times New Roman" panose="02020603050405020304" pitchFamily="18" charset="0"/>
                <a:cs typeface="Times New Roman" panose="02020603050405020304" pitchFamily="18" charset="0"/>
              </a:rPr>
              <a:t> </a:t>
            </a:r>
            <a:r>
              <a:rPr lang="en-US" sz="3000" dirty="0" err="1">
                <a:solidFill>
                  <a:srgbClr val="EE4036"/>
                </a:solidFill>
                <a:latin typeface="Times New Roman" panose="02020603050405020304" pitchFamily="18" charset="0"/>
                <a:cs typeface="Times New Roman" panose="02020603050405020304" pitchFamily="18" charset="0"/>
              </a:rPr>
              <a:t>thành</a:t>
            </a:r>
            <a:endParaRPr lang="en-US" sz="3000" dirty="0">
              <a:solidFill>
                <a:srgbClr val="EE4036"/>
              </a:solidFill>
              <a:latin typeface="Times New Roman" panose="02020603050405020304" pitchFamily="18" charset="0"/>
              <a:cs typeface="Times New Roman" panose="02020603050405020304" pitchFamily="18" charset="0"/>
            </a:endParaRPr>
          </a:p>
        </p:txBody>
      </p:sp>
      <p:sp>
        <p:nvSpPr>
          <p:cNvPr id="86" name="!!o2b">
            <a:extLst>
              <a:ext uri="{FF2B5EF4-FFF2-40B4-BE49-F238E27FC236}">
                <a16:creationId xmlns:a16="http://schemas.microsoft.com/office/drawing/2014/main" id="{78069A1B-D926-4C5A-B89C-A303ADAD4239}"/>
              </a:ext>
            </a:extLst>
          </p:cNvPr>
          <p:cNvSpPr/>
          <p:nvPr/>
        </p:nvSpPr>
        <p:spPr>
          <a:xfrm>
            <a:off x="4200585" y="4164779"/>
            <a:ext cx="772176" cy="77217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Times New Roman" panose="02020603050405020304" pitchFamily="18" charset="0"/>
              <a:cs typeface="Times New Roman" panose="02020603050405020304" pitchFamily="18" charset="0"/>
            </a:endParaRPr>
          </a:p>
        </p:txBody>
      </p:sp>
      <p:sp>
        <p:nvSpPr>
          <p:cNvPr id="87" name="!!o2c">
            <a:extLst>
              <a:ext uri="{FF2B5EF4-FFF2-40B4-BE49-F238E27FC236}">
                <a16:creationId xmlns:a16="http://schemas.microsoft.com/office/drawing/2014/main" id="{25117B70-0FC6-4C2D-91BD-44B574FE73BA}"/>
              </a:ext>
            </a:extLst>
          </p:cNvPr>
          <p:cNvSpPr/>
          <p:nvPr/>
        </p:nvSpPr>
        <p:spPr>
          <a:xfrm>
            <a:off x="5106975" y="4164779"/>
            <a:ext cx="772176" cy="77217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Times New Roman" panose="02020603050405020304" pitchFamily="18" charset="0"/>
              <a:cs typeface="Times New Roman" panose="02020603050405020304" pitchFamily="18" charset="0"/>
            </a:endParaRPr>
          </a:p>
        </p:txBody>
      </p:sp>
      <p:sp>
        <p:nvSpPr>
          <p:cNvPr id="89" name="!!1b">
            <a:extLst>
              <a:ext uri="{FF2B5EF4-FFF2-40B4-BE49-F238E27FC236}">
                <a16:creationId xmlns:a16="http://schemas.microsoft.com/office/drawing/2014/main" id="{1CD069B4-5CF6-458A-B83D-7557A574044E}"/>
              </a:ext>
            </a:extLst>
          </p:cNvPr>
          <p:cNvSpPr txBox="1"/>
          <p:nvPr/>
        </p:nvSpPr>
        <p:spPr>
          <a:xfrm>
            <a:off x="4331471" y="4239244"/>
            <a:ext cx="521750" cy="646331"/>
          </a:xfrm>
          <a:prstGeom prst="rect">
            <a:avLst/>
          </a:prstGeom>
          <a:noFill/>
        </p:spPr>
        <p:txBody>
          <a:bodyPr wrap="square" rtlCol="0">
            <a:spAutoFit/>
          </a:bodyPr>
          <a:lstStyle/>
          <a:p>
            <a:pPr algn="ctr"/>
            <a:r>
              <a:rPr lang="en-US" sz="36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a:t>
            </a:r>
          </a:p>
        </p:txBody>
      </p:sp>
      <p:sp>
        <p:nvSpPr>
          <p:cNvPr id="90" name="!!2c">
            <a:extLst>
              <a:ext uri="{FF2B5EF4-FFF2-40B4-BE49-F238E27FC236}">
                <a16:creationId xmlns:a16="http://schemas.microsoft.com/office/drawing/2014/main" id="{F4982626-B297-4298-81A0-46C7C0A1CACB}"/>
              </a:ext>
            </a:extLst>
          </p:cNvPr>
          <p:cNvSpPr txBox="1"/>
          <p:nvPr/>
        </p:nvSpPr>
        <p:spPr>
          <a:xfrm>
            <a:off x="5239148" y="4239244"/>
            <a:ext cx="521750" cy="646331"/>
          </a:xfrm>
          <a:prstGeom prst="rect">
            <a:avLst/>
          </a:prstGeom>
          <a:noFill/>
        </p:spPr>
        <p:txBody>
          <a:bodyPr wrap="square" rtlCol="0">
            <a:spAutoFit/>
          </a:bodyPr>
          <a:lstStyle/>
          <a:p>
            <a:pPr algn="ctr"/>
            <a:r>
              <a:rPr lang="en-US" sz="36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I</a:t>
            </a:r>
          </a:p>
        </p:txBody>
      </p:sp>
      <p:pic>
        <p:nvPicPr>
          <p:cNvPr id="91" name="Picture 90">
            <a:extLst>
              <a:ext uri="{FF2B5EF4-FFF2-40B4-BE49-F238E27FC236}">
                <a16:creationId xmlns:a16="http://schemas.microsoft.com/office/drawing/2014/main" id="{E2A24C98-35A3-45FF-9431-2BE835010581}"/>
              </a:ext>
            </a:extLst>
          </p:cNvPr>
          <p:cNvPicPr>
            <a:picLocks noChangeAspect="1"/>
          </p:cNvPicPr>
          <p:nvPr/>
        </p:nvPicPr>
        <p:blipFill>
          <a:blip r:embed="rId9"/>
          <a:stretch>
            <a:fillRect/>
          </a:stretch>
        </p:blipFill>
        <p:spPr>
          <a:xfrm>
            <a:off x="3223189" y="-473440"/>
            <a:ext cx="270000" cy="160961"/>
          </a:xfrm>
          <a:prstGeom prst="rect">
            <a:avLst/>
          </a:prstGeom>
        </p:spPr>
      </p:pic>
      <p:pic>
        <p:nvPicPr>
          <p:cNvPr id="92" name="Picture 91">
            <a:extLst>
              <a:ext uri="{FF2B5EF4-FFF2-40B4-BE49-F238E27FC236}">
                <a16:creationId xmlns:a16="http://schemas.microsoft.com/office/drawing/2014/main" id="{6F0C86CA-0091-4117-BFEC-2073208776D8}"/>
              </a:ext>
            </a:extLst>
          </p:cNvPr>
          <p:cNvPicPr>
            <a:picLocks noChangeAspect="1"/>
          </p:cNvPicPr>
          <p:nvPr/>
        </p:nvPicPr>
        <p:blipFill>
          <a:blip r:embed="rId10"/>
          <a:stretch>
            <a:fillRect/>
          </a:stretch>
        </p:blipFill>
        <p:spPr>
          <a:xfrm>
            <a:off x="1517167" y="-510292"/>
            <a:ext cx="270000" cy="160961"/>
          </a:xfrm>
          <a:prstGeom prst="rect">
            <a:avLst/>
          </a:prstGeom>
        </p:spPr>
      </p:pic>
      <p:pic>
        <p:nvPicPr>
          <p:cNvPr id="93" name="Picture 92">
            <a:extLst>
              <a:ext uri="{FF2B5EF4-FFF2-40B4-BE49-F238E27FC236}">
                <a16:creationId xmlns:a16="http://schemas.microsoft.com/office/drawing/2014/main" id="{68C8D11E-0AFE-4F7B-B87C-5545F5E6C086}"/>
              </a:ext>
            </a:extLst>
          </p:cNvPr>
          <p:cNvPicPr>
            <a:picLocks noChangeAspect="1"/>
          </p:cNvPicPr>
          <p:nvPr/>
        </p:nvPicPr>
        <p:blipFill>
          <a:blip r:embed="rId11"/>
          <a:stretch>
            <a:fillRect/>
          </a:stretch>
        </p:blipFill>
        <p:spPr>
          <a:xfrm>
            <a:off x="2671803" y="-758170"/>
            <a:ext cx="270000" cy="163556"/>
          </a:xfrm>
          <a:prstGeom prst="rect">
            <a:avLst/>
          </a:prstGeom>
        </p:spPr>
      </p:pic>
      <p:pic>
        <p:nvPicPr>
          <p:cNvPr id="94" name="Picture 93">
            <a:extLst>
              <a:ext uri="{FF2B5EF4-FFF2-40B4-BE49-F238E27FC236}">
                <a16:creationId xmlns:a16="http://schemas.microsoft.com/office/drawing/2014/main" id="{0D814C9E-BF3B-4291-BE98-A970F732C6DC}"/>
              </a:ext>
            </a:extLst>
          </p:cNvPr>
          <p:cNvPicPr>
            <a:picLocks noChangeAspect="1"/>
          </p:cNvPicPr>
          <p:nvPr/>
        </p:nvPicPr>
        <p:blipFill>
          <a:blip r:embed="rId12"/>
          <a:stretch>
            <a:fillRect/>
          </a:stretch>
        </p:blipFill>
        <p:spPr>
          <a:xfrm>
            <a:off x="3997272" y="-539434"/>
            <a:ext cx="270000" cy="163556"/>
          </a:xfrm>
          <a:prstGeom prst="rect">
            <a:avLst/>
          </a:prstGeom>
        </p:spPr>
      </p:pic>
      <p:pic>
        <p:nvPicPr>
          <p:cNvPr id="95" name="Picture 94">
            <a:extLst>
              <a:ext uri="{FF2B5EF4-FFF2-40B4-BE49-F238E27FC236}">
                <a16:creationId xmlns:a16="http://schemas.microsoft.com/office/drawing/2014/main" id="{1045EAEC-7CAA-4B81-B22A-BBDE414E6E99}"/>
              </a:ext>
            </a:extLst>
          </p:cNvPr>
          <p:cNvPicPr>
            <a:picLocks noChangeAspect="1"/>
          </p:cNvPicPr>
          <p:nvPr/>
        </p:nvPicPr>
        <p:blipFill>
          <a:blip r:embed="rId13"/>
          <a:stretch>
            <a:fillRect/>
          </a:stretch>
        </p:blipFill>
        <p:spPr>
          <a:xfrm>
            <a:off x="7613711" y="-487142"/>
            <a:ext cx="270000" cy="160961"/>
          </a:xfrm>
          <a:prstGeom prst="rect">
            <a:avLst/>
          </a:prstGeom>
        </p:spPr>
      </p:pic>
      <p:pic>
        <p:nvPicPr>
          <p:cNvPr id="96" name="Picture 95">
            <a:extLst>
              <a:ext uri="{FF2B5EF4-FFF2-40B4-BE49-F238E27FC236}">
                <a16:creationId xmlns:a16="http://schemas.microsoft.com/office/drawing/2014/main" id="{E1EAAEDC-5B63-4ABF-950D-A3661A34B2A3}"/>
              </a:ext>
            </a:extLst>
          </p:cNvPr>
          <p:cNvPicPr>
            <a:picLocks noChangeAspect="1"/>
          </p:cNvPicPr>
          <p:nvPr/>
        </p:nvPicPr>
        <p:blipFill>
          <a:blip r:embed="rId14"/>
          <a:stretch>
            <a:fillRect/>
          </a:stretch>
        </p:blipFill>
        <p:spPr>
          <a:xfrm>
            <a:off x="5609151" y="-826005"/>
            <a:ext cx="270000" cy="163556"/>
          </a:xfrm>
          <a:prstGeom prst="rect">
            <a:avLst/>
          </a:prstGeom>
        </p:spPr>
      </p:pic>
      <p:pic>
        <p:nvPicPr>
          <p:cNvPr id="97" name="Picture 96">
            <a:extLst>
              <a:ext uri="{FF2B5EF4-FFF2-40B4-BE49-F238E27FC236}">
                <a16:creationId xmlns:a16="http://schemas.microsoft.com/office/drawing/2014/main" id="{396E1D2C-F1DE-4F25-81DA-6E6028E048F9}"/>
              </a:ext>
            </a:extLst>
          </p:cNvPr>
          <p:cNvPicPr>
            <a:picLocks noChangeAspect="1"/>
          </p:cNvPicPr>
          <p:nvPr/>
        </p:nvPicPr>
        <p:blipFill>
          <a:blip r:embed="rId15"/>
          <a:stretch>
            <a:fillRect/>
          </a:stretch>
        </p:blipFill>
        <p:spPr>
          <a:xfrm>
            <a:off x="6287767" y="-444772"/>
            <a:ext cx="270000" cy="160961"/>
          </a:xfrm>
          <a:prstGeom prst="rect">
            <a:avLst/>
          </a:prstGeom>
        </p:spPr>
      </p:pic>
      <p:pic>
        <p:nvPicPr>
          <p:cNvPr id="98" name="Picture 97">
            <a:extLst>
              <a:ext uri="{FF2B5EF4-FFF2-40B4-BE49-F238E27FC236}">
                <a16:creationId xmlns:a16="http://schemas.microsoft.com/office/drawing/2014/main" id="{C67324EB-D3F2-4F0B-B911-CDA7A8304F3D}"/>
              </a:ext>
            </a:extLst>
          </p:cNvPr>
          <p:cNvPicPr>
            <a:picLocks noChangeAspect="1"/>
          </p:cNvPicPr>
          <p:nvPr/>
        </p:nvPicPr>
        <p:blipFill>
          <a:blip r:embed="rId16"/>
          <a:stretch>
            <a:fillRect/>
          </a:stretch>
        </p:blipFill>
        <p:spPr>
          <a:xfrm>
            <a:off x="6869317" y="-476035"/>
            <a:ext cx="270000" cy="163556"/>
          </a:xfrm>
          <a:prstGeom prst="rect">
            <a:avLst/>
          </a:prstGeom>
        </p:spPr>
      </p:pic>
      <p:pic>
        <p:nvPicPr>
          <p:cNvPr id="99" name="Picture 98">
            <a:extLst>
              <a:ext uri="{FF2B5EF4-FFF2-40B4-BE49-F238E27FC236}">
                <a16:creationId xmlns:a16="http://schemas.microsoft.com/office/drawing/2014/main" id="{BDB067EA-AB66-4605-8786-F0BD17037F44}"/>
              </a:ext>
            </a:extLst>
          </p:cNvPr>
          <p:cNvPicPr>
            <a:picLocks noChangeAspect="1"/>
          </p:cNvPicPr>
          <p:nvPr/>
        </p:nvPicPr>
        <p:blipFill>
          <a:blip r:embed="rId17"/>
          <a:stretch>
            <a:fillRect/>
          </a:stretch>
        </p:blipFill>
        <p:spPr>
          <a:xfrm>
            <a:off x="5185774" y="-417147"/>
            <a:ext cx="270000" cy="163556"/>
          </a:xfrm>
          <a:prstGeom prst="rect">
            <a:avLst/>
          </a:prstGeom>
        </p:spPr>
      </p:pic>
      <p:pic>
        <p:nvPicPr>
          <p:cNvPr id="100" name="Picture 99">
            <a:extLst>
              <a:ext uri="{FF2B5EF4-FFF2-40B4-BE49-F238E27FC236}">
                <a16:creationId xmlns:a16="http://schemas.microsoft.com/office/drawing/2014/main" id="{D59F442C-9BB5-43D0-B284-8EFE7D9150AA}"/>
              </a:ext>
            </a:extLst>
          </p:cNvPr>
          <p:cNvPicPr>
            <a:picLocks noChangeAspect="1"/>
          </p:cNvPicPr>
          <p:nvPr/>
        </p:nvPicPr>
        <p:blipFill>
          <a:blip r:embed="rId18"/>
          <a:stretch>
            <a:fillRect/>
          </a:stretch>
        </p:blipFill>
        <p:spPr>
          <a:xfrm>
            <a:off x="2062406" y="-529233"/>
            <a:ext cx="270000" cy="163556"/>
          </a:xfrm>
          <a:prstGeom prst="rect">
            <a:avLst/>
          </a:prstGeom>
        </p:spPr>
      </p:pic>
      <p:pic>
        <p:nvPicPr>
          <p:cNvPr id="101" name="Picture 100">
            <a:extLst>
              <a:ext uri="{FF2B5EF4-FFF2-40B4-BE49-F238E27FC236}">
                <a16:creationId xmlns:a16="http://schemas.microsoft.com/office/drawing/2014/main" id="{7DB10253-8425-4F19-B995-DCA5C90F411A}"/>
              </a:ext>
            </a:extLst>
          </p:cNvPr>
          <p:cNvPicPr>
            <a:picLocks noChangeAspect="1"/>
          </p:cNvPicPr>
          <p:nvPr/>
        </p:nvPicPr>
        <p:blipFill>
          <a:blip r:embed="rId10"/>
          <a:stretch>
            <a:fillRect/>
          </a:stretch>
        </p:blipFill>
        <p:spPr>
          <a:xfrm>
            <a:off x="5154519" y="-640108"/>
            <a:ext cx="270000" cy="160961"/>
          </a:xfrm>
          <a:prstGeom prst="rect">
            <a:avLst/>
          </a:prstGeom>
        </p:spPr>
      </p:pic>
      <p:pic>
        <p:nvPicPr>
          <p:cNvPr id="102" name="Picture 101">
            <a:extLst>
              <a:ext uri="{FF2B5EF4-FFF2-40B4-BE49-F238E27FC236}">
                <a16:creationId xmlns:a16="http://schemas.microsoft.com/office/drawing/2014/main" id="{A9DFF7EA-3F47-420E-BAB4-B4D4EAC8CE20}"/>
              </a:ext>
            </a:extLst>
          </p:cNvPr>
          <p:cNvPicPr>
            <a:picLocks noChangeAspect="1"/>
          </p:cNvPicPr>
          <p:nvPr/>
        </p:nvPicPr>
        <p:blipFill>
          <a:blip r:embed="rId11"/>
          <a:stretch>
            <a:fillRect/>
          </a:stretch>
        </p:blipFill>
        <p:spPr>
          <a:xfrm>
            <a:off x="6309155" y="-887986"/>
            <a:ext cx="270000" cy="163556"/>
          </a:xfrm>
          <a:prstGeom prst="rect">
            <a:avLst/>
          </a:prstGeom>
        </p:spPr>
      </p:pic>
      <p:pic>
        <p:nvPicPr>
          <p:cNvPr id="103" name="Picture 102">
            <a:extLst>
              <a:ext uri="{FF2B5EF4-FFF2-40B4-BE49-F238E27FC236}">
                <a16:creationId xmlns:a16="http://schemas.microsoft.com/office/drawing/2014/main" id="{CB19D85A-DBE2-4D1C-81E5-7D5F799CB541}"/>
              </a:ext>
            </a:extLst>
          </p:cNvPr>
          <p:cNvPicPr>
            <a:picLocks noChangeAspect="1"/>
          </p:cNvPicPr>
          <p:nvPr/>
        </p:nvPicPr>
        <p:blipFill>
          <a:blip r:embed="rId18"/>
          <a:stretch>
            <a:fillRect/>
          </a:stretch>
        </p:blipFill>
        <p:spPr>
          <a:xfrm>
            <a:off x="5699758" y="-659049"/>
            <a:ext cx="270000" cy="163556"/>
          </a:xfrm>
          <a:prstGeom prst="rect">
            <a:avLst/>
          </a:prstGeom>
        </p:spPr>
      </p:pic>
      <p:pic>
        <p:nvPicPr>
          <p:cNvPr id="104" name="Picture 103">
            <a:extLst>
              <a:ext uri="{FF2B5EF4-FFF2-40B4-BE49-F238E27FC236}">
                <a16:creationId xmlns:a16="http://schemas.microsoft.com/office/drawing/2014/main" id="{1571BFB6-F40C-4995-A85E-E041985AA4EE}"/>
              </a:ext>
            </a:extLst>
          </p:cNvPr>
          <p:cNvPicPr>
            <a:picLocks noChangeAspect="1"/>
          </p:cNvPicPr>
          <p:nvPr/>
        </p:nvPicPr>
        <p:blipFill>
          <a:blip r:embed="rId12"/>
          <a:stretch>
            <a:fillRect/>
          </a:stretch>
        </p:blipFill>
        <p:spPr>
          <a:xfrm>
            <a:off x="525251" y="-423583"/>
            <a:ext cx="270000" cy="163556"/>
          </a:xfrm>
          <a:prstGeom prst="rect">
            <a:avLst/>
          </a:prstGeom>
        </p:spPr>
      </p:pic>
      <p:pic>
        <p:nvPicPr>
          <p:cNvPr id="105" name="Picture 104">
            <a:extLst>
              <a:ext uri="{FF2B5EF4-FFF2-40B4-BE49-F238E27FC236}">
                <a16:creationId xmlns:a16="http://schemas.microsoft.com/office/drawing/2014/main" id="{4CE6C58B-82FB-4AC7-AD34-D55656BEEFAF}"/>
              </a:ext>
            </a:extLst>
          </p:cNvPr>
          <p:cNvPicPr>
            <a:picLocks noChangeAspect="1"/>
          </p:cNvPicPr>
          <p:nvPr/>
        </p:nvPicPr>
        <p:blipFill>
          <a:blip r:embed="rId13"/>
          <a:stretch>
            <a:fillRect/>
          </a:stretch>
        </p:blipFill>
        <p:spPr>
          <a:xfrm>
            <a:off x="1223445" y="-735054"/>
            <a:ext cx="270000" cy="160961"/>
          </a:xfrm>
          <a:prstGeom prst="rect">
            <a:avLst/>
          </a:prstGeom>
        </p:spPr>
      </p:pic>
      <p:pic>
        <p:nvPicPr>
          <p:cNvPr id="106" name="Picture 105">
            <a:extLst>
              <a:ext uri="{FF2B5EF4-FFF2-40B4-BE49-F238E27FC236}">
                <a16:creationId xmlns:a16="http://schemas.microsoft.com/office/drawing/2014/main" id="{669FFAF8-4030-42C1-8181-04368FB8726A}"/>
              </a:ext>
            </a:extLst>
          </p:cNvPr>
          <p:cNvPicPr>
            <a:picLocks noChangeAspect="1"/>
          </p:cNvPicPr>
          <p:nvPr/>
        </p:nvPicPr>
        <p:blipFill>
          <a:blip r:embed="rId14"/>
          <a:stretch>
            <a:fillRect/>
          </a:stretch>
        </p:blipFill>
        <p:spPr>
          <a:xfrm>
            <a:off x="2137130" y="-710154"/>
            <a:ext cx="270000" cy="163556"/>
          </a:xfrm>
          <a:prstGeom prst="rect">
            <a:avLst/>
          </a:prstGeom>
        </p:spPr>
      </p:pic>
      <p:pic>
        <p:nvPicPr>
          <p:cNvPr id="107" name="Picture 106">
            <a:extLst>
              <a:ext uri="{FF2B5EF4-FFF2-40B4-BE49-F238E27FC236}">
                <a16:creationId xmlns:a16="http://schemas.microsoft.com/office/drawing/2014/main" id="{91E80C74-3176-4BBC-BD54-D2910A4B7BAC}"/>
              </a:ext>
            </a:extLst>
          </p:cNvPr>
          <p:cNvPicPr>
            <a:picLocks noChangeAspect="1"/>
          </p:cNvPicPr>
          <p:nvPr/>
        </p:nvPicPr>
        <p:blipFill>
          <a:blip r:embed="rId10"/>
          <a:stretch>
            <a:fillRect/>
          </a:stretch>
        </p:blipFill>
        <p:spPr>
          <a:xfrm>
            <a:off x="1682498" y="-524257"/>
            <a:ext cx="270000" cy="160961"/>
          </a:xfrm>
          <a:prstGeom prst="rect">
            <a:avLst/>
          </a:prstGeom>
        </p:spPr>
      </p:pic>
      <p:pic>
        <p:nvPicPr>
          <p:cNvPr id="108" name="Picture 107">
            <a:extLst>
              <a:ext uri="{FF2B5EF4-FFF2-40B4-BE49-F238E27FC236}">
                <a16:creationId xmlns:a16="http://schemas.microsoft.com/office/drawing/2014/main" id="{BF80EC7E-5859-465E-8871-B259D7CF0038}"/>
              </a:ext>
            </a:extLst>
          </p:cNvPr>
          <p:cNvPicPr>
            <a:picLocks noChangeAspect="1"/>
          </p:cNvPicPr>
          <p:nvPr/>
        </p:nvPicPr>
        <p:blipFill>
          <a:blip r:embed="rId11"/>
          <a:stretch>
            <a:fillRect/>
          </a:stretch>
        </p:blipFill>
        <p:spPr>
          <a:xfrm>
            <a:off x="2837135" y="-772135"/>
            <a:ext cx="270000" cy="163556"/>
          </a:xfrm>
          <a:prstGeom prst="rect">
            <a:avLst/>
          </a:prstGeom>
        </p:spPr>
      </p:pic>
      <p:pic>
        <p:nvPicPr>
          <p:cNvPr id="109" name="Picture 108">
            <a:extLst>
              <a:ext uri="{FF2B5EF4-FFF2-40B4-BE49-F238E27FC236}">
                <a16:creationId xmlns:a16="http://schemas.microsoft.com/office/drawing/2014/main" id="{CFCC4645-75D6-4985-BB16-8B625A7F7030}"/>
              </a:ext>
            </a:extLst>
          </p:cNvPr>
          <p:cNvPicPr>
            <a:picLocks noChangeAspect="1"/>
          </p:cNvPicPr>
          <p:nvPr/>
        </p:nvPicPr>
        <p:blipFill>
          <a:blip r:embed="rId18"/>
          <a:stretch>
            <a:fillRect/>
          </a:stretch>
        </p:blipFill>
        <p:spPr>
          <a:xfrm>
            <a:off x="2227737" y="-543198"/>
            <a:ext cx="270000" cy="163556"/>
          </a:xfrm>
          <a:prstGeom prst="rect">
            <a:avLst/>
          </a:prstGeom>
        </p:spPr>
      </p:pic>
      <p:pic>
        <p:nvPicPr>
          <p:cNvPr id="110" name="Picture 109">
            <a:extLst>
              <a:ext uri="{FF2B5EF4-FFF2-40B4-BE49-F238E27FC236}">
                <a16:creationId xmlns:a16="http://schemas.microsoft.com/office/drawing/2014/main" id="{2A628FAA-7798-4AE3-9E71-65587129DF17}"/>
              </a:ext>
            </a:extLst>
          </p:cNvPr>
          <p:cNvPicPr>
            <a:picLocks noChangeAspect="1"/>
          </p:cNvPicPr>
          <p:nvPr/>
        </p:nvPicPr>
        <p:blipFill>
          <a:blip r:embed="rId11"/>
          <a:stretch>
            <a:fillRect/>
          </a:stretch>
        </p:blipFill>
        <p:spPr>
          <a:xfrm>
            <a:off x="4485830" y="-756958"/>
            <a:ext cx="270000" cy="163556"/>
          </a:xfrm>
          <a:prstGeom prst="rect">
            <a:avLst/>
          </a:prstGeom>
        </p:spPr>
      </p:pic>
      <p:pic>
        <p:nvPicPr>
          <p:cNvPr id="111" name="Picture 110">
            <a:extLst>
              <a:ext uri="{FF2B5EF4-FFF2-40B4-BE49-F238E27FC236}">
                <a16:creationId xmlns:a16="http://schemas.microsoft.com/office/drawing/2014/main" id="{9A00F9A9-3E3F-4628-9532-16A3E13760BC}"/>
              </a:ext>
            </a:extLst>
          </p:cNvPr>
          <p:cNvPicPr>
            <a:picLocks noChangeAspect="1"/>
          </p:cNvPicPr>
          <p:nvPr/>
        </p:nvPicPr>
        <p:blipFill>
          <a:blip r:embed="rId13"/>
          <a:stretch>
            <a:fillRect/>
          </a:stretch>
        </p:blipFill>
        <p:spPr>
          <a:xfrm>
            <a:off x="3037472" y="-733842"/>
            <a:ext cx="270000" cy="160961"/>
          </a:xfrm>
          <a:prstGeom prst="rect">
            <a:avLst/>
          </a:prstGeom>
        </p:spPr>
      </p:pic>
      <p:pic>
        <p:nvPicPr>
          <p:cNvPr id="112" name="Picture 111">
            <a:extLst>
              <a:ext uri="{FF2B5EF4-FFF2-40B4-BE49-F238E27FC236}">
                <a16:creationId xmlns:a16="http://schemas.microsoft.com/office/drawing/2014/main" id="{177AA96B-48C8-4C60-B922-9ABA2EE54110}"/>
              </a:ext>
            </a:extLst>
          </p:cNvPr>
          <p:cNvPicPr>
            <a:picLocks noChangeAspect="1"/>
          </p:cNvPicPr>
          <p:nvPr/>
        </p:nvPicPr>
        <p:blipFill>
          <a:blip r:embed="rId14"/>
          <a:stretch>
            <a:fillRect/>
          </a:stretch>
        </p:blipFill>
        <p:spPr>
          <a:xfrm>
            <a:off x="3951157" y="-708942"/>
            <a:ext cx="270000" cy="163556"/>
          </a:xfrm>
          <a:prstGeom prst="rect">
            <a:avLst/>
          </a:prstGeom>
        </p:spPr>
      </p:pic>
      <p:pic>
        <p:nvPicPr>
          <p:cNvPr id="113" name="Picture 112">
            <a:extLst>
              <a:ext uri="{FF2B5EF4-FFF2-40B4-BE49-F238E27FC236}">
                <a16:creationId xmlns:a16="http://schemas.microsoft.com/office/drawing/2014/main" id="{7D34D429-619F-4567-AE95-0002F7F728BE}"/>
              </a:ext>
            </a:extLst>
          </p:cNvPr>
          <p:cNvPicPr>
            <a:picLocks noChangeAspect="1"/>
          </p:cNvPicPr>
          <p:nvPr/>
        </p:nvPicPr>
        <p:blipFill>
          <a:blip r:embed="rId11"/>
          <a:stretch>
            <a:fillRect/>
          </a:stretch>
        </p:blipFill>
        <p:spPr>
          <a:xfrm>
            <a:off x="4651161" y="-770923"/>
            <a:ext cx="270000" cy="163556"/>
          </a:xfrm>
          <a:prstGeom prst="rect">
            <a:avLst/>
          </a:prstGeom>
        </p:spPr>
      </p:pic>
      <p:pic>
        <p:nvPicPr>
          <p:cNvPr id="114" name="Picture 113">
            <a:extLst>
              <a:ext uri="{FF2B5EF4-FFF2-40B4-BE49-F238E27FC236}">
                <a16:creationId xmlns:a16="http://schemas.microsoft.com/office/drawing/2014/main" id="{77044C68-7973-4EA4-AFFF-3066205CECAF}"/>
              </a:ext>
            </a:extLst>
          </p:cNvPr>
          <p:cNvPicPr>
            <a:picLocks noChangeAspect="1"/>
          </p:cNvPicPr>
          <p:nvPr/>
        </p:nvPicPr>
        <p:blipFill>
          <a:blip r:embed="rId14"/>
          <a:stretch>
            <a:fillRect/>
          </a:stretch>
        </p:blipFill>
        <p:spPr>
          <a:xfrm>
            <a:off x="3870250" y="-433148"/>
            <a:ext cx="270000" cy="163556"/>
          </a:xfrm>
          <a:prstGeom prst="rect">
            <a:avLst/>
          </a:prstGeom>
        </p:spPr>
      </p:pic>
      <p:pic>
        <p:nvPicPr>
          <p:cNvPr id="115" name="Picture 114">
            <a:extLst>
              <a:ext uri="{FF2B5EF4-FFF2-40B4-BE49-F238E27FC236}">
                <a16:creationId xmlns:a16="http://schemas.microsoft.com/office/drawing/2014/main" id="{B54F87DA-BE54-437B-85B3-5691899ADA41}"/>
              </a:ext>
            </a:extLst>
          </p:cNvPr>
          <p:cNvPicPr>
            <a:picLocks noChangeAspect="1"/>
          </p:cNvPicPr>
          <p:nvPr/>
        </p:nvPicPr>
        <p:blipFill>
          <a:blip r:embed="rId10"/>
          <a:stretch>
            <a:fillRect/>
          </a:stretch>
        </p:blipFill>
        <p:spPr>
          <a:xfrm>
            <a:off x="3415618" y="-247252"/>
            <a:ext cx="270000" cy="160961"/>
          </a:xfrm>
          <a:prstGeom prst="rect">
            <a:avLst/>
          </a:prstGeom>
        </p:spPr>
      </p:pic>
      <p:pic>
        <p:nvPicPr>
          <p:cNvPr id="116" name="Picture 115">
            <a:extLst>
              <a:ext uri="{FF2B5EF4-FFF2-40B4-BE49-F238E27FC236}">
                <a16:creationId xmlns:a16="http://schemas.microsoft.com/office/drawing/2014/main" id="{750F0249-3D57-4EA8-B6F3-CA5D1360BF14}"/>
              </a:ext>
            </a:extLst>
          </p:cNvPr>
          <p:cNvPicPr>
            <a:picLocks noChangeAspect="1"/>
          </p:cNvPicPr>
          <p:nvPr/>
        </p:nvPicPr>
        <p:blipFill>
          <a:blip r:embed="rId11"/>
          <a:stretch>
            <a:fillRect/>
          </a:stretch>
        </p:blipFill>
        <p:spPr>
          <a:xfrm>
            <a:off x="4570254" y="-495129"/>
            <a:ext cx="270000" cy="163556"/>
          </a:xfrm>
          <a:prstGeom prst="rect">
            <a:avLst/>
          </a:prstGeom>
        </p:spPr>
      </p:pic>
      <p:pic>
        <p:nvPicPr>
          <p:cNvPr id="117" name="Picture 116">
            <a:extLst>
              <a:ext uri="{FF2B5EF4-FFF2-40B4-BE49-F238E27FC236}">
                <a16:creationId xmlns:a16="http://schemas.microsoft.com/office/drawing/2014/main" id="{8845B16D-EB99-4335-B391-498FC4C4C7E4}"/>
              </a:ext>
            </a:extLst>
          </p:cNvPr>
          <p:cNvPicPr>
            <a:picLocks noChangeAspect="1"/>
          </p:cNvPicPr>
          <p:nvPr/>
        </p:nvPicPr>
        <p:blipFill>
          <a:blip r:embed="rId18"/>
          <a:stretch>
            <a:fillRect/>
          </a:stretch>
        </p:blipFill>
        <p:spPr>
          <a:xfrm>
            <a:off x="3960857" y="-266192"/>
            <a:ext cx="270000" cy="163556"/>
          </a:xfrm>
          <a:prstGeom prst="rect">
            <a:avLst/>
          </a:prstGeom>
        </p:spPr>
      </p:pic>
      <p:pic>
        <p:nvPicPr>
          <p:cNvPr id="118" name="Picture 117">
            <a:extLst>
              <a:ext uri="{FF2B5EF4-FFF2-40B4-BE49-F238E27FC236}">
                <a16:creationId xmlns:a16="http://schemas.microsoft.com/office/drawing/2014/main" id="{1C125569-1989-4359-9AB3-9A5179BE08F7}"/>
              </a:ext>
            </a:extLst>
          </p:cNvPr>
          <p:cNvPicPr>
            <a:picLocks noChangeAspect="1"/>
          </p:cNvPicPr>
          <p:nvPr/>
        </p:nvPicPr>
        <p:blipFill>
          <a:blip r:embed="rId11"/>
          <a:stretch>
            <a:fillRect/>
          </a:stretch>
        </p:blipFill>
        <p:spPr>
          <a:xfrm>
            <a:off x="2746928" y="-364101"/>
            <a:ext cx="270000" cy="163556"/>
          </a:xfrm>
          <a:prstGeom prst="rect">
            <a:avLst/>
          </a:prstGeom>
        </p:spPr>
      </p:pic>
      <p:pic>
        <p:nvPicPr>
          <p:cNvPr id="119" name="Picture 118">
            <a:extLst>
              <a:ext uri="{FF2B5EF4-FFF2-40B4-BE49-F238E27FC236}">
                <a16:creationId xmlns:a16="http://schemas.microsoft.com/office/drawing/2014/main" id="{292483AD-5130-449D-A62E-D13857C9C572}"/>
              </a:ext>
            </a:extLst>
          </p:cNvPr>
          <p:cNvPicPr>
            <a:picLocks noChangeAspect="1"/>
          </p:cNvPicPr>
          <p:nvPr/>
        </p:nvPicPr>
        <p:blipFill>
          <a:blip r:embed="rId11"/>
          <a:stretch>
            <a:fillRect/>
          </a:stretch>
        </p:blipFill>
        <p:spPr>
          <a:xfrm>
            <a:off x="2912260" y="-378066"/>
            <a:ext cx="270000" cy="163556"/>
          </a:xfrm>
          <a:prstGeom prst="rect">
            <a:avLst/>
          </a:prstGeom>
        </p:spPr>
      </p:pic>
      <p:sp>
        <p:nvSpPr>
          <p:cNvPr id="67" name="!!o2c">
            <a:extLst>
              <a:ext uri="{FF2B5EF4-FFF2-40B4-BE49-F238E27FC236}">
                <a16:creationId xmlns:a16="http://schemas.microsoft.com/office/drawing/2014/main" id="{25117B70-0FC6-4C2D-91BD-44B574FE73BA}"/>
              </a:ext>
            </a:extLst>
          </p:cNvPr>
          <p:cNvSpPr/>
          <p:nvPr/>
        </p:nvSpPr>
        <p:spPr>
          <a:xfrm>
            <a:off x="3340837" y="4164779"/>
            <a:ext cx="772176" cy="77217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Times New Roman" panose="02020603050405020304" pitchFamily="18" charset="0"/>
              <a:cs typeface="Times New Roman" panose="02020603050405020304" pitchFamily="18" charset="0"/>
            </a:endParaRPr>
          </a:p>
        </p:txBody>
      </p:sp>
      <p:sp>
        <p:nvSpPr>
          <p:cNvPr id="77" name="!!2c">
            <a:extLst>
              <a:ext uri="{FF2B5EF4-FFF2-40B4-BE49-F238E27FC236}">
                <a16:creationId xmlns:a16="http://schemas.microsoft.com/office/drawing/2014/main" id="{F4982626-B297-4298-81A0-46C7C0A1CACB}"/>
              </a:ext>
            </a:extLst>
          </p:cNvPr>
          <p:cNvSpPr txBox="1"/>
          <p:nvPr/>
        </p:nvSpPr>
        <p:spPr>
          <a:xfrm>
            <a:off x="3473010" y="4239244"/>
            <a:ext cx="521750" cy="646331"/>
          </a:xfrm>
          <a:prstGeom prst="rect">
            <a:avLst/>
          </a:prstGeom>
          <a:noFill/>
        </p:spPr>
        <p:txBody>
          <a:bodyPr wrap="square" rtlCol="0">
            <a:spAutoFit/>
          </a:bodyPr>
          <a:lstStyle/>
          <a:p>
            <a:pPr algn="ctr"/>
            <a:r>
              <a:rPr lang="en-US" sz="36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H</a:t>
            </a:r>
          </a:p>
        </p:txBody>
      </p:sp>
    </p:spTree>
    <p:extLst>
      <p:ext uri="{BB962C8B-B14F-4D97-AF65-F5344CB8AC3E}">
        <p14:creationId xmlns:p14="http://schemas.microsoft.com/office/powerpoint/2010/main" val="1392161260"/>
      </p:ext>
    </p:extLst>
  </p:cSld>
  <p:clrMapOvr>
    <a:masterClrMapping/>
  </p:clrMapOvr>
  <p:transition spd="slow">
    <p:push dir="u"/>
  </p:transition>
  <p:timing>
    <p:tnLst>
      <p:par>
        <p:cTn id="1" dur="indefinite" restart="never" nodeType="tmRoot">
          <p:childTnLst>
            <p:seq concurrent="1" nextAc="seek">
              <p:cTn id="2" restart="whenNotActive" fill="hold" evtFilter="cancelBubble" nodeType="interactiveSeq">
                <p:stCondLst>
                  <p:cond evt="onClick" delay="0">
                    <p:tgtEl>
                      <p:spTgt spid="86"/>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9"/>
                                        </p:tgtEl>
                                        <p:attrNameLst>
                                          <p:attrName>style.visibility</p:attrName>
                                        </p:attrNameLst>
                                      </p:cBhvr>
                                      <p:to>
                                        <p:strVal val="visible"/>
                                      </p:to>
                                    </p:set>
                                    <p:anim calcmode="lin" valueType="num">
                                      <p:cBhvr>
                                        <p:cTn id="7" dur="500" fill="hold"/>
                                        <p:tgtEl>
                                          <p:spTgt spid="89"/>
                                        </p:tgtEl>
                                        <p:attrNameLst>
                                          <p:attrName>ppt_w</p:attrName>
                                        </p:attrNameLst>
                                      </p:cBhvr>
                                      <p:tavLst>
                                        <p:tav tm="0">
                                          <p:val>
                                            <p:fltVal val="0"/>
                                          </p:val>
                                        </p:tav>
                                        <p:tav tm="100000">
                                          <p:val>
                                            <p:strVal val="#ppt_w"/>
                                          </p:val>
                                        </p:tav>
                                      </p:tavLst>
                                    </p:anim>
                                    <p:anim calcmode="lin" valueType="num">
                                      <p:cBhvr>
                                        <p:cTn id="8" dur="500" fill="hold"/>
                                        <p:tgtEl>
                                          <p:spTgt spid="89"/>
                                        </p:tgtEl>
                                        <p:attrNameLst>
                                          <p:attrName>ppt_h</p:attrName>
                                        </p:attrNameLst>
                                      </p:cBhvr>
                                      <p:tavLst>
                                        <p:tav tm="0">
                                          <p:val>
                                            <p:fltVal val="0"/>
                                          </p:val>
                                        </p:tav>
                                        <p:tav tm="100000">
                                          <p:val>
                                            <p:strVal val="#ppt_h"/>
                                          </p:val>
                                        </p:tav>
                                      </p:tavLst>
                                    </p:anim>
                                    <p:animEffect transition="in" filter="fade">
                                      <p:cBhvr>
                                        <p:cTn id="9" dur="500"/>
                                        <p:tgtEl>
                                          <p:spTgt spid="89"/>
                                        </p:tgtEl>
                                      </p:cBhvr>
                                    </p:animEffect>
                                  </p:childTnLst>
                                  <p:subTnLst>
                                    <p:audio>
                                      <p:cMediaNode>
                                        <p:cTn display="0" masterRel="sameClick">
                                          <p:stCondLst>
                                            <p:cond evt="begin" delay="0">
                                              <p:tn val="5"/>
                                            </p:cond>
                                          </p:stCondLst>
                                          <p:endCondLst>
                                            <p:cond evt="onStopAudio" delay="0">
                                              <p:tgtEl>
                                                <p:sldTgt/>
                                              </p:tgtEl>
                                            </p:cond>
                                          </p:endCondLst>
                                        </p:cTn>
                                        <p:tgtEl>
                                          <p:sndTgt r:embed="rId2" name="Bling.wav"/>
                                        </p:tgtEl>
                                      </p:cMediaNode>
                                    </p:audio>
                                  </p:subTnLst>
                                </p:cTn>
                              </p:par>
                              <p:par>
                                <p:cTn id="10" presetID="26" presetClass="emph" presetSubtype="0" fill="hold" grpId="1" nodeType="withEffect">
                                  <p:stCondLst>
                                    <p:cond delay="500"/>
                                  </p:stCondLst>
                                  <p:childTnLst>
                                    <p:animEffect transition="out" filter="fade">
                                      <p:cBhvr>
                                        <p:cTn id="11" dur="500" tmFilter="0, 0; .2, .5; .8, .5; 1, 0"/>
                                        <p:tgtEl>
                                          <p:spTgt spid="89"/>
                                        </p:tgtEl>
                                      </p:cBhvr>
                                    </p:animEffect>
                                    <p:animScale>
                                      <p:cBhvr>
                                        <p:cTn id="12" dur="250" autoRev="1" fill="hold"/>
                                        <p:tgtEl>
                                          <p:spTgt spid="89"/>
                                        </p:tgtEl>
                                      </p:cBhvr>
                                      <p:by x="105000" y="105000"/>
                                    </p:animScale>
                                  </p:childTnLst>
                                </p:cTn>
                              </p:par>
                            </p:childTnLst>
                          </p:cTn>
                        </p:par>
                      </p:childTnLst>
                    </p:cTn>
                  </p:par>
                </p:childTnLst>
              </p:cTn>
              <p:nextCondLst>
                <p:cond evt="onClick" delay="0">
                  <p:tgtEl>
                    <p:spTgt spid="86"/>
                  </p:tgtEl>
                </p:cond>
              </p:nextCondLst>
            </p:seq>
            <p:seq concurrent="1" nextAc="seek">
              <p:cTn id="13" restart="whenNotActive" fill="hold" evtFilter="cancelBubble" nodeType="interactiveSeq">
                <p:stCondLst>
                  <p:cond evt="onClick" delay="0">
                    <p:tgtEl>
                      <p:spTgt spid="87"/>
                    </p:tgtEl>
                  </p:cond>
                </p:stCondLst>
                <p:endSync evt="end" delay="0">
                  <p:rtn val="all"/>
                </p:endSync>
                <p:childTnLst>
                  <p:par>
                    <p:cTn id="14" fill="hold">
                      <p:stCondLst>
                        <p:cond delay="0"/>
                      </p:stCondLst>
                      <p:childTnLst>
                        <p:par>
                          <p:cTn id="15" fill="hold">
                            <p:stCondLst>
                              <p:cond delay="0"/>
                            </p:stCondLst>
                            <p:childTnLst>
                              <p:par>
                                <p:cTn id="16" presetID="53" presetClass="entr" presetSubtype="16" fill="hold" grpId="0" nodeType="withEffect">
                                  <p:stCondLst>
                                    <p:cond delay="0"/>
                                  </p:stCondLst>
                                  <p:childTnLst>
                                    <p:set>
                                      <p:cBhvr>
                                        <p:cTn id="17" dur="1" fill="hold">
                                          <p:stCondLst>
                                            <p:cond delay="0"/>
                                          </p:stCondLst>
                                        </p:cTn>
                                        <p:tgtEl>
                                          <p:spTgt spid="90"/>
                                        </p:tgtEl>
                                        <p:attrNameLst>
                                          <p:attrName>style.visibility</p:attrName>
                                        </p:attrNameLst>
                                      </p:cBhvr>
                                      <p:to>
                                        <p:strVal val="visible"/>
                                      </p:to>
                                    </p:set>
                                    <p:anim calcmode="lin" valueType="num">
                                      <p:cBhvr>
                                        <p:cTn id="18" dur="500" fill="hold"/>
                                        <p:tgtEl>
                                          <p:spTgt spid="90"/>
                                        </p:tgtEl>
                                        <p:attrNameLst>
                                          <p:attrName>ppt_w</p:attrName>
                                        </p:attrNameLst>
                                      </p:cBhvr>
                                      <p:tavLst>
                                        <p:tav tm="0">
                                          <p:val>
                                            <p:fltVal val="0"/>
                                          </p:val>
                                        </p:tav>
                                        <p:tav tm="100000">
                                          <p:val>
                                            <p:strVal val="#ppt_w"/>
                                          </p:val>
                                        </p:tav>
                                      </p:tavLst>
                                    </p:anim>
                                    <p:anim calcmode="lin" valueType="num">
                                      <p:cBhvr>
                                        <p:cTn id="19" dur="500" fill="hold"/>
                                        <p:tgtEl>
                                          <p:spTgt spid="90"/>
                                        </p:tgtEl>
                                        <p:attrNameLst>
                                          <p:attrName>ppt_h</p:attrName>
                                        </p:attrNameLst>
                                      </p:cBhvr>
                                      <p:tavLst>
                                        <p:tav tm="0">
                                          <p:val>
                                            <p:fltVal val="0"/>
                                          </p:val>
                                        </p:tav>
                                        <p:tav tm="100000">
                                          <p:val>
                                            <p:strVal val="#ppt_h"/>
                                          </p:val>
                                        </p:tav>
                                      </p:tavLst>
                                    </p:anim>
                                    <p:animEffect transition="in" filter="fade">
                                      <p:cBhvr>
                                        <p:cTn id="20" dur="500"/>
                                        <p:tgtEl>
                                          <p:spTgt spid="90"/>
                                        </p:tgtEl>
                                      </p:cBhvr>
                                    </p:animEffect>
                                  </p:childTnLst>
                                  <p:subTnLst>
                                    <p:audio>
                                      <p:cMediaNode>
                                        <p:cTn display="0" masterRel="sameClick">
                                          <p:stCondLst>
                                            <p:cond evt="begin" delay="0">
                                              <p:tn val="16"/>
                                            </p:cond>
                                          </p:stCondLst>
                                          <p:endCondLst>
                                            <p:cond evt="onStopAudio" delay="0">
                                              <p:tgtEl>
                                                <p:sldTgt/>
                                              </p:tgtEl>
                                            </p:cond>
                                          </p:endCondLst>
                                        </p:cTn>
                                        <p:tgtEl>
                                          <p:sndTgt r:embed="rId2" name="Bling.wav"/>
                                        </p:tgtEl>
                                      </p:cMediaNode>
                                    </p:audio>
                                  </p:subTnLst>
                                </p:cTn>
                              </p:par>
                              <p:par>
                                <p:cTn id="21" presetID="26" presetClass="emph" presetSubtype="0" fill="hold" grpId="1" nodeType="withEffect">
                                  <p:stCondLst>
                                    <p:cond delay="500"/>
                                  </p:stCondLst>
                                  <p:childTnLst>
                                    <p:animEffect transition="out" filter="fade">
                                      <p:cBhvr>
                                        <p:cTn id="22" dur="500" tmFilter="0, 0; .2, .5; .8, .5; 1, 0"/>
                                        <p:tgtEl>
                                          <p:spTgt spid="90"/>
                                        </p:tgtEl>
                                      </p:cBhvr>
                                    </p:animEffect>
                                    <p:animScale>
                                      <p:cBhvr>
                                        <p:cTn id="23" dur="250" autoRev="1" fill="hold"/>
                                        <p:tgtEl>
                                          <p:spTgt spid="90"/>
                                        </p:tgtEl>
                                      </p:cBhvr>
                                      <p:by x="105000" y="105000"/>
                                    </p:animScale>
                                  </p:childTnLst>
                                </p:cTn>
                              </p:par>
                              <p:par>
                                <p:cTn id="24" presetID="0" presetClass="path" presetSubtype="0" repeatCount="1000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25" dur="5000" fill="hold"/>
                                        <p:tgtEl>
                                          <p:spTgt spid="92"/>
                                        </p:tgtEl>
                                        <p:attrNameLst>
                                          <p:attrName>ppt_x</p:attrName>
                                          <p:attrName>ppt_y</p:attrName>
                                        </p:attrNameLst>
                                      </p:cBhvr>
                                    </p:animMotion>
                                  </p:childTnLst>
                                </p:cTn>
                              </p:par>
                              <p:par>
                                <p:cTn id="26" presetID="0" presetClass="path" presetSubtype="0" repeatCount="1000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27" dur="8000" fill="hold"/>
                                        <p:tgtEl>
                                          <p:spTgt spid="100"/>
                                        </p:tgtEl>
                                        <p:attrNameLst>
                                          <p:attrName>ppt_x</p:attrName>
                                          <p:attrName>ppt_y</p:attrName>
                                        </p:attrNameLst>
                                      </p:cBhvr>
                                    </p:animMotion>
                                  </p:childTnLst>
                                </p:cTn>
                              </p:par>
                              <p:par>
                                <p:cTn id="28"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29" dur="6000" fill="hold"/>
                                        <p:tgtEl>
                                          <p:spTgt spid="93"/>
                                        </p:tgtEl>
                                        <p:attrNameLst>
                                          <p:attrName>ppt_x</p:attrName>
                                          <p:attrName>ppt_y</p:attrName>
                                        </p:attrNameLst>
                                      </p:cBhvr>
                                    </p:animMotion>
                                  </p:childTnLst>
                                </p:cTn>
                              </p:par>
                              <p:par>
                                <p:cTn id="30" presetID="0" presetClass="path" presetSubtype="0" repeatCount="10000" fill="hold" nodeType="withEffect">
                                  <p:stCondLst>
                                    <p:cond delay="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31" dur="7000" fill="hold"/>
                                        <p:tgtEl>
                                          <p:spTgt spid="91"/>
                                        </p:tgtEl>
                                        <p:attrNameLst>
                                          <p:attrName>ppt_x</p:attrName>
                                          <p:attrName>ppt_y</p:attrName>
                                        </p:attrNameLst>
                                      </p:cBhvr>
                                    </p:animMotion>
                                  </p:childTnLst>
                                </p:cTn>
                              </p:par>
                              <p:par>
                                <p:cTn id="32" presetID="0" presetClass="path" presetSubtype="0" repeatCount="10000" fill="hold" nodeType="withEffect">
                                  <p:stCondLst>
                                    <p:cond delay="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33" dur="5000" fill="hold"/>
                                        <p:tgtEl>
                                          <p:spTgt spid="94"/>
                                        </p:tgtEl>
                                        <p:attrNameLst>
                                          <p:attrName>ppt_x</p:attrName>
                                          <p:attrName>ppt_y</p:attrName>
                                        </p:attrNameLst>
                                      </p:cBhvr>
                                    </p:animMotion>
                                  </p:childTnLst>
                                </p:cTn>
                              </p:par>
                              <p:par>
                                <p:cTn id="34" presetID="0" presetClass="path" presetSubtype="0" repeatCount="10000" fill="hold" nodeType="withEffect">
                                  <p:stCondLst>
                                    <p:cond delay="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35" dur="5000" fill="hold"/>
                                        <p:tgtEl>
                                          <p:spTgt spid="95"/>
                                        </p:tgtEl>
                                        <p:attrNameLst>
                                          <p:attrName>ppt_x</p:attrName>
                                          <p:attrName>ppt_y</p:attrName>
                                        </p:attrNameLst>
                                      </p:cBhvr>
                                      <p:rCtr x="-4792" y="65810"/>
                                    </p:animMotion>
                                  </p:childTnLst>
                                </p:cTn>
                              </p:par>
                              <p:par>
                                <p:cTn id="36" presetID="0" presetClass="path" presetSubtype="0" repeatCount="10000" fill="hold" nodeType="withEffect">
                                  <p:stCondLst>
                                    <p:cond delay="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37" dur="4000" fill="hold"/>
                                        <p:tgtEl>
                                          <p:spTgt spid="99"/>
                                        </p:tgtEl>
                                        <p:attrNameLst>
                                          <p:attrName>ppt_x</p:attrName>
                                          <p:attrName>ppt_y</p:attrName>
                                        </p:attrNameLst>
                                      </p:cBhvr>
                                    </p:animMotion>
                                  </p:childTnLst>
                                </p:cTn>
                              </p:par>
                              <p:par>
                                <p:cTn id="38" presetID="0" presetClass="path" presetSubtype="0" repeatCount="1000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39" dur="6000" fill="hold"/>
                                        <p:tgtEl>
                                          <p:spTgt spid="96"/>
                                        </p:tgtEl>
                                        <p:attrNameLst>
                                          <p:attrName>ppt_x</p:attrName>
                                          <p:attrName>ppt_y</p:attrName>
                                        </p:attrNameLst>
                                      </p:cBhvr>
                                    </p:animMotion>
                                  </p:childTnLst>
                                </p:cTn>
                              </p:par>
                              <p:par>
                                <p:cTn id="40" presetID="0" presetClass="path" presetSubtype="0" repeatCount="10000" fill="hold" nodeType="withEffect">
                                  <p:stCondLst>
                                    <p:cond delay="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41" dur="5000" fill="hold"/>
                                        <p:tgtEl>
                                          <p:spTgt spid="97"/>
                                        </p:tgtEl>
                                        <p:attrNameLst>
                                          <p:attrName>ppt_x</p:attrName>
                                          <p:attrName>ppt_y</p:attrName>
                                        </p:attrNameLst>
                                      </p:cBhvr>
                                    </p:animMotion>
                                  </p:childTnLst>
                                </p:cTn>
                              </p:par>
                              <p:par>
                                <p:cTn id="42" presetID="0" presetClass="path" presetSubtype="0" repeatCount="10000" fill="hold" nodeType="withEffect">
                                  <p:stCondLst>
                                    <p:cond delay="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43" dur="5000" fill="hold"/>
                                        <p:tgtEl>
                                          <p:spTgt spid="98"/>
                                        </p:tgtEl>
                                        <p:attrNameLst>
                                          <p:attrName>ppt_x</p:attrName>
                                          <p:attrName>ppt_y</p:attrName>
                                        </p:attrNameLst>
                                      </p:cBhvr>
                                    </p:animMotion>
                                  </p:childTnLst>
                                </p:cTn>
                              </p:par>
                              <p:par>
                                <p:cTn id="44" presetID="0" presetClass="path" presetSubtype="0" repeatCount="1000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45" dur="9000" fill="hold"/>
                                        <p:tgtEl>
                                          <p:spTgt spid="101"/>
                                        </p:tgtEl>
                                        <p:attrNameLst>
                                          <p:attrName>ppt_x</p:attrName>
                                          <p:attrName>ppt_y</p:attrName>
                                        </p:attrNameLst>
                                      </p:cBhvr>
                                    </p:animMotion>
                                  </p:childTnLst>
                                </p:cTn>
                              </p:par>
                              <p:par>
                                <p:cTn id="46" presetID="0" presetClass="path" presetSubtype="0" repeatCount="1000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47" dur="6000" fill="hold"/>
                                        <p:tgtEl>
                                          <p:spTgt spid="103"/>
                                        </p:tgtEl>
                                        <p:attrNameLst>
                                          <p:attrName>ppt_x</p:attrName>
                                          <p:attrName>ppt_y</p:attrName>
                                        </p:attrNameLst>
                                      </p:cBhvr>
                                    </p:animMotion>
                                  </p:childTnLst>
                                </p:cTn>
                              </p:par>
                              <p:par>
                                <p:cTn id="48"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49" dur="4000" fill="hold"/>
                                        <p:tgtEl>
                                          <p:spTgt spid="102"/>
                                        </p:tgtEl>
                                        <p:attrNameLst>
                                          <p:attrName>ppt_x</p:attrName>
                                          <p:attrName>ppt_y</p:attrName>
                                        </p:attrNameLst>
                                      </p:cBhvr>
                                    </p:animMotion>
                                  </p:childTnLst>
                                </p:cTn>
                              </p:par>
                              <p:par>
                                <p:cTn id="50" presetID="0" presetClass="path" presetSubtype="0" repeatCount="10000" fill="hold" nodeType="withEffect">
                                  <p:stCondLst>
                                    <p:cond delay="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51" dur="5000" fill="hold"/>
                                        <p:tgtEl>
                                          <p:spTgt spid="104"/>
                                        </p:tgtEl>
                                        <p:attrNameLst>
                                          <p:attrName>ppt_x</p:attrName>
                                          <p:attrName>ppt_y</p:attrName>
                                        </p:attrNameLst>
                                      </p:cBhvr>
                                      <p:rCtr x="18750" y="58287"/>
                                    </p:animMotion>
                                  </p:childTnLst>
                                </p:cTn>
                              </p:par>
                              <p:par>
                                <p:cTn id="52" presetID="0" presetClass="path" presetSubtype="0" repeatCount="1000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53" dur="5000" fill="hold"/>
                                        <p:tgtEl>
                                          <p:spTgt spid="105"/>
                                        </p:tgtEl>
                                        <p:attrNameLst>
                                          <p:attrName>ppt_x</p:attrName>
                                          <p:attrName>ppt_y</p:attrName>
                                        </p:attrNameLst>
                                      </p:cBhvr>
                                    </p:animMotion>
                                  </p:childTnLst>
                                </p:cTn>
                              </p:par>
                              <p:par>
                                <p:cTn id="54" presetID="0" presetClass="path" presetSubtype="0" repeatCount="1000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55" dur="6000" fill="hold"/>
                                        <p:tgtEl>
                                          <p:spTgt spid="106"/>
                                        </p:tgtEl>
                                        <p:attrNameLst>
                                          <p:attrName>ppt_x</p:attrName>
                                          <p:attrName>ppt_y</p:attrName>
                                        </p:attrNameLst>
                                      </p:cBhvr>
                                    </p:animMotion>
                                  </p:childTnLst>
                                </p:cTn>
                              </p:par>
                              <p:par>
                                <p:cTn id="56" presetID="0" presetClass="path" presetSubtype="0" repeatCount="1000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57" dur="9000" fill="hold"/>
                                        <p:tgtEl>
                                          <p:spTgt spid="107"/>
                                        </p:tgtEl>
                                        <p:attrNameLst>
                                          <p:attrName>ppt_x</p:attrName>
                                          <p:attrName>ppt_y</p:attrName>
                                        </p:attrNameLst>
                                      </p:cBhvr>
                                    </p:animMotion>
                                  </p:childTnLst>
                                </p:cTn>
                              </p:par>
                              <p:par>
                                <p:cTn id="58" presetID="0" presetClass="path" presetSubtype="0" repeatCount="1000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59" dur="6000" fill="hold"/>
                                        <p:tgtEl>
                                          <p:spTgt spid="109"/>
                                        </p:tgtEl>
                                        <p:attrNameLst>
                                          <p:attrName>ppt_x</p:attrName>
                                          <p:attrName>ppt_y</p:attrName>
                                        </p:attrNameLst>
                                      </p:cBhvr>
                                    </p:animMotion>
                                  </p:childTnLst>
                                </p:cTn>
                              </p:par>
                              <p:par>
                                <p:cTn id="60"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1" dur="4000" fill="hold"/>
                                        <p:tgtEl>
                                          <p:spTgt spid="108"/>
                                        </p:tgtEl>
                                        <p:attrNameLst>
                                          <p:attrName>ppt_x</p:attrName>
                                          <p:attrName>ppt_y</p:attrName>
                                        </p:attrNameLst>
                                      </p:cBhvr>
                                    </p:animMotion>
                                  </p:childTnLst>
                                </p:cTn>
                              </p:par>
                              <p:par>
                                <p:cTn id="62"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3" dur="8000" fill="hold"/>
                                        <p:tgtEl>
                                          <p:spTgt spid="110"/>
                                        </p:tgtEl>
                                        <p:attrNameLst>
                                          <p:attrName>ppt_x</p:attrName>
                                          <p:attrName>ppt_y</p:attrName>
                                        </p:attrNameLst>
                                      </p:cBhvr>
                                    </p:animMotion>
                                  </p:childTnLst>
                                </p:cTn>
                              </p:par>
                              <p:par>
                                <p:cTn id="64" presetID="0" presetClass="path" presetSubtype="0" repeatCount="1000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65" dur="9000" fill="hold"/>
                                        <p:tgtEl>
                                          <p:spTgt spid="111"/>
                                        </p:tgtEl>
                                        <p:attrNameLst>
                                          <p:attrName>ppt_x</p:attrName>
                                          <p:attrName>ppt_y</p:attrName>
                                        </p:attrNameLst>
                                      </p:cBhvr>
                                    </p:animMotion>
                                  </p:childTnLst>
                                </p:cTn>
                              </p:par>
                              <p:par>
                                <p:cTn id="66" presetID="0" presetClass="path" presetSubtype="0" repeatCount="1000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67" dur="6000" fill="hold"/>
                                        <p:tgtEl>
                                          <p:spTgt spid="112"/>
                                        </p:tgtEl>
                                        <p:attrNameLst>
                                          <p:attrName>ppt_x</p:attrName>
                                          <p:attrName>ppt_y</p:attrName>
                                        </p:attrNameLst>
                                      </p:cBhvr>
                                    </p:animMotion>
                                  </p:childTnLst>
                                </p:cTn>
                              </p:par>
                              <p:par>
                                <p:cTn id="68"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9" dur="10000" fill="hold"/>
                                        <p:tgtEl>
                                          <p:spTgt spid="113"/>
                                        </p:tgtEl>
                                        <p:attrNameLst>
                                          <p:attrName>ppt_x</p:attrName>
                                          <p:attrName>ppt_y</p:attrName>
                                        </p:attrNameLst>
                                      </p:cBhvr>
                                    </p:animMotion>
                                  </p:childTnLst>
                                </p:cTn>
                              </p:par>
                              <p:par>
                                <p:cTn id="70" presetID="0" presetClass="path" presetSubtype="0" repeatCount="1000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71" dur="8000" fill="hold"/>
                                        <p:tgtEl>
                                          <p:spTgt spid="114"/>
                                        </p:tgtEl>
                                        <p:attrNameLst>
                                          <p:attrName>ppt_x</p:attrName>
                                          <p:attrName>ppt_y</p:attrName>
                                        </p:attrNameLst>
                                      </p:cBhvr>
                                    </p:animMotion>
                                  </p:childTnLst>
                                </p:cTn>
                              </p:par>
                              <p:par>
                                <p:cTn id="72" presetID="0" presetClass="path" presetSubtype="0" repeatCount="1000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73" dur="9000" fill="hold"/>
                                        <p:tgtEl>
                                          <p:spTgt spid="115"/>
                                        </p:tgtEl>
                                        <p:attrNameLst>
                                          <p:attrName>ppt_x</p:attrName>
                                          <p:attrName>ppt_y</p:attrName>
                                        </p:attrNameLst>
                                      </p:cBhvr>
                                    </p:animMotion>
                                  </p:childTnLst>
                                </p:cTn>
                              </p:par>
                              <p:par>
                                <p:cTn id="74" presetID="0" presetClass="path" presetSubtype="0" repeatCount="1000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75" dur="10000" fill="hold"/>
                                        <p:tgtEl>
                                          <p:spTgt spid="117"/>
                                        </p:tgtEl>
                                        <p:attrNameLst>
                                          <p:attrName>ppt_x</p:attrName>
                                          <p:attrName>ppt_y</p:attrName>
                                        </p:attrNameLst>
                                      </p:cBhvr>
                                    </p:animMotion>
                                  </p:childTnLst>
                                </p:cTn>
                              </p:par>
                              <p:par>
                                <p:cTn id="76"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77" dur="6000" fill="hold"/>
                                        <p:tgtEl>
                                          <p:spTgt spid="116"/>
                                        </p:tgtEl>
                                        <p:attrNameLst>
                                          <p:attrName>ppt_x</p:attrName>
                                          <p:attrName>ppt_y</p:attrName>
                                        </p:attrNameLst>
                                      </p:cBhvr>
                                    </p:animMotion>
                                  </p:childTnLst>
                                </p:cTn>
                              </p:par>
                              <p:par>
                                <p:cTn id="78"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79" dur="7000" fill="hold"/>
                                        <p:tgtEl>
                                          <p:spTgt spid="118"/>
                                        </p:tgtEl>
                                        <p:attrNameLst>
                                          <p:attrName>ppt_x</p:attrName>
                                          <p:attrName>ppt_y</p:attrName>
                                        </p:attrNameLst>
                                      </p:cBhvr>
                                    </p:animMotion>
                                  </p:childTnLst>
                                </p:cTn>
                              </p:par>
                              <p:par>
                                <p:cTn id="80"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81" dur="9000" fill="hold"/>
                                        <p:tgtEl>
                                          <p:spTgt spid="119"/>
                                        </p:tgtEl>
                                        <p:attrNameLst>
                                          <p:attrName>ppt_x</p:attrName>
                                          <p:attrName>ppt_y</p:attrName>
                                        </p:attrNameLst>
                                      </p:cBhvr>
                                    </p:animMotion>
                                  </p:childTnLst>
                                </p:cTn>
                              </p:par>
                            </p:childTnLst>
                          </p:cTn>
                        </p:par>
                      </p:childTnLst>
                    </p:cTn>
                  </p:par>
                </p:childTnLst>
              </p:cTn>
              <p:nextCondLst>
                <p:cond evt="onClick" delay="0">
                  <p:tgtEl>
                    <p:spTgt spid="87"/>
                  </p:tgtEl>
                </p:cond>
              </p:nextCondLst>
            </p:seq>
            <p:seq concurrent="1" nextAc="seek">
              <p:cTn id="82" restart="whenNotActive" fill="hold" evtFilter="cancelBubble" nodeType="interactiveSeq">
                <p:stCondLst>
                  <p:cond evt="onClick" delay="0">
                    <p:tgtEl>
                      <p:spTgt spid="67"/>
                    </p:tgtEl>
                  </p:cond>
                </p:stCondLst>
                <p:endSync evt="end" delay="0">
                  <p:rtn val="all"/>
                </p:endSync>
                <p:childTnLst>
                  <p:par>
                    <p:cTn id="83" fill="hold">
                      <p:stCondLst>
                        <p:cond delay="0"/>
                      </p:stCondLst>
                      <p:childTnLst>
                        <p:par>
                          <p:cTn id="84" fill="hold">
                            <p:stCondLst>
                              <p:cond delay="0"/>
                            </p:stCondLst>
                            <p:childTnLst>
                              <p:par>
                                <p:cTn id="85" presetID="53" presetClass="entr" presetSubtype="16" fill="hold" grpId="0" nodeType="withEffect">
                                  <p:stCondLst>
                                    <p:cond delay="0"/>
                                  </p:stCondLst>
                                  <p:childTnLst>
                                    <p:set>
                                      <p:cBhvr>
                                        <p:cTn id="86" dur="1" fill="hold">
                                          <p:stCondLst>
                                            <p:cond delay="0"/>
                                          </p:stCondLst>
                                        </p:cTn>
                                        <p:tgtEl>
                                          <p:spTgt spid="77"/>
                                        </p:tgtEl>
                                        <p:attrNameLst>
                                          <p:attrName>style.visibility</p:attrName>
                                        </p:attrNameLst>
                                      </p:cBhvr>
                                      <p:to>
                                        <p:strVal val="visible"/>
                                      </p:to>
                                    </p:set>
                                    <p:anim calcmode="lin" valueType="num">
                                      <p:cBhvr>
                                        <p:cTn id="87" dur="500" fill="hold"/>
                                        <p:tgtEl>
                                          <p:spTgt spid="77"/>
                                        </p:tgtEl>
                                        <p:attrNameLst>
                                          <p:attrName>ppt_w</p:attrName>
                                        </p:attrNameLst>
                                      </p:cBhvr>
                                      <p:tavLst>
                                        <p:tav tm="0">
                                          <p:val>
                                            <p:fltVal val="0"/>
                                          </p:val>
                                        </p:tav>
                                        <p:tav tm="100000">
                                          <p:val>
                                            <p:strVal val="#ppt_w"/>
                                          </p:val>
                                        </p:tav>
                                      </p:tavLst>
                                    </p:anim>
                                    <p:anim calcmode="lin" valueType="num">
                                      <p:cBhvr>
                                        <p:cTn id="88" dur="500" fill="hold"/>
                                        <p:tgtEl>
                                          <p:spTgt spid="77"/>
                                        </p:tgtEl>
                                        <p:attrNameLst>
                                          <p:attrName>ppt_h</p:attrName>
                                        </p:attrNameLst>
                                      </p:cBhvr>
                                      <p:tavLst>
                                        <p:tav tm="0">
                                          <p:val>
                                            <p:fltVal val="0"/>
                                          </p:val>
                                        </p:tav>
                                        <p:tav tm="100000">
                                          <p:val>
                                            <p:strVal val="#ppt_h"/>
                                          </p:val>
                                        </p:tav>
                                      </p:tavLst>
                                    </p:anim>
                                    <p:animEffect transition="in" filter="fade">
                                      <p:cBhvr>
                                        <p:cTn id="89" dur="500"/>
                                        <p:tgtEl>
                                          <p:spTgt spid="77"/>
                                        </p:tgtEl>
                                      </p:cBhvr>
                                    </p:animEffect>
                                  </p:childTnLst>
                                  <p:subTnLst>
                                    <p:audio>
                                      <p:cMediaNode>
                                        <p:cTn display="0" masterRel="sameClick">
                                          <p:stCondLst>
                                            <p:cond evt="begin" delay="0">
                                              <p:tn val="85"/>
                                            </p:cond>
                                          </p:stCondLst>
                                          <p:endCondLst>
                                            <p:cond evt="onStopAudio" delay="0">
                                              <p:tgtEl>
                                                <p:sldTgt/>
                                              </p:tgtEl>
                                            </p:cond>
                                          </p:endCondLst>
                                        </p:cTn>
                                        <p:tgtEl>
                                          <p:sndTgt r:embed="rId2" name="Bling.wav"/>
                                        </p:tgtEl>
                                      </p:cMediaNode>
                                    </p:audio>
                                  </p:subTnLst>
                                </p:cTn>
                              </p:par>
                              <p:par>
                                <p:cTn id="90" presetID="26" presetClass="emph" presetSubtype="0" fill="hold" grpId="1" nodeType="withEffect">
                                  <p:stCondLst>
                                    <p:cond delay="500"/>
                                  </p:stCondLst>
                                  <p:childTnLst>
                                    <p:animEffect transition="out" filter="fade">
                                      <p:cBhvr>
                                        <p:cTn id="91" dur="500" tmFilter="0, 0; .2, .5; .8, .5; 1, 0"/>
                                        <p:tgtEl>
                                          <p:spTgt spid="77"/>
                                        </p:tgtEl>
                                      </p:cBhvr>
                                    </p:animEffect>
                                    <p:animScale>
                                      <p:cBhvr>
                                        <p:cTn id="92" dur="250" autoRev="1" fill="hold"/>
                                        <p:tgtEl>
                                          <p:spTgt spid="77"/>
                                        </p:tgtEl>
                                      </p:cBhvr>
                                      <p:by x="105000" y="105000"/>
                                    </p:animScale>
                                  </p:childTnLst>
                                </p:cTn>
                              </p:par>
                            </p:childTnLst>
                          </p:cTn>
                        </p:par>
                      </p:childTnLst>
                    </p:cTn>
                  </p:par>
                </p:childTnLst>
              </p:cTn>
              <p:nextCondLst>
                <p:cond evt="onClick" delay="0">
                  <p:tgtEl>
                    <p:spTgt spid="67"/>
                  </p:tgtEl>
                </p:cond>
              </p:nextCondLst>
            </p:seq>
          </p:childTnLst>
        </p:cTn>
      </p:par>
    </p:tnLst>
    <p:bldLst>
      <p:bldP spid="89" grpId="0"/>
      <p:bldP spid="89" grpId="1"/>
      <p:bldP spid="90" grpId="0"/>
      <p:bldP spid="90" grpId="1"/>
      <p:bldP spid="77" grpId="0"/>
      <p:bldP spid="77" grpId="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
            <a:extLst>
              <a:ext uri="{FF2B5EF4-FFF2-40B4-BE49-F238E27FC236}">
                <a16:creationId xmlns:a16="http://schemas.microsoft.com/office/drawing/2014/main" id="{B4750290-6FD1-BF7D-E3E6-22A490CF2AE8}"/>
              </a:ext>
            </a:extLst>
          </p:cNvPr>
          <p:cNvSpPr/>
          <p:nvPr/>
        </p:nvSpPr>
        <p:spPr>
          <a:xfrm>
            <a:off x="238905" y="1976877"/>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A</a:t>
            </a:r>
          </a:p>
        </p:txBody>
      </p:sp>
      <p:sp>
        <p:nvSpPr>
          <p:cNvPr id="3" name="A_answer">
            <a:extLst>
              <a:ext uri="{FF2B5EF4-FFF2-40B4-BE49-F238E27FC236}">
                <a16:creationId xmlns:a16="http://schemas.microsoft.com/office/drawing/2014/main" id="{CC1BB895-4151-9F25-C0E4-5DA9DE9D68A1}"/>
              </a:ext>
            </a:extLst>
          </p:cNvPr>
          <p:cNvSpPr/>
          <p:nvPr/>
        </p:nvSpPr>
        <p:spPr>
          <a:xfrm>
            <a:off x="1107255" y="1976878"/>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GB" sz="3300" dirty="0">
                <a:latin typeface="Times New Roman" panose="02020603050405020304" pitchFamily="18" charset="0"/>
                <a:cs typeface="Times New Roman" panose="02020603050405020304" pitchFamily="18" charset="0"/>
              </a:rPr>
              <a:t>44,8 </a:t>
            </a:r>
            <a:r>
              <a:rPr lang="en-GB" sz="3300" dirty="0" err="1">
                <a:latin typeface="Times New Roman" panose="02020603050405020304" pitchFamily="18" charset="0"/>
                <a:cs typeface="Times New Roman" panose="02020603050405020304" pitchFamily="18" charset="0"/>
              </a:rPr>
              <a:t>lít</a:t>
            </a:r>
            <a:r>
              <a:rPr lang="en-GB" sz="3300" dirty="0">
                <a:latin typeface="Times New Roman" panose="02020603050405020304" pitchFamily="18" charset="0"/>
                <a:cs typeface="Times New Roman" panose="02020603050405020304" pitchFamily="18" charset="0"/>
              </a:rPr>
              <a:t>.</a:t>
            </a:r>
          </a:p>
        </p:txBody>
      </p:sp>
      <p:sp>
        <p:nvSpPr>
          <p:cNvPr id="4" name="B">
            <a:extLst>
              <a:ext uri="{FF2B5EF4-FFF2-40B4-BE49-F238E27FC236}">
                <a16:creationId xmlns:a16="http://schemas.microsoft.com/office/drawing/2014/main" id="{8046DC7C-E27A-3950-47C9-86599FC6438F}"/>
              </a:ext>
            </a:extLst>
          </p:cNvPr>
          <p:cNvSpPr/>
          <p:nvPr/>
        </p:nvSpPr>
        <p:spPr>
          <a:xfrm>
            <a:off x="4742318" y="1975844"/>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B</a:t>
            </a:r>
          </a:p>
        </p:txBody>
      </p:sp>
      <p:sp>
        <p:nvSpPr>
          <p:cNvPr id="5" name="B_answer">
            <a:extLst>
              <a:ext uri="{FF2B5EF4-FFF2-40B4-BE49-F238E27FC236}">
                <a16:creationId xmlns:a16="http://schemas.microsoft.com/office/drawing/2014/main" id="{FB74D0D2-9557-834E-E166-B900F49EE762}"/>
              </a:ext>
            </a:extLst>
          </p:cNvPr>
          <p:cNvSpPr/>
          <p:nvPr/>
        </p:nvSpPr>
        <p:spPr>
          <a:xfrm>
            <a:off x="5610668" y="1976878"/>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GB" sz="3300" dirty="0">
                <a:latin typeface="Times New Roman" panose="02020603050405020304" pitchFamily="18" charset="0"/>
                <a:cs typeface="Times New Roman" panose="02020603050405020304" pitchFamily="18" charset="0"/>
              </a:rPr>
              <a:t>2,24 </a:t>
            </a:r>
            <a:r>
              <a:rPr lang="en-GB" sz="3300" dirty="0" err="1">
                <a:latin typeface="Times New Roman" panose="02020603050405020304" pitchFamily="18" charset="0"/>
                <a:cs typeface="Times New Roman" panose="02020603050405020304" pitchFamily="18" charset="0"/>
              </a:rPr>
              <a:t>lít</a:t>
            </a:r>
            <a:r>
              <a:rPr lang="en-GB" sz="3300" dirty="0">
                <a:latin typeface="Times New Roman" panose="02020603050405020304" pitchFamily="18" charset="0"/>
                <a:cs typeface="Times New Roman" panose="02020603050405020304" pitchFamily="18" charset="0"/>
              </a:rPr>
              <a:t>.</a:t>
            </a:r>
          </a:p>
        </p:txBody>
      </p:sp>
      <p:sp>
        <p:nvSpPr>
          <p:cNvPr id="6" name="C">
            <a:extLst>
              <a:ext uri="{FF2B5EF4-FFF2-40B4-BE49-F238E27FC236}">
                <a16:creationId xmlns:a16="http://schemas.microsoft.com/office/drawing/2014/main" id="{5AA00189-C513-294D-5B12-D26FABA4CAA2}"/>
              </a:ext>
            </a:extLst>
          </p:cNvPr>
          <p:cNvSpPr/>
          <p:nvPr/>
        </p:nvSpPr>
        <p:spPr>
          <a:xfrm>
            <a:off x="238905" y="3185248"/>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C</a:t>
            </a:r>
          </a:p>
        </p:txBody>
      </p:sp>
      <p:sp>
        <p:nvSpPr>
          <p:cNvPr id="7" name="C_answer">
            <a:extLst>
              <a:ext uri="{FF2B5EF4-FFF2-40B4-BE49-F238E27FC236}">
                <a16:creationId xmlns:a16="http://schemas.microsoft.com/office/drawing/2014/main" id="{CFD864D7-F7A0-93C2-F820-47C7EC675A35}"/>
              </a:ext>
            </a:extLst>
          </p:cNvPr>
          <p:cNvSpPr/>
          <p:nvPr/>
        </p:nvSpPr>
        <p:spPr>
          <a:xfrm>
            <a:off x="1107255" y="3184215"/>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GB" sz="3300" dirty="0">
                <a:latin typeface="Times New Roman" panose="02020603050405020304" pitchFamily="18" charset="0"/>
                <a:cs typeface="Times New Roman" panose="02020603050405020304" pitchFamily="18" charset="0"/>
              </a:rPr>
              <a:t>4,958 </a:t>
            </a:r>
            <a:r>
              <a:rPr lang="en-GB" sz="3300" dirty="0" err="1">
                <a:latin typeface="Times New Roman" panose="02020603050405020304" pitchFamily="18" charset="0"/>
                <a:cs typeface="Times New Roman" panose="02020603050405020304" pitchFamily="18" charset="0"/>
              </a:rPr>
              <a:t>lít</a:t>
            </a:r>
            <a:r>
              <a:rPr lang="en-GB" sz="3300" dirty="0">
                <a:latin typeface="Times New Roman" panose="02020603050405020304" pitchFamily="18" charset="0"/>
                <a:cs typeface="Times New Roman" panose="02020603050405020304" pitchFamily="18" charset="0"/>
              </a:rPr>
              <a:t>.</a:t>
            </a:r>
          </a:p>
        </p:txBody>
      </p:sp>
      <p:sp>
        <p:nvSpPr>
          <p:cNvPr id="8" name="D">
            <a:extLst>
              <a:ext uri="{FF2B5EF4-FFF2-40B4-BE49-F238E27FC236}">
                <a16:creationId xmlns:a16="http://schemas.microsoft.com/office/drawing/2014/main" id="{7DDAACA6-C685-4239-17C0-5DDB6C71B8D0}"/>
              </a:ext>
            </a:extLst>
          </p:cNvPr>
          <p:cNvSpPr/>
          <p:nvPr/>
        </p:nvSpPr>
        <p:spPr>
          <a:xfrm>
            <a:off x="4742318" y="3184215"/>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D</a:t>
            </a:r>
          </a:p>
        </p:txBody>
      </p:sp>
      <p:sp>
        <p:nvSpPr>
          <p:cNvPr id="9" name="D_answer">
            <a:extLst>
              <a:ext uri="{FF2B5EF4-FFF2-40B4-BE49-F238E27FC236}">
                <a16:creationId xmlns:a16="http://schemas.microsoft.com/office/drawing/2014/main" id="{CF50D6AA-997B-E2E1-EA16-F886A3D04CF8}"/>
              </a:ext>
            </a:extLst>
          </p:cNvPr>
          <p:cNvSpPr/>
          <p:nvPr/>
        </p:nvSpPr>
        <p:spPr>
          <a:xfrm>
            <a:off x="5610668" y="3184215"/>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GB" sz="3300" dirty="0">
                <a:latin typeface="Times New Roman" panose="02020603050405020304" pitchFamily="18" charset="0"/>
                <a:cs typeface="Times New Roman" panose="02020603050405020304" pitchFamily="18" charset="0"/>
              </a:rPr>
              <a:t>22,4 </a:t>
            </a:r>
            <a:r>
              <a:rPr lang="en-GB" sz="3300" dirty="0" err="1">
                <a:latin typeface="Times New Roman" panose="02020603050405020304" pitchFamily="18" charset="0"/>
                <a:cs typeface="Times New Roman" panose="02020603050405020304" pitchFamily="18" charset="0"/>
              </a:rPr>
              <a:t>lít</a:t>
            </a:r>
            <a:r>
              <a:rPr lang="en-GB" sz="3300" dirty="0">
                <a:latin typeface="Times New Roman" panose="02020603050405020304" pitchFamily="18" charset="0"/>
                <a:cs typeface="Times New Roman" panose="02020603050405020304" pitchFamily="18" charset="0"/>
              </a:rPr>
              <a:t>.</a:t>
            </a:r>
          </a:p>
        </p:txBody>
      </p:sp>
      <p:sp>
        <p:nvSpPr>
          <p:cNvPr id="10" name="Question box">
            <a:extLst>
              <a:ext uri="{FF2B5EF4-FFF2-40B4-BE49-F238E27FC236}">
                <a16:creationId xmlns:a16="http://schemas.microsoft.com/office/drawing/2014/main" id="{84ED4797-7522-1055-5540-D58C87F9AE93}"/>
              </a:ext>
            </a:extLst>
          </p:cNvPr>
          <p:cNvSpPr/>
          <p:nvPr/>
        </p:nvSpPr>
        <p:spPr>
          <a:xfrm>
            <a:off x="237713" y="229539"/>
            <a:ext cx="8640000" cy="1620000"/>
          </a:xfrm>
          <a:prstGeom prst="roundRect">
            <a:avLst/>
          </a:pr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10000"/>
          </a:bodyPr>
          <a:lstStyle/>
          <a:p>
            <a:pPr algn="ctr"/>
            <a:r>
              <a:rPr lang="en-GB" sz="3300" b="1" dirty="0" err="1">
                <a:solidFill>
                  <a:srgbClr val="FF0000"/>
                </a:solidFill>
                <a:latin typeface="Times New Roman" panose="02020603050405020304" pitchFamily="18" charset="0"/>
                <a:cs typeface="Times New Roman" panose="02020603050405020304" pitchFamily="18" charset="0"/>
              </a:rPr>
              <a:t>Câu</a:t>
            </a:r>
            <a:r>
              <a:rPr lang="en-GB" sz="3300" b="1" dirty="0">
                <a:solidFill>
                  <a:srgbClr val="FF0000"/>
                </a:solidFill>
                <a:latin typeface="Times New Roman" panose="02020603050405020304" pitchFamily="18" charset="0"/>
                <a:cs typeface="Times New Roman" panose="02020603050405020304" pitchFamily="18" charset="0"/>
              </a:rPr>
              <a:t> 4.</a:t>
            </a:r>
            <a:r>
              <a:rPr lang="vi-VN" sz="3300" b="1" dirty="0">
                <a:solidFill>
                  <a:srgbClr val="FF0000"/>
                </a:solidFill>
                <a:latin typeface="Times New Roman" panose="02020603050405020304" pitchFamily="18" charset="0"/>
                <a:cs typeface="Times New Roman" panose="02020603050405020304" pitchFamily="18" charset="0"/>
              </a:rPr>
              <a:t> </a:t>
            </a:r>
            <a:r>
              <a:rPr lang="vi-VN" sz="3300" b="1" dirty="0">
                <a:solidFill>
                  <a:schemeClr val="bg1"/>
                </a:solidFill>
                <a:latin typeface="Times New Roman" panose="02020603050405020304" pitchFamily="18" charset="0"/>
                <a:cs typeface="Times New Roman" panose="02020603050405020304" pitchFamily="18" charset="0"/>
              </a:rPr>
              <a:t>Cho 4,8 gam kim loại magnesium (Mg) tác dụng vừa đủ với dung dịch acid sulfuric. Thể tích khí Hiđro thu được ở điều kiện chuẩn là</a:t>
            </a:r>
            <a:endParaRPr lang="en-GB" sz="3600" dirty="0">
              <a:solidFill>
                <a:schemeClr val="bg1"/>
              </a:solidFill>
              <a:latin typeface="Times New Roman" panose="02020603050405020304" pitchFamily="18" charset="0"/>
              <a:cs typeface="Times New Roman" panose="02020603050405020304" pitchFamily="18" charset="0"/>
            </a:endParaRPr>
          </a:p>
        </p:txBody>
      </p:sp>
      <p:sp>
        <p:nvSpPr>
          <p:cNvPr id="11" name="Score Button">
            <a:hlinkClick r:id="" action="ppaction://hlinkshowjump?jump=nextslide" tooltip="Next Question!" highlightClick="1">
              <a:snd r:embed="rId5" name="click.wav"/>
            </a:hlinkClick>
            <a:extLst>
              <a:ext uri="{FF2B5EF4-FFF2-40B4-BE49-F238E27FC236}">
                <a16:creationId xmlns:a16="http://schemas.microsoft.com/office/drawing/2014/main" id="{F0CEF923-2BBB-8C70-6541-65A4733AA4F8}"/>
              </a:ext>
            </a:extLst>
          </p:cNvPr>
          <p:cNvSpPr/>
          <p:nvPr/>
        </p:nvSpPr>
        <p:spPr>
          <a:xfrm>
            <a:off x="8337713" y="4535922"/>
            <a:ext cx="540000" cy="405000"/>
          </a:xfrm>
          <a:prstGeom prst="roundRect">
            <a:avLst/>
          </a:prstGeom>
          <a:solidFill>
            <a:schemeClr val="accent1">
              <a:lumMod val="50000"/>
              <a:alpha val="50000"/>
            </a:schemeClr>
          </a:solidFill>
          <a:ln w="7620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100" dirty="0">
                <a:solidFill>
                  <a:schemeClr val="accent1">
                    <a:lumMod val="60000"/>
                    <a:lumOff val="40000"/>
                  </a:schemeClr>
                </a:solidFill>
                <a:latin typeface="Times New Roman" panose="02020603050405020304" pitchFamily="18" charset="0"/>
                <a:cs typeface="Times New Roman" panose="02020603050405020304" pitchFamily="18" charset="0"/>
              </a:rPr>
              <a:t>&gt;</a:t>
            </a:r>
            <a:endParaRPr lang="en-GB" sz="3300" dirty="0">
              <a:solidFill>
                <a:schemeClr val="accent1">
                  <a:lumMod val="60000"/>
                  <a:lumOff val="4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22233284"/>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3"/>
                    </p:tgtEl>
                  </p:cond>
                </p:stCondLst>
                <p:endSync evt="end" delay="0">
                  <p:rtn val="all"/>
                </p:endSync>
                <p:childTnLst>
                  <p:par>
                    <p:cTn id="3" fill="hold">
                      <p:stCondLst>
                        <p:cond delay="0"/>
                      </p:stCondLst>
                      <p:childTnLst>
                        <p:par>
                          <p:cTn id="4" fill="hold">
                            <p:stCondLst>
                              <p:cond delay="0"/>
                            </p:stCondLst>
                            <p:childTnLst>
                              <p:par>
                                <p:cTn id="5" presetID="1" presetClass="emph" presetSubtype="2" fill="hold" nodeType="clickEffect">
                                  <p:stCondLst>
                                    <p:cond delay="0"/>
                                  </p:stCondLst>
                                  <p:childTnLst>
                                    <p:animClr clrSpc="rgb" dir="cw">
                                      <p:cBhvr>
                                        <p:cTn id="6" dur="250" fill="hold"/>
                                        <p:tgtEl>
                                          <p:spTgt spid="3"/>
                                        </p:tgtEl>
                                        <p:attrNameLst>
                                          <p:attrName>fillcolor</p:attrName>
                                        </p:attrNameLst>
                                      </p:cBhvr>
                                      <p:to>
                                        <a:srgbClr val="FF0066"/>
                                      </p:to>
                                    </p:animClr>
                                    <p:set>
                                      <p:cBhvr>
                                        <p:cTn id="7" dur="250" fill="hold"/>
                                        <p:tgtEl>
                                          <p:spTgt spid="3"/>
                                        </p:tgtEl>
                                        <p:attrNameLst>
                                          <p:attrName>fill.type</p:attrName>
                                        </p:attrNameLst>
                                      </p:cBhvr>
                                      <p:to>
                                        <p:strVal val="solid"/>
                                      </p:to>
                                    </p:set>
                                    <p:set>
                                      <p:cBhvr>
                                        <p:cTn id="8" dur="250" fill="hold"/>
                                        <p:tgtEl>
                                          <p:spTgt spid="3"/>
                                        </p:tgtEl>
                                        <p:attrNameLst>
                                          <p:attrName>fill.on</p:attrName>
                                        </p:attrNameLst>
                                      </p:cBhvr>
                                      <p:to>
                                        <p:strVal val="true"/>
                                      </p:to>
                                    </p:set>
                                  </p:childTnLst>
                                  <p:subTnLst>
                                    <p:audio>
                                      <p:cMediaNode>
                                        <p:cTn display="0" masterRel="sameClick">
                                          <p:stCondLst>
                                            <p:cond evt="begin" delay="0">
                                              <p:tn val="5"/>
                                            </p:cond>
                                          </p:stCondLst>
                                          <p:endCondLst>
                                            <p:cond evt="onStopAudio" delay="0">
                                              <p:tgtEl>
                                                <p:sldTgt/>
                                              </p:tgtEl>
                                            </p:cond>
                                          </p:endCondLst>
                                        </p:cTn>
                                        <p:tgtEl>
                                          <p:sndTgt r:embed="rId3" name="whoosh.wav"/>
                                        </p:tgtEl>
                                      </p:cMediaNode>
                                    </p:audio>
                                  </p:subTnLst>
                                </p:cTn>
                              </p:par>
                              <p:par>
                                <p:cTn id="9" presetID="1" presetClass="emph" presetSubtype="2" fill="hold" nodeType="withEffect">
                                  <p:stCondLst>
                                    <p:cond delay="0"/>
                                  </p:stCondLst>
                                  <p:childTnLst>
                                    <p:animClr clrSpc="rgb" dir="cw">
                                      <p:cBhvr>
                                        <p:cTn id="10" dur="250" fill="hold"/>
                                        <p:tgtEl>
                                          <p:spTgt spid="2"/>
                                        </p:tgtEl>
                                        <p:attrNameLst>
                                          <p:attrName>fillcolor</p:attrName>
                                        </p:attrNameLst>
                                      </p:cBhvr>
                                      <p:to>
                                        <a:srgbClr val="FF0066"/>
                                      </p:to>
                                    </p:animClr>
                                    <p:set>
                                      <p:cBhvr>
                                        <p:cTn id="11" dur="250" fill="hold"/>
                                        <p:tgtEl>
                                          <p:spTgt spid="2"/>
                                        </p:tgtEl>
                                        <p:attrNameLst>
                                          <p:attrName>fill.type</p:attrName>
                                        </p:attrNameLst>
                                      </p:cBhvr>
                                      <p:to>
                                        <p:strVal val="solid"/>
                                      </p:to>
                                    </p:set>
                                    <p:set>
                                      <p:cBhvr>
                                        <p:cTn id="12" dur="250" fill="hold"/>
                                        <p:tgtEl>
                                          <p:spTgt spid="2"/>
                                        </p:tgtEl>
                                        <p:attrNameLst>
                                          <p:attrName>fill.on</p:attrName>
                                        </p:attrNameLst>
                                      </p:cBhvr>
                                      <p:to>
                                        <p:strVal val="true"/>
                                      </p:to>
                                    </p:set>
                                  </p:childTnLst>
                                </p:cTn>
                              </p:par>
                            </p:childTnLst>
                          </p:cTn>
                        </p:par>
                      </p:childTnLst>
                    </p:cTn>
                  </p:par>
                </p:childTnLst>
              </p:cTn>
              <p:nextCondLst>
                <p:cond evt="onClick" delay="0">
                  <p:tgtEl>
                    <p:spTgt spid="3"/>
                  </p:tgtEl>
                </p:cond>
              </p:nextCondLst>
            </p:seq>
            <p:seq concurrent="1" nextAc="seek">
              <p:cTn id="13" restart="whenNotActive" fill="hold" evtFilter="cancelBubble" nodeType="interactiveSeq">
                <p:stCondLst>
                  <p:cond evt="onClick" delay="0">
                    <p:tgtEl>
                      <p:spTgt spid="5"/>
                    </p:tgtEl>
                  </p:cond>
                </p:stCondLst>
                <p:endSync evt="end" delay="0">
                  <p:rtn val="all"/>
                </p:endSync>
                <p:childTnLst>
                  <p:par>
                    <p:cTn id="14" fill="hold">
                      <p:stCondLst>
                        <p:cond delay="0"/>
                      </p:stCondLst>
                      <p:childTnLst>
                        <p:par>
                          <p:cTn id="15" fill="hold">
                            <p:stCondLst>
                              <p:cond delay="0"/>
                            </p:stCondLst>
                            <p:childTnLst>
                              <p:par>
                                <p:cTn id="16" presetID="1" presetClass="emph" presetSubtype="2" fill="hold" nodeType="clickEffect">
                                  <p:stCondLst>
                                    <p:cond delay="0"/>
                                  </p:stCondLst>
                                  <p:childTnLst>
                                    <p:animClr clrSpc="rgb" dir="cw">
                                      <p:cBhvr>
                                        <p:cTn id="17" dur="250" fill="hold"/>
                                        <p:tgtEl>
                                          <p:spTgt spid="5"/>
                                        </p:tgtEl>
                                        <p:attrNameLst>
                                          <p:attrName>fillcolor</p:attrName>
                                        </p:attrNameLst>
                                      </p:cBhvr>
                                      <p:to>
                                        <a:srgbClr val="FF0066"/>
                                      </p:to>
                                    </p:animClr>
                                    <p:set>
                                      <p:cBhvr>
                                        <p:cTn id="18" dur="250" fill="hold"/>
                                        <p:tgtEl>
                                          <p:spTgt spid="5"/>
                                        </p:tgtEl>
                                        <p:attrNameLst>
                                          <p:attrName>fill.type</p:attrName>
                                        </p:attrNameLst>
                                      </p:cBhvr>
                                      <p:to>
                                        <p:strVal val="solid"/>
                                      </p:to>
                                    </p:set>
                                    <p:set>
                                      <p:cBhvr>
                                        <p:cTn id="19" dur="250" fill="hold"/>
                                        <p:tgtEl>
                                          <p:spTgt spid="5"/>
                                        </p:tgtEl>
                                        <p:attrNameLst>
                                          <p:attrName>fill.on</p:attrName>
                                        </p:attrNameLst>
                                      </p:cBhvr>
                                      <p:to>
                                        <p:strVal val="true"/>
                                      </p:to>
                                    </p:set>
                                  </p:childTnLst>
                                  <p:subTnLst>
                                    <p:audio>
                                      <p:cMediaNode>
                                        <p:cTn display="0" masterRel="sameClick">
                                          <p:stCondLst>
                                            <p:cond evt="begin" delay="0">
                                              <p:tn val="16"/>
                                            </p:cond>
                                          </p:stCondLst>
                                          <p:endCondLst>
                                            <p:cond evt="onStopAudio" delay="0">
                                              <p:tgtEl>
                                                <p:sldTgt/>
                                              </p:tgtEl>
                                            </p:cond>
                                          </p:endCondLst>
                                        </p:cTn>
                                        <p:tgtEl>
                                          <p:sndTgt r:embed="rId3" name="whoosh.wav"/>
                                        </p:tgtEl>
                                      </p:cMediaNode>
                                    </p:audio>
                                  </p:subTnLst>
                                </p:cTn>
                              </p:par>
                              <p:par>
                                <p:cTn id="20" presetID="1" presetClass="emph" presetSubtype="2" fill="hold" nodeType="withEffect">
                                  <p:stCondLst>
                                    <p:cond delay="0"/>
                                  </p:stCondLst>
                                  <p:childTnLst>
                                    <p:animClr clrSpc="rgb" dir="cw">
                                      <p:cBhvr>
                                        <p:cTn id="21" dur="250" fill="hold"/>
                                        <p:tgtEl>
                                          <p:spTgt spid="4"/>
                                        </p:tgtEl>
                                        <p:attrNameLst>
                                          <p:attrName>fillcolor</p:attrName>
                                        </p:attrNameLst>
                                      </p:cBhvr>
                                      <p:to>
                                        <a:srgbClr val="FF0066"/>
                                      </p:to>
                                    </p:animClr>
                                    <p:set>
                                      <p:cBhvr>
                                        <p:cTn id="22" dur="250" fill="hold"/>
                                        <p:tgtEl>
                                          <p:spTgt spid="4"/>
                                        </p:tgtEl>
                                        <p:attrNameLst>
                                          <p:attrName>fill.type</p:attrName>
                                        </p:attrNameLst>
                                      </p:cBhvr>
                                      <p:to>
                                        <p:strVal val="solid"/>
                                      </p:to>
                                    </p:set>
                                    <p:set>
                                      <p:cBhvr>
                                        <p:cTn id="23" dur="250" fill="hold"/>
                                        <p:tgtEl>
                                          <p:spTgt spid="4"/>
                                        </p:tgtEl>
                                        <p:attrNameLst>
                                          <p:attrName>fill.on</p:attrName>
                                        </p:attrNameLst>
                                      </p:cBhvr>
                                      <p:to>
                                        <p:strVal val="true"/>
                                      </p:to>
                                    </p:set>
                                  </p:childTnLst>
                                </p:cTn>
                              </p:par>
                            </p:childTnLst>
                          </p:cTn>
                        </p:par>
                      </p:childTnLst>
                    </p:cTn>
                  </p:par>
                </p:childTnLst>
              </p:cTn>
              <p:nextCondLst>
                <p:cond evt="onClick" delay="0">
                  <p:tgtEl>
                    <p:spTgt spid="5"/>
                  </p:tgtEl>
                </p:cond>
              </p:nextCondLst>
            </p:seq>
            <p:seq concurrent="1" nextAc="seek">
              <p:cTn id="24" restart="whenNotActive" fill="hold" evtFilter="cancelBubble" nodeType="interactiveSeq">
                <p:stCondLst>
                  <p:cond evt="onClick" delay="0">
                    <p:tgtEl>
                      <p:spTgt spid="7"/>
                    </p:tgtEl>
                  </p:cond>
                </p:stCondLst>
                <p:endSync evt="end" delay="0">
                  <p:rtn val="all"/>
                </p:endSync>
                <p:childTnLst>
                  <p:par>
                    <p:cTn id="25" fill="hold">
                      <p:stCondLst>
                        <p:cond delay="0"/>
                      </p:stCondLst>
                      <p:childTnLst>
                        <p:par>
                          <p:cTn id="26" fill="hold">
                            <p:stCondLst>
                              <p:cond delay="0"/>
                            </p:stCondLst>
                            <p:childTnLst>
                              <p:par>
                                <p:cTn id="27" presetID="1" presetClass="emph" presetSubtype="2" fill="hold" nodeType="withEffect">
                                  <p:stCondLst>
                                    <p:cond delay="0"/>
                                  </p:stCondLst>
                                  <p:childTnLst>
                                    <p:animClr clrSpc="rgb" dir="cw">
                                      <p:cBhvr>
                                        <p:cTn id="28" dur="250" fill="hold"/>
                                        <p:tgtEl>
                                          <p:spTgt spid="7"/>
                                        </p:tgtEl>
                                        <p:attrNameLst>
                                          <p:attrName>fillcolor</p:attrName>
                                        </p:attrNameLst>
                                      </p:cBhvr>
                                      <p:to>
                                        <a:srgbClr val="92D050"/>
                                      </p:to>
                                    </p:animClr>
                                    <p:set>
                                      <p:cBhvr>
                                        <p:cTn id="29" dur="250" fill="hold"/>
                                        <p:tgtEl>
                                          <p:spTgt spid="7"/>
                                        </p:tgtEl>
                                        <p:attrNameLst>
                                          <p:attrName>fill.type</p:attrName>
                                        </p:attrNameLst>
                                      </p:cBhvr>
                                      <p:to>
                                        <p:strVal val="solid"/>
                                      </p:to>
                                    </p:set>
                                    <p:set>
                                      <p:cBhvr>
                                        <p:cTn id="30" dur="250" fill="hold"/>
                                        <p:tgtEl>
                                          <p:spTgt spid="7"/>
                                        </p:tgtEl>
                                        <p:attrNameLst>
                                          <p:attrName>fill.on</p:attrName>
                                        </p:attrNameLst>
                                      </p:cBhvr>
                                      <p:to>
                                        <p:strVal val="true"/>
                                      </p:to>
                                    </p:set>
                                  </p:childTnLst>
                                  <p:subTnLst>
                                    <p:audio>
                                      <p:cMediaNode>
                                        <p:cTn display="0" masterRel="sameClick">
                                          <p:stCondLst>
                                            <p:cond evt="begin" delay="0">
                                              <p:tn val="27"/>
                                            </p:cond>
                                          </p:stCondLst>
                                          <p:endCondLst>
                                            <p:cond evt="onStopAudio" delay="0">
                                              <p:tgtEl>
                                                <p:sldTgt/>
                                              </p:tgtEl>
                                            </p:cond>
                                          </p:endCondLst>
                                        </p:cTn>
                                        <p:tgtEl>
                                          <p:sndTgt r:embed="rId4" name="chimes.wav"/>
                                        </p:tgtEl>
                                      </p:cMediaNode>
                                    </p:audio>
                                  </p:subTnLst>
                                </p:cTn>
                              </p:par>
                              <p:par>
                                <p:cTn id="31" presetID="1" presetClass="emph" presetSubtype="2" fill="hold" nodeType="withEffect">
                                  <p:stCondLst>
                                    <p:cond delay="0"/>
                                  </p:stCondLst>
                                  <p:childTnLst>
                                    <p:animClr clrSpc="rgb" dir="cw">
                                      <p:cBhvr>
                                        <p:cTn id="32" dur="250" fill="hold"/>
                                        <p:tgtEl>
                                          <p:spTgt spid="6"/>
                                        </p:tgtEl>
                                        <p:attrNameLst>
                                          <p:attrName>fillcolor</p:attrName>
                                        </p:attrNameLst>
                                      </p:cBhvr>
                                      <p:to>
                                        <a:srgbClr val="92D050"/>
                                      </p:to>
                                    </p:animClr>
                                    <p:set>
                                      <p:cBhvr>
                                        <p:cTn id="33" dur="250" fill="hold"/>
                                        <p:tgtEl>
                                          <p:spTgt spid="6"/>
                                        </p:tgtEl>
                                        <p:attrNameLst>
                                          <p:attrName>fill.type</p:attrName>
                                        </p:attrNameLst>
                                      </p:cBhvr>
                                      <p:to>
                                        <p:strVal val="solid"/>
                                      </p:to>
                                    </p:set>
                                    <p:set>
                                      <p:cBhvr>
                                        <p:cTn id="34" dur="250" fill="hold"/>
                                        <p:tgtEl>
                                          <p:spTgt spid="6"/>
                                        </p:tgtEl>
                                        <p:attrNameLst>
                                          <p:attrName>fill.on</p:attrName>
                                        </p:attrNameLst>
                                      </p:cBhvr>
                                      <p:to>
                                        <p:strVal val="true"/>
                                      </p:to>
                                    </p:set>
                                  </p:childTnLst>
                                </p:cTn>
                              </p:par>
                            </p:childTnLst>
                          </p:cTn>
                        </p:par>
                      </p:childTnLst>
                    </p:cTn>
                  </p:par>
                </p:childTnLst>
              </p:cTn>
              <p:nextCondLst>
                <p:cond evt="onClick" delay="0">
                  <p:tgtEl>
                    <p:spTgt spid="7"/>
                  </p:tgtEl>
                </p:cond>
              </p:nextCondLst>
            </p:seq>
            <p:seq concurrent="1" nextAc="seek">
              <p:cTn id="35" restart="whenNotActive" fill="hold" evtFilter="cancelBubble" nodeType="interactiveSeq">
                <p:stCondLst>
                  <p:cond evt="onClick" delay="0">
                    <p:tgtEl>
                      <p:spTgt spid="9"/>
                    </p:tgtEl>
                  </p:cond>
                </p:stCondLst>
                <p:endSync evt="end" delay="0">
                  <p:rtn val="all"/>
                </p:endSync>
                <p:childTnLst>
                  <p:par>
                    <p:cTn id="36" fill="hold">
                      <p:stCondLst>
                        <p:cond delay="0"/>
                      </p:stCondLst>
                      <p:childTnLst>
                        <p:par>
                          <p:cTn id="37" fill="hold">
                            <p:stCondLst>
                              <p:cond delay="0"/>
                            </p:stCondLst>
                            <p:childTnLst>
                              <p:par>
                                <p:cTn id="38" presetID="1" presetClass="emph" presetSubtype="2" fill="hold" nodeType="clickEffect">
                                  <p:stCondLst>
                                    <p:cond delay="0"/>
                                  </p:stCondLst>
                                  <p:childTnLst>
                                    <p:animClr clrSpc="rgb" dir="cw">
                                      <p:cBhvr>
                                        <p:cTn id="39" dur="250" fill="hold"/>
                                        <p:tgtEl>
                                          <p:spTgt spid="9"/>
                                        </p:tgtEl>
                                        <p:attrNameLst>
                                          <p:attrName>fillcolor</p:attrName>
                                        </p:attrNameLst>
                                      </p:cBhvr>
                                      <p:to>
                                        <a:srgbClr val="FF0066"/>
                                      </p:to>
                                    </p:animClr>
                                    <p:set>
                                      <p:cBhvr>
                                        <p:cTn id="40" dur="250" fill="hold"/>
                                        <p:tgtEl>
                                          <p:spTgt spid="9"/>
                                        </p:tgtEl>
                                        <p:attrNameLst>
                                          <p:attrName>fill.type</p:attrName>
                                        </p:attrNameLst>
                                      </p:cBhvr>
                                      <p:to>
                                        <p:strVal val="solid"/>
                                      </p:to>
                                    </p:set>
                                    <p:set>
                                      <p:cBhvr>
                                        <p:cTn id="41" dur="250" fill="hold"/>
                                        <p:tgtEl>
                                          <p:spTgt spid="9"/>
                                        </p:tgtEl>
                                        <p:attrNameLst>
                                          <p:attrName>fill.on</p:attrName>
                                        </p:attrNameLst>
                                      </p:cBhvr>
                                      <p:to>
                                        <p:strVal val="true"/>
                                      </p:to>
                                    </p:set>
                                  </p:childTnLst>
                                  <p:subTnLst>
                                    <p:audio>
                                      <p:cMediaNode>
                                        <p:cTn display="0" masterRel="sameClick">
                                          <p:stCondLst>
                                            <p:cond evt="begin" delay="0">
                                              <p:tn val="38"/>
                                            </p:cond>
                                          </p:stCondLst>
                                          <p:endCondLst>
                                            <p:cond evt="onStopAudio" delay="0">
                                              <p:tgtEl>
                                                <p:sldTgt/>
                                              </p:tgtEl>
                                            </p:cond>
                                          </p:endCondLst>
                                        </p:cTn>
                                        <p:tgtEl>
                                          <p:sndTgt r:embed="rId3" name="whoosh.wav"/>
                                        </p:tgtEl>
                                      </p:cMediaNode>
                                    </p:audio>
                                  </p:subTnLst>
                                </p:cTn>
                              </p:par>
                              <p:par>
                                <p:cTn id="42" presetID="1" presetClass="emph" presetSubtype="2" fill="hold" nodeType="withEffect">
                                  <p:stCondLst>
                                    <p:cond delay="0"/>
                                  </p:stCondLst>
                                  <p:childTnLst>
                                    <p:animClr clrSpc="rgb" dir="cw">
                                      <p:cBhvr>
                                        <p:cTn id="43" dur="250" fill="hold"/>
                                        <p:tgtEl>
                                          <p:spTgt spid="8"/>
                                        </p:tgtEl>
                                        <p:attrNameLst>
                                          <p:attrName>fillcolor</p:attrName>
                                        </p:attrNameLst>
                                      </p:cBhvr>
                                      <p:to>
                                        <a:srgbClr val="FF0066"/>
                                      </p:to>
                                    </p:animClr>
                                    <p:set>
                                      <p:cBhvr>
                                        <p:cTn id="44" dur="250" fill="hold"/>
                                        <p:tgtEl>
                                          <p:spTgt spid="8"/>
                                        </p:tgtEl>
                                        <p:attrNameLst>
                                          <p:attrName>fill.type</p:attrName>
                                        </p:attrNameLst>
                                      </p:cBhvr>
                                      <p:to>
                                        <p:strVal val="solid"/>
                                      </p:to>
                                    </p:set>
                                    <p:set>
                                      <p:cBhvr>
                                        <p:cTn id="45" dur="250" fill="hold"/>
                                        <p:tgtEl>
                                          <p:spTgt spid="8"/>
                                        </p:tgtEl>
                                        <p:attrNameLst>
                                          <p:attrName>fill.on</p:attrName>
                                        </p:attrNameLst>
                                      </p:cBhvr>
                                      <p:to>
                                        <p:strVal val="true"/>
                                      </p:to>
                                    </p:set>
                                  </p:childTnLst>
                                </p:cTn>
                              </p:par>
                            </p:childTnLst>
                          </p:cTn>
                        </p:par>
                      </p:childTnLst>
                    </p:cTn>
                  </p:par>
                </p:childTnLst>
              </p:cTn>
              <p:nextCondLst>
                <p:cond evt="onClick" delay="0">
                  <p:tgtEl>
                    <p:spTgt spid="9"/>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
            <a:extLst>
              <a:ext uri="{FF2B5EF4-FFF2-40B4-BE49-F238E27FC236}">
                <a16:creationId xmlns:a16="http://schemas.microsoft.com/office/drawing/2014/main" id="{5E26F1B6-AC4A-1C65-A9DA-57520114F506}"/>
              </a:ext>
            </a:extLst>
          </p:cNvPr>
          <p:cNvSpPr/>
          <p:nvPr/>
        </p:nvSpPr>
        <p:spPr>
          <a:xfrm>
            <a:off x="238905" y="1976877"/>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A</a:t>
            </a:r>
          </a:p>
        </p:txBody>
      </p:sp>
      <p:sp>
        <p:nvSpPr>
          <p:cNvPr id="3" name="A_answer">
            <a:extLst>
              <a:ext uri="{FF2B5EF4-FFF2-40B4-BE49-F238E27FC236}">
                <a16:creationId xmlns:a16="http://schemas.microsoft.com/office/drawing/2014/main" id="{5EC8BEED-1209-C359-BAC2-CBC62CCD564E}"/>
              </a:ext>
            </a:extLst>
          </p:cNvPr>
          <p:cNvSpPr/>
          <p:nvPr/>
        </p:nvSpPr>
        <p:spPr>
          <a:xfrm>
            <a:off x="1107255" y="1976878"/>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GB" sz="3300" dirty="0">
                <a:latin typeface="Times New Roman" panose="02020603050405020304" pitchFamily="18" charset="0"/>
                <a:cs typeface="Times New Roman" panose="02020603050405020304" pitchFamily="18" charset="0"/>
              </a:rPr>
              <a:t>1,36 g.</a:t>
            </a:r>
          </a:p>
        </p:txBody>
      </p:sp>
      <p:sp>
        <p:nvSpPr>
          <p:cNvPr id="4" name="B">
            <a:extLst>
              <a:ext uri="{FF2B5EF4-FFF2-40B4-BE49-F238E27FC236}">
                <a16:creationId xmlns:a16="http://schemas.microsoft.com/office/drawing/2014/main" id="{4D20A706-2980-ED60-CD9A-E9DA1F047273}"/>
              </a:ext>
            </a:extLst>
          </p:cNvPr>
          <p:cNvSpPr/>
          <p:nvPr/>
        </p:nvSpPr>
        <p:spPr>
          <a:xfrm>
            <a:off x="4742318" y="1975844"/>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B</a:t>
            </a:r>
          </a:p>
        </p:txBody>
      </p:sp>
      <p:sp>
        <p:nvSpPr>
          <p:cNvPr id="5" name="B_answer">
            <a:extLst>
              <a:ext uri="{FF2B5EF4-FFF2-40B4-BE49-F238E27FC236}">
                <a16:creationId xmlns:a16="http://schemas.microsoft.com/office/drawing/2014/main" id="{8BBF81F6-5D15-693C-B88C-9EAE498520DA}"/>
              </a:ext>
            </a:extLst>
          </p:cNvPr>
          <p:cNvSpPr/>
          <p:nvPr/>
        </p:nvSpPr>
        <p:spPr>
          <a:xfrm>
            <a:off x="5610668" y="1976878"/>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GB" sz="3300" dirty="0">
                <a:latin typeface="Times New Roman" panose="02020603050405020304" pitchFamily="18" charset="0"/>
                <a:cs typeface="Times New Roman" panose="02020603050405020304" pitchFamily="18" charset="0"/>
              </a:rPr>
              <a:t>13,6 g.</a:t>
            </a:r>
          </a:p>
        </p:txBody>
      </p:sp>
      <p:sp>
        <p:nvSpPr>
          <p:cNvPr id="6" name="C">
            <a:extLst>
              <a:ext uri="{FF2B5EF4-FFF2-40B4-BE49-F238E27FC236}">
                <a16:creationId xmlns:a16="http://schemas.microsoft.com/office/drawing/2014/main" id="{DBA25DEB-FF85-7635-C647-A94E7872C459}"/>
              </a:ext>
            </a:extLst>
          </p:cNvPr>
          <p:cNvSpPr/>
          <p:nvPr/>
        </p:nvSpPr>
        <p:spPr>
          <a:xfrm>
            <a:off x="238905" y="3185248"/>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C</a:t>
            </a:r>
          </a:p>
        </p:txBody>
      </p:sp>
      <p:sp>
        <p:nvSpPr>
          <p:cNvPr id="7" name="C_answer">
            <a:extLst>
              <a:ext uri="{FF2B5EF4-FFF2-40B4-BE49-F238E27FC236}">
                <a16:creationId xmlns:a16="http://schemas.microsoft.com/office/drawing/2014/main" id="{C968FAD9-199B-9AC9-D1F0-9175D2C6BE6A}"/>
              </a:ext>
            </a:extLst>
          </p:cNvPr>
          <p:cNvSpPr/>
          <p:nvPr/>
        </p:nvSpPr>
        <p:spPr>
          <a:xfrm>
            <a:off x="1107255" y="3184215"/>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GB" sz="3300" dirty="0">
                <a:latin typeface="Times New Roman" panose="02020603050405020304" pitchFamily="18" charset="0"/>
                <a:cs typeface="Times New Roman" panose="02020603050405020304" pitchFamily="18" charset="0"/>
              </a:rPr>
              <a:t>20,4 g.</a:t>
            </a:r>
          </a:p>
        </p:txBody>
      </p:sp>
      <p:sp>
        <p:nvSpPr>
          <p:cNvPr id="8" name="D">
            <a:extLst>
              <a:ext uri="{FF2B5EF4-FFF2-40B4-BE49-F238E27FC236}">
                <a16:creationId xmlns:a16="http://schemas.microsoft.com/office/drawing/2014/main" id="{4CE56A5C-CF14-CD16-6C32-06AE69237A6E}"/>
              </a:ext>
            </a:extLst>
          </p:cNvPr>
          <p:cNvSpPr/>
          <p:nvPr/>
        </p:nvSpPr>
        <p:spPr>
          <a:xfrm>
            <a:off x="4742318" y="3184215"/>
            <a:ext cx="868350" cy="1080000"/>
          </a:xfrm>
          <a:custGeom>
            <a:avLst/>
            <a:gdLst>
              <a:gd name="connsiteX0" fmla="*/ 240005 w 1042350"/>
              <a:gd name="connsiteY0" fmla="*/ 0 h 1440000"/>
              <a:gd name="connsiteX1" fmla="*/ 1042350 w 1042350"/>
              <a:gd name="connsiteY1" fmla="*/ 0 h 1440000"/>
              <a:gd name="connsiteX2" fmla="*/ 1042350 w 1042350"/>
              <a:gd name="connsiteY2" fmla="*/ 1440000 h 1440000"/>
              <a:gd name="connsiteX3" fmla="*/ 240005 w 1042350"/>
              <a:gd name="connsiteY3" fmla="*/ 1440000 h 1440000"/>
              <a:gd name="connsiteX4" fmla="*/ 0 w 1042350"/>
              <a:gd name="connsiteY4" fmla="*/ 1199995 h 1440000"/>
              <a:gd name="connsiteX5" fmla="*/ 0 w 1042350"/>
              <a:gd name="connsiteY5" fmla="*/ 240005 h 1440000"/>
              <a:gd name="connsiteX6" fmla="*/ 240005 w 1042350"/>
              <a:gd name="connsiteY6" fmla="*/ 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50" h="1440000">
                <a:moveTo>
                  <a:pt x="240005" y="0"/>
                </a:moveTo>
                <a:lnTo>
                  <a:pt x="1042350" y="0"/>
                </a:lnTo>
                <a:lnTo>
                  <a:pt x="1042350" y="1440000"/>
                </a:lnTo>
                <a:lnTo>
                  <a:pt x="240005" y="1440000"/>
                </a:lnTo>
                <a:cubicBezTo>
                  <a:pt x="107454" y="1440000"/>
                  <a:pt x="0" y="1332546"/>
                  <a:pt x="0" y="1199995"/>
                </a:cubicBezTo>
                <a:lnTo>
                  <a:pt x="0" y="240005"/>
                </a:lnTo>
                <a:cubicBezTo>
                  <a:pt x="0" y="107454"/>
                  <a:pt x="107454" y="0"/>
                  <a:pt x="240005" y="0"/>
                </a:cubicBezTo>
                <a:close/>
              </a:path>
            </a:pathLst>
          </a:custGeom>
          <a:solidFill>
            <a:srgbClr val="183C5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950" dirty="0">
                <a:solidFill>
                  <a:schemeClr val="accent1">
                    <a:lumMod val="75000"/>
                  </a:schemeClr>
                </a:solidFill>
                <a:latin typeface="Times New Roman" panose="02020603050405020304" pitchFamily="18" charset="0"/>
                <a:cs typeface="Times New Roman" panose="02020603050405020304" pitchFamily="18" charset="0"/>
              </a:rPr>
              <a:t>D</a:t>
            </a:r>
          </a:p>
        </p:txBody>
      </p:sp>
      <p:sp>
        <p:nvSpPr>
          <p:cNvPr id="9" name="D_answer">
            <a:extLst>
              <a:ext uri="{FF2B5EF4-FFF2-40B4-BE49-F238E27FC236}">
                <a16:creationId xmlns:a16="http://schemas.microsoft.com/office/drawing/2014/main" id="{B6582D2C-FB63-8C7F-0344-E7C64E274F76}"/>
              </a:ext>
            </a:extLst>
          </p:cNvPr>
          <p:cNvSpPr/>
          <p:nvPr/>
        </p:nvSpPr>
        <p:spPr>
          <a:xfrm>
            <a:off x="5610668" y="3184215"/>
            <a:ext cx="3267045" cy="1080000"/>
          </a:xfrm>
          <a:custGeom>
            <a:avLst/>
            <a:gdLst>
              <a:gd name="connsiteX0" fmla="*/ 0 w 4356060"/>
              <a:gd name="connsiteY0" fmla="*/ 0 h 1440000"/>
              <a:gd name="connsiteX1" fmla="*/ 4116055 w 4356060"/>
              <a:gd name="connsiteY1" fmla="*/ 0 h 1440000"/>
              <a:gd name="connsiteX2" fmla="*/ 4356060 w 4356060"/>
              <a:gd name="connsiteY2" fmla="*/ 240005 h 1440000"/>
              <a:gd name="connsiteX3" fmla="*/ 4356060 w 4356060"/>
              <a:gd name="connsiteY3" fmla="*/ 1199995 h 1440000"/>
              <a:gd name="connsiteX4" fmla="*/ 4116055 w 4356060"/>
              <a:gd name="connsiteY4" fmla="*/ 1440000 h 1440000"/>
              <a:gd name="connsiteX5" fmla="*/ 0 w 4356060"/>
              <a:gd name="connsiteY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6060" h="1440000">
                <a:moveTo>
                  <a:pt x="0" y="0"/>
                </a:moveTo>
                <a:lnTo>
                  <a:pt x="4116055" y="0"/>
                </a:lnTo>
                <a:cubicBezTo>
                  <a:pt x="4248606" y="0"/>
                  <a:pt x="4356060" y="107454"/>
                  <a:pt x="4356060" y="240005"/>
                </a:cubicBezTo>
                <a:lnTo>
                  <a:pt x="4356060" y="1199995"/>
                </a:lnTo>
                <a:cubicBezTo>
                  <a:pt x="4356060" y="1332546"/>
                  <a:pt x="4248606" y="1440000"/>
                  <a:pt x="4116055" y="1440000"/>
                </a:cubicBezTo>
                <a:lnTo>
                  <a:pt x="0" y="1440000"/>
                </a:lnTo>
                <a:close/>
              </a:path>
            </a:pathLst>
          </a:cu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GB" sz="3300" dirty="0">
                <a:latin typeface="Times New Roman" panose="02020603050405020304" pitchFamily="18" charset="0"/>
                <a:cs typeface="Times New Roman" panose="02020603050405020304" pitchFamily="18" charset="0"/>
              </a:rPr>
              <a:t>27,2 g.</a:t>
            </a:r>
          </a:p>
        </p:txBody>
      </p:sp>
      <p:sp>
        <p:nvSpPr>
          <p:cNvPr id="10" name="Question box">
            <a:extLst>
              <a:ext uri="{FF2B5EF4-FFF2-40B4-BE49-F238E27FC236}">
                <a16:creationId xmlns:a16="http://schemas.microsoft.com/office/drawing/2014/main" id="{E9607976-C2D5-F13E-4F04-401D457A1F3C}"/>
              </a:ext>
            </a:extLst>
          </p:cNvPr>
          <p:cNvSpPr/>
          <p:nvPr/>
        </p:nvSpPr>
        <p:spPr>
          <a:xfrm>
            <a:off x="237713" y="229539"/>
            <a:ext cx="8640000" cy="1620000"/>
          </a:xfrm>
          <a:prstGeom prst="roundRect">
            <a:avLst/>
          </a:prstGeom>
          <a:solidFill>
            <a:srgbClr val="183C5D">
              <a:alpha val="75000"/>
            </a:srgb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3300" b="1" dirty="0" err="1">
                <a:solidFill>
                  <a:srgbClr val="FF0000"/>
                </a:solidFill>
                <a:latin typeface="Times New Roman" panose="02020603050405020304" pitchFamily="18" charset="0"/>
                <a:cs typeface="Times New Roman" panose="02020603050405020304" pitchFamily="18" charset="0"/>
              </a:rPr>
              <a:t>Câu</a:t>
            </a:r>
            <a:r>
              <a:rPr lang="en-US" sz="3300" b="1" dirty="0">
                <a:solidFill>
                  <a:srgbClr val="FF0000"/>
                </a:solidFill>
                <a:latin typeface="Times New Roman" panose="02020603050405020304" pitchFamily="18" charset="0"/>
                <a:cs typeface="Times New Roman" panose="02020603050405020304" pitchFamily="18" charset="0"/>
              </a:rPr>
              <a:t> 5. </a:t>
            </a:r>
            <a:r>
              <a:rPr lang="vi-VN" sz="3300" b="1" dirty="0">
                <a:solidFill>
                  <a:schemeClr val="bg1"/>
                </a:solidFill>
                <a:latin typeface="Times New Roman" panose="02020603050405020304" pitchFamily="18" charset="0"/>
                <a:cs typeface="Times New Roman" panose="02020603050405020304" pitchFamily="18" charset="0"/>
              </a:rPr>
              <a:t>Cho 0,1mol kim loại zinc vào dung dịch HCl dư. Khối lượng muối thu được là</a:t>
            </a:r>
            <a:endParaRPr lang="en-GB" sz="3600" dirty="0">
              <a:solidFill>
                <a:schemeClr val="bg1"/>
              </a:solidFill>
              <a:latin typeface="Times New Roman" panose="02020603050405020304" pitchFamily="18" charset="0"/>
              <a:cs typeface="Times New Roman" panose="02020603050405020304" pitchFamily="18" charset="0"/>
            </a:endParaRPr>
          </a:p>
        </p:txBody>
      </p:sp>
      <p:sp>
        <p:nvSpPr>
          <p:cNvPr id="11" name="Score Button">
            <a:hlinkClick r:id="" action="ppaction://hlinkshowjump?jump=nextslide" tooltip="Next Question!" highlightClick="1">
              <a:snd r:embed="rId5" name="click.wav"/>
            </a:hlinkClick>
            <a:extLst>
              <a:ext uri="{FF2B5EF4-FFF2-40B4-BE49-F238E27FC236}">
                <a16:creationId xmlns:a16="http://schemas.microsoft.com/office/drawing/2014/main" id="{5D95F00C-35CA-77F8-8D76-DE73C0277CA3}"/>
              </a:ext>
            </a:extLst>
          </p:cNvPr>
          <p:cNvSpPr/>
          <p:nvPr/>
        </p:nvSpPr>
        <p:spPr>
          <a:xfrm>
            <a:off x="8337713" y="4535922"/>
            <a:ext cx="540000" cy="405000"/>
          </a:xfrm>
          <a:prstGeom prst="roundRect">
            <a:avLst/>
          </a:prstGeom>
          <a:solidFill>
            <a:schemeClr val="accent1">
              <a:lumMod val="50000"/>
              <a:alpha val="50000"/>
            </a:schemeClr>
          </a:solidFill>
          <a:ln w="7620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100" dirty="0">
                <a:solidFill>
                  <a:schemeClr val="accent1">
                    <a:lumMod val="60000"/>
                    <a:lumOff val="40000"/>
                  </a:schemeClr>
                </a:solidFill>
                <a:latin typeface="Times New Roman" panose="02020603050405020304" pitchFamily="18" charset="0"/>
                <a:cs typeface="Times New Roman" panose="02020603050405020304" pitchFamily="18" charset="0"/>
              </a:rPr>
              <a:t>&gt;</a:t>
            </a:r>
            <a:endParaRPr lang="en-GB" sz="3300" dirty="0">
              <a:solidFill>
                <a:schemeClr val="accent1">
                  <a:lumMod val="60000"/>
                  <a:lumOff val="4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507046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3"/>
                    </p:tgtEl>
                  </p:cond>
                </p:stCondLst>
                <p:endSync evt="end" delay="0">
                  <p:rtn val="all"/>
                </p:endSync>
                <p:childTnLst>
                  <p:par>
                    <p:cTn id="3" fill="hold">
                      <p:stCondLst>
                        <p:cond delay="0"/>
                      </p:stCondLst>
                      <p:childTnLst>
                        <p:par>
                          <p:cTn id="4" fill="hold">
                            <p:stCondLst>
                              <p:cond delay="0"/>
                            </p:stCondLst>
                            <p:childTnLst>
                              <p:par>
                                <p:cTn id="5" presetID="1" presetClass="emph" presetSubtype="2" fill="hold" nodeType="clickEffect">
                                  <p:stCondLst>
                                    <p:cond delay="0"/>
                                  </p:stCondLst>
                                  <p:childTnLst>
                                    <p:animClr clrSpc="rgb" dir="cw">
                                      <p:cBhvr>
                                        <p:cTn id="6" dur="250" fill="hold"/>
                                        <p:tgtEl>
                                          <p:spTgt spid="3"/>
                                        </p:tgtEl>
                                        <p:attrNameLst>
                                          <p:attrName>fillcolor</p:attrName>
                                        </p:attrNameLst>
                                      </p:cBhvr>
                                      <p:to>
                                        <a:srgbClr val="FF0066"/>
                                      </p:to>
                                    </p:animClr>
                                    <p:set>
                                      <p:cBhvr>
                                        <p:cTn id="7" dur="250" fill="hold"/>
                                        <p:tgtEl>
                                          <p:spTgt spid="3"/>
                                        </p:tgtEl>
                                        <p:attrNameLst>
                                          <p:attrName>fill.type</p:attrName>
                                        </p:attrNameLst>
                                      </p:cBhvr>
                                      <p:to>
                                        <p:strVal val="solid"/>
                                      </p:to>
                                    </p:set>
                                    <p:set>
                                      <p:cBhvr>
                                        <p:cTn id="8" dur="250" fill="hold"/>
                                        <p:tgtEl>
                                          <p:spTgt spid="3"/>
                                        </p:tgtEl>
                                        <p:attrNameLst>
                                          <p:attrName>fill.on</p:attrName>
                                        </p:attrNameLst>
                                      </p:cBhvr>
                                      <p:to>
                                        <p:strVal val="true"/>
                                      </p:to>
                                    </p:set>
                                  </p:childTnLst>
                                  <p:subTnLst>
                                    <p:audio>
                                      <p:cMediaNode>
                                        <p:cTn display="0" masterRel="sameClick">
                                          <p:stCondLst>
                                            <p:cond evt="begin" delay="0">
                                              <p:tn val="5"/>
                                            </p:cond>
                                          </p:stCondLst>
                                          <p:endCondLst>
                                            <p:cond evt="onStopAudio" delay="0">
                                              <p:tgtEl>
                                                <p:sldTgt/>
                                              </p:tgtEl>
                                            </p:cond>
                                          </p:endCondLst>
                                        </p:cTn>
                                        <p:tgtEl>
                                          <p:sndTgt r:embed="rId3" name="whoosh.wav"/>
                                        </p:tgtEl>
                                      </p:cMediaNode>
                                    </p:audio>
                                  </p:subTnLst>
                                </p:cTn>
                              </p:par>
                              <p:par>
                                <p:cTn id="9" presetID="1" presetClass="emph" presetSubtype="2" fill="hold" nodeType="withEffect">
                                  <p:stCondLst>
                                    <p:cond delay="0"/>
                                  </p:stCondLst>
                                  <p:childTnLst>
                                    <p:animClr clrSpc="rgb" dir="cw">
                                      <p:cBhvr>
                                        <p:cTn id="10" dur="250" fill="hold"/>
                                        <p:tgtEl>
                                          <p:spTgt spid="2"/>
                                        </p:tgtEl>
                                        <p:attrNameLst>
                                          <p:attrName>fillcolor</p:attrName>
                                        </p:attrNameLst>
                                      </p:cBhvr>
                                      <p:to>
                                        <a:srgbClr val="FF0066"/>
                                      </p:to>
                                    </p:animClr>
                                    <p:set>
                                      <p:cBhvr>
                                        <p:cTn id="11" dur="250" fill="hold"/>
                                        <p:tgtEl>
                                          <p:spTgt spid="2"/>
                                        </p:tgtEl>
                                        <p:attrNameLst>
                                          <p:attrName>fill.type</p:attrName>
                                        </p:attrNameLst>
                                      </p:cBhvr>
                                      <p:to>
                                        <p:strVal val="solid"/>
                                      </p:to>
                                    </p:set>
                                    <p:set>
                                      <p:cBhvr>
                                        <p:cTn id="12" dur="250" fill="hold"/>
                                        <p:tgtEl>
                                          <p:spTgt spid="2"/>
                                        </p:tgtEl>
                                        <p:attrNameLst>
                                          <p:attrName>fill.on</p:attrName>
                                        </p:attrNameLst>
                                      </p:cBhvr>
                                      <p:to>
                                        <p:strVal val="true"/>
                                      </p:to>
                                    </p:set>
                                  </p:childTnLst>
                                </p:cTn>
                              </p:par>
                            </p:childTnLst>
                          </p:cTn>
                        </p:par>
                      </p:childTnLst>
                    </p:cTn>
                  </p:par>
                </p:childTnLst>
              </p:cTn>
              <p:nextCondLst>
                <p:cond evt="onClick" delay="0">
                  <p:tgtEl>
                    <p:spTgt spid="3"/>
                  </p:tgtEl>
                </p:cond>
              </p:nextCondLst>
            </p:seq>
            <p:seq concurrent="1" nextAc="seek">
              <p:cTn id="13" restart="whenNotActive" fill="hold" evtFilter="cancelBubble" nodeType="interactiveSeq">
                <p:stCondLst>
                  <p:cond evt="onClick" delay="0">
                    <p:tgtEl>
                      <p:spTgt spid="5"/>
                    </p:tgtEl>
                  </p:cond>
                </p:stCondLst>
                <p:endSync evt="end" delay="0">
                  <p:rtn val="all"/>
                </p:endSync>
                <p:childTnLst>
                  <p:par>
                    <p:cTn id="14" fill="hold">
                      <p:stCondLst>
                        <p:cond delay="0"/>
                      </p:stCondLst>
                      <p:childTnLst>
                        <p:par>
                          <p:cTn id="15" fill="hold">
                            <p:stCondLst>
                              <p:cond delay="0"/>
                            </p:stCondLst>
                            <p:childTnLst>
                              <p:par>
                                <p:cTn id="16" presetID="1" presetClass="emph" presetSubtype="2" fill="hold" nodeType="clickEffect">
                                  <p:stCondLst>
                                    <p:cond delay="0"/>
                                  </p:stCondLst>
                                  <p:childTnLst>
                                    <p:animClr clrSpc="rgb" dir="cw">
                                      <p:cBhvr>
                                        <p:cTn id="17" dur="250" fill="hold"/>
                                        <p:tgtEl>
                                          <p:spTgt spid="5"/>
                                        </p:tgtEl>
                                        <p:attrNameLst>
                                          <p:attrName>fillcolor</p:attrName>
                                        </p:attrNameLst>
                                      </p:cBhvr>
                                      <p:to>
                                        <a:srgbClr val="92D050"/>
                                      </p:to>
                                    </p:animClr>
                                    <p:set>
                                      <p:cBhvr>
                                        <p:cTn id="18" dur="250" fill="hold"/>
                                        <p:tgtEl>
                                          <p:spTgt spid="5"/>
                                        </p:tgtEl>
                                        <p:attrNameLst>
                                          <p:attrName>fill.type</p:attrName>
                                        </p:attrNameLst>
                                      </p:cBhvr>
                                      <p:to>
                                        <p:strVal val="solid"/>
                                      </p:to>
                                    </p:set>
                                    <p:set>
                                      <p:cBhvr>
                                        <p:cTn id="19" dur="250" fill="hold"/>
                                        <p:tgtEl>
                                          <p:spTgt spid="5"/>
                                        </p:tgtEl>
                                        <p:attrNameLst>
                                          <p:attrName>fill.on</p:attrName>
                                        </p:attrNameLst>
                                      </p:cBhvr>
                                      <p:to>
                                        <p:strVal val="true"/>
                                      </p:to>
                                    </p:set>
                                  </p:childTnLst>
                                  <p:subTnLst>
                                    <p:audio>
                                      <p:cMediaNode>
                                        <p:cTn display="0" masterRel="sameClick">
                                          <p:stCondLst>
                                            <p:cond evt="begin" delay="0">
                                              <p:tn val="16"/>
                                            </p:cond>
                                          </p:stCondLst>
                                          <p:endCondLst>
                                            <p:cond evt="onStopAudio" delay="0">
                                              <p:tgtEl>
                                                <p:sldTgt/>
                                              </p:tgtEl>
                                            </p:cond>
                                          </p:endCondLst>
                                        </p:cTn>
                                        <p:tgtEl>
                                          <p:sndTgt r:embed="rId4" name="chimes.wav"/>
                                        </p:tgtEl>
                                      </p:cMediaNode>
                                    </p:audio>
                                  </p:subTnLst>
                                </p:cTn>
                              </p:par>
                              <p:par>
                                <p:cTn id="20" presetID="1" presetClass="emph" presetSubtype="2" fill="hold" nodeType="withEffect">
                                  <p:stCondLst>
                                    <p:cond delay="0"/>
                                  </p:stCondLst>
                                  <p:childTnLst>
                                    <p:animClr clrSpc="rgb" dir="cw">
                                      <p:cBhvr>
                                        <p:cTn id="21" dur="250" fill="hold"/>
                                        <p:tgtEl>
                                          <p:spTgt spid="4"/>
                                        </p:tgtEl>
                                        <p:attrNameLst>
                                          <p:attrName>fillcolor</p:attrName>
                                        </p:attrNameLst>
                                      </p:cBhvr>
                                      <p:to>
                                        <a:srgbClr val="92D050"/>
                                      </p:to>
                                    </p:animClr>
                                    <p:set>
                                      <p:cBhvr>
                                        <p:cTn id="22" dur="250" fill="hold"/>
                                        <p:tgtEl>
                                          <p:spTgt spid="4"/>
                                        </p:tgtEl>
                                        <p:attrNameLst>
                                          <p:attrName>fill.type</p:attrName>
                                        </p:attrNameLst>
                                      </p:cBhvr>
                                      <p:to>
                                        <p:strVal val="solid"/>
                                      </p:to>
                                    </p:set>
                                    <p:set>
                                      <p:cBhvr>
                                        <p:cTn id="23" dur="250" fill="hold"/>
                                        <p:tgtEl>
                                          <p:spTgt spid="4"/>
                                        </p:tgtEl>
                                        <p:attrNameLst>
                                          <p:attrName>fill.on</p:attrName>
                                        </p:attrNameLst>
                                      </p:cBhvr>
                                      <p:to>
                                        <p:strVal val="true"/>
                                      </p:to>
                                    </p:set>
                                  </p:childTnLst>
                                </p:cTn>
                              </p:par>
                            </p:childTnLst>
                          </p:cTn>
                        </p:par>
                      </p:childTnLst>
                    </p:cTn>
                  </p:par>
                </p:childTnLst>
              </p:cTn>
              <p:nextCondLst>
                <p:cond evt="onClick" delay="0">
                  <p:tgtEl>
                    <p:spTgt spid="5"/>
                  </p:tgtEl>
                </p:cond>
              </p:nextCondLst>
            </p:seq>
            <p:seq concurrent="1" nextAc="seek">
              <p:cTn id="24" restart="whenNotActive" fill="hold" evtFilter="cancelBubble" nodeType="interactiveSeq">
                <p:stCondLst>
                  <p:cond evt="onClick" delay="0">
                    <p:tgtEl>
                      <p:spTgt spid="7"/>
                    </p:tgtEl>
                  </p:cond>
                </p:stCondLst>
                <p:endSync evt="end" delay="0">
                  <p:rtn val="all"/>
                </p:endSync>
                <p:childTnLst>
                  <p:par>
                    <p:cTn id="25" fill="hold">
                      <p:stCondLst>
                        <p:cond delay="0"/>
                      </p:stCondLst>
                      <p:childTnLst>
                        <p:par>
                          <p:cTn id="26" fill="hold">
                            <p:stCondLst>
                              <p:cond delay="0"/>
                            </p:stCondLst>
                            <p:childTnLst>
                              <p:par>
                                <p:cTn id="27" presetID="1" presetClass="emph" presetSubtype="2" fill="hold" nodeType="withEffect">
                                  <p:stCondLst>
                                    <p:cond delay="0"/>
                                  </p:stCondLst>
                                  <p:childTnLst>
                                    <p:animClr clrSpc="rgb" dir="cw">
                                      <p:cBhvr>
                                        <p:cTn id="28" dur="250" fill="hold"/>
                                        <p:tgtEl>
                                          <p:spTgt spid="7"/>
                                        </p:tgtEl>
                                        <p:attrNameLst>
                                          <p:attrName>fillcolor</p:attrName>
                                        </p:attrNameLst>
                                      </p:cBhvr>
                                      <p:to>
                                        <a:srgbClr val="FF0066"/>
                                      </p:to>
                                    </p:animClr>
                                    <p:set>
                                      <p:cBhvr>
                                        <p:cTn id="29" dur="250" fill="hold"/>
                                        <p:tgtEl>
                                          <p:spTgt spid="7"/>
                                        </p:tgtEl>
                                        <p:attrNameLst>
                                          <p:attrName>fill.type</p:attrName>
                                        </p:attrNameLst>
                                      </p:cBhvr>
                                      <p:to>
                                        <p:strVal val="solid"/>
                                      </p:to>
                                    </p:set>
                                    <p:set>
                                      <p:cBhvr>
                                        <p:cTn id="30" dur="250" fill="hold"/>
                                        <p:tgtEl>
                                          <p:spTgt spid="7"/>
                                        </p:tgtEl>
                                        <p:attrNameLst>
                                          <p:attrName>fill.on</p:attrName>
                                        </p:attrNameLst>
                                      </p:cBhvr>
                                      <p:to>
                                        <p:strVal val="true"/>
                                      </p:to>
                                    </p:set>
                                  </p:childTnLst>
                                  <p:subTnLst>
                                    <p:audio>
                                      <p:cMediaNode>
                                        <p:cTn display="0" masterRel="sameClick">
                                          <p:stCondLst>
                                            <p:cond evt="begin" delay="0">
                                              <p:tn val="27"/>
                                            </p:cond>
                                          </p:stCondLst>
                                          <p:endCondLst>
                                            <p:cond evt="onStopAudio" delay="0">
                                              <p:tgtEl>
                                                <p:sldTgt/>
                                              </p:tgtEl>
                                            </p:cond>
                                          </p:endCondLst>
                                        </p:cTn>
                                        <p:tgtEl>
                                          <p:sndTgt r:embed="rId3" name="whoosh.wav"/>
                                        </p:tgtEl>
                                      </p:cMediaNode>
                                    </p:audio>
                                  </p:subTnLst>
                                </p:cTn>
                              </p:par>
                              <p:par>
                                <p:cTn id="31" presetID="1" presetClass="emph" presetSubtype="2" fill="hold" nodeType="withEffect">
                                  <p:stCondLst>
                                    <p:cond delay="0"/>
                                  </p:stCondLst>
                                  <p:childTnLst>
                                    <p:animClr clrSpc="rgb" dir="cw">
                                      <p:cBhvr>
                                        <p:cTn id="32" dur="250" fill="hold"/>
                                        <p:tgtEl>
                                          <p:spTgt spid="6"/>
                                        </p:tgtEl>
                                        <p:attrNameLst>
                                          <p:attrName>fillcolor</p:attrName>
                                        </p:attrNameLst>
                                      </p:cBhvr>
                                      <p:to>
                                        <a:srgbClr val="FF0066"/>
                                      </p:to>
                                    </p:animClr>
                                    <p:set>
                                      <p:cBhvr>
                                        <p:cTn id="33" dur="250" fill="hold"/>
                                        <p:tgtEl>
                                          <p:spTgt spid="6"/>
                                        </p:tgtEl>
                                        <p:attrNameLst>
                                          <p:attrName>fill.type</p:attrName>
                                        </p:attrNameLst>
                                      </p:cBhvr>
                                      <p:to>
                                        <p:strVal val="solid"/>
                                      </p:to>
                                    </p:set>
                                    <p:set>
                                      <p:cBhvr>
                                        <p:cTn id="34" dur="250" fill="hold"/>
                                        <p:tgtEl>
                                          <p:spTgt spid="6"/>
                                        </p:tgtEl>
                                        <p:attrNameLst>
                                          <p:attrName>fill.on</p:attrName>
                                        </p:attrNameLst>
                                      </p:cBhvr>
                                      <p:to>
                                        <p:strVal val="true"/>
                                      </p:to>
                                    </p:set>
                                  </p:childTnLst>
                                </p:cTn>
                              </p:par>
                            </p:childTnLst>
                          </p:cTn>
                        </p:par>
                      </p:childTnLst>
                    </p:cTn>
                  </p:par>
                </p:childTnLst>
              </p:cTn>
              <p:nextCondLst>
                <p:cond evt="onClick" delay="0">
                  <p:tgtEl>
                    <p:spTgt spid="7"/>
                  </p:tgtEl>
                </p:cond>
              </p:nextCondLst>
            </p:seq>
            <p:seq concurrent="1" nextAc="seek">
              <p:cTn id="35" restart="whenNotActive" fill="hold" evtFilter="cancelBubble" nodeType="interactiveSeq">
                <p:stCondLst>
                  <p:cond evt="onClick" delay="0">
                    <p:tgtEl>
                      <p:spTgt spid="9"/>
                    </p:tgtEl>
                  </p:cond>
                </p:stCondLst>
                <p:endSync evt="end" delay="0">
                  <p:rtn val="all"/>
                </p:endSync>
                <p:childTnLst>
                  <p:par>
                    <p:cTn id="36" fill="hold">
                      <p:stCondLst>
                        <p:cond delay="0"/>
                      </p:stCondLst>
                      <p:childTnLst>
                        <p:par>
                          <p:cTn id="37" fill="hold">
                            <p:stCondLst>
                              <p:cond delay="0"/>
                            </p:stCondLst>
                            <p:childTnLst>
                              <p:par>
                                <p:cTn id="38" presetID="1" presetClass="emph" presetSubtype="2" fill="hold" nodeType="clickEffect">
                                  <p:stCondLst>
                                    <p:cond delay="0"/>
                                  </p:stCondLst>
                                  <p:childTnLst>
                                    <p:animClr clrSpc="rgb" dir="cw">
                                      <p:cBhvr>
                                        <p:cTn id="39" dur="250" fill="hold"/>
                                        <p:tgtEl>
                                          <p:spTgt spid="9"/>
                                        </p:tgtEl>
                                        <p:attrNameLst>
                                          <p:attrName>fillcolor</p:attrName>
                                        </p:attrNameLst>
                                      </p:cBhvr>
                                      <p:to>
                                        <a:srgbClr val="FF0066"/>
                                      </p:to>
                                    </p:animClr>
                                    <p:set>
                                      <p:cBhvr>
                                        <p:cTn id="40" dur="250" fill="hold"/>
                                        <p:tgtEl>
                                          <p:spTgt spid="9"/>
                                        </p:tgtEl>
                                        <p:attrNameLst>
                                          <p:attrName>fill.type</p:attrName>
                                        </p:attrNameLst>
                                      </p:cBhvr>
                                      <p:to>
                                        <p:strVal val="solid"/>
                                      </p:to>
                                    </p:set>
                                    <p:set>
                                      <p:cBhvr>
                                        <p:cTn id="41" dur="250" fill="hold"/>
                                        <p:tgtEl>
                                          <p:spTgt spid="9"/>
                                        </p:tgtEl>
                                        <p:attrNameLst>
                                          <p:attrName>fill.on</p:attrName>
                                        </p:attrNameLst>
                                      </p:cBhvr>
                                      <p:to>
                                        <p:strVal val="true"/>
                                      </p:to>
                                    </p:set>
                                  </p:childTnLst>
                                  <p:subTnLst>
                                    <p:audio>
                                      <p:cMediaNode>
                                        <p:cTn display="0" masterRel="sameClick">
                                          <p:stCondLst>
                                            <p:cond evt="begin" delay="0">
                                              <p:tn val="38"/>
                                            </p:cond>
                                          </p:stCondLst>
                                          <p:endCondLst>
                                            <p:cond evt="onStopAudio" delay="0">
                                              <p:tgtEl>
                                                <p:sldTgt/>
                                              </p:tgtEl>
                                            </p:cond>
                                          </p:endCondLst>
                                        </p:cTn>
                                        <p:tgtEl>
                                          <p:sndTgt r:embed="rId3" name="whoosh.wav"/>
                                        </p:tgtEl>
                                      </p:cMediaNode>
                                    </p:audio>
                                  </p:subTnLst>
                                </p:cTn>
                              </p:par>
                              <p:par>
                                <p:cTn id="42" presetID="1" presetClass="emph" presetSubtype="2" fill="hold" nodeType="withEffect">
                                  <p:stCondLst>
                                    <p:cond delay="0"/>
                                  </p:stCondLst>
                                  <p:childTnLst>
                                    <p:animClr clrSpc="rgb" dir="cw">
                                      <p:cBhvr>
                                        <p:cTn id="43" dur="250" fill="hold"/>
                                        <p:tgtEl>
                                          <p:spTgt spid="8"/>
                                        </p:tgtEl>
                                        <p:attrNameLst>
                                          <p:attrName>fillcolor</p:attrName>
                                        </p:attrNameLst>
                                      </p:cBhvr>
                                      <p:to>
                                        <a:srgbClr val="FF0066"/>
                                      </p:to>
                                    </p:animClr>
                                    <p:set>
                                      <p:cBhvr>
                                        <p:cTn id="44" dur="250" fill="hold"/>
                                        <p:tgtEl>
                                          <p:spTgt spid="8"/>
                                        </p:tgtEl>
                                        <p:attrNameLst>
                                          <p:attrName>fill.type</p:attrName>
                                        </p:attrNameLst>
                                      </p:cBhvr>
                                      <p:to>
                                        <p:strVal val="solid"/>
                                      </p:to>
                                    </p:set>
                                    <p:set>
                                      <p:cBhvr>
                                        <p:cTn id="45" dur="250" fill="hold"/>
                                        <p:tgtEl>
                                          <p:spTgt spid="8"/>
                                        </p:tgtEl>
                                        <p:attrNameLst>
                                          <p:attrName>fill.on</p:attrName>
                                        </p:attrNameLst>
                                      </p:cBhvr>
                                      <p:to>
                                        <p:strVal val="true"/>
                                      </p:to>
                                    </p:set>
                                  </p:childTnLst>
                                </p:cTn>
                              </p:par>
                            </p:childTnLst>
                          </p:cTn>
                        </p:par>
                      </p:childTnLst>
                    </p:cTn>
                  </p:par>
                </p:childTnLst>
              </p:cTn>
              <p:nextCondLst>
                <p:cond evt="onClick" delay="0">
                  <p:tgtEl>
                    <p:spTgt spid="9"/>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85A792B6-3EFA-87E3-0D54-EE958A51F95C}"/>
              </a:ext>
            </a:extLst>
          </p:cNvPr>
          <p:cNvSpPr txBox="1"/>
          <p:nvPr/>
        </p:nvSpPr>
        <p:spPr>
          <a:xfrm>
            <a:off x="508000" y="374822"/>
            <a:ext cx="8105421" cy="1826462"/>
          </a:xfrm>
          <a:prstGeom prst="rect">
            <a:avLst/>
          </a:prstGeom>
        </p:spPr>
        <p:style>
          <a:lnRef idx="2">
            <a:schemeClr val="accent6"/>
          </a:lnRef>
          <a:fillRef idx="1">
            <a:schemeClr val="lt1"/>
          </a:fillRef>
          <a:effectRef idx="0">
            <a:schemeClr val="accent6"/>
          </a:effectRef>
          <a:fontRef idx="minor">
            <a:schemeClr val="dk1"/>
          </a:fontRef>
        </p:style>
        <p:txBody>
          <a:bodyPr wrap="square">
            <a:spAutoFit/>
          </a:bodyPr>
          <a:lstStyle/>
          <a:p>
            <a:pPr marL="0" marR="0" algn="just">
              <a:lnSpc>
                <a:spcPct val="120000"/>
              </a:lnSpc>
              <a:spcBef>
                <a:spcPts val="0"/>
              </a:spcBef>
              <a:spcAft>
                <a:spcPts val="0"/>
              </a:spcAft>
            </a:pPr>
            <a:r>
              <a:rPr lang="vi-VN" sz="24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Câu </a:t>
            </a:r>
            <a:r>
              <a:rPr lang="en-US" sz="24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6</a:t>
            </a: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Cho 2,7 gam kim loại aluminum (nhôm) tác dụng vừa đủ với 200ml dung dịch HCl. </a:t>
            </a:r>
          </a:p>
          <a:p>
            <a:pPr marL="0" marR="0" algn="just">
              <a:lnSpc>
                <a:spcPct val="120000"/>
              </a:lnSpc>
              <a:spcBef>
                <a:spcPts val="0"/>
              </a:spcBef>
              <a:spcAft>
                <a:spcPts val="0"/>
              </a:spcAft>
            </a:pP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a) Viết phương trình hóa học xảy ra.</a:t>
            </a:r>
          </a:p>
          <a:p>
            <a:pPr marL="0" marR="0" algn="just">
              <a:lnSpc>
                <a:spcPct val="120000"/>
              </a:lnSpc>
              <a:spcBef>
                <a:spcPts val="0"/>
              </a:spcBef>
              <a:spcAft>
                <a:spcPts val="0"/>
              </a:spcAft>
            </a:pP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b) Nồng độ dung dịch HCl.</a:t>
            </a:r>
          </a:p>
        </p:txBody>
      </p:sp>
      <mc:AlternateContent xmlns:mc="http://schemas.openxmlformats.org/markup-compatibility/2006" xmlns:a14="http://schemas.microsoft.com/office/drawing/2010/main">
        <mc:Choice Requires="a14">
          <p:sp>
            <p:nvSpPr>
              <p:cNvPr id="2" name="TextBox 1">
                <a:extLst>
                  <a:ext uri="{FF2B5EF4-FFF2-40B4-BE49-F238E27FC236}">
                    <a16:creationId xmlns:a16="http://schemas.microsoft.com/office/drawing/2014/main" id="{4E8BC234-58FA-97E3-DAA0-5B8EA519705D}"/>
                  </a:ext>
                </a:extLst>
              </p:cNvPr>
              <p:cNvSpPr txBox="1"/>
              <p:nvPr/>
            </p:nvSpPr>
            <p:spPr>
              <a:xfrm>
                <a:off x="1399822" y="2772157"/>
                <a:ext cx="7100711" cy="1733808"/>
              </a:xfrm>
              <a:prstGeom prst="rect">
                <a:avLst/>
              </a:prstGeom>
              <a:noFill/>
            </p:spPr>
            <p:txBody>
              <a:bodyPr wrap="square">
                <a:spAutoFit/>
              </a:bodyPr>
              <a:lstStyle/>
              <a:p>
                <a:r>
                  <a:rPr lang="vi-VN" sz="2400" dirty="0">
                    <a:latin typeface="Times New Roman" panose="02020603050405020304" pitchFamily="18" charset="0"/>
                    <a:cs typeface="Times New Roman" panose="02020603050405020304" pitchFamily="18" charset="0"/>
                  </a:rPr>
                  <a:t>a) Phương trình hóa học</a:t>
                </a:r>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2Al + 6HCl → AlCl</a:t>
                </a:r>
                <a:r>
                  <a:rPr lang="vi-VN" sz="2400" baseline="-25000" dirty="0">
                    <a:latin typeface="Times New Roman" panose="02020603050405020304" pitchFamily="18" charset="0"/>
                    <a:cs typeface="Times New Roman" panose="02020603050405020304" pitchFamily="18" charset="0"/>
                  </a:rPr>
                  <a:t>3</a:t>
                </a:r>
                <a:r>
                  <a:rPr lang="vi-VN" sz="2400" dirty="0">
                    <a:latin typeface="Times New Roman" panose="02020603050405020304" pitchFamily="18" charset="0"/>
                    <a:cs typeface="Times New Roman" panose="02020603050405020304" pitchFamily="18" charset="0"/>
                  </a:rPr>
                  <a:t> + 3H</a:t>
                </a:r>
                <a:r>
                  <a:rPr lang="vi-VN" sz="2400" baseline="-25000" dirty="0">
                    <a:latin typeface="Times New Roman" panose="02020603050405020304" pitchFamily="18" charset="0"/>
                    <a:cs typeface="Times New Roman" panose="02020603050405020304" pitchFamily="18" charset="0"/>
                  </a:rPr>
                  <a:t>2</a:t>
                </a:r>
                <a:endParaRPr lang="en-US" sz="2400" dirty="0">
                  <a:latin typeface="Times New Roman" panose="02020603050405020304" pitchFamily="18" charset="0"/>
                  <a:cs typeface="Times New Roman" panose="02020603050405020304" pitchFamily="18" charset="0"/>
                </a:endParaRPr>
              </a:p>
              <a:p>
                <a:r>
                  <a:rPr lang="vi-VN" sz="2400" dirty="0">
                    <a:latin typeface="Times New Roman" panose="02020603050405020304" pitchFamily="18" charset="0"/>
                    <a:cs typeface="Times New Roman" panose="02020603050405020304" pitchFamily="18" charset="0"/>
                  </a:rPr>
                  <a:t>b) Số các chất phản ứng: n</a:t>
                </a:r>
                <a:r>
                  <a:rPr lang="vi-VN" sz="2400" baseline="-25000" dirty="0">
                    <a:latin typeface="Times New Roman" panose="02020603050405020304" pitchFamily="18" charset="0"/>
                    <a:cs typeface="Times New Roman" panose="02020603050405020304" pitchFamily="18" charset="0"/>
                  </a:rPr>
                  <a:t>Al</a:t>
                </a:r>
                <a:r>
                  <a:rPr lang="vi-VN" sz="2400" dirty="0">
                    <a:latin typeface="Times New Roman" panose="02020603050405020304" pitchFamily="18" charset="0"/>
                    <a:cs typeface="Times New Roman" panose="02020603050405020304" pitchFamily="18" charset="0"/>
                  </a:rPr>
                  <a:t> = 0,1 mol.</a:t>
                </a:r>
                <a:endParaRPr lang="en-US" sz="2400" dirty="0">
                  <a:latin typeface="Times New Roman" panose="02020603050405020304" pitchFamily="18" charset="0"/>
                  <a:cs typeface="Times New Roman" panose="02020603050405020304" pitchFamily="18" charset="0"/>
                </a:endParaRPr>
              </a:p>
              <a:p>
                <a:r>
                  <a:rPr lang="vi-VN" sz="2400" dirty="0">
                    <a:latin typeface="Times New Roman" panose="02020603050405020304" pitchFamily="18" charset="0"/>
                    <a:cs typeface="Times New Roman" panose="02020603050405020304" pitchFamily="18" charset="0"/>
                  </a:rPr>
                  <a:t>Dựa vào phương trình: n</a:t>
                </a:r>
                <a:r>
                  <a:rPr lang="vi-VN" sz="2400" baseline="-25000" dirty="0">
                    <a:latin typeface="Times New Roman" panose="02020603050405020304" pitchFamily="18" charset="0"/>
                    <a:cs typeface="Times New Roman" panose="02020603050405020304" pitchFamily="18" charset="0"/>
                  </a:rPr>
                  <a:t>HCl</a:t>
                </a:r>
                <a:r>
                  <a:rPr lang="vi-VN" sz="2400" dirty="0">
                    <a:latin typeface="Times New Roman" panose="02020603050405020304" pitchFamily="18" charset="0"/>
                    <a:cs typeface="Times New Roman" panose="02020603050405020304" pitchFamily="18" charset="0"/>
                  </a:rPr>
                  <a:t> = 0,3 mol</a:t>
                </a:r>
                <a:endParaRPr lang="en-US" sz="2400" dirty="0">
                  <a:latin typeface="Times New Roman" panose="02020603050405020304" pitchFamily="18" charset="0"/>
                  <a:cs typeface="Times New Roman" panose="02020603050405020304" pitchFamily="18" charset="0"/>
                </a:endParaRPr>
              </a:p>
              <a:p>
                <a:r>
                  <a:rPr lang="vi-VN" sz="2400" dirty="0">
                    <a:latin typeface="Times New Roman" panose="02020603050405020304" pitchFamily="18" charset="0"/>
                    <a:cs typeface="Times New Roman" panose="02020603050405020304" pitchFamily="18" charset="0"/>
                  </a:rPr>
                  <a:t>Nồng độ HCl là </a:t>
                </a:r>
                <a14:m>
                  <m:oMath xmlns:m="http://schemas.openxmlformats.org/officeDocument/2006/math">
                    <m:sSub>
                      <m:sSubPr>
                        <m:ctrlPr>
                          <a:rPr lang="en-US" sz="2400" i="1">
                            <a:latin typeface="Cambria Math" panose="02040503050406030204" pitchFamily="18" charset="0"/>
                          </a:rPr>
                        </m:ctrlPr>
                      </m:sSubPr>
                      <m:e>
                        <m:r>
                          <a:rPr lang="vi-VN" sz="2400" i="1">
                            <a:latin typeface="Cambria Math" panose="02040503050406030204" pitchFamily="18" charset="0"/>
                          </a:rPr>
                          <m:t>𝐶</m:t>
                        </m:r>
                      </m:e>
                      <m:sub>
                        <m:r>
                          <a:rPr lang="vi-VN" sz="2400" i="1">
                            <a:latin typeface="Cambria Math" panose="02040503050406030204" pitchFamily="18" charset="0"/>
                          </a:rPr>
                          <m:t>𝑀</m:t>
                        </m:r>
                      </m:sub>
                    </m:sSub>
                    <m:r>
                      <a:rPr lang="vi-VN" sz="2400" i="1">
                        <a:latin typeface="Cambria Math" panose="02040503050406030204" pitchFamily="18" charset="0"/>
                      </a:rPr>
                      <m:t>=</m:t>
                    </m:r>
                    <m:f>
                      <m:fPr>
                        <m:ctrlPr>
                          <a:rPr lang="en-US" sz="2400" i="1">
                            <a:latin typeface="Cambria Math" panose="02040503050406030204" pitchFamily="18" charset="0"/>
                          </a:rPr>
                        </m:ctrlPr>
                      </m:fPr>
                      <m:num>
                        <m:r>
                          <a:rPr lang="vi-VN" sz="2400" i="1">
                            <a:latin typeface="Cambria Math" panose="02040503050406030204" pitchFamily="18" charset="0"/>
                          </a:rPr>
                          <m:t>1000.0,3</m:t>
                        </m:r>
                      </m:num>
                      <m:den>
                        <m:r>
                          <a:rPr lang="vi-VN" sz="2400" i="1">
                            <a:latin typeface="Cambria Math" panose="02040503050406030204" pitchFamily="18" charset="0"/>
                          </a:rPr>
                          <m:t>200</m:t>
                        </m:r>
                      </m:den>
                    </m:f>
                    <m:r>
                      <a:rPr lang="vi-VN" sz="2400" i="1">
                        <a:latin typeface="Cambria Math" panose="02040503050406030204" pitchFamily="18" charset="0"/>
                      </a:rPr>
                      <m:t>=1,5</m:t>
                    </m:r>
                    <m:r>
                      <a:rPr lang="vi-VN" sz="2400" i="1">
                        <a:latin typeface="Cambria Math" panose="02040503050406030204" pitchFamily="18" charset="0"/>
                      </a:rPr>
                      <m:t>𝑀</m:t>
                    </m:r>
                  </m:oMath>
                </a14:m>
                <a:endParaRPr lang="en-US" sz="2400" dirty="0">
                  <a:latin typeface="Times New Roman" panose="02020603050405020304" pitchFamily="18" charset="0"/>
                  <a:cs typeface="Times New Roman" panose="02020603050405020304" pitchFamily="18" charset="0"/>
                </a:endParaRPr>
              </a:p>
            </p:txBody>
          </p:sp>
        </mc:Choice>
        <mc:Fallback xmlns="">
          <p:sp>
            <p:nvSpPr>
              <p:cNvPr id="2" name="TextBox 1">
                <a:extLst>
                  <a:ext uri="{FF2B5EF4-FFF2-40B4-BE49-F238E27FC236}">
                    <a16:creationId xmlns:a16="http://schemas.microsoft.com/office/drawing/2014/main" id="{4E8BC234-58FA-97E3-DAA0-5B8EA519705D}"/>
                  </a:ext>
                </a:extLst>
              </p:cNvPr>
              <p:cNvSpPr txBox="1">
                <a:spLocks noRot="1" noChangeAspect="1" noMove="1" noResize="1" noEditPoints="1" noAdjustHandles="1" noChangeArrowheads="1" noChangeShapeType="1" noTextEdit="1"/>
              </p:cNvSpPr>
              <p:nvPr/>
            </p:nvSpPr>
            <p:spPr>
              <a:xfrm>
                <a:off x="1399822" y="2772157"/>
                <a:ext cx="7100711" cy="1733808"/>
              </a:xfrm>
              <a:prstGeom prst="rect">
                <a:avLst/>
              </a:prstGeom>
              <a:blipFill>
                <a:blip r:embed="rId2"/>
                <a:stretch>
                  <a:fillRect l="-1375" t="-2817" b="-2465"/>
                </a:stretch>
              </a:blipFill>
            </p:spPr>
            <p:txBody>
              <a:bodyPr/>
              <a:lstStyle/>
              <a:p>
                <a:r>
                  <a:rPr lang="en-US">
                    <a:noFill/>
                  </a:rPr>
                  <a:t> </a:t>
                </a:r>
              </a:p>
            </p:txBody>
          </p:sp>
        </mc:Fallback>
      </mc:AlternateContent>
      <p:sp>
        <p:nvSpPr>
          <p:cNvPr id="4" name="TextBox 3">
            <a:extLst>
              <a:ext uri="{FF2B5EF4-FFF2-40B4-BE49-F238E27FC236}">
                <a16:creationId xmlns:a16="http://schemas.microsoft.com/office/drawing/2014/main" id="{20C866CF-AC20-4FE8-603D-5A623FECDB44}"/>
              </a:ext>
            </a:extLst>
          </p:cNvPr>
          <p:cNvSpPr txBox="1"/>
          <p:nvPr/>
        </p:nvSpPr>
        <p:spPr>
          <a:xfrm>
            <a:off x="3984976" y="2371343"/>
            <a:ext cx="1151467" cy="461665"/>
          </a:xfrm>
          <a:prstGeom prst="rect">
            <a:avLst/>
          </a:prstGeom>
          <a:noFill/>
        </p:spPr>
        <p:txBody>
          <a:bodyPr wrap="square" rtlCol="0">
            <a:spAutoFit/>
          </a:bodyPr>
          <a:lstStyle/>
          <a:p>
            <a:r>
              <a:rPr lang="en-US" sz="2400" i="1" dirty="0" err="1">
                <a:solidFill>
                  <a:srgbClr val="FF0000"/>
                </a:solidFill>
                <a:latin typeface="Times New Roman" panose="02020603050405020304" pitchFamily="18" charset="0"/>
                <a:cs typeface="Times New Roman" panose="02020603050405020304" pitchFamily="18" charset="0"/>
              </a:rPr>
              <a:t>Lời</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giải</a:t>
            </a:r>
            <a:endParaRPr lang="en-US" sz="2400" i="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03684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094693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92547117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A5DDDA">
            <a:alpha val="71900"/>
          </a:srgbClr>
        </a:solidFill>
        <a:effectLst/>
      </p:bgPr>
    </p:bg>
    <p:spTree>
      <p:nvGrpSpPr>
        <p:cNvPr id="1" name="Shape 891"/>
        <p:cNvGrpSpPr/>
        <p:nvPr/>
      </p:nvGrpSpPr>
      <p:grpSpPr>
        <a:xfrm>
          <a:off x="0" y="0"/>
          <a:ext cx="0" cy="0"/>
          <a:chOff x="0" y="0"/>
          <a:chExt cx="0" cy="0"/>
        </a:xfrm>
      </p:grpSpPr>
      <p:sp>
        <p:nvSpPr>
          <p:cNvPr id="892" name="Google Shape;892;p32"/>
          <p:cNvSpPr txBox="1">
            <a:spLocks noGrp="1"/>
          </p:cNvSpPr>
          <p:nvPr>
            <p:ph type="ctrTitle"/>
          </p:nvPr>
        </p:nvSpPr>
        <p:spPr>
          <a:xfrm>
            <a:off x="532475" y="2283175"/>
            <a:ext cx="4127741" cy="94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4400" b="1" dirty="0">
                <a:solidFill>
                  <a:srgbClr val="00B050"/>
                </a:solidFill>
                <a:latin typeface="Times New Roman" panose="02020603050405020304" pitchFamily="18" charset="0"/>
                <a:cs typeface="Times New Roman" panose="02020603050405020304" pitchFamily="18" charset="0"/>
              </a:rPr>
              <a:t>MỘT SỐ ACID THÔNG DỤNG</a:t>
            </a:r>
          </a:p>
        </p:txBody>
      </p:sp>
      <p:sp>
        <p:nvSpPr>
          <p:cNvPr id="893" name="Google Shape;893;p32"/>
          <p:cNvSpPr/>
          <p:nvPr/>
        </p:nvSpPr>
        <p:spPr>
          <a:xfrm flipH="1">
            <a:off x="4291891" y="4608612"/>
            <a:ext cx="4131359" cy="175538"/>
          </a:xfrm>
          <a:custGeom>
            <a:avLst/>
            <a:gdLst/>
            <a:ahLst/>
            <a:cxnLst/>
            <a:rect l="l" t="t" r="r" b="b"/>
            <a:pathLst>
              <a:path w="70321" h="2988" extrusionOk="0">
                <a:moveTo>
                  <a:pt x="32372" y="1"/>
                </a:moveTo>
                <a:cubicBezTo>
                  <a:pt x="14259" y="62"/>
                  <a:pt x="1" y="704"/>
                  <a:pt x="1" y="1493"/>
                </a:cubicBezTo>
                <a:cubicBezTo>
                  <a:pt x="1" y="2318"/>
                  <a:pt x="15745" y="2988"/>
                  <a:pt x="35161" y="2988"/>
                </a:cubicBezTo>
                <a:cubicBezTo>
                  <a:pt x="54581" y="2988"/>
                  <a:pt x="70321" y="2318"/>
                  <a:pt x="70321" y="1493"/>
                </a:cubicBezTo>
                <a:cubicBezTo>
                  <a:pt x="70321" y="1189"/>
                  <a:pt x="68184" y="905"/>
                  <a:pt x="64511" y="667"/>
                </a:cubicBezTo>
                <a:cubicBezTo>
                  <a:pt x="63702" y="1271"/>
                  <a:pt x="62706" y="1625"/>
                  <a:pt x="61627" y="1625"/>
                </a:cubicBezTo>
                <a:lnTo>
                  <a:pt x="35980" y="1625"/>
                </a:lnTo>
                <a:cubicBezTo>
                  <a:pt x="34550" y="1625"/>
                  <a:pt x="33260" y="998"/>
                  <a:pt x="32372" y="1"/>
                </a:cubicBezTo>
                <a:close/>
              </a:path>
            </a:pathLst>
          </a:custGeom>
          <a:solidFill>
            <a:srgbClr val="A2D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 name="Google Shape;894;p32"/>
          <p:cNvGrpSpPr/>
          <p:nvPr/>
        </p:nvGrpSpPr>
        <p:grpSpPr>
          <a:xfrm>
            <a:off x="4567724" y="727664"/>
            <a:ext cx="4154313" cy="4001322"/>
            <a:chOff x="4567724" y="727664"/>
            <a:chExt cx="4154313" cy="4001322"/>
          </a:xfrm>
        </p:grpSpPr>
        <p:sp>
          <p:nvSpPr>
            <p:cNvPr id="895" name="Google Shape;895;p32"/>
            <p:cNvSpPr/>
            <p:nvPr/>
          </p:nvSpPr>
          <p:spPr>
            <a:xfrm>
              <a:off x="6027764" y="727664"/>
              <a:ext cx="2694273" cy="3983228"/>
            </a:xfrm>
            <a:custGeom>
              <a:avLst/>
              <a:gdLst/>
              <a:ahLst/>
              <a:cxnLst/>
              <a:rect l="l" t="t" r="r" b="b"/>
              <a:pathLst>
                <a:path w="39964" h="59083" extrusionOk="0">
                  <a:moveTo>
                    <a:pt x="24766" y="0"/>
                  </a:moveTo>
                  <a:cubicBezTo>
                    <a:pt x="24741" y="0"/>
                    <a:pt x="24716" y="0"/>
                    <a:pt x="24691" y="0"/>
                  </a:cubicBezTo>
                  <a:cubicBezTo>
                    <a:pt x="22227" y="17"/>
                    <a:pt x="19851" y="902"/>
                    <a:pt x="17591" y="1885"/>
                  </a:cubicBezTo>
                  <a:cubicBezTo>
                    <a:pt x="15966" y="2591"/>
                    <a:pt x="14365" y="3355"/>
                    <a:pt x="12795" y="4175"/>
                  </a:cubicBezTo>
                  <a:cubicBezTo>
                    <a:pt x="10811" y="5213"/>
                    <a:pt x="8832" y="6370"/>
                    <a:pt x="7367" y="8066"/>
                  </a:cubicBezTo>
                  <a:cubicBezTo>
                    <a:pt x="4397" y="11511"/>
                    <a:pt x="4114" y="16723"/>
                    <a:pt x="5797" y="20949"/>
                  </a:cubicBezTo>
                  <a:cubicBezTo>
                    <a:pt x="6179" y="21908"/>
                    <a:pt x="6664" y="22902"/>
                    <a:pt x="6510" y="23926"/>
                  </a:cubicBezTo>
                  <a:cubicBezTo>
                    <a:pt x="6203" y="26005"/>
                    <a:pt x="3677" y="26790"/>
                    <a:pt x="2155" y="28241"/>
                  </a:cubicBezTo>
                  <a:cubicBezTo>
                    <a:pt x="369" y="29941"/>
                    <a:pt x="0" y="32767"/>
                    <a:pt x="748" y="35119"/>
                  </a:cubicBezTo>
                  <a:cubicBezTo>
                    <a:pt x="1492" y="37471"/>
                    <a:pt x="3179" y="39410"/>
                    <a:pt x="5032" y="41038"/>
                  </a:cubicBezTo>
                  <a:cubicBezTo>
                    <a:pt x="5469" y="41424"/>
                    <a:pt x="5927" y="41807"/>
                    <a:pt x="6231" y="42302"/>
                  </a:cubicBezTo>
                  <a:cubicBezTo>
                    <a:pt x="6862" y="43340"/>
                    <a:pt x="6708" y="44646"/>
                    <a:pt x="6776" y="45859"/>
                  </a:cubicBezTo>
                  <a:cubicBezTo>
                    <a:pt x="6916" y="48327"/>
                    <a:pt x="8067" y="50652"/>
                    <a:pt x="9603" y="52590"/>
                  </a:cubicBezTo>
                  <a:cubicBezTo>
                    <a:pt x="11136" y="54529"/>
                    <a:pt x="13812" y="57496"/>
                    <a:pt x="15706" y="59083"/>
                  </a:cubicBezTo>
                  <a:lnTo>
                    <a:pt x="29965" y="58834"/>
                  </a:lnTo>
                  <a:cubicBezTo>
                    <a:pt x="32194" y="57748"/>
                    <a:pt x="32085" y="54945"/>
                    <a:pt x="33788" y="53140"/>
                  </a:cubicBezTo>
                  <a:cubicBezTo>
                    <a:pt x="35297" y="51536"/>
                    <a:pt x="37527" y="50614"/>
                    <a:pt x="38656" y="48722"/>
                  </a:cubicBezTo>
                  <a:cubicBezTo>
                    <a:pt x="39554" y="47221"/>
                    <a:pt x="39953" y="45204"/>
                    <a:pt x="39957" y="43455"/>
                  </a:cubicBezTo>
                  <a:cubicBezTo>
                    <a:pt x="39964" y="40748"/>
                    <a:pt x="39537" y="38051"/>
                    <a:pt x="38086" y="35761"/>
                  </a:cubicBezTo>
                  <a:cubicBezTo>
                    <a:pt x="37492" y="34826"/>
                    <a:pt x="36676" y="34003"/>
                    <a:pt x="36325" y="32951"/>
                  </a:cubicBezTo>
                  <a:cubicBezTo>
                    <a:pt x="35877" y="31604"/>
                    <a:pt x="36273" y="30139"/>
                    <a:pt x="36629" y="28763"/>
                  </a:cubicBezTo>
                  <a:cubicBezTo>
                    <a:pt x="38022" y="23394"/>
                    <a:pt x="38803" y="17853"/>
                    <a:pt x="38745" y="12306"/>
                  </a:cubicBezTo>
                  <a:cubicBezTo>
                    <a:pt x="38715" y="9548"/>
                    <a:pt x="38400" y="6588"/>
                    <a:pt x="36615" y="4486"/>
                  </a:cubicBezTo>
                  <a:cubicBezTo>
                    <a:pt x="35075" y="2673"/>
                    <a:pt x="32713" y="1816"/>
                    <a:pt x="30443" y="1110"/>
                  </a:cubicBezTo>
                  <a:cubicBezTo>
                    <a:pt x="28596" y="533"/>
                    <a:pt x="26703" y="0"/>
                    <a:pt x="24766"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2"/>
            <p:cNvSpPr/>
            <p:nvPr/>
          </p:nvSpPr>
          <p:spPr>
            <a:xfrm>
              <a:off x="6083721" y="756856"/>
              <a:ext cx="2611417" cy="3898821"/>
            </a:xfrm>
            <a:custGeom>
              <a:avLst/>
              <a:gdLst/>
              <a:ahLst/>
              <a:cxnLst/>
              <a:rect l="l" t="t" r="r" b="b"/>
              <a:pathLst>
                <a:path w="38735" h="57831" extrusionOk="0">
                  <a:moveTo>
                    <a:pt x="24090" y="1"/>
                  </a:moveTo>
                  <a:cubicBezTo>
                    <a:pt x="21731" y="18"/>
                    <a:pt x="19403" y="891"/>
                    <a:pt x="17232" y="1837"/>
                  </a:cubicBezTo>
                  <a:cubicBezTo>
                    <a:pt x="15631" y="2533"/>
                    <a:pt x="14030" y="3298"/>
                    <a:pt x="12480" y="4107"/>
                  </a:cubicBezTo>
                  <a:cubicBezTo>
                    <a:pt x="10279" y="5254"/>
                    <a:pt x="8548" y="6330"/>
                    <a:pt x="7237" y="7852"/>
                  </a:cubicBezTo>
                  <a:cubicBezTo>
                    <a:pt x="5909" y="9388"/>
                    <a:pt x="5086" y="11395"/>
                    <a:pt x="4854" y="13655"/>
                  </a:cubicBezTo>
                  <a:cubicBezTo>
                    <a:pt x="4636" y="15775"/>
                    <a:pt x="4963" y="18062"/>
                    <a:pt x="5773" y="20093"/>
                  </a:cubicBezTo>
                  <a:cubicBezTo>
                    <a:pt x="5817" y="20206"/>
                    <a:pt x="5864" y="20319"/>
                    <a:pt x="5909" y="20434"/>
                  </a:cubicBezTo>
                  <a:cubicBezTo>
                    <a:pt x="6271" y="21319"/>
                    <a:pt x="6680" y="22323"/>
                    <a:pt x="6523" y="23394"/>
                  </a:cubicBezTo>
                  <a:cubicBezTo>
                    <a:pt x="6274" y="25070"/>
                    <a:pt x="4909" y="25981"/>
                    <a:pt x="3588" y="26865"/>
                  </a:cubicBezTo>
                  <a:cubicBezTo>
                    <a:pt x="2997" y="27262"/>
                    <a:pt x="2437" y="27634"/>
                    <a:pt x="1980" y="28067"/>
                  </a:cubicBezTo>
                  <a:cubicBezTo>
                    <a:pt x="502" y="29481"/>
                    <a:pt x="0" y="31986"/>
                    <a:pt x="737" y="34308"/>
                  </a:cubicBezTo>
                  <a:cubicBezTo>
                    <a:pt x="1338" y="36205"/>
                    <a:pt x="2680" y="38048"/>
                    <a:pt x="4837" y="39947"/>
                  </a:cubicBezTo>
                  <a:lnTo>
                    <a:pt x="4939" y="40035"/>
                  </a:lnTo>
                  <a:cubicBezTo>
                    <a:pt x="5376" y="40418"/>
                    <a:pt x="5827" y="40813"/>
                    <a:pt x="6159" y="41357"/>
                  </a:cubicBezTo>
                  <a:cubicBezTo>
                    <a:pt x="6739" y="42309"/>
                    <a:pt x="6756" y="43378"/>
                    <a:pt x="6773" y="44412"/>
                  </a:cubicBezTo>
                  <a:cubicBezTo>
                    <a:pt x="6776" y="44685"/>
                    <a:pt x="6783" y="44944"/>
                    <a:pt x="6797" y="45201"/>
                  </a:cubicBezTo>
                  <a:cubicBezTo>
                    <a:pt x="6947" y="47853"/>
                    <a:pt x="8343" y="50133"/>
                    <a:pt x="9486" y="51580"/>
                  </a:cubicBezTo>
                  <a:cubicBezTo>
                    <a:pt x="10985" y="53475"/>
                    <a:pt x="13501" y="56261"/>
                    <a:pt x="15327" y="57831"/>
                  </a:cubicBezTo>
                  <a:lnTo>
                    <a:pt x="29204" y="57588"/>
                  </a:lnTo>
                  <a:cubicBezTo>
                    <a:pt x="30197" y="57046"/>
                    <a:pt x="30620" y="56042"/>
                    <a:pt x="31108" y="54884"/>
                  </a:cubicBezTo>
                  <a:cubicBezTo>
                    <a:pt x="31515" y="53922"/>
                    <a:pt x="31934" y="52932"/>
                    <a:pt x="32727" y="52089"/>
                  </a:cubicBezTo>
                  <a:cubicBezTo>
                    <a:pt x="33379" y="51396"/>
                    <a:pt x="34140" y="50833"/>
                    <a:pt x="34880" y="50290"/>
                  </a:cubicBezTo>
                  <a:cubicBezTo>
                    <a:pt x="35922" y="49522"/>
                    <a:pt x="36905" y="48795"/>
                    <a:pt x="37516" y="47777"/>
                  </a:cubicBezTo>
                  <a:cubicBezTo>
                    <a:pt x="38270" y="46515"/>
                    <a:pt x="38724" y="44668"/>
                    <a:pt x="38728" y="42831"/>
                  </a:cubicBezTo>
                  <a:cubicBezTo>
                    <a:pt x="38734" y="39776"/>
                    <a:pt x="38154" y="37369"/>
                    <a:pt x="36952" y="35475"/>
                  </a:cubicBezTo>
                  <a:cubicBezTo>
                    <a:pt x="36771" y="35188"/>
                    <a:pt x="36566" y="34911"/>
                    <a:pt x="36352" y="34618"/>
                  </a:cubicBezTo>
                  <a:cubicBezTo>
                    <a:pt x="35881" y="33987"/>
                    <a:pt x="35396" y="33328"/>
                    <a:pt x="35126" y="32526"/>
                  </a:cubicBezTo>
                  <a:cubicBezTo>
                    <a:pt x="34631" y="31027"/>
                    <a:pt x="35038" y="29454"/>
                    <a:pt x="35399" y="28064"/>
                  </a:cubicBezTo>
                  <a:lnTo>
                    <a:pt x="35419" y="27985"/>
                  </a:lnTo>
                  <a:cubicBezTo>
                    <a:pt x="36864" y="22411"/>
                    <a:pt x="37570" y="16929"/>
                    <a:pt x="37512" y="11688"/>
                  </a:cubicBezTo>
                  <a:cubicBezTo>
                    <a:pt x="37485" y="9142"/>
                    <a:pt x="37229" y="6268"/>
                    <a:pt x="35533" y="4268"/>
                  </a:cubicBezTo>
                  <a:cubicBezTo>
                    <a:pt x="34091" y="2571"/>
                    <a:pt x="31838" y="1762"/>
                    <a:pt x="29651" y="1083"/>
                  </a:cubicBezTo>
                  <a:cubicBezTo>
                    <a:pt x="27896" y="537"/>
                    <a:pt x="26029" y="1"/>
                    <a:pt x="24155" y="1"/>
                  </a:cubicBezTo>
                  <a:close/>
                </a:path>
              </a:pathLst>
            </a:cu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 name="Google Shape;897;p32"/>
            <p:cNvGrpSpPr/>
            <p:nvPr/>
          </p:nvGrpSpPr>
          <p:grpSpPr>
            <a:xfrm>
              <a:off x="4567724" y="1277838"/>
              <a:ext cx="2130085" cy="3433068"/>
              <a:chOff x="4633351" y="1345102"/>
              <a:chExt cx="2130085" cy="3433068"/>
            </a:xfrm>
          </p:grpSpPr>
          <p:sp>
            <p:nvSpPr>
              <p:cNvPr id="898" name="Google Shape;898;p32"/>
              <p:cNvSpPr/>
              <p:nvPr/>
            </p:nvSpPr>
            <p:spPr>
              <a:xfrm>
                <a:off x="4633351" y="1608896"/>
                <a:ext cx="2130085" cy="3169274"/>
              </a:xfrm>
              <a:custGeom>
                <a:avLst/>
                <a:gdLst/>
                <a:ahLst/>
                <a:cxnLst/>
                <a:rect l="l" t="t" r="r" b="b"/>
                <a:pathLst>
                  <a:path w="53513" h="79620" extrusionOk="0">
                    <a:moveTo>
                      <a:pt x="2909" y="0"/>
                    </a:moveTo>
                    <a:cubicBezTo>
                      <a:pt x="1308" y="0"/>
                      <a:pt x="1" y="1308"/>
                      <a:pt x="1" y="2905"/>
                    </a:cubicBezTo>
                    <a:lnTo>
                      <a:pt x="1" y="76714"/>
                    </a:lnTo>
                    <a:cubicBezTo>
                      <a:pt x="1" y="78312"/>
                      <a:pt x="1308" y="79619"/>
                      <a:pt x="2909" y="79619"/>
                    </a:cubicBezTo>
                    <a:lnTo>
                      <a:pt x="50604" y="79619"/>
                    </a:lnTo>
                    <a:cubicBezTo>
                      <a:pt x="52202" y="79619"/>
                      <a:pt x="53513" y="78312"/>
                      <a:pt x="53513" y="76714"/>
                    </a:cubicBezTo>
                    <a:lnTo>
                      <a:pt x="53513" y="2905"/>
                    </a:lnTo>
                    <a:cubicBezTo>
                      <a:pt x="53513" y="1308"/>
                      <a:pt x="52202" y="0"/>
                      <a:pt x="50604" y="0"/>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2"/>
              <p:cNvSpPr/>
              <p:nvPr/>
            </p:nvSpPr>
            <p:spPr>
              <a:xfrm>
                <a:off x="4740707" y="1768557"/>
                <a:ext cx="1915257" cy="2900113"/>
              </a:xfrm>
              <a:custGeom>
                <a:avLst/>
                <a:gdLst/>
                <a:ahLst/>
                <a:cxnLst/>
                <a:rect l="l" t="t" r="r" b="b"/>
                <a:pathLst>
                  <a:path w="48116" h="72858" extrusionOk="0">
                    <a:moveTo>
                      <a:pt x="2708" y="0"/>
                    </a:moveTo>
                    <a:cubicBezTo>
                      <a:pt x="1219" y="0"/>
                      <a:pt x="1" y="1219"/>
                      <a:pt x="1" y="2707"/>
                    </a:cubicBezTo>
                    <a:lnTo>
                      <a:pt x="1" y="70153"/>
                    </a:lnTo>
                    <a:cubicBezTo>
                      <a:pt x="1" y="71641"/>
                      <a:pt x="1219" y="72857"/>
                      <a:pt x="2708" y="72857"/>
                    </a:cubicBezTo>
                    <a:lnTo>
                      <a:pt x="45412" y="72857"/>
                    </a:lnTo>
                    <a:cubicBezTo>
                      <a:pt x="46900" y="72857"/>
                      <a:pt x="48115" y="71641"/>
                      <a:pt x="48115" y="70153"/>
                    </a:cubicBezTo>
                    <a:lnTo>
                      <a:pt x="48115" y="2707"/>
                    </a:lnTo>
                    <a:cubicBezTo>
                      <a:pt x="48115" y="1219"/>
                      <a:pt x="46900" y="0"/>
                      <a:pt x="45412"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2"/>
              <p:cNvSpPr/>
              <p:nvPr/>
            </p:nvSpPr>
            <p:spPr>
              <a:xfrm>
                <a:off x="4799421" y="1783484"/>
                <a:ext cx="1797833" cy="2820065"/>
              </a:xfrm>
              <a:custGeom>
                <a:avLst/>
                <a:gdLst/>
                <a:ahLst/>
                <a:cxnLst/>
                <a:rect l="l" t="t" r="r" b="b"/>
                <a:pathLst>
                  <a:path w="45166" h="70847" extrusionOk="0">
                    <a:moveTo>
                      <a:pt x="2970" y="1"/>
                    </a:moveTo>
                    <a:cubicBezTo>
                      <a:pt x="1338" y="1"/>
                      <a:pt x="0" y="1335"/>
                      <a:pt x="0" y="2967"/>
                    </a:cubicBezTo>
                    <a:lnTo>
                      <a:pt x="0" y="67880"/>
                    </a:lnTo>
                    <a:cubicBezTo>
                      <a:pt x="0" y="69512"/>
                      <a:pt x="1338" y="70847"/>
                      <a:pt x="2970" y="70847"/>
                    </a:cubicBezTo>
                    <a:lnTo>
                      <a:pt x="42199" y="70847"/>
                    </a:lnTo>
                    <a:cubicBezTo>
                      <a:pt x="43831" y="70847"/>
                      <a:pt x="45166" y="69512"/>
                      <a:pt x="45166" y="67880"/>
                    </a:cubicBezTo>
                    <a:lnTo>
                      <a:pt x="45166" y="2967"/>
                    </a:lnTo>
                    <a:cubicBezTo>
                      <a:pt x="45166" y="1335"/>
                      <a:pt x="43831" y="1"/>
                      <a:pt x="4219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2"/>
              <p:cNvSpPr/>
              <p:nvPr/>
            </p:nvSpPr>
            <p:spPr>
              <a:xfrm>
                <a:off x="5025120" y="2109575"/>
                <a:ext cx="958783" cy="17833"/>
              </a:xfrm>
              <a:custGeom>
                <a:avLst/>
                <a:gdLst/>
                <a:ahLst/>
                <a:cxnLst/>
                <a:rect l="l" t="t" r="r" b="b"/>
                <a:pathLst>
                  <a:path w="24087" h="448" extrusionOk="0">
                    <a:moveTo>
                      <a:pt x="229" y="0"/>
                    </a:moveTo>
                    <a:cubicBezTo>
                      <a:pt x="103" y="0"/>
                      <a:pt x="1" y="99"/>
                      <a:pt x="1" y="222"/>
                    </a:cubicBezTo>
                    <a:cubicBezTo>
                      <a:pt x="1" y="345"/>
                      <a:pt x="103" y="447"/>
                      <a:pt x="229" y="447"/>
                    </a:cubicBezTo>
                    <a:lnTo>
                      <a:pt x="23858" y="447"/>
                    </a:lnTo>
                    <a:cubicBezTo>
                      <a:pt x="23985" y="447"/>
                      <a:pt x="24087" y="345"/>
                      <a:pt x="24087" y="222"/>
                    </a:cubicBezTo>
                    <a:cubicBezTo>
                      <a:pt x="24087" y="99"/>
                      <a:pt x="23985" y="0"/>
                      <a:pt x="2385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2"/>
              <p:cNvSpPr/>
              <p:nvPr/>
            </p:nvSpPr>
            <p:spPr>
              <a:xfrm>
                <a:off x="6087975" y="2036173"/>
                <a:ext cx="303314" cy="296109"/>
              </a:xfrm>
              <a:custGeom>
                <a:avLst/>
                <a:gdLst/>
                <a:ahLst/>
                <a:cxnLst/>
                <a:rect l="l" t="t" r="r" b="b"/>
                <a:pathLst>
                  <a:path w="7620" h="7439" extrusionOk="0">
                    <a:moveTo>
                      <a:pt x="4646" y="448"/>
                    </a:moveTo>
                    <a:cubicBezTo>
                      <a:pt x="6032" y="448"/>
                      <a:pt x="7162" y="1551"/>
                      <a:pt x="7162" y="2903"/>
                    </a:cubicBezTo>
                    <a:lnTo>
                      <a:pt x="7162" y="4537"/>
                    </a:lnTo>
                    <a:cubicBezTo>
                      <a:pt x="7162" y="5893"/>
                      <a:pt x="6032" y="6992"/>
                      <a:pt x="4646" y="6992"/>
                    </a:cubicBezTo>
                    <a:lnTo>
                      <a:pt x="2973" y="6992"/>
                    </a:lnTo>
                    <a:cubicBezTo>
                      <a:pt x="1585" y="6992"/>
                      <a:pt x="458" y="5893"/>
                      <a:pt x="458" y="4537"/>
                    </a:cubicBezTo>
                    <a:lnTo>
                      <a:pt x="458" y="2903"/>
                    </a:lnTo>
                    <a:cubicBezTo>
                      <a:pt x="458" y="1551"/>
                      <a:pt x="1585" y="448"/>
                      <a:pt x="2973" y="448"/>
                    </a:cubicBezTo>
                    <a:close/>
                    <a:moveTo>
                      <a:pt x="2973" y="1"/>
                    </a:moveTo>
                    <a:cubicBezTo>
                      <a:pt x="1335" y="1"/>
                      <a:pt x="0" y="1301"/>
                      <a:pt x="0" y="2903"/>
                    </a:cubicBezTo>
                    <a:lnTo>
                      <a:pt x="0" y="4537"/>
                    </a:lnTo>
                    <a:cubicBezTo>
                      <a:pt x="0" y="6139"/>
                      <a:pt x="1335" y="7439"/>
                      <a:pt x="2973" y="7439"/>
                    </a:cubicBezTo>
                    <a:lnTo>
                      <a:pt x="4646" y="7439"/>
                    </a:lnTo>
                    <a:cubicBezTo>
                      <a:pt x="6285" y="7439"/>
                      <a:pt x="7619" y="6139"/>
                      <a:pt x="7619" y="4537"/>
                    </a:cubicBezTo>
                    <a:lnTo>
                      <a:pt x="7619" y="2903"/>
                    </a:lnTo>
                    <a:cubicBezTo>
                      <a:pt x="7619" y="1301"/>
                      <a:pt x="6285" y="1"/>
                      <a:pt x="4646"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2"/>
              <p:cNvSpPr/>
              <p:nvPr/>
            </p:nvSpPr>
            <p:spPr>
              <a:xfrm>
                <a:off x="5025120" y="2591906"/>
                <a:ext cx="958783" cy="17872"/>
              </a:xfrm>
              <a:custGeom>
                <a:avLst/>
                <a:gdLst/>
                <a:ahLst/>
                <a:cxnLst/>
                <a:rect l="l" t="t" r="r" b="b"/>
                <a:pathLst>
                  <a:path w="24087" h="449" extrusionOk="0">
                    <a:moveTo>
                      <a:pt x="229" y="1"/>
                    </a:moveTo>
                    <a:cubicBezTo>
                      <a:pt x="103" y="1"/>
                      <a:pt x="1" y="103"/>
                      <a:pt x="1" y="226"/>
                    </a:cubicBezTo>
                    <a:cubicBezTo>
                      <a:pt x="1" y="349"/>
                      <a:pt x="103" y="448"/>
                      <a:pt x="229" y="448"/>
                    </a:cubicBezTo>
                    <a:lnTo>
                      <a:pt x="23858" y="448"/>
                    </a:lnTo>
                    <a:cubicBezTo>
                      <a:pt x="23985" y="448"/>
                      <a:pt x="24087" y="349"/>
                      <a:pt x="24087" y="226"/>
                    </a:cubicBezTo>
                    <a:cubicBezTo>
                      <a:pt x="24087" y="103"/>
                      <a:pt x="23985" y="1"/>
                      <a:pt x="23858"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2"/>
              <p:cNvSpPr/>
              <p:nvPr/>
            </p:nvSpPr>
            <p:spPr>
              <a:xfrm>
                <a:off x="6087975" y="2518703"/>
                <a:ext cx="303314" cy="296109"/>
              </a:xfrm>
              <a:custGeom>
                <a:avLst/>
                <a:gdLst/>
                <a:ahLst/>
                <a:cxnLst/>
                <a:rect l="l" t="t" r="r" b="b"/>
                <a:pathLst>
                  <a:path w="7620" h="7439" extrusionOk="0">
                    <a:moveTo>
                      <a:pt x="4646" y="444"/>
                    </a:moveTo>
                    <a:cubicBezTo>
                      <a:pt x="6032" y="444"/>
                      <a:pt x="7162" y="1546"/>
                      <a:pt x="7162" y="2902"/>
                    </a:cubicBezTo>
                    <a:lnTo>
                      <a:pt x="7162" y="4537"/>
                    </a:lnTo>
                    <a:cubicBezTo>
                      <a:pt x="7162" y="5889"/>
                      <a:pt x="6032" y="6991"/>
                      <a:pt x="4646" y="6991"/>
                    </a:cubicBezTo>
                    <a:lnTo>
                      <a:pt x="2973" y="6991"/>
                    </a:lnTo>
                    <a:cubicBezTo>
                      <a:pt x="1585" y="6991"/>
                      <a:pt x="458" y="5889"/>
                      <a:pt x="458" y="4537"/>
                    </a:cubicBezTo>
                    <a:lnTo>
                      <a:pt x="458" y="2902"/>
                    </a:lnTo>
                    <a:cubicBezTo>
                      <a:pt x="458" y="1546"/>
                      <a:pt x="1585" y="444"/>
                      <a:pt x="2973" y="444"/>
                    </a:cubicBezTo>
                    <a:close/>
                    <a:moveTo>
                      <a:pt x="2973" y="1"/>
                    </a:moveTo>
                    <a:cubicBezTo>
                      <a:pt x="1335" y="1"/>
                      <a:pt x="0" y="1301"/>
                      <a:pt x="0" y="2902"/>
                    </a:cubicBezTo>
                    <a:lnTo>
                      <a:pt x="0" y="4537"/>
                    </a:lnTo>
                    <a:cubicBezTo>
                      <a:pt x="0" y="6134"/>
                      <a:pt x="1335" y="7439"/>
                      <a:pt x="2973" y="7439"/>
                    </a:cubicBezTo>
                    <a:lnTo>
                      <a:pt x="4646" y="7439"/>
                    </a:lnTo>
                    <a:cubicBezTo>
                      <a:pt x="6285" y="7439"/>
                      <a:pt x="7619" y="6134"/>
                      <a:pt x="7619" y="4537"/>
                    </a:cubicBezTo>
                    <a:lnTo>
                      <a:pt x="7619" y="2902"/>
                    </a:lnTo>
                    <a:cubicBezTo>
                      <a:pt x="7619" y="1301"/>
                      <a:pt x="6285" y="1"/>
                      <a:pt x="4646"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2"/>
              <p:cNvSpPr/>
              <p:nvPr/>
            </p:nvSpPr>
            <p:spPr>
              <a:xfrm>
                <a:off x="5025120" y="3079437"/>
                <a:ext cx="958783" cy="17833"/>
              </a:xfrm>
              <a:custGeom>
                <a:avLst/>
                <a:gdLst/>
                <a:ahLst/>
                <a:cxnLst/>
                <a:rect l="l" t="t" r="r" b="b"/>
                <a:pathLst>
                  <a:path w="24087" h="448" extrusionOk="0">
                    <a:moveTo>
                      <a:pt x="229" y="1"/>
                    </a:moveTo>
                    <a:cubicBezTo>
                      <a:pt x="103" y="1"/>
                      <a:pt x="1" y="100"/>
                      <a:pt x="1" y="223"/>
                    </a:cubicBezTo>
                    <a:cubicBezTo>
                      <a:pt x="1" y="346"/>
                      <a:pt x="103" y="448"/>
                      <a:pt x="229" y="448"/>
                    </a:cubicBezTo>
                    <a:lnTo>
                      <a:pt x="23858" y="448"/>
                    </a:lnTo>
                    <a:cubicBezTo>
                      <a:pt x="23985" y="448"/>
                      <a:pt x="24087" y="346"/>
                      <a:pt x="24087" y="223"/>
                    </a:cubicBezTo>
                    <a:cubicBezTo>
                      <a:pt x="24087" y="100"/>
                      <a:pt x="23985" y="1"/>
                      <a:pt x="23858"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2"/>
              <p:cNvSpPr/>
              <p:nvPr/>
            </p:nvSpPr>
            <p:spPr>
              <a:xfrm>
                <a:off x="6087975" y="3006074"/>
                <a:ext cx="303314" cy="296109"/>
              </a:xfrm>
              <a:custGeom>
                <a:avLst/>
                <a:gdLst/>
                <a:ahLst/>
                <a:cxnLst/>
                <a:rect l="l" t="t" r="r" b="b"/>
                <a:pathLst>
                  <a:path w="7620" h="7439" extrusionOk="0">
                    <a:moveTo>
                      <a:pt x="4646" y="448"/>
                    </a:moveTo>
                    <a:cubicBezTo>
                      <a:pt x="6032" y="448"/>
                      <a:pt x="7162" y="1550"/>
                      <a:pt x="7162" y="2902"/>
                    </a:cubicBezTo>
                    <a:lnTo>
                      <a:pt x="7162" y="4537"/>
                    </a:lnTo>
                    <a:cubicBezTo>
                      <a:pt x="7162" y="5892"/>
                      <a:pt x="6032" y="6991"/>
                      <a:pt x="4646" y="6991"/>
                    </a:cubicBezTo>
                    <a:lnTo>
                      <a:pt x="2973" y="6991"/>
                    </a:lnTo>
                    <a:cubicBezTo>
                      <a:pt x="1585" y="6991"/>
                      <a:pt x="458" y="5892"/>
                      <a:pt x="458" y="4537"/>
                    </a:cubicBezTo>
                    <a:lnTo>
                      <a:pt x="458" y="2902"/>
                    </a:lnTo>
                    <a:cubicBezTo>
                      <a:pt x="458" y="1550"/>
                      <a:pt x="1585" y="448"/>
                      <a:pt x="2973" y="448"/>
                    </a:cubicBezTo>
                    <a:close/>
                    <a:moveTo>
                      <a:pt x="2973" y="0"/>
                    </a:moveTo>
                    <a:cubicBezTo>
                      <a:pt x="1335" y="0"/>
                      <a:pt x="0" y="1301"/>
                      <a:pt x="0" y="2902"/>
                    </a:cubicBezTo>
                    <a:lnTo>
                      <a:pt x="0" y="4537"/>
                    </a:lnTo>
                    <a:cubicBezTo>
                      <a:pt x="0" y="6138"/>
                      <a:pt x="1335" y="7438"/>
                      <a:pt x="2973" y="7438"/>
                    </a:cubicBezTo>
                    <a:lnTo>
                      <a:pt x="4646" y="7438"/>
                    </a:lnTo>
                    <a:cubicBezTo>
                      <a:pt x="6285" y="7438"/>
                      <a:pt x="7619" y="6138"/>
                      <a:pt x="7619" y="4537"/>
                    </a:cubicBezTo>
                    <a:lnTo>
                      <a:pt x="7619" y="2902"/>
                    </a:lnTo>
                    <a:cubicBezTo>
                      <a:pt x="7619" y="1301"/>
                      <a:pt x="6285" y="0"/>
                      <a:pt x="4646"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2"/>
              <p:cNvSpPr/>
              <p:nvPr/>
            </p:nvSpPr>
            <p:spPr>
              <a:xfrm>
                <a:off x="5021420" y="4094835"/>
                <a:ext cx="958783" cy="17793"/>
              </a:xfrm>
              <a:custGeom>
                <a:avLst/>
                <a:gdLst/>
                <a:ahLst/>
                <a:cxnLst/>
                <a:rect l="l" t="t" r="r" b="b"/>
                <a:pathLst>
                  <a:path w="24087" h="447" extrusionOk="0">
                    <a:moveTo>
                      <a:pt x="229" y="0"/>
                    </a:moveTo>
                    <a:cubicBezTo>
                      <a:pt x="103" y="0"/>
                      <a:pt x="1" y="103"/>
                      <a:pt x="1" y="225"/>
                    </a:cubicBezTo>
                    <a:cubicBezTo>
                      <a:pt x="1" y="348"/>
                      <a:pt x="103" y="447"/>
                      <a:pt x="229" y="447"/>
                    </a:cubicBezTo>
                    <a:lnTo>
                      <a:pt x="23858" y="447"/>
                    </a:lnTo>
                    <a:cubicBezTo>
                      <a:pt x="23985" y="447"/>
                      <a:pt x="24087" y="348"/>
                      <a:pt x="24087" y="225"/>
                    </a:cubicBezTo>
                    <a:cubicBezTo>
                      <a:pt x="24087" y="103"/>
                      <a:pt x="23985" y="0"/>
                      <a:pt x="2385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2"/>
              <p:cNvSpPr/>
              <p:nvPr/>
            </p:nvSpPr>
            <p:spPr>
              <a:xfrm>
                <a:off x="5025120" y="2218125"/>
                <a:ext cx="958783" cy="17833"/>
              </a:xfrm>
              <a:custGeom>
                <a:avLst/>
                <a:gdLst/>
                <a:ahLst/>
                <a:cxnLst/>
                <a:rect l="l" t="t" r="r" b="b"/>
                <a:pathLst>
                  <a:path w="24087" h="448" extrusionOk="0">
                    <a:moveTo>
                      <a:pt x="229" y="0"/>
                    </a:moveTo>
                    <a:cubicBezTo>
                      <a:pt x="103" y="0"/>
                      <a:pt x="1" y="100"/>
                      <a:pt x="1" y="222"/>
                    </a:cubicBezTo>
                    <a:cubicBezTo>
                      <a:pt x="1" y="349"/>
                      <a:pt x="103" y="448"/>
                      <a:pt x="229" y="448"/>
                    </a:cubicBezTo>
                    <a:lnTo>
                      <a:pt x="23858" y="448"/>
                    </a:lnTo>
                    <a:cubicBezTo>
                      <a:pt x="23985" y="448"/>
                      <a:pt x="24087" y="349"/>
                      <a:pt x="24087" y="222"/>
                    </a:cubicBezTo>
                    <a:cubicBezTo>
                      <a:pt x="24087" y="100"/>
                      <a:pt x="23985" y="0"/>
                      <a:pt x="2385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2"/>
              <p:cNvSpPr/>
              <p:nvPr/>
            </p:nvSpPr>
            <p:spPr>
              <a:xfrm>
                <a:off x="5025120" y="2700656"/>
                <a:ext cx="958783" cy="17673"/>
              </a:xfrm>
              <a:custGeom>
                <a:avLst/>
                <a:gdLst/>
                <a:ahLst/>
                <a:cxnLst/>
                <a:rect l="l" t="t" r="r" b="b"/>
                <a:pathLst>
                  <a:path w="24087" h="444" extrusionOk="0">
                    <a:moveTo>
                      <a:pt x="229" y="0"/>
                    </a:moveTo>
                    <a:cubicBezTo>
                      <a:pt x="103" y="0"/>
                      <a:pt x="1" y="99"/>
                      <a:pt x="1" y="222"/>
                    </a:cubicBezTo>
                    <a:cubicBezTo>
                      <a:pt x="1" y="345"/>
                      <a:pt x="103" y="443"/>
                      <a:pt x="229" y="443"/>
                    </a:cubicBezTo>
                    <a:lnTo>
                      <a:pt x="23858" y="443"/>
                    </a:lnTo>
                    <a:cubicBezTo>
                      <a:pt x="23985" y="443"/>
                      <a:pt x="24087" y="345"/>
                      <a:pt x="24087" y="222"/>
                    </a:cubicBezTo>
                    <a:cubicBezTo>
                      <a:pt x="24087" y="99"/>
                      <a:pt x="23985" y="0"/>
                      <a:pt x="2385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2"/>
              <p:cNvSpPr/>
              <p:nvPr/>
            </p:nvSpPr>
            <p:spPr>
              <a:xfrm>
                <a:off x="5025120" y="3187987"/>
                <a:ext cx="958783" cy="17872"/>
              </a:xfrm>
              <a:custGeom>
                <a:avLst/>
                <a:gdLst/>
                <a:ahLst/>
                <a:cxnLst/>
                <a:rect l="l" t="t" r="r" b="b"/>
                <a:pathLst>
                  <a:path w="24087" h="449" extrusionOk="0">
                    <a:moveTo>
                      <a:pt x="229" y="1"/>
                    </a:moveTo>
                    <a:cubicBezTo>
                      <a:pt x="103" y="1"/>
                      <a:pt x="1" y="100"/>
                      <a:pt x="1" y="226"/>
                    </a:cubicBezTo>
                    <a:cubicBezTo>
                      <a:pt x="1" y="349"/>
                      <a:pt x="103" y="448"/>
                      <a:pt x="229" y="448"/>
                    </a:cubicBezTo>
                    <a:lnTo>
                      <a:pt x="23858" y="448"/>
                    </a:lnTo>
                    <a:cubicBezTo>
                      <a:pt x="23985" y="448"/>
                      <a:pt x="24087" y="349"/>
                      <a:pt x="24087" y="226"/>
                    </a:cubicBezTo>
                    <a:cubicBezTo>
                      <a:pt x="24087" y="100"/>
                      <a:pt x="23985" y="1"/>
                      <a:pt x="23858"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2"/>
              <p:cNvSpPr/>
              <p:nvPr/>
            </p:nvSpPr>
            <p:spPr>
              <a:xfrm>
                <a:off x="5021420" y="4203505"/>
                <a:ext cx="958783" cy="17713"/>
              </a:xfrm>
              <a:custGeom>
                <a:avLst/>
                <a:gdLst/>
                <a:ahLst/>
                <a:cxnLst/>
                <a:rect l="l" t="t" r="r" b="b"/>
                <a:pathLst>
                  <a:path w="24087" h="445" extrusionOk="0">
                    <a:moveTo>
                      <a:pt x="229" y="1"/>
                    </a:moveTo>
                    <a:cubicBezTo>
                      <a:pt x="103" y="1"/>
                      <a:pt x="1" y="100"/>
                      <a:pt x="1" y="223"/>
                    </a:cubicBezTo>
                    <a:cubicBezTo>
                      <a:pt x="1" y="346"/>
                      <a:pt x="103" y="445"/>
                      <a:pt x="229" y="445"/>
                    </a:cubicBezTo>
                    <a:lnTo>
                      <a:pt x="23858" y="445"/>
                    </a:lnTo>
                    <a:cubicBezTo>
                      <a:pt x="23985" y="445"/>
                      <a:pt x="24087" y="346"/>
                      <a:pt x="24087" y="223"/>
                    </a:cubicBezTo>
                    <a:cubicBezTo>
                      <a:pt x="24087" y="100"/>
                      <a:pt x="23985" y="1"/>
                      <a:pt x="23858"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2"/>
              <p:cNvSpPr/>
              <p:nvPr/>
            </p:nvSpPr>
            <p:spPr>
              <a:xfrm>
                <a:off x="6084275" y="4021592"/>
                <a:ext cx="303314" cy="296109"/>
              </a:xfrm>
              <a:custGeom>
                <a:avLst/>
                <a:gdLst/>
                <a:ahLst/>
                <a:cxnLst/>
                <a:rect l="l" t="t" r="r" b="b"/>
                <a:pathLst>
                  <a:path w="7620" h="7439" extrusionOk="0">
                    <a:moveTo>
                      <a:pt x="4646" y="443"/>
                    </a:moveTo>
                    <a:cubicBezTo>
                      <a:pt x="6032" y="443"/>
                      <a:pt x="7162" y="1546"/>
                      <a:pt x="7162" y="2901"/>
                    </a:cubicBezTo>
                    <a:lnTo>
                      <a:pt x="7162" y="4536"/>
                    </a:lnTo>
                    <a:cubicBezTo>
                      <a:pt x="7162" y="5888"/>
                      <a:pt x="6032" y="6991"/>
                      <a:pt x="4646" y="6991"/>
                    </a:cubicBezTo>
                    <a:lnTo>
                      <a:pt x="2973" y="6991"/>
                    </a:lnTo>
                    <a:cubicBezTo>
                      <a:pt x="1585" y="6991"/>
                      <a:pt x="458" y="5888"/>
                      <a:pt x="458" y="4536"/>
                    </a:cubicBezTo>
                    <a:lnTo>
                      <a:pt x="458" y="2901"/>
                    </a:lnTo>
                    <a:cubicBezTo>
                      <a:pt x="458" y="1546"/>
                      <a:pt x="1585" y="443"/>
                      <a:pt x="2973" y="443"/>
                    </a:cubicBezTo>
                    <a:close/>
                    <a:moveTo>
                      <a:pt x="2973" y="0"/>
                    </a:moveTo>
                    <a:cubicBezTo>
                      <a:pt x="1335" y="0"/>
                      <a:pt x="0" y="1300"/>
                      <a:pt x="0" y="2901"/>
                    </a:cubicBezTo>
                    <a:lnTo>
                      <a:pt x="0" y="4536"/>
                    </a:lnTo>
                    <a:cubicBezTo>
                      <a:pt x="0" y="6134"/>
                      <a:pt x="1335" y="7438"/>
                      <a:pt x="2973" y="7438"/>
                    </a:cubicBezTo>
                    <a:lnTo>
                      <a:pt x="4646" y="7438"/>
                    </a:lnTo>
                    <a:cubicBezTo>
                      <a:pt x="6285" y="7438"/>
                      <a:pt x="7619" y="6134"/>
                      <a:pt x="7619" y="4536"/>
                    </a:cubicBezTo>
                    <a:lnTo>
                      <a:pt x="7619" y="2901"/>
                    </a:lnTo>
                    <a:cubicBezTo>
                      <a:pt x="7619" y="1300"/>
                      <a:pt x="6285" y="0"/>
                      <a:pt x="4646"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2"/>
              <p:cNvSpPr/>
              <p:nvPr/>
            </p:nvSpPr>
            <p:spPr>
              <a:xfrm>
                <a:off x="6103659" y="2002457"/>
                <a:ext cx="304747" cy="273182"/>
              </a:xfrm>
              <a:custGeom>
                <a:avLst/>
                <a:gdLst/>
                <a:ahLst/>
                <a:cxnLst/>
                <a:rect l="l" t="t" r="r" b="b"/>
                <a:pathLst>
                  <a:path w="7656" h="6863" extrusionOk="0">
                    <a:moveTo>
                      <a:pt x="6406" y="1"/>
                    </a:moveTo>
                    <a:cubicBezTo>
                      <a:pt x="5991" y="1"/>
                      <a:pt x="5565" y="203"/>
                      <a:pt x="5372" y="670"/>
                    </a:cubicBezTo>
                    <a:cubicBezTo>
                      <a:pt x="4972" y="1647"/>
                      <a:pt x="4536" y="2616"/>
                      <a:pt x="3945" y="3496"/>
                    </a:cubicBezTo>
                    <a:cubicBezTo>
                      <a:pt x="3713" y="3845"/>
                      <a:pt x="3351" y="4490"/>
                      <a:pt x="2965" y="4664"/>
                    </a:cubicBezTo>
                    <a:cubicBezTo>
                      <a:pt x="2869" y="4709"/>
                      <a:pt x="2910" y="4779"/>
                      <a:pt x="2884" y="4779"/>
                    </a:cubicBezTo>
                    <a:cubicBezTo>
                      <a:pt x="2867" y="4779"/>
                      <a:pt x="2820" y="4748"/>
                      <a:pt x="2682" y="4657"/>
                    </a:cubicBezTo>
                    <a:cubicBezTo>
                      <a:pt x="2456" y="4514"/>
                      <a:pt x="2252" y="4237"/>
                      <a:pt x="2084" y="4036"/>
                    </a:cubicBezTo>
                    <a:cubicBezTo>
                      <a:pt x="1884" y="3796"/>
                      <a:pt x="1648" y="3696"/>
                      <a:pt x="1417" y="3696"/>
                    </a:cubicBezTo>
                    <a:cubicBezTo>
                      <a:pt x="685" y="3696"/>
                      <a:pt x="0" y="4702"/>
                      <a:pt x="630" y="5459"/>
                    </a:cubicBezTo>
                    <a:cubicBezTo>
                      <a:pt x="1095" y="6016"/>
                      <a:pt x="1740" y="6644"/>
                      <a:pt x="2477" y="6818"/>
                    </a:cubicBezTo>
                    <a:cubicBezTo>
                      <a:pt x="2606" y="6848"/>
                      <a:pt x="2731" y="6863"/>
                      <a:pt x="2853" y="6863"/>
                    </a:cubicBezTo>
                    <a:cubicBezTo>
                      <a:pt x="3571" y="6863"/>
                      <a:pt x="4162" y="6367"/>
                      <a:pt x="4652" y="5855"/>
                    </a:cubicBezTo>
                    <a:cubicBezTo>
                      <a:pt x="5925" y="4538"/>
                      <a:pt x="6672" y="2869"/>
                      <a:pt x="7356" y="1206"/>
                    </a:cubicBezTo>
                    <a:cubicBezTo>
                      <a:pt x="7655" y="478"/>
                      <a:pt x="7043" y="1"/>
                      <a:pt x="6406" y="1"/>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2"/>
              <p:cNvSpPr/>
              <p:nvPr/>
            </p:nvSpPr>
            <p:spPr>
              <a:xfrm>
                <a:off x="5282465" y="1608896"/>
                <a:ext cx="831885" cy="159698"/>
              </a:xfrm>
              <a:custGeom>
                <a:avLst/>
                <a:gdLst/>
                <a:ahLst/>
                <a:cxnLst/>
                <a:rect l="l" t="t" r="r" b="b"/>
                <a:pathLst>
                  <a:path w="20899" h="4012" extrusionOk="0">
                    <a:moveTo>
                      <a:pt x="18" y="0"/>
                    </a:moveTo>
                    <a:cubicBezTo>
                      <a:pt x="8" y="103"/>
                      <a:pt x="0" y="208"/>
                      <a:pt x="0" y="314"/>
                    </a:cubicBezTo>
                    <a:lnTo>
                      <a:pt x="0" y="4011"/>
                    </a:lnTo>
                    <a:lnTo>
                      <a:pt x="20899" y="4011"/>
                    </a:lnTo>
                    <a:lnTo>
                      <a:pt x="20899" y="314"/>
                    </a:lnTo>
                    <a:cubicBezTo>
                      <a:pt x="20899" y="208"/>
                      <a:pt x="20892" y="103"/>
                      <a:pt x="20879" y="0"/>
                    </a:cubicBezTo>
                    <a:close/>
                  </a:path>
                </a:pathLst>
              </a:custGeom>
              <a:solidFill>
                <a:srgbClr val="291E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2"/>
              <p:cNvSpPr/>
              <p:nvPr/>
            </p:nvSpPr>
            <p:spPr>
              <a:xfrm>
                <a:off x="5282465" y="1768557"/>
                <a:ext cx="831885" cy="14967"/>
              </a:xfrm>
              <a:custGeom>
                <a:avLst/>
                <a:gdLst/>
                <a:ahLst/>
                <a:cxnLst/>
                <a:rect l="l" t="t" r="r" b="b"/>
                <a:pathLst>
                  <a:path w="20899" h="376" extrusionOk="0">
                    <a:moveTo>
                      <a:pt x="0" y="0"/>
                    </a:moveTo>
                    <a:lnTo>
                      <a:pt x="0" y="317"/>
                    </a:lnTo>
                    <a:lnTo>
                      <a:pt x="0" y="376"/>
                    </a:lnTo>
                    <a:lnTo>
                      <a:pt x="20899" y="376"/>
                    </a:lnTo>
                    <a:lnTo>
                      <a:pt x="20899" y="317"/>
                    </a:lnTo>
                    <a:lnTo>
                      <a:pt x="20899" y="0"/>
                    </a:lnTo>
                    <a:close/>
                  </a:path>
                </a:pathLst>
              </a:custGeom>
              <a:solidFill>
                <a:srgbClr val="4E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2"/>
              <p:cNvSpPr/>
              <p:nvPr/>
            </p:nvSpPr>
            <p:spPr>
              <a:xfrm>
                <a:off x="5282465" y="1783484"/>
                <a:ext cx="831885" cy="104409"/>
              </a:xfrm>
              <a:custGeom>
                <a:avLst/>
                <a:gdLst/>
                <a:ahLst/>
                <a:cxnLst/>
                <a:rect l="l" t="t" r="r" b="b"/>
                <a:pathLst>
                  <a:path w="20899" h="2623" extrusionOk="0">
                    <a:moveTo>
                      <a:pt x="0" y="1"/>
                    </a:moveTo>
                    <a:cubicBezTo>
                      <a:pt x="31" y="1448"/>
                      <a:pt x="1253" y="2622"/>
                      <a:pt x="2742" y="2622"/>
                    </a:cubicBezTo>
                    <a:lnTo>
                      <a:pt x="18154" y="2622"/>
                    </a:lnTo>
                    <a:cubicBezTo>
                      <a:pt x="19642" y="2622"/>
                      <a:pt x="20865" y="1448"/>
                      <a:pt x="20899" y="1"/>
                    </a:cubicBezTo>
                    <a:close/>
                  </a:path>
                </a:pathLst>
              </a:custGeom>
              <a:solidFill>
                <a:srgbClr val="827F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2"/>
              <p:cNvSpPr/>
              <p:nvPr/>
            </p:nvSpPr>
            <p:spPr>
              <a:xfrm>
                <a:off x="5282465" y="1345102"/>
                <a:ext cx="831885" cy="515992"/>
              </a:xfrm>
              <a:custGeom>
                <a:avLst/>
                <a:gdLst/>
                <a:ahLst/>
                <a:cxnLst/>
                <a:rect l="l" t="t" r="r" b="b"/>
                <a:pathLst>
                  <a:path w="20899" h="12963" extrusionOk="0">
                    <a:moveTo>
                      <a:pt x="12098" y="1599"/>
                    </a:moveTo>
                    <a:cubicBezTo>
                      <a:pt x="12505" y="1599"/>
                      <a:pt x="12836" y="1923"/>
                      <a:pt x="12836" y="2319"/>
                    </a:cubicBezTo>
                    <a:cubicBezTo>
                      <a:pt x="12836" y="2715"/>
                      <a:pt x="12505" y="3036"/>
                      <a:pt x="12098" y="3036"/>
                    </a:cubicBezTo>
                    <a:lnTo>
                      <a:pt x="8798" y="3036"/>
                    </a:lnTo>
                    <a:cubicBezTo>
                      <a:pt x="8391" y="3036"/>
                      <a:pt x="8060" y="2715"/>
                      <a:pt x="8060" y="2319"/>
                    </a:cubicBezTo>
                    <a:cubicBezTo>
                      <a:pt x="8060" y="1923"/>
                      <a:pt x="8391" y="1599"/>
                      <a:pt x="8798" y="1599"/>
                    </a:cubicBezTo>
                    <a:close/>
                    <a:moveTo>
                      <a:pt x="7930" y="1"/>
                    </a:moveTo>
                    <a:cubicBezTo>
                      <a:pt x="6422" y="1"/>
                      <a:pt x="5185" y="1206"/>
                      <a:pt x="5185" y="2681"/>
                    </a:cubicBezTo>
                    <a:lnTo>
                      <a:pt x="5185" y="3593"/>
                    </a:lnTo>
                    <a:lnTo>
                      <a:pt x="2742" y="3593"/>
                    </a:lnTo>
                    <a:cubicBezTo>
                      <a:pt x="1233" y="3593"/>
                      <a:pt x="0" y="4797"/>
                      <a:pt x="0" y="6272"/>
                    </a:cubicBezTo>
                    <a:lnTo>
                      <a:pt x="0" y="10286"/>
                    </a:lnTo>
                    <a:cubicBezTo>
                      <a:pt x="0" y="11757"/>
                      <a:pt x="1233" y="12963"/>
                      <a:pt x="2742" y="12963"/>
                    </a:cubicBezTo>
                    <a:lnTo>
                      <a:pt x="18154" y="12963"/>
                    </a:lnTo>
                    <a:cubicBezTo>
                      <a:pt x="19663" y="12963"/>
                      <a:pt x="20899" y="11757"/>
                      <a:pt x="20899" y="10286"/>
                    </a:cubicBezTo>
                    <a:lnTo>
                      <a:pt x="20899" y="6272"/>
                    </a:lnTo>
                    <a:cubicBezTo>
                      <a:pt x="20899" y="4797"/>
                      <a:pt x="19663" y="3593"/>
                      <a:pt x="18154" y="3593"/>
                    </a:cubicBezTo>
                    <a:lnTo>
                      <a:pt x="15710" y="3593"/>
                    </a:lnTo>
                    <a:lnTo>
                      <a:pt x="15710" y="2681"/>
                    </a:lnTo>
                    <a:cubicBezTo>
                      <a:pt x="15710" y="1206"/>
                      <a:pt x="14478" y="1"/>
                      <a:pt x="12968"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2"/>
              <p:cNvSpPr/>
              <p:nvPr/>
            </p:nvSpPr>
            <p:spPr>
              <a:xfrm>
                <a:off x="5336282" y="1680745"/>
                <a:ext cx="35227" cy="26709"/>
              </a:xfrm>
              <a:custGeom>
                <a:avLst/>
                <a:gdLst/>
                <a:ahLst/>
                <a:cxnLst/>
                <a:rect l="l" t="t" r="r" b="b"/>
                <a:pathLst>
                  <a:path w="885" h="671" extrusionOk="0">
                    <a:moveTo>
                      <a:pt x="444" y="1"/>
                    </a:moveTo>
                    <a:cubicBezTo>
                      <a:pt x="3" y="1"/>
                      <a:pt x="0" y="670"/>
                      <a:pt x="444" y="670"/>
                    </a:cubicBezTo>
                    <a:cubicBezTo>
                      <a:pt x="884" y="670"/>
                      <a:pt x="884" y="1"/>
                      <a:pt x="4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2"/>
              <p:cNvSpPr/>
              <p:nvPr/>
            </p:nvSpPr>
            <p:spPr>
              <a:xfrm>
                <a:off x="5338471" y="1726363"/>
                <a:ext cx="126381" cy="98876"/>
              </a:xfrm>
              <a:custGeom>
                <a:avLst/>
                <a:gdLst/>
                <a:ahLst/>
                <a:cxnLst/>
                <a:rect l="l" t="t" r="r" b="b"/>
                <a:pathLst>
                  <a:path w="3175" h="2484" extrusionOk="0">
                    <a:moveTo>
                      <a:pt x="457" y="1"/>
                    </a:moveTo>
                    <a:cubicBezTo>
                      <a:pt x="286" y="1"/>
                      <a:pt x="101" y="107"/>
                      <a:pt x="75" y="319"/>
                    </a:cubicBezTo>
                    <a:cubicBezTo>
                      <a:pt x="0" y="927"/>
                      <a:pt x="102" y="1538"/>
                      <a:pt x="608" y="1944"/>
                    </a:cubicBezTo>
                    <a:cubicBezTo>
                      <a:pt x="1195" y="2419"/>
                      <a:pt x="2004" y="2460"/>
                      <a:pt x="2731" y="2483"/>
                    </a:cubicBezTo>
                    <a:cubicBezTo>
                      <a:pt x="2735" y="2484"/>
                      <a:pt x="2740" y="2484"/>
                      <a:pt x="2744" y="2484"/>
                    </a:cubicBezTo>
                    <a:cubicBezTo>
                      <a:pt x="3175" y="2484"/>
                      <a:pt x="3167" y="1828"/>
                      <a:pt x="2731" y="1814"/>
                    </a:cubicBezTo>
                    <a:cubicBezTo>
                      <a:pt x="2195" y="1798"/>
                      <a:pt x="1563" y="1798"/>
                      <a:pt x="1106" y="1477"/>
                    </a:cubicBezTo>
                    <a:cubicBezTo>
                      <a:pt x="710" y="1200"/>
                      <a:pt x="706" y="756"/>
                      <a:pt x="758" y="319"/>
                    </a:cubicBezTo>
                    <a:cubicBezTo>
                      <a:pt x="785" y="106"/>
                      <a:pt x="628" y="1"/>
                      <a:pt x="4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2"/>
              <p:cNvSpPr/>
              <p:nvPr/>
            </p:nvSpPr>
            <p:spPr>
              <a:xfrm>
                <a:off x="5021420" y="3604223"/>
                <a:ext cx="958783" cy="17793"/>
              </a:xfrm>
              <a:custGeom>
                <a:avLst/>
                <a:gdLst/>
                <a:ahLst/>
                <a:cxnLst/>
                <a:rect l="l" t="t" r="r" b="b"/>
                <a:pathLst>
                  <a:path w="24087" h="447" extrusionOk="0">
                    <a:moveTo>
                      <a:pt x="229" y="0"/>
                    </a:moveTo>
                    <a:cubicBezTo>
                      <a:pt x="103" y="0"/>
                      <a:pt x="1" y="103"/>
                      <a:pt x="1" y="225"/>
                    </a:cubicBezTo>
                    <a:cubicBezTo>
                      <a:pt x="1" y="348"/>
                      <a:pt x="103" y="447"/>
                      <a:pt x="229" y="447"/>
                    </a:cubicBezTo>
                    <a:lnTo>
                      <a:pt x="23858" y="447"/>
                    </a:lnTo>
                    <a:cubicBezTo>
                      <a:pt x="23985" y="447"/>
                      <a:pt x="24087" y="348"/>
                      <a:pt x="24087" y="225"/>
                    </a:cubicBezTo>
                    <a:cubicBezTo>
                      <a:pt x="24087" y="103"/>
                      <a:pt x="23985" y="0"/>
                      <a:pt x="2385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2"/>
              <p:cNvSpPr/>
              <p:nvPr/>
            </p:nvSpPr>
            <p:spPr>
              <a:xfrm>
                <a:off x="5021420" y="3712893"/>
                <a:ext cx="958783" cy="17713"/>
              </a:xfrm>
              <a:custGeom>
                <a:avLst/>
                <a:gdLst/>
                <a:ahLst/>
                <a:cxnLst/>
                <a:rect l="l" t="t" r="r" b="b"/>
                <a:pathLst>
                  <a:path w="24087" h="445" extrusionOk="0">
                    <a:moveTo>
                      <a:pt x="229" y="1"/>
                    </a:moveTo>
                    <a:cubicBezTo>
                      <a:pt x="103" y="1"/>
                      <a:pt x="1" y="100"/>
                      <a:pt x="1" y="223"/>
                    </a:cubicBezTo>
                    <a:cubicBezTo>
                      <a:pt x="1" y="346"/>
                      <a:pt x="103" y="445"/>
                      <a:pt x="229" y="445"/>
                    </a:cubicBezTo>
                    <a:lnTo>
                      <a:pt x="23858" y="445"/>
                    </a:lnTo>
                    <a:cubicBezTo>
                      <a:pt x="23985" y="445"/>
                      <a:pt x="24087" y="346"/>
                      <a:pt x="24087" y="223"/>
                    </a:cubicBezTo>
                    <a:cubicBezTo>
                      <a:pt x="24087" y="100"/>
                      <a:pt x="23985" y="1"/>
                      <a:pt x="23858"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2"/>
              <p:cNvSpPr/>
              <p:nvPr/>
            </p:nvSpPr>
            <p:spPr>
              <a:xfrm>
                <a:off x="6084275" y="3530980"/>
                <a:ext cx="303314" cy="296109"/>
              </a:xfrm>
              <a:custGeom>
                <a:avLst/>
                <a:gdLst/>
                <a:ahLst/>
                <a:cxnLst/>
                <a:rect l="l" t="t" r="r" b="b"/>
                <a:pathLst>
                  <a:path w="7620" h="7439" extrusionOk="0">
                    <a:moveTo>
                      <a:pt x="4646" y="443"/>
                    </a:moveTo>
                    <a:cubicBezTo>
                      <a:pt x="6032" y="443"/>
                      <a:pt x="7162" y="1546"/>
                      <a:pt x="7162" y="2901"/>
                    </a:cubicBezTo>
                    <a:lnTo>
                      <a:pt x="7162" y="4536"/>
                    </a:lnTo>
                    <a:cubicBezTo>
                      <a:pt x="7162" y="5888"/>
                      <a:pt x="6032" y="6991"/>
                      <a:pt x="4646" y="6991"/>
                    </a:cubicBezTo>
                    <a:lnTo>
                      <a:pt x="2973" y="6991"/>
                    </a:lnTo>
                    <a:cubicBezTo>
                      <a:pt x="1585" y="6991"/>
                      <a:pt x="458" y="5888"/>
                      <a:pt x="458" y="4536"/>
                    </a:cubicBezTo>
                    <a:lnTo>
                      <a:pt x="458" y="2901"/>
                    </a:lnTo>
                    <a:cubicBezTo>
                      <a:pt x="458" y="1546"/>
                      <a:pt x="1585" y="443"/>
                      <a:pt x="2973" y="443"/>
                    </a:cubicBezTo>
                    <a:close/>
                    <a:moveTo>
                      <a:pt x="2973" y="0"/>
                    </a:moveTo>
                    <a:cubicBezTo>
                      <a:pt x="1335" y="0"/>
                      <a:pt x="0" y="1300"/>
                      <a:pt x="0" y="2901"/>
                    </a:cubicBezTo>
                    <a:lnTo>
                      <a:pt x="0" y="4536"/>
                    </a:lnTo>
                    <a:cubicBezTo>
                      <a:pt x="0" y="6134"/>
                      <a:pt x="1335" y="7438"/>
                      <a:pt x="2973" y="7438"/>
                    </a:cubicBezTo>
                    <a:lnTo>
                      <a:pt x="4646" y="7438"/>
                    </a:lnTo>
                    <a:cubicBezTo>
                      <a:pt x="6285" y="7438"/>
                      <a:pt x="7619" y="6134"/>
                      <a:pt x="7619" y="4536"/>
                    </a:cubicBezTo>
                    <a:lnTo>
                      <a:pt x="7619" y="2901"/>
                    </a:lnTo>
                    <a:cubicBezTo>
                      <a:pt x="7619" y="1300"/>
                      <a:pt x="6285" y="0"/>
                      <a:pt x="4646"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 name="Google Shape;923;p32"/>
            <p:cNvGrpSpPr/>
            <p:nvPr/>
          </p:nvGrpSpPr>
          <p:grpSpPr>
            <a:xfrm>
              <a:off x="6229624" y="1146075"/>
              <a:ext cx="2096338" cy="3582911"/>
              <a:chOff x="6229624" y="1146075"/>
              <a:chExt cx="2096338" cy="3582911"/>
            </a:xfrm>
          </p:grpSpPr>
          <p:sp>
            <p:nvSpPr>
              <p:cNvPr id="924" name="Google Shape;924;p32"/>
              <p:cNvSpPr/>
              <p:nvPr/>
            </p:nvSpPr>
            <p:spPr>
              <a:xfrm flipH="1">
                <a:off x="6846480" y="4593631"/>
                <a:ext cx="589439" cy="110915"/>
              </a:xfrm>
              <a:custGeom>
                <a:avLst/>
                <a:gdLst/>
                <a:ahLst/>
                <a:cxnLst/>
                <a:rect l="l" t="t" r="r" b="b"/>
                <a:pathLst>
                  <a:path w="10033" h="1888" extrusionOk="0">
                    <a:moveTo>
                      <a:pt x="9824" y="0"/>
                    </a:moveTo>
                    <a:lnTo>
                      <a:pt x="263" y="344"/>
                    </a:lnTo>
                    <a:cubicBezTo>
                      <a:pt x="263" y="344"/>
                      <a:pt x="0" y="1888"/>
                      <a:pt x="1229" y="1888"/>
                    </a:cubicBezTo>
                    <a:cubicBezTo>
                      <a:pt x="2461" y="1888"/>
                      <a:pt x="2679" y="1300"/>
                      <a:pt x="2679" y="1300"/>
                    </a:cubicBezTo>
                    <a:cubicBezTo>
                      <a:pt x="2679" y="1300"/>
                      <a:pt x="2966" y="1888"/>
                      <a:pt x="3847" y="1888"/>
                    </a:cubicBezTo>
                    <a:cubicBezTo>
                      <a:pt x="4724" y="1888"/>
                      <a:pt x="4724" y="1222"/>
                      <a:pt x="4724" y="1222"/>
                    </a:cubicBezTo>
                    <a:cubicBezTo>
                      <a:pt x="4724" y="1222"/>
                      <a:pt x="5117" y="1751"/>
                      <a:pt x="5731" y="1751"/>
                    </a:cubicBezTo>
                    <a:cubicBezTo>
                      <a:pt x="6346" y="1751"/>
                      <a:pt x="6749" y="1116"/>
                      <a:pt x="6749" y="1116"/>
                    </a:cubicBezTo>
                    <a:cubicBezTo>
                      <a:pt x="6749" y="1116"/>
                      <a:pt x="6769" y="1621"/>
                      <a:pt x="7574" y="1621"/>
                    </a:cubicBezTo>
                    <a:cubicBezTo>
                      <a:pt x="8377" y="1621"/>
                      <a:pt x="8377" y="1010"/>
                      <a:pt x="8377" y="1010"/>
                    </a:cubicBezTo>
                    <a:cubicBezTo>
                      <a:pt x="8377" y="1010"/>
                      <a:pt x="8560" y="1595"/>
                      <a:pt x="9145" y="1595"/>
                    </a:cubicBezTo>
                    <a:cubicBezTo>
                      <a:pt x="9163" y="1595"/>
                      <a:pt x="9181" y="1595"/>
                      <a:pt x="9200" y="1594"/>
                    </a:cubicBezTo>
                    <a:cubicBezTo>
                      <a:pt x="10032" y="1543"/>
                      <a:pt x="9824" y="0"/>
                      <a:pt x="982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2"/>
              <p:cNvSpPr/>
              <p:nvPr/>
            </p:nvSpPr>
            <p:spPr>
              <a:xfrm flipH="1">
                <a:off x="7351425" y="4618071"/>
                <a:ext cx="589498" cy="110915"/>
              </a:xfrm>
              <a:custGeom>
                <a:avLst/>
                <a:gdLst/>
                <a:ahLst/>
                <a:cxnLst/>
                <a:rect l="l" t="t" r="r" b="b"/>
                <a:pathLst>
                  <a:path w="10034" h="1888" extrusionOk="0">
                    <a:moveTo>
                      <a:pt x="9829" y="0"/>
                    </a:moveTo>
                    <a:lnTo>
                      <a:pt x="264" y="345"/>
                    </a:lnTo>
                    <a:cubicBezTo>
                      <a:pt x="264" y="345"/>
                      <a:pt x="1" y="1888"/>
                      <a:pt x="1233" y="1888"/>
                    </a:cubicBezTo>
                    <a:cubicBezTo>
                      <a:pt x="2462" y="1888"/>
                      <a:pt x="2684" y="1300"/>
                      <a:pt x="2684" y="1300"/>
                    </a:cubicBezTo>
                    <a:cubicBezTo>
                      <a:pt x="2684" y="1300"/>
                      <a:pt x="2967" y="1888"/>
                      <a:pt x="3848" y="1888"/>
                    </a:cubicBezTo>
                    <a:cubicBezTo>
                      <a:pt x="4729" y="1888"/>
                      <a:pt x="4725" y="1223"/>
                      <a:pt x="4725" y="1223"/>
                    </a:cubicBezTo>
                    <a:lnTo>
                      <a:pt x="4725" y="1223"/>
                    </a:lnTo>
                    <a:cubicBezTo>
                      <a:pt x="4725" y="1223"/>
                      <a:pt x="5118" y="1751"/>
                      <a:pt x="5735" y="1751"/>
                    </a:cubicBezTo>
                    <a:cubicBezTo>
                      <a:pt x="6350" y="1751"/>
                      <a:pt x="6749" y="1116"/>
                      <a:pt x="6749" y="1116"/>
                    </a:cubicBezTo>
                    <a:cubicBezTo>
                      <a:pt x="6749" y="1116"/>
                      <a:pt x="6773" y="1622"/>
                      <a:pt x="7576" y="1622"/>
                    </a:cubicBezTo>
                    <a:cubicBezTo>
                      <a:pt x="8378" y="1622"/>
                      <a:pt x="8378" y="1014"/>
                      <a:pt x="8378" y="1014"/>
                    </a:cubicBezTo>
                    <a:cubicBezTo>
                      <a:pt x="8378" y="1014"/>
                      <a:pt x="8564" y="1596"/>
                      <a:pt x="9146" y="1596"/>
                    </a:cubicBezTo>
                    <a:cubicBezTo>
                      <a:pt x="9164" y="1596"/>
                      <a:pt x="9182" y="1596"/>
                      <a:pt x="9200" y="1595"/>
                    </a:cubicBezTo>
                    <a:cubicBezTo>
                      <a:pt x="10033" y="1543"/>
                      <a:pt x="9829" y="0"/>
                      <a:pt x="98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2"/>
              <p:cNvSpPr/>
              <p:nvPr/>
            </p:nvSpPr>
            <p:spPr>
              <a:xfrm flipH="1">
                <a:off x="7563038" y="1867397"/>
                <a:ext cx="590496" cy="527259"/>
              </a:xfrm>
              <a:custGeom>
                <a:avLst/>
                <a:gdLst/>
                <a:ahLst/>
                <a:cxnLst/>
                <a:rect l="l" t="t" r="r" b="b"/>
                <a:pathLst>
                  <a:path w="10051" h="8975" extrusionOk="0">
                    <a:moveTo>
                      <a:pt x="7828" y="0"/>
                    </a:moveTo>
                    <a:cubicBezTo>
                      <a:pt x="7828" y="0"/>
                      <a:pt x="1066" y="3591"/>
                      <a:pt x="533" y="4635"/>
                    </a:cubicBezTo>
                    <a:cubicBezTo>
                      <a:pt x="1" y="5677"/>
                      <a:pt x="325" y="8254"/>
                      <a:pt x="1162" y="8940"/>
                    </a:cubicBezTo>
                    <a:cubicBezTo>
                      <a:pt x="1190" y="8963"/>
                      <a:pt x="1228" y="8975"/>
                      <a:pt x="1273" y="8975"/>
                    </a:cubicBezTo>
                    <a:cubicBezTo>
                      <a:pt x="2541" y="8975"/>
                      <a:pt x="10051" y="0"/>
                      <a:pt x="10051" y="0"/>
                    </a:cubicBezTo>
                    <a:close/>
                  </a:path>
                </a:pathLst>
              </a:custGeom>
              <a:solidFill>
                <a:srgbClr val="DB8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2"/>
              <p:cNvSpPr/>
              <p:nvPr/>
            </p:nvSpPr>
            <p:spPr>
              <a:xfrm flipH="1">
                <a:off x="6801726" y="2728124"/>
                <a:ext cx="2938" cy="2056"/>
              </a:xfrm>
              <a:custGeom>
                <a:avLst/>
                <a:gdLst/>
                <a:ahLst/>
                <a:cxnLst/>
                <a:rect l="l" t="t" r="r" b="b"/>
                <a:pathLst>
                  <a:path w="50" h="35" extrusionOk="0">
                    <a:moveTo>
                      <a:pt x="25" y="0"/>
                    </a:moveTo>
                    <a:cubicBezTo>
                      <a:pt x="1" y="0"/>
                      <a:pt x="1" y="34"/>
                      <a:pt x="25" y="34"/>
                    </a:cubicBezTo>
                    <a:cubicBezTo>
                      <a:pt x="49" y="34"/>
                      <a:pt x="49" y="0"/>
                      <a:pt x="25" y="0"/>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2"/>
              <p:cNvSpPr/>
              <p:nvPr/>
            </p:nvSpPr>
            <p:spPr>
              <a:xfrm flipH="1">
                <a:off x="7049402" y="3306094"/>
                <a:ext cx="421061" cy="400952"/>
              </a:xfrm>
              <a:custGeom>
                <a:avLst/>
                <a:gdLst/>
                <a:ahLst/>
                <a:cxnLst/>
                <a:rect l="l" t="t" r="r" b="b"/>
                <a:pathLst>
                  <a:path w="7167" h="6825" extrusionOk="0">
                    <a:moveTo>
                      <a:pt x="2070" y="1"/>
                    </a:moveTo>
                    <a:lnTo>
                      <a:pt x="216" y="2902"/>
                    </a:lnTo>
                    <a:cubicBezTo>
                      <a:pt x="1" y="3281"/>
                      <a:pt x="93" y="5039"/>
                      <a:pt x="1752" y="6066"/>
                    </a:cubicBezTo>
                    <a:cubicBezTo>
                      <a:pt x="2677" y="6638"/>
                      <a:pt x="3446" y="6824"/>
                      <a:pt x="4036" y="6824"/>
                    </a:cubicBezTo>
                    <a:cubicBezTo>
                      <a:pt x="4802" y="6824"/>
                      <a:pt x="5268" y="6511"/>
                      <a:pt x="5388" y="6322"/>
                    </a:cubicBezTo>
                    <a:lnTo>
                      <a:pt x="7166" y="3537"/>
                    </a:lnTo>
                    <a:lnTo>
                      <a:pt x="2070" y="1"/>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2"/>
              <p:cNvSpPr/>
              <p:nvPr/>
            </p:nvSpPr>
            <p:spPr>
              <a:xfrm flipH="1">
                <a:off x="7061625" y="3532923"/>
                <a:ext cx="239524" cy="174128"/>
              </a:xfrm>
              <a:custGeom>
                <a:avLst/>
                <a:gdLst/>
                <a:ahLst/>
                <a:cxnLst/>
                <a:rect l="l" t="t" r="r" b="b"/>
                <a:pathLst>
                  <a:path w="4077" h="2964" extrusionOk="0">
                    <a:moveTo>
                      <a:pt x="4076" y="0"/>
                    </a:moveTo>
                    <a:lnTo>
                      <a:pt x="1649" y="293"/>
                    </a:lnTo>
                    <a:lnTo>
                      <a:pt x="1628" y="328"/>
                    </a:lnTo>
                    <a:lnTo>
                      <a:pt x="1622" y="328"/>
                    </a:lnTo>
                    <a:lnTo>
                      <a:pt x="0" y="2755"/>
                    </a:lnTo>
                    <a:cubicBezTo>
                      <a:pt x="437" y="2905"/>
                      <a:pt x="823" y="2963"/>
                      <a:pt x="1154" y="2963"/>
                    </a:cubicBezTo>
                    <a:cubicBezTo>
                      <a:pt x="1918" y="2963"/>
                      <a:pt x="2386" y="2649"/>
                      <a:pt x="2506" y="2461"/>
                    </a:cubicBezTo>
                    <a:lnTo>
                      <a:pt x="4076" y="0"/>
                    </a:lnTo>
                    <a:close/>
                  </a:path>
                </a:pathLst>
              </a:custGeom>
              <a:solidFill>
                <a:srgbClr val="FF87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2"/>
              <p:cNvSpPr/>
              <p:nvPr/>
            </p:nvSpPr>
            <p:spPr>
              <a:xfrm flipH="1">
                <a:off x="7334809" y="3295461"/>
                <a:ext cx="137005" cy="223240"/>
              </a:xfrm>
              <a:custGeom>
                <a:avLst/>
                <a:gdLst/>
                <a:ahLst/>
                <a:cxnLst/>
                <a:rect l="l" t="t" r="r" b="b"/>
                <a:pathLst>
                  <a:path w="2332" h="3800" extrusionOk="0">
                    <a:moveTo>
                      <a:pt x="2066" y="1"/>
                    </a:moveTo>
                    <a:cubicBezTo>
                      <a:pt x="2066" y="1"/>
                      <a:pt x="120" y="2701"/>
                      <a:pt x="79" y="2892"/>
                    </a:cubicBezTo>
                    <a:cubicBezTo>
                      <a:pt x="38" y="3083"/>
                      <a:pt x="0" y="3800"/>
                      <a:pt x="0" y="3800"/>
                    </a:cubicBezTo>
                    <a:lnTo>
                      <a:pt x="2332" y="345"/>
                    </a:lnTo>
                    <a:lnTo>
                      <a:pt x="2066" y="1"/>
                    </a:lnTo>
                    <a:close/>
                  </a:path>
                </a:pathLst>
              </a:custGeom>
              <a:solidFill>
                <a:srgbClr val="F49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2"/>
              <p:cNvSpPr/>
              <p:nvPr/>
            </p:nvSpPr>
            <p:spPr>
              <a:xfrm flipH="1">
                <a:off x="7157155" y="3002422"/>
                <a:ext cx="31725" cy="36012"/>
              </a:xfrm>
              <a:custGeom>
                <a:avLst/>
                <a:gdLst/>
                <a:ahLst/>
                <a:cxnLst/>
                <a:rect l="l" t="t" r="r" b="b"/>
                <a:pathLst>
                  <a:path w="540" h="613" extrusionOk="0">
                    <a:moveTo>
                      <a:pt x="328" y="1"/>
                    </a:moveTo>
                    <a:cubicBezTo>
                      <a:pt x="229" y="1"/>
                      <a:pt x="133" y="49"/>
                      <a:pt x="79" y="138"/>
                    </a:cubicBezTo>
                    <a:cubicBezTo>
                      <a:pt x="1" y="257"/>
                      <a:pt x="10" y="424"/>
                      <a:pt x="96" y="554"/>
                    </a:cubicBezTo>
                    <a:cubicBezTo>
                      <a:pt x="130" y="568"/>
                      <a:pt x="164" y="588"/>
                      <a:pt x="195" y="612"/>
                    </a:cubicBezTo>
                    <a:lnTo>
                      <a:pt x="540" y="70"/>
                    </a:lnTo>
                    <a:cubicBezTo>
                      <a:pt x="472" y="25"/>
                      <a:pt x="400" y="1"/>
                      <a:pt x="328" y="1"/>
                    </a:cubicBezTo>
                    <a:close/>
                  </a:path>
                </a:pathLst>
              </a:custGeom>
              <a:solidFill>
                <a:srgbClr val="FFD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2"/>
              <p:cNvSpPr/>
              <p:nvPr/>
            </p:nvSpPr>
            <p:spPr>
              <a:xfrm flipH="1">
                <a:off x="7178775" y="3033324"/>
                <a:ext cx="32782" cy="37187"/>
              </a:xfrm>
              <a:custGeom>
                <a:avLst/>
                <a:gdLst/>
                <a:ahLst/>
                <a:cxnLst/>
                <a:rect l="l" t="t" r="r" b="b"/>
                <a:pathLst>
                  <a:path w="558" h="633" extrusionOk="0">
                    <a:moveTo>
                      <a:pt x="346" y="1"/>
                    </a:moveTo>
                    <a:cubicBezTo>
                      <a:pt x="243" y="1"/>
                      <a:pt x="147" y="45"/>
                      <a:pt x="93" y="134"/>
                    </a:cubicBezTo>
                    <a:cubicBezTo>
                      <a:pt x="1" y="277"/>
                      <a:pt x="35" y="489"/>
                      <a:pt x="168" y="625"/>
                    </a:cubicBezTo>
                    <a:cubicBezTo>
                      <a:pt x="188" y="625"/>
                      <a:pt x="209" y="629"/>
                      <a:pt x="229" y="632"/>
                    </a:cubicBezTo>
                    <a:lnTo>
                      <a:pt x="557" y="120"/>
                    </a:lnTo>
                    <a:cubicBezTo>
                      <a:pt x="530" y="93"/>
                      <a:pt x="503" y="62"/>
                      <a:pt x="482" y="28"/>
                    </a:cubicBezTo>
                    <a:cubicBezTo>
                      <a:pt x="437" y="11"/>
                      <a:pt x="390" y="1"/>
                      <a:pt x="346" y="1"/>
                    </a:cubicBezTo>
                    <a:close/>
                  </a:path>
                </a:pathLst>
              </a:custGeom>
              <a:solidFill>
                <a:srgbClr val="FFD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2"/>
              <p:cNvSpPr/>
              <p:nvPr/>
            </p:nvSpPr>
            <p:spPr>
              <a:xfrm flipH="1">
                <a:off x="7177424" y="3034910"/>
                <a:ext cx="5816" cy="5522"/>
              </a:xfrm>
              <a:custGeom>
                <a:avLst/>
                <a:gdLst/>
                <a:ahLst/>
                <a:cxnLst/>
                <a:rect l="l" t="t" r="r" b="b"/>
                <a:pathLst>
                  <a:path w="99" h="94" extrusionOk="0">
                    <a:moveTo>
                      <a:pt x="0" y="1"/>
                    </a:moveTo>
                    <a:cubicBezTo>
                      <a:pt x="21" y="35"/>
                      <a:pt x="48" y="66"/>
                      <a:pt x="75" y="93"/>
                    </a:cubicBezTo>
                    <a:lnTo>
                      <a:pt x="99" y="59"/>
                    </a:lnTo>
                    <a:cubicBezTo>
                      <a:pt x="68" y="35"/>
                      <a:pt x="34" y="15"/>
                      <a:pt x="0" y="1"/>
                    </a:cubicBezTo>
                    <a:close/>
                  </a:path>
                </a:pathLst>
              </a:custGeom>
              <a:solidFill>
                <a:srgbClr val="FFB8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2"/>
              <p:cNvSpPr/>
              <p:nvPr/>
            </p:nvSpPr>
            <p:spPr>
              <a:xfrm flipH="1">
                <a:off x="7199278" y="3070042"/>
                <a:ext cx="22090" cy="30549"/>
              </a:xfrm>
              <a:custGeom>
                <a:avLst/>
                <a:gdLst/>
                <a:ahLst/>
                <a:cxnLst/>
                <a:rect l="l" t="t" r="r" b="b"/>
                <a:pathLst>
                  <a:path w="376" h="520" extrusionOk="0">
                    <a:moveTo>
                      <a:pt x="322" y="0"/>
                    </a:moveTo>
                    <a:cubicBezTo>
                      <a:pt x="223" y="0"/>
                      <a:pt x="127" y="45"/>
                      <a:pt x="72" y="134"/>
                    </a:cubicBezTo>
                    <a:cubicBezTo>
                      <a:pt x="1" y="243"/>
                      <a:pt x="4" y="393"/>
                      <a:pt x="69" y="520"/>
                    </a:cubicBezTo>
                    <a:lnTo>
                      <a:pt x="376" y="38"/>
                    </a:lnTo>
                    <a:cubicBezTo>
                      <a:pt x="363" y="28"/>
                      <a:pt x="349" y="14"/>
                      <a:pt x="335" y="0"/>
                    </a:cubicBezTo>
                    <a:close/>
                  </a:path>
                </a:pathLst>
              </a:custGeom>
              <a:solidFill>
                <a:srgbClr val="FFD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2"/>
              <p:cNvSpPr/>
              <p:nvPr/>
            </p:nvSpPr>
            <p:spPr>
              <a:xfrm flipH="1">
                <a:off x="7198045" y="3070042"/>
                <a:ext cx="3701" cy="2232"/>
              </a:xfrm>
              <a:custGeom>
                <a:avLst/>
                <a:gdLst/>
                <a:ahLst/>
                <a:cxnLst/>
                <a:rect l="l" t="t" r="r" b="b"/>
                <a:pathLst>
                  <a:path w="63" h="38" extrusionOk="0">
                    <a:moveTo>
                      <a:pt x="1" y="0"/>
                    </a:moveTo>
                    <a:cubicBezTo>
                      <a:pt x="15" y="14"/>
                      <a:pt x="29" y="28"/>
                      <a:pt x="42" y="38"/>
                    </a:cubicBezTo>
                    <a:lnTo>
                      <a:pt x="62" y="7"/>
                    </a:lnTo>
                    <a:cubicBezTo>
                      <a:pt x="42" y="4"/>
                      <a:pt x="21" y="0"/>
                      <a:pt x="1" y="0"/>
                    </a:cubicBezTo>
                    <a:close/>
                  </a:path>
                </a:pathLst>
              </a:custGeom>
              <a:solidFill>
                <a:srgbClr val="FFB8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2"/>
              <p:cNvSpPr/>
              <p:nvPr/>
            </p:nvSpPr>
            <p:spPr>
              <a:xfrm flipH="1">
                <a:off x="6321256" y="2072723"/>
                <a:ext cx="1049686" cy="1479438"/>
              </a:xfrm>
              <a:custGeom>
                <a:avLst/>
                <a:gdLst/>
                <a:ahLst/>
                <a:cxnLst/>
                <a:rect l="l" t="t" r="r" b="b"/>
                <a:pathLst>
                  <a:path w="17867" h="25183" extrusionOk="0">
                    <a:moveTo>
                      <a:pt x="14443" y="1"/>
                    </a:moveTo>
                    <a:lnTo>
                      <a:pt x="0" y="21998"/>
                    </a:lnTo>
                    <a:cubicBezTo>
                      <a:pt x="24" y="22704"/>
                      <a:pt x="396" y="23858"/>
                      <a:pt x="1622" y="24616"/>
                    </a:cubicBezTo>
                    <a:cubicBezTo>
                      <a:pt x="2055" y="24882"/>
                      <a:pt x="2454" y="25066"/>
                      <a:pt x="2816" y="25183"/>
                    </a:cubicBezTo>
                    <a:lnTo>
                      <a:pt x="17867" y="2264"/>
                    </a:lnTo>
                    <a:lnTo>
                      <a:pt x="14443" y="1"/>
                    </a:lnTo>
                    <a:close/>
                  </a:path>
                </a:pathLst>
              </a:custGeom>
              <a:solidFill>
                <a:srgbClr val="2AB0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2"/>
              <p:cNvSpPr/>
              <p:nvPr/>
            </p:nvSpPr>
            <p:spPr>
              <a:xfrm flipH="1">
                <a:off x="6244415" y="2205672"/>
                <a:ext cx="961091" cy="1357537"/>
              </a:xfrm>
              <a:custGeom>
                <a:avLst/>
                <a:gdLst/>
                <a:ahLst/>
                <a:cxnLst/>
                <a:rect l="l" t="t" r="r" b="b"/>
                <a:pathLst>
                  <a:path w="16359" h="23108" extrusionOk="0">
                    <a:moveTo>
                      <a:pt x="15051" y="1"/>
                    </a:moveTo>
                    <a:lnTo>
                      <a:pt x="0" y="22920"/>
                    </a:lnTo>
                    <a:cubicBezTo>
                      <a:pt x="411" y="23055"/>
                      <a:pt x="775" y="23107"/>
                      <a:pt x="1089" y="23107"/>
                    </a:cubicBezTo>
                    <a:cubicBezTo>
                      <a:pt x="1854" y="23107"/>
                      <a:pt x="2320" y="22795"/>
                      <a:pt x="2441" y="22606"/>
                    </a:cubicBezTo>
                    <a:lnTo>
                      <a:pt x="2441" y="22603"/>
                    </a:lnTo>
                    <a:lnTo>
                      <a:pt x="16358" y="864"/>
                    </a:lnTo>
                    <a:lnTo>
                      <a:pt x="15051" y="1"/>
                    </a:lnTo>
                    <a:close/>
                  </a:path>
                </a:pathLst>
              </a:custGeom>
              <a:solidFill>
                <a:srgbClr val="528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2"/>
              <p:cNvSpPr/>
              <p:nvPr/>
            </p:nvSpPr>
            <p:spPr>
              <a:xfrm flipH="1">
                <a:off x="6522358" y="2055451"/>
                <a:ext cx="849231" cy="1309658"/>
              </a:xfrm>
              <a:custGeom>
                <a:avLst/>
                <a:gdLst/>
                <a:ahLst/>
                <a:cxnLst/>
                <a:rect l="l" t="t" r="r" b="b"/>
                <a:pathLst>
                  <a:path w="14455" h="22293" extrusionOk="0">
                    <a:moveTo>
                      <a:pt x="14013" y="1"/>
                    </a:moveTo>
                    <a:lnTo>
                      <a:pt x="97" y="21743"/>
                    </a:lnTo>
                    <a:cubicBezTo>
                      <a:pt x="38" y="21842"/>
                      <a:pt x="1" y="22039"/>
                      <a:pt x="11" y="22292"/>
                    </a:cubicBezTo>
                    <a:lnTo>
                      <a:pt x="14454" y="295"/>
                    </a:lnTo>
                    <a:lnTo>
                      <a:pt x="14013" y="1"/>
                    </a:lnTo>
                    <a:close/>
                  </a:path>
                </a:pathLst>
              </a:custGeom>
              <a:solidFill>
                <a:srgbClr val="528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2"/>
              <p:cNvSpPr/>
              <p:nvPr/>
            </p:nvSpPr>
            <p:spPr>
              <a:xfrm flipH="1">
                <a:off x="6229980" y="1896771"/>
                <a:ext cx="137240" cy="138468"/>
              </a:xfrm>
              <a:custGeom>
                <a:avLst/>
                <a:gdLst/>
                <a:ahLst/>
                <a:cxnLst/>
                <a:rect l="l" t="t" r="r" b="b"/>
                <a:pathLst>
                  <a:path w="2336" h="2357" extrusionOk="0">
                    <a:moveTo>
                      <a:pt x="1981" y="0"/>
                    </a:moveTo>
                    <a:cubicBezTo>
                      <a:pt x="1707" y="0"/>
                      <a:pt x="897" y="361"/>
                      <a:pt x="0" y="825"/>
                    </a:cubicBezTo>
                    <a:cubicBezTo>
                      <a:pt x="140" y="1285"/>
                      <a:pt x="635" y="2259"/>
                      <a:pt x="2335" y="2357"/>
                    </a:cubicBezTo>
                    <a:cubicBezTo>
                      <a:pt x="2332" y="1159"/>
                      <a:pt x="2253" y="118"/>
                      <a:pt x="2048" y="12"/>
                    </a:cubicBezTo>
                    <a:cubicBezTo>
                      <a:pt x="2032" y="4"/>
                      <a:pt x="2010" y="0"/>
                      <a:pt x="1981" y="0"/>
                    </a:cubicBezTo>
                    <a:close/>
                  </a:path>
                </a:pathLst>
              </a:custGeom>
              <a:solidFill>
                <a:srgbClr val="1D37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2"/>
              <p:cNvSpPr/>
              <p:nvPr/>
            </p:nvSpPr>
            <p:spPr>
              <a:xfrm flipH="1">
                <a:off x="6229624" y="1945180"/>
                <a:ext cx="331350" cy="340853"/>
              </a:xfrm>
              <a:custGeom>
                <a:avLst/>
                <a:gdLst/>
                <a:ahLst/>
                <a:cxnLst/>
                <a:rect l="l" t="t" r="r" b="b"/>
                <a:pathLst>
                  <a:path w="5640" h="5802" extrusionOk="0">
                    <a:moveTo>
                      <a:pt x="3298" y="1"/>
                    </a:moveTo>
                    <a:cubicBezTo>
                      <a:pt x="1923" y="710"/>
                      <a:pt x="342" y="1656"/>
                      <a:pt x="215" y="1878"/>
                    </a:cubicBezTo>
                    <a:cubicBezTo>
                      <a:pt x="1" y="2260"/>
                      <a:pt x="93" y="4019"/>
                      <a:pt x="1755" y="5046"/>
                    </a:cubicBezTo>
                    <a:cubicBezTo>
                      <a:pt x="2678" y="5616"/>
                      <a:pt x="3445" y="5801"/>
                      <a:pt x="4034" y="5801"/>
                    </a:cubicBezTo>
                    <a:cubicBezTo>
                      <a:pt x="4801" y="5801"/>
                      <a:pt x="5268" y="5488"/>
                      <a:pt x="5387" y="5298"/>
                    </a:cubicBezTo>
                    <a:cubicBezTo>
                      <a:pt x="5510" y="5107"/>
                      <a:pt x="5640" y="3175"/>
                      <a:pt x="5633" y="1533"/>
                    </a:cubicBezTo>
                    <a:cubicBezTo>
                      <a:pt x="3933" y="1435"/>
                      <a:pt x="3438" y="461"/>
                      <a:pt x="3298" y="1"/>
                    </a:cubicBezTo>
                    <a:close/>
                  </a:path>
                </a:pathLst>
              </a:custGeom>
              <a:solidFill>
                <a:srgbClr val="FCCD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2"/>
              <p:cNvSpPr/>
              <p:nvPr/>
            </p:nvSpPr>
            <p:spPr>
              <a:xfrm flipH="1">
                <a:off x="6362810" y="1945180"/>
                <a:ext cx="190526" cy="170720"/>
              </a:xfrm>
              <a:custGeom>
                <a:avLst/>
                <a:gdLst/>
                <a:ahLst/>
                <a:cxnLst/>
                <a:rect l="l" t="t" r="r" b="b"/>
                <a:pathLst>
                  <a:path w="3243" h="2906" extrusionOk="0">
                    <a:moveTo>
                      <a:pt x="3168" y="1"/>
                    </a:moveTo>
                    <a:cubicBezTo>
                      <a:pt x="1793" y="710"/>
                      <a:pt x="212" y="1656"/>
                      <a:pt x="85" y="1878"/>
                    </a:cubicBezTo>
                    <a:cubicBezTo>
                      <a:pt x="35" y="1970"/>
                      <a:pt x="0" y="2137"/>
                      <a:pt x="0" y="2352"/>
                    </a:cubicBezTo>
                    <a:cubicBezTo>
                      <a:pt x="0" y="2513"/>
                      <a:pt x="21" y="2700"/>
                      <a:pt x="65" y="2905"/>
                    </a:cubicBezTo>
                    <a:cubicBezTo>
                      <a:pt x="130" y="2786"/>
                      <a:pt x="983" y="1312"/>
                      <a:pt x="3243" y="202"/>
                    </a:cubicBezTo>
                    <a:cubicBezTo>
                      <a:pt x="3240" y="195"/>
                      <a:pt x="3236" y="185"/>
                      <a:pt x="3233" y="178"/>
                    </a:cubicBezTo>
                    <a:cubicBezTo>
                      <a:pt x="3206" y="113"/>
                      <a:pt x="3186" y="52"/>
                      <a:pt x="3168" y="1"/>
                    </a:cubicBezTo>
                    <a:close/>
                  </a:path>
                </a:pathLst>
              </a:custGeom>
              <a:solidFill>
                <a:srgbClr val="FAB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2"/>
              <p:cNvSpPr/>
              <p:nvPr/>
            </p:nvSpPr>
            <p:spPr>
              <a:xfrm flipH="1">
                <a:off x="6319046" y="2334038"/>
                <a:ext cx="2291" cy="1645"/>
              </a:xfrm>
              <a:custGeom>
                <a:avLst/>
                <a:gdLst/>
                <a:ahLst/>
                <a:cxnLst/>
                <a:rect l="l" t="t" r="r" b="b"/>
                <a:pathLst>
                  <a:path w="39" h="28" extrusionOk="0">
                    <a:moveTo>
                      <a:pt x="18" y="1"/>
                    </a:moveTo>
                    <a:cubicBezTo>
                      <a:pt x="1" y="1"/>
                      <a:pt x="1" y="28"/>
                      <a:pt x="18" y="28"/>
                    </a:cubicBezTo>
                    <a:cubicBezTo>
                      <a:pt x="39" y="28"/>
                      <a:pt x="39" y="1"/>
                      <a:pt x="18" y="1"/>
                    </a:cubicBezTo>
                    <a:close/>
                  </a:path>
                </a:pathLst>
              </a:custGeom>
              <a:solidFill>
                <a:srgbClr val="F2D3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2"/>
              <p:cNvSpPr/>
              <p:nvPr/>
            </p:nvSpPr>
            <p:spPr>
              <a:xfrm flipH="1">
                <a:off x="6650710" y="2745396"/>
                <a:ext cx="1500945" cy="1496828"/>
              </a:xfrm>
              <a:custGeom>
                <a:avLst/>
                <a:gdLst/>
                <a:ahLst/>
                <a:cxnLst/>
                <a:rect l="l" t="t" r="r" b="b"/>
                <a:pathLst>
                  <a:path w="25548" h="25479" extrusionOk="0">
                    <a:moveTo>
                      <a:pt x="10728" y="0"/>
                    </a:moveTo>
                    <a:cubicBezTo>
                      <a:pt x="7369" y="0"/>
                      <a:pt x="3860" y="561"/>
                      <a:pt x="894" y="2242"/>
                    </a:cubicBezTo>
                    <a:cubicBezTo>
                      <a:pt x="894" y="2242"/>
                      <a:pt x="0" y="21857"/>
                      <a:pt x="7759" y="25035"/>
                    </a:cubicBezTo>
                    <a:cubicBezTo>
                      <a:pt x="7759" y="25035"/>
                      <a:pt x="9302" y="25416"/>
                      <a:pt x="10962" y="25416"/>
                    </a:cubicBezTo>
                    <a:cubicBezTo>
                      <a:pt x="11298" y="25416"/>
                      <a:pt x="11638" y="25400"/>
                      <a:pt x="11971" y="25363"/>
                    </a:cubicBezTo>
                    <a:cubicBezTo>
                      <a:pt x="13617" y="25179"/>
                      <a:pt x="13784" y="25117"/>
                      <a:pt x="13784" y="25117"/>
                    </a:cubicBezTo>
                    <a:cubicBezTo>
                      <a:pt x="13784" y="25117"/>
                      <a:pt x="14255" y="25250"/>
                      <a:pt x="15989" y="25418"/>
                    </a:cubicBezTo>
                    <a:cubicBezTo>
                      <a:pt x="16461" y="25463"/>
                      <a:pt x="16835" y="25479"/>
                      <a:pt x="17127" y="25479"/>
                    </a:cubicBezTo>
                    <a:cubicBezTo>
                      <a:pt x="17909" y="25479"/>
                      <a:pt x="18119" y="25363"/>
                      <a:pt x="18119" y="25363"/>
                    </a:cubicBezTo>
                    <a:cubicBezTo>
                      <a:pt x="18119" y="25363"/>
                      <a:pt x="20430" y="22062"/>
                      <a:pt x="22987" y="16696"/>
                    </a:cubicBezTo>
                    <a:cubicBezTo>
                      <a:pt x="25547" y="11330"/>
                      <a:pt x="23567" y="2242"/>
                      <a:pt x="23567" y="2242"/>
                    </a:cubicBezTo>
                    <a:cubicBezTo>
                      <a:pt x="23567" y="2242"/>
                      <a:pt x="17445" y="0"/>
                      <a:pt x="10728"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2"/>
              <p:cNvSpPr/>
              <p:nvPr/>
            </p:nvSpPr>
            <p:spPr>
              <a:xfrm flipH="1">
                <a:off x="6778863" y="2822357"/>
                <a:ext cx="464184" cy="209552"/>
              </a:xfrm>
              <a:custGeom>
                <a:avLst/>
                <a:gdLst/>
                <a:ahLst/>
                <a:cxnLst/>
                <a:rect l="l" t="t" r="r" b="b"/>
                <a:pathLst>
                  <a:path w="7901" h="3567" extrusionOk="0">
                    <a:moveTo>
                      <a:pt x="1" y="1"/>
                    </a:moveTo>
                    <a:cubicBezTo>
                      <a:pt x="2" y="2"/>
                      <a:pt x="4050" y="3566"/>
                      <a:pt x="5675" y="3566"/>
                    </a:cubicBezTo>
                    <a:cubicBezTo>
                      <a:pt x="5694" y="3566"/>
                      <a:pt x="5712" y="3566"/>
                      <a:pt x="5729" y="3565"/>
                    </a:cubicBezTo>
                    <a:cubicBezTo>
                      <a:pt x="7316" y="3483"/>
                      <a:pt x="7900" y="1851"/>
                      <a:pt x="7900" y="1851"/>
                    </a:cubicBezTo>
                    <a:cubicBezTo>
                      <a:pt x="7900" y="1851"/>
                      <a:pt x="1762" y="206"/>
                      <a:pt x="203" y="171"/>
                    </a:cubicBezTo>
                    <a:lnTo>
                      <a:pt x="1" y="1"/>
                    </a:ln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2"/>
              <p:cNvSpPr/>
              <p:nvPr/>
            </p:nvSpPr>
            <p:spPr>
              <a:xfrm flipH="1">
                <a:off x="7514338" y="2818950"/>
                <a:ext cx="658646" cy="1461579"/>
              </a:xfrm>
              <a:custGeom>
                <a:avLst/>
                <a:gdLst/>
                <a:ahLst/>
                <a:cxnLst/>
                <a:rect l="l" t="t" r="r" b="b"/>
                <a:pathLst>
                  <a:path w="11211" h="24879" extrusionOk="0">
                    <a:moveTo>
                      <a:pt x="11210" y="1"/>
                    </a:moveTo>
                    <a:lnTo>
                      <a:pt x="7585" y="666"/>
                    </a:lnTo>
                    <a:lnTo>
                      <a:pt x="1014" y="280"/>
                    </a:lnTo>
                    <a:cubicBezTo>
                      <a:pt x="1014" y="280"/>
                      <a:pt x="703" y="1025"/>
                      <a:pt x="352" y="7858"/>
                    </a:cubicBezTo>
                    <a:cubicBezTo>
                      <a:pt x="0" y="14689"/>
                      <a:pt x="6793" y="24879"/>
                      <a:pt x="6793" y="24879"/>
                    </a:cubicBezTo>
                    <a:cubicBezTo>
                      <a:pt x="6793" y="24879"/>
                      <a:pt x="9558" y="24442"/>
                      <a:pt x="9121" y="24111"/>
                    </a:cubicBezTo>
                    <a:cubicBezTo>
                      <a:pt x="8688" y="23780"/>
                      <a:pt x="6732" y="19537"/>
                      <a:pt x="6056" y="15157"/>
                    </a:cubicBezTo>
                    <a:cubicBezTo>
                      <a:pt x="5380" y="10774"/>
                      <a:pt x="6581" y="7640"/>
                      <a:pt x="6581" y="7640"/>
                    </a:cubicBezTo>
                    <a:cubicBezTo>
                      <a:pt x="8804" y="5271"/>
                      <a:pt x="11210" y="1"/>
                      <a:pt x="11210"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2"/>
              <p:cNvSpPr/>
              <p:nvPr/>
            </p:nvSpPr>
            <p:spPr>
              <a:xfrm flipH="1">
                <a:off x="6668393" y="1859759"/>
                <a:ext cx="1512989" cy="1086946"/>
              </a:xfrm>
              <a:custGeom>
                <a:avLst/>
                <a:gdLst/>
                <a:ahLst/>
                <a:cxnLst/>
                <a:rect l="l" t="t" r="r" b="b"/>
                <a:pathLst>
                  <a:path w="25753" h="18502" extrusionOk="0">
                    <a:moveTo>
                      <a:pt x="10508" y="1"/>
                    </a:moveTo>
                    <a:cubicBezTo>
                      <a:pt x="6343" y="1523"/>
                      <a:pt x="1773" y="6026"/>
                      <a:pt x="888" y="10459"/>
                    </a:cubicBezTo>
                    <a:cubicBezTo>
                      <a:pt x="1" y="14894"/>
                      <a:pt x="308" y="17382"/>
                      <a:pt x="1469" y="17621"/>
                    </a:cubicBezTo>
                    <a:cubicBezTo>
                      <a:pt x="1537" y="17636"/>
                      <a:pt x="1639" y="17642"/>
                      <a:pt x="1770" y="17642"/>
                    </a:cubicBezTo>
                    <a:cubicBezTo>
                      <a:pt x="3651" y="17642"/>
                      <a:pt x="11584" y="16279"/>
                      <a:pt x="14763" y="16279"/>
                    </a:cubicBezTo>
                    <a:cubicBezTo>
                      <a:pt x="15100" y="16279"/>
                      <a:pt x="15384" y="16294"/>
                      <a:pt x="15601" y="16328"/>
                    </a:cubicBezTo>
                    <a:cubicBezTo>
                      <a:pt x="17530" y="16628"/>
                      <a:pt x="21522" y="18501"/>
                      <a:pt x="23579" y="18501"/>
                    </a:cubicBezTo>
                    <a:cubicBezTo>
                      <a:pt x="24092" y="18501"/>
                      <a:pt x="24484" y="18385"/>
                      <a:pt x="24695" y="18099"/>
                    </a:cubicBezTo>
                    <a:cubicBezTo>
                      <a:pt x="25753" y="16669"/>
                      <a:pt x="23627" y="8039"/>
                      <a:pt x="21790" y="4455"/>
                    </a:cubicBezTo>
                    <a:cubicBezTo>
                      <a:pt x="19953" y="874"/>
                      <a:pt x="10508" y="1"/>
                      <a:pt x="10508" y="1"/>
                    </a:cubicBezTo>
                    <a:close/>
                  </a:path>
                </a:pathLst>
              </a:custGeom>
              <a:solidFill>
                <a:srgbClr val="FF9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2"/>
              <p:cNvSpPr/>
              <p:nvPr/>
            </p:nvSpPr>
            <p:spPr>
              <a:xfrm flipH="1">
                <a:off x="7512700" y="2227232"/>
                <a:ext cx="177543" cy="727000"/>
              </a:xfrm>
              <a:custGeom>
                <a:avLst/>
                <a:gdLst/>
                <a:ahLst/>
                <a:cxnLst/>
                <a:rect l="l" t="t" r="r" b="b"/>
                <a:pathLst>
                  <a:path w="3022" h="12375" extrusionOk="0">
                    <a:moveTo>
                      <a:pt x="1146" y="0"/>
                    </a:moveTo>
                    <a:cubicBezTo>
                      <a:pt x="932" y="0"/>
                      <a:pt x="717" y="633"/>
                      <a:pt x="823" y="1272"/>
                    </a:cubicBezTo>
                    <a:cubicBezTo>
                      <a:pt x="963" y="2102"/>
                      <a:pt x="0" y="4014"/>
                      <a:pt x="331" y="4453"/>
                    </a:cubicBezTo>
                    <a:cubicBezTo>
                      <a:pt x="796" y="5068"/>
                      <a:pt x="441" y="5529"/>
                      <a:pt x="847" y="6174"/>
                    </a:cubicBezTo>
                    <a:cubicBezTo>
                      <a:pt x="1250" y="6820"/>
                      <a:pt x="1916" y="9427"/>
                      <a:pt x="577" y="9588"/>
                    </a:cubicBezTo>
                    <a:cubicBezTo>
                      <a:pt x="577" y="9588"/>
                      <a:pt x="451" y="11875"/>
                      <a:pt x="1417" y="12309"/>
                    </a:cubicBezTo>
                    <a:cubicBezTo>
                      <a:pt x="1519" y="12354"/>
                      <a:pt x="1618" y="12375"/>
                      <a:pt x="1713" y="12375"/>
                    </a:cubicBezTo>
                    <a:cubicBezTo>
                      <a:pt x="2512" y="12375"/>
                      <a:pt x="3022" y="10926"/>
                      <a:pt x="3022" y="10926"/>
                    </a:cubicBezTo>
                    <a:cubicBezTo>
                      <a:pt x="3022" y="10926"/>
                      <a:pt x="2356" y="8243"/>
                      <a:pt x="1913" y="6711"/>
                    </a:cubicBezTo>
                    <a:cubicBezTo>
                      <a:pt x="1059" y="3764"/>
                      <a:pt x="1513" y="398"/>
                      <a:pt x="1270" y="78"/>
                    </a:cubicBezTo>
                    <a:cubicBezTo>
                      <a:pt x="1231" y="25"/>
                      <a:pt x="1188" y="0"/>
                      <a:pt x="1146" y="0"/>
                    </a:cubicBezTo>
                    <a:close/>
                  </a:path>
                </a:pathLst>
              </a:custGeom>
              <a:solidFill>
                <a:srgbClr val="DB8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2"/>
              <p:cNvSpPr/>
              <p:nvPr/>
            </p:nvSpPr>
            <p:spPr>
              <a:xfrm flipH="1">
                <a:off x="7564033" y="1859759"/>
                <a:ext cx="761929" cy="1082011"/>
              </a:xfrm>
              <a:custGeom>
                <a:avLst/>
                <a:gdLst/>
                <a:ahLst/>
                <a:cxnLst/>
                <a:rect l="l" t="t" r="r" b="b"/>
                <a:pathLst>
                  <a:path w="12969" h="18418" extrusionOk="0">
                    <a:moveTo>
                      <a:pt x="12969" y="1"/>
                    </a:moveTo>
                    <a:cubicBezTo>
                      <a:pt x="12968" y="1"/>
                      <a:pt x="9118" y="1451"/>
                      <a:pt x="4561" y="5162"/>
                    </a:cubicBezTo>
                    <a:cubicBezTo>
                      <a:pt x="0" y="8869"/>
                      <a:pt x="1656" y="17007"/>
                      <a:pt x="3210" y="18256"/>
                    </a:cubicBezTo>
                    <a:cubicBezTo>
                      <a:pt x="3347" y="18367"/>
                      <a:pt x="3485" y="18418"/>
                      <a:pt x="3623" y="18418"/>
                    </a:cubicBezTo>
                    <a:cubicBezTo>
                      <a:pt x="5037" y="18418"/>
                      <a:pt x="6367" y="13057"/>
                      <a:pt x="6367" y="13057"/>
                    </a:cubicBezTo>
                    <a:lnTo>
                      <a:pt x="6367" y="13057"/>
                    </a:lnTo>
                    <a:cubicBezTo>
                      <a:pt x="6367" y="13057"/>
                      <a:pt x="6218" y="13089"/>
                      <a:pt x="6004" y="13089"/>
                    </a:cubicBezTo>
                    <a:cubicBezTo>
                      <a:pt x="5261" y="13089"/>
                      <a:pt x="3731" y="12703"/>
                      <a:pt x="4875" y="9251"/>
                    </a:cubicBezTo>
                    <a:cubicBezTo>
                      <a:pt x="6350" y="4803"/>
                      <a:pt x="12968" y="1"/>
                      <a:pt x="12969" y="1"/>
                    </a:cubicBezTo>
                    <a:close/>
                  </a:path>
                </a:pathLst>
              </a:custGeom>
              <a:solidFill>
                <a:srgbClr val="DB8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2"/>
              <p:cNvSpPr/>
              <p:nvPr/>
            </p:nvSpPr>
            <p:spPr>
              <a:xfrm flipH="1">
                <a:off x="7024134" y="1915512"/>
                <a:ext cx="703238" cy="403713"/>
              </a:xfrm>
              <a:custGeom>
                <a:avLst/>
                <a:gdLst/>
                <a:ahLst/>
                <a:cxnLst/>
                <a:rect l="l" t="t" r="r" b="b"/>
                <a:pathLst>
                  <a:path w="11970" h="6872" extrusionOk="0">
                    <a:moveTo>
                      <a:pt x="1244" y="0"/>
                    </a:moveTo>
                    <a:lnTo>
                      <a:pt x="97" y="854"/>
                    </a:lnTo>
                    <a:cubicBezTo>
                      <a:pt x="1" y="1000"/>
                      <a:pt x="1371" y="3044"/>
                      <a:pt x="2557" y="3044"/>
                    </a:cubicBezTo>
                    <a:cubicBezTo>
                      <a:pt x="2638" y="3044"/>
                      <a:pt x="2718" y="3035"/>
                      <a:pt x="2797" y="3014"/>
                    </a:cubicBezTo>
                    <a:cubicBezTo>
                      <a:pt x="3013" y="2959"/>
                      <a:pt x="3156" y="2933"/>
                      <a:pt x="3246" y="2933"/>
                    </a:cubicBezTo>
                    <a:cubicBezTo>
                      <a:pt x="3670" y="2933"/>
                      <a:pt x="2934" y="3506"/>
                      <a:pt x="3196" y="4322"/>
                    </a:cubicBezTo>
                    <a:cubicBezTo>
                      <a:pt x="3402" y="4964"/>
                      <a:pt x="4201" y="5251"/>
                      <a:pt x="4945" y="5251"/>
                    </a:cubicBezTo>
                    <a:cubicBezTo>
                      <a:pt x="5348" y="5251"/>
                      <a:pt x="5735" y="5166"/>
                      <a:pt x="6002" y="5008"/>
                    </a:cubicBezTo>
                    <a:cubicBezTo>
                      <a:pt x="6105" y="4946"/>
                      <a:pt x="6194" y="4919"/>
                      <a:pt x="6274" y="4919"/>
                    </a:cubicBezTo>
                    <a:cubicBezTo>
                      <a:pt x="6778" y="4919"/>
                      <a:pt x="6921" y="6009"/>
                      <a:pt x="8111" y="6421"/>
                    </a:cubicBezTo>
                    <a:cubicBezTo>
                      <a:pt x="9362" y="6852"/>
                      <a:pt x="11514" y="6872"/>
                      <a:pt x="11907" y="6872"/>
                    </a:cubicBezTo>
                    <a:cubicBezTo>
                      <a:pt x="11948" y="6872"/>
                      <a:pt x="11969" y="6872"/>
                      <a:pt x="11969" y="6872"/>
                    </a:cubicBezTo>
                    <a:lnTo>
                      <a:pt x="1244" y="0"/>
                    </a:lnTo>
                    <a:close/>
                  </a:path>
                </a:pathLst>
              </a:custGeom>
              <a:solidFill>
                <a:srgbClr val="DB8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2"/>
              <p:cNvSpPr/>
              <p:nvPr/>
            </p:nvSpPr>
            <p:spPr>
              <a:xfrm flipH="1">
                <a:off x="6848077" y="2183465"/>
                <a:ext cx="96526" cy="73846"/>
              </a:xfrm>
              <a:custGeom>
                <a:avLst/>
                <a:gdLst/>
                <a:ahLst/>
                <a:cxnLst/>
                <a:rect l="l" t="t" r="r" b="b"/>
                <a:pathLst>
                  <a:path w="1643" h="1257" extrusionOk="0">
                    <a:moveTo>
                      <a:pt x="823" y="0"/>
                    </a:moveTo>
                    <a:lnTo>
                      <a:pt x="0" y="874"/>
                    </a:lnTo>
                    <a:cubicBezTo>
                      <a:pt x="0" y="874"/>
                      <a:pt x="361" y="1257"/>
                      <a:pt x="910" y="1257"/>
                    </a:cubicBezTo>
                    <a:cubicBezTo>
                      <a:pt x="1128" y="1257"/>
                      <a:pt x="1375" y="1196"/>
                      <a:pt x="1642" y="1028"/>
                    </a:cubicBezTo>
                    <a:lnTo>
                      <a:pt x="823" y="0"/>
                    </a:lnTo>
                    <a:close/>
                  </a:path>
                </a:pathLst>
              </a:custGeom>
              <a:solidFill>
                <a:srgbClr val="E5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2"/>
              <p:cNvSpPr/>
              <p:nvPr/>
            </p:nvSpPr>
            <p:spPr>
              <a:xfrm flipH="1">
                <a:off x="6727385" y="1146373"/>
                <a:ext cx="1109024" cy="732229"/>
              </a:xfrm>
              <a:custGeom>
                <a:avLst/>
                <a:gdLst/>
                <a:ahLst/>
                <a:cxnLst/>
                <a:rect l="l" t="t" r="r" b="b"/>
                <a:pathLst>
                  <a:path w="18877" h="12464" extrusionOk="0">
                    <a:moveTo>
                      <a:pt x="10211" y="0"/>
                    </a:moveTo>
                    <a:cubicBezTo>
                      <a:pt x="5546" y="0"/>
                      <a:pt x="327" y="2374"/>
                      <a:pt x="1792" y="7743"/>
                    </a:cubicBezTo>
                    <a:cubicBezTo>
                      <a:pt x="1792" y="7743"/>
                      <a:pt x="0" y="8289"/>
                      <a:pt x="325" y="10269"/>
                    </a:cubicBezTo>
                    <a:cubicBezTo>
                      <a:pt x="617" y="12054"/>
                      <a:pt x="1942" y="12464"/>
                      <a:pt x="3049" y="12464"/>
                    </a:cubicBezTo>
                    <a:cubicBezTo>
                      <a:pt x="3168" y="12464"/>
                      <a:pt x="3285" y="12459"/>
                      <a:pt x="3397" y="12451"/>
                    </a:cubicBezTo>
                    <a:cubicBezTo>
                      <a:pt x="4557" y="12365"/>
                      <a:pt x="16669" y="10283"/>
                      <a:pt x="17027" y="8306"/>
                    </a:cubicBezTo>
                    <a:cubicBezTo>
                      <a:pt x="17027" y="8306"/>
                      <a:pt x="18877" y="2694"/>
                      <a:pt x="14416" y="766"/>
                    </a:cubicBezTo>
                    <a:cubicBezTo>
                      <a:pt x="13254" y="263"/>
                      <a:pt x="11763" y="0"/>
                      <a:pt x="10211" y="0"/>
                    </a:cubicBezTo>
                    <a:close/>
                  </a:path>
                </a:pathLst>
              </a:custGeom>
              <a:solidFill>
                <a:srgbClr val="FF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2"/>
              <p:cNvSpPr/>
              <p:nvPr/>
            </p:nvSpPr>
            <p:spPr>
              <a:xfrm flipH="1">
                <a:off x="7242477" y="1146075"/>
                <a:ext cx="624336" cy="456997"/>
              </a:xfrm>
              <a:custGeom>
                <a:avLst/>
                <a:gdLst/>
                <a:ahLst/>
                <a:cxnLst/>
                <a:rect l="l" t="t" r="r" b="b"/>
                <a:pathLst>
                  <a:path w="10627" h="7779" extrusionOk="0">
                    <a:moveTo>
                      <a:pt x="9021" y="0"/>
                    </a:moveTo>
                    <a:cubicBezTo>
                      <a:pt x="7740" y="0"/>
                      <a:pt x="5817" y="236"/>
                      <a:pt x="3724" y="1313"/>
                    </a:cubicBezTo>
                    <a:cubicBezTo>
                      <a:pt x="1" y="3231"/>
                      <a:pt x="2008" y="7778"/>
                      <a:pt x="2008" y="7778"/>
                    </a:cubicBezTo>
                    <a:lnTo>
                      <a:pt x="3817" y="7601"/>
                    </a:lnTo>
                    <a:cubicBezTo>
                      <a:pt x="3287" y="289"/>
                      <a:pt x="10626" y="143"/>
                      <a:pt x="10626" y="143"/>
                    </a:cubicBezTo>
                    <a:cubicBezTo>
                      <a:pt x="10626" y="143"/>
                      <a:pt x="10018" y="0"/>
                      <a:pt x="9021" y="0"/>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2"/>
              <p:cNvSpPr/>
              <p:nvPr/>
            </p:nvSpPr>
            <p:spPr>
              <a:xfrm flipH="1">
                <a:off x="6742018" y="1586460"/>
                <a:ext cx="925548" cy="732699"/>
              </a:xfrm>
              <a:custGeom>
                <a:avLst/>
                <a:gdLst/>
                <a:ahLst/>
                <a:cxnLst/>
                <a:rect l="l" t="t" r="r" b="b"/>
                <a:pathLst>
                  <a:path w="15754" h="12472" extrusionOk="0">
                    <a:moveTo>
                      <a:pt x="2625" y="1"/>
                    </a:moveTo>
                    <a:cubicBezTo>
                      <a:pt x="2328" y="1"/>
                      <a:pt x="1543" y="359"/>
                      <a:pt x="1632" y="597"/>
                    </a:cubicBezTo>
                    <a:cubicBezTo>
                      <a:pt x="1735" y="870"/>
                      <a:pt x="2431" y="2242"/>
                      <a:pt x="2329" y="3495"/>
                    </a:cubicBezTo>
                    <a:cubicBezTo>
                      <a:pt x="2165" y="5543"/>
                      <a:pt x="0" y="4403"/>
                      <a:pt x="205" y="6635"/>
                    </a:cubicBezTo>
                    <a:cubicBezTo>
                      <a:pt x="320" y="7908"/>
                      <a:pt x="1169" y="8146"/>
                      <a:pt x="1913" y="8146"/>
                    </a:cubicBezTo>
                    <a:cubicBezTo>
                      <a:pt x="2136" y="8146"/>
                      <a:pt x="2349" y="8125"/>
                      <a:pt x="2530" y="8103"/>
                    </a:cubicBezTo>
                    <a:cubicBezTo>
                      <a:pt x="2710" y="8081"/>
                      <a:pt x="2859" y="8061"/>
                      <a:pt x="2955" y="8061"/>
                    </a:cubicBezTo>
                    <a:cubicBezTo>
                      <a:pt x="3008" y="8061"/>
                      <a:pt x="3045" y="8067"/>
                      <a:pt x="3063" y="8083"/>
                    </a:cubicBezTo>
                    <a:cubicBezTo>
                      <a:pt x="3250" y="8253"/>
                      <a:pt x="2039" y="9039"/>
                      <a:pt x="3113" y="10131"/>
                    </a:cubicBezTo>
                    <a:cubicBezTo>
                      <a:pt x="3524" y="10548"/>
                      <a:pt x="3981" y="10676"/>
                      <a:pt x="4411" y="10676"/>
                    </a:cubicBezTo>
                    <a:cubicBezTo>
                      <a:pt x="4753" y="10676"/>
                      <a:pt x="5079" y="10595"/>
                      <a:pt x="5352" y="10514"/>
                    </a:cubicBezTo>
                    <a:cubicBezTo>
                      <a:pt x="5625" y="10432"/>
                      <a:pt x="5847" y="10353"/>
                      <a:pt x="5983" y="10353"/>
                    </a:cubicBezTo>
                    <a:cubicBezTo>
                      <a:pt x="5988" y="10353"/>
                      <a:pt x="5993" y="10353"/>
                      <a:pt x="5998" y="10353"/>
                    </a:cubicBezTo>
                    <a:cubicBezTo>
                      <a:pt x="6413" y="10370"/>
                      <a:pt x="7494" y="12471"/>
                      <a:pt x="10177" y="12471"/>
                    </a:cubicBezTo>
                    <a:cubicBezTo>
                      <a:pt x="10255" y="12471"/>
                      <a:pt x="10335" y="12470"/>
                      <a:pt x="10416" y="12466"/>
                    </a:cubicBezTo>
                    <a:cubicBezTo>
                      <a:pt x="12587" y="12370"/>
                      <a:pt x="12378" y="11117"/>
                      <a:pt x="12771" y="10947"/>
                    </a:cubicBezTo>
                    <a:cubicBezTo>
                      <a:pt x="12801" y="10934"/>
                      <a:pt x="12837" y="10928"/>
                      <a:pt x="12879" y="10928"/>
                    </a:cubicBezTo>
                    <a:cubicBezTo>
                      <a:pt x="13023" y="10928"/>
                      <a:pt x="13230" y="10998"/>
                      <a:pt x="13463" y="11070"/>
                    </a:cubicBezTo>
                    <a:cubicBezTo>
                      <a:pt x="13697" y="11140"/>
                      <a:pt x="13958" y="11210"/>
                      <a:pt x="14212" y="11210"/>
                    </a:cubicBezTo>
                    <a:cubicBezTo>
                      <a:pt x="14567" y="11210"/>
                      <a:pt x="14908" y="11073"/>
                      <a:pt x="15143" y="10605"/>
                    </a:cubicBezTo>
                    <a:cubicBezTo>
                      <a:pt x="15754" y="9380"/>
                      <a:pt x="14539" y="9107"/>
                      <a:pt x="14532" y="8783"/>
                    </a:cubicBezTo>
                    <a:cubicBezTo>
                      <a:pt x="14528" y="8458"/>
                      <a:pt x="15716" y="1208"/>
                      <a:pt x="14153" y="815"/>
                    </a:cubicBezTo>
                    <a:cubicBezTo>
                      <a:pt x="13711" y="704"/>
                      <a:pt x="13348" y="666"/>
                      <a:pt x="13020" y="666"/>
                    </a:cubicBezTo>
                    <a:cubicBezTo>
                      <a:pt x="12321" y="666"/>
                      <a:pt x="11788" y="839"/>
                      <a:pt x="11010" y="839"/>
                    </a:cubicBezTo>
                    <a:cubicBezTo>
                      <a:pt x="9866" y="839"/>
                      <a:pt x="6247" y="1833"/>
                      <a:pt x="4578" y="1870"/>
                    </a:cubicBezTo>
                    <a:cubicBezTo>
                      <a:pt x="4559" y="1871"/>
                      <a:pt x="4539" y="1871"/>
                      <a:pt x="4520" y="1871"/>
                    </a:cubicBezTo>
                    <a:cubicBezTo>
                      <a:pt x="2911" y="1871"/>
                      <a:pt x="3028" y="331"/>
                      <a:pt x="2721" y="27"/>
                    </a:cubicBezTo>
                    <a:cubicBezTo>
                      <a:pt x="2703" y="9"/>
                      <a:pt x="2669" y="1"/>
                      <a:pt x="26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2"/>
              <p:cNvSpPr/>
              <p:nvPr/>
            </p:nvSpPr>
            <p:spPr>
              <a:xfrm flipH="1">
                <a:off x="7572683" y="1723991"/>
                <a:ext cx="135007" cy="97932"/>
              </a:xfrm>
              <a:custGeom>
                <a:avLst/>
                <a:gdLst/>
                <a:ahLst/>
                <a:cxnLst/>
                <a:rect l="l" t="t" r="r" b="b"/>
                <a:pathLst>
                  <a:path w="2298" h="1667" extrusionOk="0">
                    <a:moveTo>
                      <a:pt x="946" y="0"/>
                    </a:moveTo>
                    <a:cubicBezTo>
                      <a:pt x="817" y="0"/>
                      <a:pt x="690" y="21"/>
                      <a:pt x="578" y="62"/>
                    </a:cubicBezTo>
                    <a:cubicBezTo>
                      <a:pt x="407" y="127"/>
                      <a:pt x="260" y="239"/>
                      <a:pt x="161" y="399"/>
                    </a:cubicBezTo>
                    <a:cubicBezTo>
                      <a:pt x="59" y="560"/>
                      <a:pt x="1" y="771"/>
                      <a:pt x="1" y="1031"/>
                    </a:cubicBezTo>
                    <a:lnTo>
                      <a:pt x="69" y="1031"/>
                    </a:lnTo>
                    <a:cubicBezTo>
                      <a:pt x="69" y="864"/>
                      <a:pt x="93" y="721"/>
                      <a:pt x="137" y="601"/>
                    </a:cubicBezTo>
                    <a:cubicBezTo>
                      <a:pt x="202" y="420"/>
                      <a:pt x="315" y="287"/>
                      <a:pt x="451" y="198"/>
                    </a:cubicBezTo>
                    <a:cubicBezTo>
                      <a:pt x="591" y="113"/>
                      <a:pt x="762" y="68"/>
                      <a:pt x="946" y="68"/>
                    </a:cubicBezTo>
                    <a:cubicBezTo>
                      <a:pt x="1144" y="68"/>
                      <a:pt x="1359" y="116"/>
                      <a:pt x="1570" y="215"/>
                    </a:cubicBezTo>
                    <a:cubicBezTo>
                      <a:pt x="1761" y="303"/>
                      <a:pt x="1946" y="428"/>
                      <a:pt x="2119" y="588"/>
                    </a:cubicBezTo>
                    <a:lnTo>
                      <a:pt x="2119" y="588"/>
                    </a:lnTo>
                    <a:cubicBezTo>
                      <a:pt x="2096" y="588"/>
                      <a:pt x="2070" y="587"/>
                      <a:pt x="2042" y="587"/>
                    </a:cubicBezTo>
                    <a:cubicBezTo>
                      <a:pt x="1960" y="587"/>
                      <a:pt x="1854" y="594"/>
                      <a:pt x="1745" y="608"/>
                    </a:cubicBezTo>
                    <a:cubicBezTo>
                      <a:pt x="1581" y="628"/>
                      <a:pt x="1403" y="669"/>
                      <a:pt x="1260" y="758"/>
                    </a:cubicBezTo>
                    <a:cubicBezTo>
                      <a:pt x="1192" y="803"/>
                      <a:pt x="1131" y="861"/>
                      <a:pt x="1086" y="932"/>
                    </a:cubicBezTo>
                    <a:cubicBezTo>
                      <a:pt x="1042" y="1004"/>
                      <a:pt x="1017" y="1089"/>
                      <a:pt x="1017" y="1188"/>
                    </a:cubicBezTo>
                    <a:lnTo>
                      <a:pt x="1017" y="1215"/>
                    </a:lnTo>
                    <a:cubicBezTo>
                      <a:pt x="1022" y="1304"/>
                      <a:pt x="1038" y="1376"/>
                      <a:pt x="1063" y="1434"/>
                    </a:cubicBezTo>
                    <a:cubicBezTo>
                      <a:pt x="1083" y="1478"/>
                      <a:pt x="1107" y="1516"/>
                      <a:pt x="1134" y="1546"/>
                    </a:cubicBezTo>
                    <a:cubicBezTo>
                      <a:pt x="1178" y="1591"/>
                      <a:pt x="1230" y="1622"/>
                      <a:pt x="1284" y="1642"/>
                    </a:cubicBezTo>
                    <a:cubicBezTo>
                      <a:pt x="1339" y="1659"/>
                      <a:pt x="1400" y="1666"/>
                      <a:pt x="1458" y="1666"/>
                    </a:cubicBezTo>
                    <a:cubicBezTo>
                      <a:pt x="1564" y="1666"/>
                      <a:pt x="1670" y="1642"/>
                      <a:pt x="1752" y="1619"/>
                    </a:cubicBezTo>
                    <a:cubicBezTo>
                      <a:pt x="1830" y="1595"/>
                      <a:pt x="1882" y="1570"/>
                      <a:pt x="1885" y="1570"/>
                    </a:cubicBezTo>
                    <a:lnTo>
                      <a:pt x="1854" y="1509"/>
                    </a:lnTo>
                    <a:cubicBezTo>
                      <a:pt x="1851" y="1509"/>
                      <a:pt x="1796" y="1533"/>
                      <a:pt x="1725" y="1557"/>
                    </a:cubicBezTo>
                    <a:cubicBezTo>
                      <a:pt x="1649" y="1578"/>
                      <a:pt x="1550" y="1598"/>
                      <a:pt x="1458" y="1598"/>
                    </a:cubicBezTo>
                    <a:cubicBezTo>
                      <a:pt x="1411" y="1598"/>
                      <a:pt x="1366" y="1595"/>
                      <a:pt x="1321" y="1581"/>
                    </a:cubicBezTo>
                    <a:cubicBezTo>
                      <a:pt x="1291" y="1574"/>
                      <a:pt x="1260" y="1560"/>
                      <a:pt x="1233" y="1543"/>
                    </a:cubicBezTo>
                    <a:cubicBezTo>
                      <a:pt x="1195" y="1516"/>
                      <a:pt x="1161" y="1478"/>
                      <a:pt x="1134" y="1427"/>
                    </a:cubicBezTo>
                    <a:cubicBezTo>
                      <a:pt x="1107" y="1373"/>
                      <a:pt x="1090" y="1304"/>
                      <a:pt x="1086" y="1215"/>
                    </a:cubicBezTo>
                    <a:lnTo>
                      <a:pt x="1086" y="1188"/>
                    </a:lnTo>
                    <a:cubicBezTo>
                      <a:pt x="1086" y="1130"/>
                      <a:pt x="1096" y="1079"/>
                      <a:pt x="1113" y="1031"/>
                    </a:cubicBezTo>
                    <a:cubicBezTo>
                      <a:pt x="1144" y="952"/>
                      <a:pt x="1195" y="888"/>
                      <a:pt x="1267" y="837"/>
                    </a:cubicBezTo>
                    <a:cubicBezTo>
                      <a:pt x="1373" y="762"/>
                      <a:pt x="1513" y="717"/>
                      <a:pt x="1652" y="689"/>
                    </a:cubicBezTo>
                    <a:cubicBezTo>
                      <a:pt x="1796" y="662"/>
                      <a:pt x="1936" y="656"/>
                      <a:pt x="2042" y="656"/>
                    </a:cubicBezTo>
                    <a:cubicBezTo>
                      <a:pt x="2090" y="656"/>
                      <a:pt x="2131" y="659"/>
                      <a:pt x="2161" y="659"/>
                    </a:cubicBezTo>
                    <a:cubicBezTo>
                      <a:pt x="2175" y="662"/>
                      <a:pt x="2185" y="662"/>
                      <a:pt x="2196" y="662"/>
                    </a:cubicBezTo>
                    <a:lnTo>
                      <a:pt x="2205" y="662"/>
                    </a:lnTo>
                    <a:lnTo>
                      <a:pt x="2298" y="673"/>
                    </a:lnTo>
                    <a:lnTo>
                      <a:pt x="2233" y="604"/>
                    </a:lnTo>
                    <a:cubicBezTo>
                      <a:pt x="2038" y="407"/>
                      <a:pt x="1820" y="256"/>
                      <a:pt x="1602" y="154"/>
                    </a:cubicBezTo>
                    <a:cubicBezTo>
                      <a:pt x="1380" y="51"/>
                      <a:pt x="1154" y="0"/>
                      <a:pt x="946" y="0"/>
                    </a:cubicBezTo>
                    <a:close/>
                  </a:path>
                </a:pathLst>
              </a:custGeom>
              <a:solidFill>
                <a:srgbClr val="A57D5E"/>
              </a:solidFill>
              <a:ln w="9525" cap="flat" cmpd="sng">
                <a:solidFill>
                  <a:srgbClr val="BF837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2"/>
              <p:cNvSpPr/>
              <p:nvPr/>
            </p:nvSpPr>
            <p:spPr>
              <a:xfrm flipH="1">
                <a:off x="6830804" y="1380663"/>
                <a:ext cx="134361" cy="71848"/>
              </a:xfrm>
              <a:custGeom>
                <a:avLst/>
                <a:gdLst/>
                <a:ahLst/>
                <a:cxnLst/>
                <a:rect l="l" t="t" r="r" b="b"/>
                <a:pathLst>
                  <a:path w="2287" h="1223" extrusionOk="0">
                    <a:moveTo>
                      <a:pt x="776" y="0"/>
                    </a:moveTo>
                    <a:cubicBezTo>
                      <a:pt x="526" y="0"/>
                      <a:pt x="310" y="70"/>
                      <a:pt x="200" y="236"/>
                    </a:cubicBezTo>
                    <a:cubicBezTo>
                      <a:pt x="1" y="534"/>
                      <a:pt x="1114" y="1223"/>
                      <a:pt x="1747" y="1223"/>
                    </a:cubicBezTo>
                    <a:cubicBezTo>
                      <a:pt x="1947" y="1223"/>
                      <a:pt x="2099" y="1154"/>
                      <a:pt x="2146" y="983"/>
                    </a:cubicBezTo>
                    <a:cubicBezTo>
                      <a:pt x="2286" y="467"/>
                      <a:pt x="1419" y="0"/>
                      <a:pt x="776" y="0"/>
                    </a:cubicBezTo>
                    <a:close/>
                  </a:path>
                </a:pathLst>
              </a:custGeom>
              <a:solidFill>
                <a:srgbClr val="030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2"/>
              <p:cNvSpPr/>
              <p:nvPr/>
            </p:nvSpPr>
            <p:spPr>
              <a:xfrm flipH="1">
                <a:off x="7168079" y="1363391"/>
                <a:ext cx="207740" cy="83069"/>
              </a:xfrm>
              <a:custGeom>
                <a:avLst/>
                <a:gdLst/>
                <a:ahLst/>
                <a:cxnLst/>
                <a:rect l="l" t="t" r="r" b="b"/>
                <a:pathLst>
                  <a:path w="3536" h="1414" extrusionOk="0">
                    <a:moveTo>
                      <a:pt x="2647" y="1"/>
                    </a:moveTo>
                    <a:cubicBezTo>
                      <a:pt x="1698" y="1"/>
                      <a:pt x="1" y="660"/>
                      <a:pt x="373" y="1356"/>
                    </a:cubicBezTo>
                    <a:cubicBezTo>
                      <a:pt x="395" y="1396"/>
                      <a:pt x="468" y="1414"/>
                      <a:pt x="578" y="1414"/>
                    </a:cubicBezTo>
                    <a:cubicBezTo>
                      <a:pt x="1288" y="1414"/>
                      <a:pt x="3535" y="651"/>
                      <a:pt x="3210" y="175"/>
                    </a:cubicBezTo>
                    <a:cubicBezTo>
                      <a:pt x="3126" y="54"/>
                      <a:pt x="2917" y="1"/>
                      <a:pt x="2647" y="1"/>
                    </a:cubicBezTo>
                    <a:close/>
                  </a:path>
                </a:pathLst>
              </a:custGeom>
              <a:solidFill>
                <a:srgbClr val="030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2"/>
              <p:cNvSpPr/>
              <p:nvPr/>
            </p:nvSpPr>
            <p:spPr>
              <a:xfrm flipH="1">
                <a:off x="6887204" y="1533410"/>
                <a:ext cx="50584" cy="25614"/>
              </a:xfrm>
              <a:custGeom>
                <a:avLst/>
                <a:gdLst/>
                <a:ahLst/>
                <a:cxnLst/>
                <a:rect l="l" t="t" r="r" b="b"/>
                <a:pathLst>
                  <a:path w="861" h="436" extrusionOk="0">
                    <a:moveTo>
                      <a:pt x="1" y="1"/>
                    </a:moveTo>
                    <a:cubicBezTo>
                      <a:pt x="1" y="240"/>
                      <a:pt x="192" y="435"/>
                      <a:pt x="431" y="435"/>
                    </a:cubicBezTo>
                    <a:cubicBezTo>
                      <a:pt x="669" y="435"/>
                      <a:pt x="861" y="240"/>
                      <a:pt x="8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2"/>
              <p:cNvSpPr/>
              <p:nvPr/>
            </p:nvSpPr>
            <p:spPr>
              <a:xfrm flipH="1">
                <a:off x="7216079" y="1533410"/>
                <a:ext cx="69443" cy="34955"/>
              </a:xfrm>
              <a:custGeom>
                <a:avLst/>
                <a:gdLst/>
                <a:ahLst/>
                <a:cxnLst/>
                <a:rect l="l" t="t" r="r" b="b"/>
                <a:pathLst>
                  <a:path w="1182" h="595" extrusionOk="0">
                    <a:moveTo>
                      <a:pt x="1" y="1"/>
                    </a:moveTo>
                    <a:cubicBezTo>
                      <a:pt x="1" y="329"/>
                      <a:pt x="263" y="595"/>
                      <a:pt x="590" y="595"/>
                    </a:cubicBezTo>
                    <a:cubicBezTo>
                      <a:pt x="915" y="595"/>
                      <a:pt x="1181" y="329"/>
                      <a:pt x="11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2"/>
              <p:cNvSpPr/>
              <p:nvPr/>
            </p:nvSpPr>
            <p:spPr>
              <a:xfrm flipH="1">
                <a:off x="7098170" y="1684159"/>
                <a:ext cx="92296" cy="41887"/>
              </a:xfrm>
              <a:custGeom>
                <a:avLst/>
                <a:gdLst/>
                <a:ahLst/>
                <a:cxnLst/>
                <a:rect l="l" t="t" r="r" b="b"/>
                <a:pathLst>
                  <a:path w="1571" h="713" extrusionOk="0">
                    <a:moveTo>
                      <a:pt x="7" y="0"/>
                    </a:moveTo>
                    <a:cubicBezTo>
                      <a:pt x="6" y="0"/>
                      <a:pt x="4" y="1"/>
                      <a:pt x="4" y="3"/>
                    </a:cubicBezTo>
                    <a:cubicBezTo>
                      <a:pt x="1" y="6"/>
                      <a:pt x="1" y="9"/>
                      <a:pt x="4" y="12"/>
                    </a:cubicBezTo>
                    <a:cubicBezTo>
                      <a:pt x="4" y="12"/>
                      <a:pt x="7" y="16"/>
                      <a:pt x="14" y="23"/>
                    </a:cubicBezTo>
                    <a:cubicBezTo>
                      <a:pt x="89" y="118"/>
                      <a:pt x="513" y="712"/>
                      <a:pt x="1195" y="712"/>
                    </a:cubicBezTo>
                    <a:cubicBezTo>
                      <a:pt x="1311" y="712"/>
                      <a:pt x="1434" y="696"/>
                      <a:pt x="1567" y="658"/>
                    </a:cubicBezTo>
                    <a:cubicBezTo>
                      <a:pt x="1570" y="655"/>
                      <a:pt x="1570" y="651"/>
                      <a:pt x="1570" y="647"/>
                    </a:cubicBezTo>
                    <a:cubicBezTo>
                      <a:pt x="1570" y="644"/>
                      <a:pt x="1567" y="644"/>
                      <a:pt x="1564" y="644"/>
                    </a:cubicBezTo>
                    <a:cubicBezTo>
                      <a:pt x="1434" y="685"/>
                      <a:pt x="1311" y="702"/>
                      <a:pt x="1195" y="702"/>
                    </a:cubicBezTo>
                    <a:cubicBezTo>
                      <a:pt x="836" y="702"/>
                      <a:pt x="546" y="532"/>
                      <a:pt x="345" y="361"/>
                    </a:cubicBezTo>
                    <a:cubicBezTo>
                      <a:pt x="242" y="275"/>
                      <a:pt x="164" y="190"/>
                      <a:pt x="110" y="122"/>
                    </a:cubicBezTo>
                    <a:cubicBezTo>
                      <a:pt x="83" y="91"/>
                      <a:pt x="58" y="61"/>
                      <a:pt x="42" y="40"/>
                    </a:cubicBezTo>
                    <a:cubicBezTo>
                      <a:pt x="34" y="30"/>
                      <a:pt x="28" y="23"/>
                      <a:pt x="24" y="16"/>
                    </a:cubicBezTo>
                    <a:cubicBezTo>
                      <a:pt x="17" y="9"/>
                      <a:pt x="14" y="6"/>
                      <a:pt x="10" y="3"/>
                    </a:cubicBezTo>
                    <a:cubicBezTo>
                      <a:pt x="10" y="1"/>
                      <a:pt x="9" y="0"/>
                      <a:pt x="7" y="0"/>
                    </a:cubicBezTo>
                    <a:close/>
                  </a:path>
                </a:pathLst>
              </a:custGeom>
              <a:solidFill>
                <a:srgbClr val="B26E47"/>
              </a:solidFill>
              <a:ln w="19050" cap="flat" cmpd="sng">
                <a:solidFill>
                  <a:srgbClr val="C6856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2"/>
              <p:cNvSpPr/>
              <p:nvPr/>
            </p:nvSpPr>
            <p:spPr>
              <a:xfrm flipH="1">
                <a:off x="6879390" y="1533234"/>
                <a:ext cx="106925" cy="705"/>
              </a:xfrm>
              <a:custGeom>
                <a:avLst/>
                <a:gdLst/>
                <a:ahLst/>
                <a:cxnLst/>
                <a:rect l="l" t="t" r="r" b="b"/>
                <a:pathLst>
                  <a:path w="1820" h="12" extrusionOk="0">
                    <a:moveTo>
                      <a:pt x="0" y="1"/>
                    </a:moveTo>
                    <a:lnTo>
                      <a:pt x="0" y="11"/>
                    </a:lnTo>
                    <a:lnTo>
                      <a:pt x="1820" y="11"/>
                    </a:lnTo>
                    <a:lnTo>
                      <a:pt x="1820" y="1"/>
                    </a:ln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2"/>
              <p:cNvSpPr/>
              <p:nvPr/>
            </p:nvSpPr>
            <p:spPr>
              <a:xfrm flipH="1">
                <a:off x="7205268" y="1533058"/>
                <a:ext cx="147051" cy="1057"/>
              </a:xfrm>
              <a:custGeom>
                <a:avLst/>
                <a:gdLst/>
                <a:ahLst/>
                <a:cxnLst/>
                <a:rect l="l" t="t" r="r" b="b"/>
                <a:pathLst>
                  <a:path w="2503" h="18" extrusionOk="0">
                    <a:moveTo>
                      <a:pt x="0" y="0"/>
                    </a:moveTo>
                    <a:lnTo>
                      <a:pt x="0" y="18"/>
                    </a:lnTo>
                    <a:lnTo>
                      <a:pt x="2502" y="18"/>
                    </a:lnTo>
                    <a:lnTo>
                      <a:pt x="2502" y="0"/>
                    </a:ln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2"/>
              <p:cNvSpPr/>
              <p:nvPr/>
            </p:nvSpPr>
            <p:spPr>
              <a:xfrm flipH="1">
                <a:off x="6760659" y="1437826"/>
                <a:ext cx="75435" cy="225414"/>
              </a:xfrm>
              <a:custGeom>
                <a:avLst/>
                <a:gdLst/>
                <a:ahLst/>
                <a:cxnLst/>
                <a:rect l="l" t="t" r="r" b="b"/>
                <a:pathLst>
                  <a:path w="1284" h="3837" extrusionOk="0">
                    <a:moveTo>
                      <a:pt x="584" y="2294"/>
                    </a:moveTo>
                    <a:cubicBezTo>
                      <a:pt x="608" y="2294"/>
                      <a:pt x="608" y="2332"/>
                      <a:pt x="584" y="2332"/>
                    </a:cubicBezTo>
                    <a:cubicBezTo>
                      <a:pt x="556" y="2332"/>
                      <a:pt x="556" y="2294"/>
                      <a:pt x="584" y="2294"/>
                    </a:cubicBezTo>
                    <a:close/>
                    <a:moveTo>
                      <a:pt x="345" y="0"/>
                    </a:moveTo>
                    <a:lnTo>
                      <a:pt x="345" y="0"/>
                    </a:lnTo>
                    <a:cubicBezTo>
                      <a:pt x="362" y="194"/>
                      <a:pt x="372" y="386"/>
                      <a:pt x="379" y="574"/>
                    </a:cubicBezTo>
                    <a:cubicBezTo>
                      <a:pt x="433" y="659"/>
                      <a:pt x="471" y="751"/>
                      <a:pt x="498" y="850"/>
                    </a:cubicBezTo>
                    <a:cubicBezTo>
                      <a:pt x="577" y="1123"/>
                      <a:pt x="577" y="1413"/>
                      <a:pt x="560" y="1697"/>
                    </a:cubicBezTo>
                    <a:cubicBezTo>
                      <a:pt x="560" y="1707"/>
                      <a:pt x="550" y="1714"/>
                      <a:pt x="543" y="1714"/>
                    </a:cubicBezTo>
                    <a:cubicBezTo>
                      <a:pt x="533" y="1714"/>
                      <a:pt x="523" y="1707"/>
                      <a:pt x="523" y="1697"/>
                    </a:cubicBezTo>
                    <a:cubicBezTo>
                      <a:pt x="539" y="1427"/>
                      <a:pt x="539" y="1154"/>
                      <a:pt x="471" y="895"/>
                    </a:cubicBezTo>
                    <a:cubicBezTo>
                      <a:pt x="451" y="809"/>
                      <a:pt x="420" y="724"/>
                      <a:pt x="379" y="649"/>
                    </a:cubicBezTo>
                    <a:lnTo>
                      <a:pt x="379" y="649"/>
                    </a:lnTo>
                    <a:cubicBezTo>
                      <a:pt x="396" y="2137"/>
                      <a:pt x="0" y="3345"/>
                      <a:pt x="0" y="3345"/>
                    </a:cubicBezTo>
                    <a:cubicBezTo>
                      <a:pt x="208" y="3397"/>
                      <a:pt x="369" y="3570"/>
                      <a:pt x="488" y="3837"/>
                    </a:cubicBezTo>
                    <a:cubicBezTo>
                      <a:pt x="580" y="3762"/>
                      <a:pt x="659" y="3676"/>
                      <a:pt x="731" y="3588"/>
                    </a:cubicBezTo>
                    <a:cubicBezTo>
                      <a:pt x="1171" y="2932"/>
                      <a:pt x="1191" y="2055"/>
                      <a:pt x="1191" y="1905"/>
                    </a:cubicBezTo>
                    <a:cubicBezTo>
                      <a:pt x="1191" y="1676"/>
                      <a:pt x="1205" y="1431"/>
                      <a:pt x="1222" y="1195"/>
                    </a:cubicBezTo>
                    <a:cubicBezTo>
                      <a:pt x="1249" y="741"/>
                      <a:pt x="1284" y="174"/>
                      <a:pt x="1154" y="17"/>
                    </a:cubicBezTo>
                    <a:lnTo>
                      <a:pt x="1137" y="17"/>
                    </a:lnTo>
                    <a:cubicBezTo>
                      <a:pt x="990" y="17"/>
                      <a:pt x="703" y="10"/>
                      <a:pt x="345" y="0"/>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2"/>
              <p:cNvSpPr/>
              <p:nvPr/>
            </p:nvSpPr>
            <p:spPr>
              <a:xfrm flipH="1">
                <a:off x="6812826" y="1434360"/>
                <a:ext cx="187530" cy="200035"/>
              </a:xfrm>
              <a:custGeom>
                <a:avLst/>
                <a:gdLst/>
                <a:ahLst/>
                <a:cxnLst/>
                <a:rect l="l" t="t" r="r" b="b"/>
                <a:pathLst>
                  <a:path w="3192" h="3405" extrusionOk="0">
                    <a:moveTo>
                      <a:pt x="2059" y="1684"/>
                    </a:moveTo>
                    <a:lnTo>
                      <a:pt x="2059" y="1694"/>
                    </a:lnTo>
                    <a:lnTo>
                      <a:pt x="1926" y="1694"/>
                    </a:lnTo>
                    <a:cubicBezTo>
                      <a:pt x="1922" y="1929"/>
                      <a:pt x="1731" y="2121"/>
                      <a:pt x="1496" y="2121"/>
                    </a:cubicBezTo>
                    <a:cubicBezTo>
                      <a:pt x="1260" y="2121"/>
                      <a:pt x="1069" y="1929"/>
                      <a:pt x="1066" y="1694"/>
                    </a:cubicBezTo>
                    <a:lnTo>
                      <a:pt x="239" y="1694"/>
                    </a:lnTo>
                    <a:lnTo>
                      <a:pt x="239" y="1684"/>
                    </a:lnTo>
                    <a:close/>
                    <a:moveTo>
                      <a:pt x="185" y="1"/>
                    </a:moveTo>
                    <a:cubicBezTo>
                      <a:pt x="92" y="141"/>
                      <a:pt x="1" y="885"/>
                      <a:pt x="110" y="2418"/>
                    </a:cubicBezTo>
                    <a:cubicBezTo>
                      <a:pt x="137" y="2804"/>
                      <a:pt x="215" y="3125"/>
                      <a:pt x="349" y="3387"/>
                    </a:cubicBezTo>
                    <a:cubicBezTo>
                      <a:pt x="795" y="3336"/>
                      <a:pt x="1192" y="3258"/>
                      <a:pt x="1666" y="3258"/>
                    </a:cubicBezTo>
                    <a:cubicBezTo>
                      <a:pt x="1991" y="3258"/>
                      <a:pt x="2356" y="3295"/>
                      <a:pt x="2796" y="3404"/>
                    </a:cubicBezTo>
                    <a:cubicBezTo>
                      <a:pt x="2796" y="3404"/>
                      <a:pt x="3192" y="2196"/>
                      <a:pt x="3175" y="708"/>
                    </a:cubicBezTo>
                    <a:cubicBezTo>
                      <a:pt x="3124" y="612"/>
                      <a:pt x="3056" y="530"/>
                      <a:pt x="2963" y="469"/>
                    </a:cubicBezTo>
                    <a:cubicBezTo>
                      <a:pt x="2946" y="458"/>
                      <a:pt x="2957" y="434"/>
                      <a:pt x="2974" y="434"/>
                    </a:cubicBezTo>
                    <a:cubicBezTo>
                      <a:pt x="2977" y="434"/>
                      <a:pt x="2980" y="434"/>
                      <a:pt x="2984" y="438"/>
                    </a:cubicBezTo>
                    <a:cubicBezTo>
                      <a:pt x="3062" y="489"/>
                      <a:pt x="3124" y="554"/>
                      <a:pt x="3175" y="633"/>
                    </a:cubicBezTo>
                    <a:cubicBezTo>
                      <a:pt x="3168" y="445"/>
                      <a:pt x="3158" y="253"/>
                      <a:pt x="3141" y="59"/>
                    </a:cubicBezTo>
                    <a:cubicBezTo>
                      <a:pt x="3018" y="59"/>
                      <a:pt x="2885" y="56"/>
                      <a:pt x="2749" y="53"/>
                    </a:cubicBezTo>
                    <a:cubicBezTo>
                      <a:pt x="2745" y="56"/>
                      <a:pt x="2745" y="62"/>
                      <a:pt x="2745" y="69"/>
                    </a:cubicBezTo>
                    <a:cubicBezTo>
                      <a:pt x="2697" y="240"/>
                      <a:pt x="2544" y="308"/>
                      <a:pt x="2345" y="308"/>
                    </a:cubicBezTo>
                    <a:cubicBezTo>
                      <a:pt x="2076" y="308"/>
                      <a:pt x="1721" y="185"/>
                      <a:pt x="1417" y="18"/>
                    </a:cubicBezTo>
                    <a:cubicBezTo>
                      <a:pt x="929" y="7"/>
                      <a:pt x="478" y="1"/>
                      <a:pt x="185" y="1"/>
                    </a:cubicBezTo>
                    <a:close/>
                  </a:path>
                </a:pathLst>
              </a:custGeom>
              <a:solidFill>
                <a:srgbClr val="D1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2"/>
              <p:cNvSpPr/>
              <p:nvPr/>
            </p:nvSpPr>
            <p:spPr>
              <a:xfrm flipH="1">
                <a:off x="6807362" y="1625704"/>
                <a:ext cx="172549" cy="58806"/>
              </a:xfrm>
              <a:custGeom>
                <a:avLst/>
                <a:gdLst/>
                <a:ahLst/>
                <a:cxnLst/>
                <a:rect l="l" t="t" r="r" b="b"/>
                <a:pathLst>
                  <a:path w="2937" h="1001" extrusionOk="0">
                    <a:moveTo>
                      <a:pt x="1318" y="1"/>
                    </a:moveTo>
                    <a:cubicBezTo>
                      <a:pt x="844" y="1"/>
                      <a:pt x="447" y="79"/>
                      <a:pt x="1" y="130"/>
                    </a:cubicBezTo>
                    <a:cubicBezTo>
                      <a:pt x="304" y="724"/>
                      <a:pt x="891" y="1001"/>
                      <a:pt x="1813" y="1001"/>
                    </a:cubicBezTo>
                    <a:lnTo>
                      <a:pt x="1875" y="1001"/>
                    </a:lnTo>
                    <a:cubicBezTo>
                      <a:pt x="2336" y="998"/>
                      <a:pt x="2680" y="854"/>
                      <a:pt x="2936" y="639"/>
                    </a:cubicBezTo>
                    <a:cubicBezTo>
                      <a:pt x="2817" y="372"/>
                      <a:pt x="2656" y="199"/>
                      <a:pt x="2448" y="147"/>
                    </a:cubicBezTo>
                    <a:cubicBezTo>
                      <a:pt x="2008" y="38"/>
                      <a:pt x="1643" y="1"/>
                      <a:pt x="13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2"/>
              <p:cNvSpPr/>
              <p:nvPr/>
            </p:nvSpPr>
            <p:spPr>
              <a:xfrm flipH="1">
                <a:off x="6838854" y="1435417"/>
                <a:ext cx="78255" cy="17096"/>
              </a:xfrm>
              <a:custGeom>
                <a:avLst/>
                <a:gdLst/>
                <a:ahLst/>
                <a:cxnLst/>
                <a:rect l="l" t="t" r="r" b="b"/>
                <a:pathLst>
                  <a:path w="1332" h="291" extrusionOk="0">
                    <a:moveTo>
                      <a:pt x="0" y="0"/>
                    </a:moveTo>
                    <a:cubicBezTo>
                      <a:pt x="304" y="167"/>
                      <a:pt x="659" y="290"/>
                      <a:pt x="928" y="290"/>
                    </a:cubicBezTo>
                    <a:cubicBezTo>
                      <a:pt x="1127" y="290"/>
                      <a:pt x="1280" y="222"/>
                      <a:pt x="1328" y="51"/>
                    </a:cubicBezTo>
                    <a:cubicBezTo>
                      <a:pt x="1328" y="44"/>
                      <a:pt x="1328" y="38"/>
                      <a:pt x="1332" y="35"/>
                    </a:cubicBezTo>
                    <a:cubicBezTo>
                      <a:pt x="1242" y="30"/>
                      <a:pt x="1150" y="27"/>
                      <a:pt x="1058" y="27"/>
                    </a:cubicBezTo>
                    <a:cubicBezTo>
                      <a:pt x="710" y="17"/>
                      <a:pt x="345" y="10"/>
                      <a:pt x="0" y="0"/>
                    </a:cubicBezTo>
                    <a:close/>
                  </a:path>
                </a:pathLst>
              </a:custGeom>
              <a:solidFill>
                <a:srgbClr val="030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2"/>
              <p:cNvSpPr/>
              <p:nvPr/>
            </p:nvSpPr>
            <p:spPr>
              <a:xfrm flipH="1">
                <a:off x="6887204" y="1533880"/>
                <a:ext cx="50584" cy="25144"/>
              </a:xfrm>
              <a:custGeom>
                <a:avLst/>
                <a:gdLst/>
                <a:ahLst/>
                <a:cxnLst/>
                <a:rect l="l" t="t" r="r" b="b"/>
                <a:pathLst>
                  <a:path w="861" h="428" extrusionOk="0">
                    <a:moveTo>
                      <a:pt x="1" y="0"/>
                    </a:moveTo>
                    <a:cubicBezTo>
                      <a:pt x="4" y="235"/>
                      <a:pt x="195" y="427"/>
                      <a:pt x="431" y="427"/>
                    </a:cubicBezTo>
                    <a:cubicBezTo>
                      <a:pt x="666" y="427"/>
                      <a:pt x="857" y="235"/>
                      <a:pt x="8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2"/>
              <p:cNvSpPr/>
              <p:nvPr/>
            </p:nvSpPr>
            <p:spPr>
              <a:xfrm flipH="1">
                <a:off x="6879390" y="1533234"/>
                <a:ext cx="106925" cy="705"/>
              </a:xfrm>
              <a:custGeom>
                <a:avLst/>
                <a:gdLst/>
                <a:ahLst/>
                <a:cxnLst/>
                <a:rect l="l" t="t" r="r" b="b"/>
                <a:pathLst>
                  <a:path w="1820" h="12" extrusionOk="0">
                    <a:moveTo>
                      <a:pt x="0" y="1"/>
                    </a:moveTo>
                    <a:lnTo>
                      <a:pt x="0" y="11"/>
                    </a:lnTo>
                    <a:lnTo>
                      <a:pt x="1820" y="11"/>
                    </a:lnTo>
                    <a:lnTo>
                      <a:pt x="1820" y="1"/>
                    </a:lnTo>
                    <a:close/>
                  </a:path>
                </a:pathLst>
              </a:custGeom>
              <a:solidFill>
                <a:srgbClr val="BF837F"/>
              </a:solidFill>
              <a:ln w="9525" cap="flat" cmpd="sng">
                <a:solidFill>
                  <a:srgbClr val="BF837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2"/>
              <p:cNvSpPr/>
              <p:nvPr/>
            </p:nvSpPr>
            <p:spPr>
              <a:xfrm flipH="1">
                <a:off x="7079306" y="1415736"/>
                <a:ext cx="349386" cy="273000"/>
              </a:xfrm>
              <a:custGeom>
                <a:avLst/>
                <a:gdLst/>
                <a:ahLst/>
                <a:cxnLst/>
                <a:rect l="l" t="t" r="r" b="b"/>
                <a:pathLst>
                  <a:path w="5947" h="4647" extrusionOk="0">
                    <a:moveTo>
                      <a:pt x="4697" y="605"/>
                    </a:moveTo>
                    <a:cubicBezTo>
                      <a:pt x="4700" y="605"/>
                      <a:pt x="4704" y="605"/>
                      <a:pt x="4707" y="608"/>
                    </a:cubicBezTo>
                    <a:cubicBezTo>
                      <a:pt x="4871" y="718"/>
                      <a:pt x="4967" y="895"/>
                      <a:pt x="5022" y="1079"/>
                    </a:cubicBezTo>
                    <a:cubicBezTo>
                      <a:pt x="5096" y="1353"/>
                      <a:pt x="5100" y="1646"/>
                      <a:pt x="5083" y="1926"/>
                    </a:cubicBezTo>
                    <a:cubicBezTo>
                      <a:pt x="5083" y="1939"/>
                      <a:pt x="5072" y="1943"/>
                      <a:pt x="5062" y="1943"/>
                    </a:cubicBezTo>
                    <a:cubicBezTo>
                      <a:pt x="5052" y="1943"/>
                      <a:pt x="5045" y="1939"/>
                      <a:pt x="5045" y="1926"/>
                    </a:cubicBezTo>
                    <a:cubicBezTo>
                      <a:pt x="5059" y="1660"/>
                      <a:pt x="5059" y="1383"/>
                      <a:pt x="4994" y="1123"/>
                    </a:cubicBezTo>
                    <a:cubicBezTo>
                      <a:pt x="4943" y="936"/>
                      <a:pt x="4854" y="751"/>
                      <a:pt x="4686" y="642"/>
                    </a:cubicBezTo>
                    <a:cubicBezTo>
                      <a:pt x="4673" y="628"/>
                      <a:pt x="4683" y="605"/>
                      <a:pt x="4697" y="605"/>
                    </a:cubicBezTo>
                    <a:close/>
                    <a:moveTo>
                      <a:pt x="5103" y="2523"/>
                    </a:moveTo>
                    <a:cubicBezTo>
                      <a:pt x="5127" y="2523"/>
                      <a:pt x="5127" y="2561"/>
                      <a:pt x="5103" y="2561"/>
                    </a:cubicBezTo>
                    <a:cubicBezTo>
                      <a:pt x="5080" y="2561"/>
                      <a:pt x="5080" y="2523"/>
                      <a:pt x="5103" y="2523"/>
                    </a:cubicBezTo>
                    <a:close/>
                    <a:moveTo>
                      <a:pt x="3802" y="1997"/>
                    </a:moveTo>
                    <a:lnTo>
                      <a:pt x="3802" y="2015"/>
                    </a:lnTo>
                    <a:lnTo>
                      <a:pt x="3618" y="2015"/>
                    </a:lnTo>
                    <a:cubicBezTo>
                      <a:pt x="3615" y="2336"/>
                      <a:pt x="3352" y="2598"/>
                      <a:pt x="3027" y="2598"/>
                    </a:cubicBezTo>
                    <a:cubicBezTo>
                      <a:pt x="2704" y="2598"/>
                      <a:pt x="2441" y="2336"/>
                      <a:pt x="2438" y="2015"/>
                    </a:cubicBezTo>
                    <a:lnTo>
                      <a:pt x="1300" y="2015"/>
                    </a:lnTo>
                    <a:lnTo>
                      <a:pt x="1300" y="1997"/>
                    </a:lnTo>
                    <a:close/>
                    <a:moveTo>
                      <a:pt x="475" y="1"/>
                    </a:moveTo>
                    <a:cubicBezTo>
                      <a:pt x="290" y="1"/>
                      <a:pt x="0" y="154"/>
                      <a:pt x="0" y="574"/>
                    </a:cubicBezTo>
                    <a:lnTo>
                      <a:pt x="0" y="2229"/>
                    </a:lnTo>
                    <a:cubicBezTo>
                      <a:pt x="0" y="3431"/>
                      <a:pt x="338" y="4291"/>
                      <a:pt x="1754" y="4646"/>
                    </a:cubicBezTo>
                    <a:cubicBezTo>
                      <a:pt x="2827" y="4486"/>
                      <a:pt x="4124" y="4200"/>
                      <a:pt x="5192" y="3995"/>
                    </a:cubicBezTo>
                    <a:cubicBezTo>
                      <a:pt x="5946" y="2909"/>
                      <a:pt x="5833" y="1127"/>
                      <a:pt x="5797" y="513"/>
                    </a:cubicBezTo>
                    <a:cubicBezTo>
                      <a:pt x="5792" y="420"/>
                      <a:pt x="5786" y="356"/>
                      <a:pt x="5786" y="318"/>
                    </a:cubicBezTo>
                    <a:cubicBezTo>
                      <a:pt x="5786" y="165"/>
                      <a:pt x="5697" y="72"/>
                      <a:pt x="5575" y="21"/>
                    </a:cubicBezTo>
                    <a:cubicBezTo>
                      <a:pt x="5496" y="4"/>
                      <a:pt x="5411" y="1"/>
                      <a:pt x="5329" y="1"/>
                    </a:cubicBezTo>
                    <a:lnTo>
                      <a:pt x="3372" y="1"/>
                    </a:lnTo>
                    <a:cubicBezTo>
                      <a:pt x="2737" y="288"/>
                      <a:pt x="1871" y="523"/>
                      <a:pt x="1478" y="523"/>
                    </a:cubicBezTo>
                    <a:cubicBezTo>
                      <a:pt x="1365" y="523"/>
                      <a:pt x="1294" y="502"/>
                      <a:pt x="1273" y="465"/>
                    </a:cubicBezTo>
                    <a:cubicBezTo>
                      <a:pt x="1188" y="304"/>
                      <a:pt x="1212" y="148"/>
                      <a:pt x="1307" y="1"/>
                    </a:cubicBezTo>
                    <a:close/>
                  </a:path>
                </a:pathLst>
              </a:custGeom>
              <a:solidFill>
                <a:srgbClr val="D1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2"/>
              <p:cNvSpPr/>
              <p:nvPr/>
            </p:nvSpPr>
            <p:spPr>
              <a:xfrm flipH="1">
                <a:off x="7230530" y="1415736"/>
                <a:ext cx="128369" cy="30725"/>
              </a:xfrm>
              <a:custGeom>
                <a:avLst/>
                <a:gdLst/>
                <a:ahLst/>
                <a:cxnLst/>
                <a:rect l="l" t="t" r="r" b="b"/>
                <a:pathLst>
                  <a:path w="2185" h="523" extrusionOk="0">
                    <a:moveTo>
                      <a:pt x="119" y="1"/>
                    </a:moveTo>
                    <a:cubicBezTo>
                      <a:pt x="24" y="148"/>
                      <a:pt x="0" y="304"/>
                      <a:pt x="85" y="465"/>
                    </a:cubicBezTo>
                    <a:cubicBezTo>
                      <a:pt x="106" y="502"/>
                      <a:pt x="177" y="523"/>
                      <a:pt x="290" y="523"/>
                    </a:cubicBezTo>
                    <a:cubicBezTo>
                      <a:pt x="683" y="523"/>
                      <a:pt x="1549" y="288"/>
                      <a:pt x="2184" y="1"/>
                    </a:cubicBezTo>
                    <a:close/>
                  </a:path>
                </a:pathLst>
              </a:custGeom>
              <a:solidFill>
                <a:srgbClr val="030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2"/>
              <p:cNvSpPr/>
              <p:nvPr/>
            </p:nvSpPr>
            <p:spPr>
              <a:xfrm flipH="1">
                <a:off x="7216079" y="1534056"/>
                <a:ext cx="69443" cy="34309"/>
              </a:xfrm>
              <a:custGeom>
                <a:avLst/>
                <a:gdLst/>
                <a:ahLst/>
                <a:cxnLst/>
                <a:rect l="l" t="t" r="r" b="b"/>
                <a:pathLst>
                  <a:path w="1182" h="584" extrusionOk="0">
                    <a:moveTo>
                      <a:pt x="1" y="1"/>
                    </a:moveTo>
                    <a:cubicBezTo>
                      <a:pt x="4" y="322"/>
                      <a:pt x="267" y="584"/>
                      <a:pt x="590" y="584"/>
                    </a:cubicBezTo>
                    <a:cubicBezTo>
                      <a:pt x="915" y="584"/>
                      <a:pt x="1178" y="322"/>
                      <a:pt x="11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2"/>
              <p:cNvSpPr/>
              <p:nvPr/>
            </p:nvSpPr>
            <p:spPr>
              <a:xfrm flipH="1">
                <a:off x="7205268" y="1533058"/>
                <a:ext cx="147051" cy="1057"/>
              </a:xfrm>
              <a:custGeom>
                <a:avLst/>
                <a:gdLst/>
                <a:ahLst/>
                <a:cxnLst/>
                <a:rect l="l" t="t" r="r" b="b"/>
                <a:pathLst>
                  <a:path w="2503" h="18" extrusionOk="0">
                    <a:moveTo>
                      <a:pt x="0" y="0"/>
                    </a:moveTo>
                    <a:lnTo>
                      <a:pt x="0" y="18"/>
                    </a:lnTo>
                    <a:lnTo>
                      <a:pt x="2502" y="18"/>
                    </a:lnTo>
                    <a:lnTo>
                      <a:pt x="2502" y="0"/>
                    </a:lnTo>
                    <a:close/>
                  </a:path>
                </a:pathLst>
              </a:custGeom>
              <a:solidFill>
                <a:srgbClr val="BF837F"/>
              </a:solidFill>
              <a:ln w="9525" cap="flat" cmpd="sng">
                <a:solidFill>
                  <a:srgbClr val="BF837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2"/>
              <p:cNvSpPr/>
              <p:nvPr/>
            </p:nvSpPr>
            <p:spPr>
              <a:xfrm flipH="1">
                <a:off x="6740621" y="1412329"/>
                <a:ext cx="287405" cy="298672"/>
              </a:xfrm>
              <a:custGeom>
                <a:avLst/>
                <a:gdLst/>
                <a:ahLst/>
                <a:cxnLst/>
                <a:rect l="l" t="t" r="r" b="b"/>
                <a:pathLst>
                  <a:path w="4892" h="5084" extrusionOk="0">
                    <a:moveTo>
                      <a:pt x="529" y="338"/>
                    </a:moveTo>
                    <a:cubicBezTo>
                      <a:pt x="1041" y="338"/>
                      <a:pt x="2008" y="362"/>
                      <a:pt x="2861" y="382"/>
                    </a:cubicBezTo>
                    <a:cubicBezTo>
                      <a:pt x="3533" y="400"/>
                      <a:pt x="4113" y="417"/>
                      <a:pt x="4343" y="417"/>
                    </a:cubicBezTo>
                    <a:cubicBezTo>
                      <a:pt x="4384" y="417"/>
                      <a:pt x="4404" y="431"/>
                      <a:pt x="4417" y="444"/>
                    </a:cubicBezTo>
                    <a:cubicBezTo>
                      <a:pt x="4551" y="591"/>
                      <a:pt x="4516" y="1168"/>
                      <a:pt x="4489" y="1629"/>
                    </a:cubicBezTo>
                    <a:cubicBezTo>
                      <a:pt x="4472" y="1865"/>
                      <a:pt x="4458" y="2110"/>
                      <a:pt x="4458" y="2339"/>
                    </a:cubicBezTo>
                    <a:cubicBezTo>
                      <a:pt x="4458" y="2585"/>
                      <a:pt x="4407" y="4725"/>
                      <a:pt x="2602" y="4749"/>
                    </a:cubicBezTo>
                    <a:cubicBezTo>
                      <a:pt x="2583" y="4749"/>
                      <a:pt x="2564" y="4750"/>
                      <a:pt x="2546" y="4750"/>
                    </a:cubicBezTo>
                    <a:cubicBezTo>
                      <a:pt x="1194" y="4750"/>
                      <a:pt x="545" y="4158"/>
                      <a:pt x="451" y="2840"/>
                    </a:cubicBezTo>
                    <a:cubicBezTo>
                      <a:pt x="341" y="1257"/>
                      <a:pt x="437" y="482"/>
                      <a:pt x="529" y="338"/>
                    </a:cubicBezTo>
                    <a:close/>
                    <a:moveTo>
                      <a:pt x="499" y="1"/>
                    </a:moveTo>
                    <a:cubicBezTo>
                      <a:pt x="444" y="1"/>
                      <a:pt x="369" y="18"/>
                      <a:pt x="297" y="96"/>
                    </a:cubicBezTo>
                    <a:cubicBezTo>
                      <a:pt x="1" y="420"/>
                      <a:pt x="58" y="1970"/>
                      <a:pt x="124" y="2865"/>
                    </a:cubicBezTo>
                    <a:cubicBezTo>
                      <a:pt x="229" y="4356"/>
                      <a:pt x="1021" y="5083"/>
                      <a:pt x="2550" y="5083"/>
                    </a:cubicBezTo>
                    <a:lnTo>
                      <a:pt x="2608" y="5083"/>
                    </a:lnTo>
                    <a:cubicBezTo>
                      <a:pt x="4216" y="5066"/>
                      <a:pt x="4789" y="3592"/>
                      <a:pt x="4789" y="2339"/>
                    </a:cubicBezTo>
                    <a:cubicBezTo>
                      <a:pt x="4789" y="2120"/>
                      <a:pt x="4803" y="1882"/>
                      <a:pt x="4817" y="1649"/>
                    </a:cubicBezTo>
                    <a:cubicBezTo>
                      <a:pt x="4858" y="1014"/>
                      <a:pt x="4892" y="468"/>
                      <a:pt x="4657" y="215"/>
                    </a:cubicBezTo>
                    <a:cubicBezTo>
                      <a:pt x="4578" y="127"/>
                      <a:pt x="4469" y="79"/>
                      <a:pt x="4343" y="79"/>
                    </a:cubicBezTo>
                    <a:cubicBezTo>
                      <a:pt x="4117" y="79"/>
                      <a:pt x="3540" y="65"/>
                      <a:pt x="2868" y="48"/>
                    </a:cubicBezTo>
                    <a:cubicBezTo>
                      <a:pt x="1994" y="28"/>
                      <a:pt x="1004" y="1"/>
                      <a:pt x="499" y="1"/>
                    </a:cubicBezTo>
                    <a:close/>
                  </a:path>
                </a:pathLst>
              </a:custGeom>
              <a:solidFill>
                <a:srgbClr val="D6B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2"/>
              <p:cNvSpPr/>
              <p:nvPr/>
            </p:nvSpPr>
            <p:spPr>
              <a:xfrm flipH="1">
                <a:off x="7060036" y="1395292"/>
                <a:ext cx="400969" cy="324521"/>
              </a:xfrm>
              <a:custGeom>
                <a:avLst/>
                <a:gdLst/>
                <a:ahLst/>
                <a:cxnLst/>
                <a:rect l="l" t="t" r="r" b="b"/>
                <a:pathLst>
                  <a:path w="6825" h="5524" extrusionOk="0">
                    <a:moveTo>
                      <a:pt x="5725" y="304"/>
                    </a:moveTo>
                    <a:cubicBezTo>
                      <a:pt x="6005" y="304"/>
                      <a:pt x="6336" y="365"/>
                      <a:pt x="6336" y="666"/>
                    </a:cubicBezTo>
                    <a:cubicBezTo>
                      <a:pt x="6336" y="704"/>
                      <a:pt x="6342" y="768"/>
                      <a:pt x="6347" y="861"/>
                    </a:cubicBezTo>
                    <a:cubicBezTo>
                      <a:pt x="6388" y="1526"/>
                      <a:pt x="6514" y="3557"/>
                      <a:pt x="5537" y="4595"/>
                    </a:cubicBezTo>
                    <a:cubicBezTo>
                      <a:pt x="5148" y="5011"/>
                      <a:pt x="4612" y="5224"/>
                      <a:pt x="3950" y="5224"/>
                    </a:cubicBezTo>
                    <a:cubicBezTo>
                      <a:pt x="912" y="5224"/>
                      <a:pt x="300" y="4209"/>
                      <a:pt x="300" y="2574"/>
                    </a:cubicBezTo>
                    <a:lnTo>
                      <a:pt x="300" y="891"/>
                    </a:lnTo>
                    <a:cubicBezTo>
                      <a:pt x="300" y="461"/>
                      <a:pt x="594" y="304"/>
                      <a:pt x="782" y="304"/>
                    </a:cubicBezTo>
                    <a:close/>
                    <a:moveTo>
                      <a:pt x="782" y="1"/>
                    </a:moveTo>
                    <a:cubicBezTo>
                      <a:pt x="458" y="1"/>
                      <a:pt x="1" y="277"/>
                      <a:pt x="1" y="891"/>
                    </a:cubicBezTo>
                    <a:lnTo>
                      <a:pt x="1" y="2574"/>
                    </a:lnTo>
                    <a:cubicBezTo>
                      <a:pt x="1" y="4671"/>
                      <a:pt x="1144" y="5523"/>
                      <a:pt x="3950" y="5523"/>
                    </a:cubicBezTo>
                    <a:cubicBezTo>
                      <a:pt x="4701" y="5523"/>
                      <a:pt x="5309" y="5281"/>
                      <a:pt x="5759" y="4803"/>
                    </a:cubicBezTo>
                    <a:cubicBezTo>
                      <a:pt x="6824" y="3667"/>
                      <a:pt x="6691" y="1540"/>
                      <a:pt x="6646" y="840"/>
                    </a:cubicBezTo>
                    <a:cubicBezTo>
                      <a:pt x="6643" y="758"/>
                      <a:pt x="6640" y="700"/>
                      <a:pt x="6640" y="666"/>
                    </a:cubicBezTo>
                    <a:cubicBezTo>
                      <a:pt x="6640" y="250"/>
                      <a:pt x="6298" y="1"/>
                      <a:pt x="5725" y="1"/>
                    </a:cubicBezTo>
                    <a:close/>
                  </a:path>
                </a:pathLst>
              </a:custGeom>
              <a:solidFill>
                <a:srgbClr val="D6B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2"/>
              <p:cNvSpPr/>
              <p:nvPr/>
            </p:nvSpPr>
            <p:spPr>
              <a:xfrm flipH="1">
                <a:off x="6737801" y="1415149"/>
                <a:ext cx="282235" cy="288450"/>
              </a:xfrm>
              <a:custGeom>
                <a:avLst/>
                <a:gdLst/>
                <a:ahLst/>
                <a:cxnLst/>
                <a:rect l="l" t="t" r="r" b="b"/>
                <a:pathLst>
                  <a:path w="4804" h="4910" extrusionOk="0">
                    <a:moveTo>
                      <a:pt x="520" y="328"/>
                    </a:moveTo>
                    <a:cubicBezTo>
                      <a:pt x="1021" y="328"/>
                      <a:pt x="1970" y="352"/>
                      <a:pt x="2810" y="372"/>
                    </a:cubicBezTo>
                    <a:cubicBezTo>
                      <a:pt x="3469" y="389"/>
                      <a:pt x="4043" y="403"/>
                      <a:pt x="4268" y="403"/>
                    </a:cubicBezTo>
                    <a:cubicBezTo>
                      <a:pt x="4305" y="403"/>
                      <a:pt x="4326" y="413"/>
                      <a:pt x="4339" y="430"/>
                    </a:cubicBezTo>
                    <a:cubicBezTo>
                      <a:pt x="4473" y="570"/>
                      <a:pt x="4435" y="1127"/>
                      <a:pt x="4407" y="1574"/>
                    </a:cubicBezTo>
                    <a:cubicBezTo>
                      <a:pt x="4394" y="1803"/>
                      <a:pt x="4380" y="2039"/>
                      <a:pt x="4380" y="2260"/>
                    </a:cubicBezTo>
                    <a:cubicBezTo>
                      <a:pt x="4380" y="2496"/>
                      <a:pt x="4330" y="4564"/>
                      <a:pt x="2558" y="4585"/>
                    </a:cubicBezTo>
                    <a:cubicBezTo>
                      <a:pt x="2538" y="4585"/>
                      <a:pt x="2518" y="4585"/>
                      <a:pt x="2498" y="4585"/>
                    </a:cubicBezTo>
                    <a:cubicBezTo>
                      <a:pt x="1173" y="4585"/>
                      <a:pt x="535" y="4013"/>
                      <a:pt x="445" y="2745"/>
                    </a:cubicBezTo>
                    <a:cubicBezTo>
                      <a:pt x="336" y="1212"/>
                      <a:pt x="427" y="468"/>
                      <a:pt x="520" y="328"/>
                    </a:cubicBezTo>
                    <a:close/>
                    <a:moveTo>
                      <a:pt x="489" y="0"/>
                    </a:moveTo>
                    <a:cubicBezTo>
                      <a:pt x="438" y="0"/>
                      <a:pt x="363" y="17"/>
                      <a:pt x="295" y="93"/>
                    </a:cubicBezTo>
                    <a:cubicBezTo>
                      <a:pt x="1" y="407"/>
                      <a:pt x="59" y="1905"/>
                      <a:pt x="120" y="2769"/>
                    </a:cubicBezTo>
                    <a:cubicBezTo>
                      <a:pt x="223" y="4210"/>
                      <a:pt x="1004" y="4909"/>
                      <a:pt x="2507" y="4909"/>
                    </a:cubicBezTo>
                    <a:lnTo>
                      <a:pt x="2561" y="4909"/>
                    </a:lnTo>
                    <a:cubicBezTo>
                      <a:pt x="4141" y="4892"/>
                      <a:pt x="4705" y="3472"/>
                      <a:pt x="4705" y="2260"/>
                    </a:cubicBezTo>
                    <a:cubicBezTo>
                      <a:pt x="4705" y="2048"/>
                      <a:pt x="4719" y="1817"/>
                      <a:pt x="4732" y="1595"/>
                    </a:cubicBezTo>
                    <a:cubicBezTo>
                      <a:pt x="4770" y="980"/>
                      <a:pt x="4804" y="451"/>
                      <a:pt x="4575" y="208"/>
                    </a:cubicBezTo>
                    <a:cubicBezTo>
                      <a:pt x="4497" y="123"/>
                      <a:pt x="4387" y="79"/>
                      <a:pt x="4268" y="79"/>
                    </a:cubicBezTo>
                    <a:cubicBezTo>
                      <a:pt x="4046" y="79"/>
                      <a:pt x="3476" y="62"/>
                      <a:pt x="2817" y="48"/>
                    </a:cubicBezTo>
                    <a:cubicBezTo>
                      <a:pt x="1960" y="27"/>
                      <a:pt x="987" y="0"/>
                      <a:pt x="489" y="0"/>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2"/>
              <p:cNvSpPr/>
              <p:nvPr/>
            </p:nvSpPr>
            <p:spPr>
              <a:xfrm flipH="1">
                <a:off x="7052281" y="1398288"/>
                <a:ext cx="393684" cy="318705"/>
              </a:xfrm>
              <a:custGeom>
                <a:avLst/>
                <a:gdLst/>
                <a:ahLst/>
                <a:cxnLst/>
                <a:rect l="l" t="t" r="r" b="b"/>
                <a:pathLst>
                  <a:path w="6701" h="5425" extrusionOk="0">
                    <a:moveTo>
                      <a:pt x="5623" y="298"/>
                    </a:moveTo>
                    <a:cubicBezTo>
                      <a:pt x="5899" y="298"/>
                      <a:pt x="6223" y="359"/>
                      <a:pt x="6223" y="653"/>
                    </a:cubicBezTo>
                    <a:cubicBezTo>
                      <a:pt x="6223" y="690"/>
                      <a:pt x="6227" y="755"/>
                      <a:pt x="6234" y="843"/>
                    </a:cubicBezTo>
                    <a:cubicBezTo>
                      <a:pt x="6275" y="1499"/>
                      <a:pt x="6398" y="3493"/>
                      <a:pt x="5438" y="4513"/>
                    </a:cubicBezTo>
                    <a:cubicBezTo>
                      <a:pt x="5056" y="4919"/>
                      <a:pt x="4530" y="5127"/>
                      <a:pt x="3879" y="5127"/>
                    </a:cubicBezTo>
                    <a:cubicBezTo>
                      <a:pt x="895" y="5127"/>
                      <a:pt x="294" y="4131"/>
                      <a:pt x="294" y="2526"/>
                    </a:cubicBezTo>
                    <a:lnTo>
                      <a:pt x="294" y="871"/>
                    </a:lnTo>
                    <a:cubicBezTo>
                      <a:pt x="294" y="451"/>
                      <a:pt x="584" y="298"/>
                      <a:pt x="769" y="298"/>
                    </a:cubicBezTo>
                    <a:close/>
                    <a:moveTo>
                      <a:pt x="769" y="0"/>
                    </a:moveTo>
                    <a:cubicBezTo>
                      <a:pt x="447" y="0"/>
                      <a:pt x="0" y="270"/>
                      <a:pt x="0" y="871"/>
                    </a:cubicBezTo>
                    <a:lnTo>
                      <a:pt x="0" y="2526"/>
                    </a:lnTo>
                    <a:cubicBezTo>
                      <a:pt x="0" y="4585"/>
                      <a:pt x="1123" y="5425"/>
                      <a:pt x="3879" y="5425"/>
                    </a:cubicBezTo>
                    <a:cubicBezTo>
                      <a:pt x="4616" y="5425"/>
                      <a:pt x="5213" y="5186"/>
                      <a:pt x="5656" y="4715"/>
                    </a:cubicBezTo>
                    <a:cubicBezTo>
                      <a:pt x="6701" y="3602"/>
                      <a:pt x="6571" y="1510"/>
                      <a:pt x="6530" y="823"/>
                    </a:cubicBezTo>
                    <a:cubicBezTo>
                      <a:pt x="6524" y="744"/>
                      <a:pt x="6521" y="687"/>
                      <a:pt x="6521" y="653"/>
                    </a:cubicBezTo>
                    <a:cubicBezTo>
                      <a:pt x="6521" y="243"/>
                      <a:pt x="6186" y="0"/>
                      <a:pt x="5623" y="0"/>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2"/>
              <p:cNvSpPr/>
              <p:nvPr/>
            </p:nvSpPr>
            <p:spPr>
              <a:xfrm flipH="1">
                <a:off x="6957408" y="1521190"/>
                <a:ext cx="86480" cy="109564"/>
              </a:xfrm>
              <a:custGeom>
                <a:avLst/>
                <a:gdLst/>
                <a:ahLst/>
                <a:cxnLst/>
                <a:rect l="l" t="t" r="r" b="b"/>
                <a:pathLst>
                  <a:path w="1472" h="1865" extrusionOk="0">
                    <a:moveTo>
                      <a:pt x="14" y="1"/>
                    </a:moveTo>
                    <a:lnTo>
                      <a:pt x="14" y="1"/>
                    </a:lnTo>
                    <a:cubicBezTo>
                      <a:pt x="0" y="72"/>
                      <a:pt x="57" y="1213"/>
                      <a:pt x="115" y="1213"/>
                    </a:cubicBezTo>
                    <a:cubicBezTo>
                      <a:pt x="115" y="1213"/>
                      <a:pt x="116" y="1213"/>
                      <a:pt x="117" y="1213"/>
                    </a:cubicBezTo>
                    <a:cubicBezTo>
                      <a:pt x="132" y="1206"/>
                      <a:pt x="198" y="1165"/>
                      <a:pt x="290" y="1117"/>
                    </a:cubicBezTo>
                    <a:lnTo>
                      <a:pt x="290" y="1117"/>
                    </a:lnTo>
                    <a:lnTo>
                      <a:pt x="14" y="1"/>
                    </a:lnTo>
                    <a:close/>
                    <a:moveTo>
                      <a:pt x="844" y="950"/>
                    </a:moveTo>
                    <a:cubicBezTo>
                      <a:pt x="651" y="950"/>
                      <a:pt x="437" y="1042"/>
                      <a:pt x="290" y="1117"/>
                    </a:cubicBezTo>
                    <a:lnTo>
                      <a:pt x="290" y="1117"/>
                    </a:lnTo>
                    <a:lnTo>
                      <a:pt x="475" y="1865"/>
                    </a:lnTo>
                    <a:cubicBezTo>
                      <a:pt x="475" y="1865"/>
                      <a:pt x="1472" y="1571"/>
                      <a:pt x="1196" y="1131"/>
                    </a:cubicBezTo>
                    <a:cubicBezTo>
                      <a:pt x="1110" y="997"/>
                      <a:pt x="983" y="950"/>
                      <a:pt x="844" y="950"/>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2"/>
              <p:cNvSpPr/>
              <p:nvPr/>
            </p:nvSpPr>
            <p:spPr>
              <a:xfrm flipH="1">
                <a:off x="6970451" y="1521190"/>
                <a:ext cx="73026" cy="109740"/>
              </a:xfrm>
              <a:custGeom>
                <a:avLst/>
                <a:gdLst/>
                <a:ahLst/>
                <a:cxnLst/>
                <a:rect l="l" t="t" r="r" b="b"/>
                <a:pathLst>
                  <a:path w="1243" h="1868" extrusionOk="0">
                    <a:moveTo>
                      <a:pt x="1" y="1"/>
                    </a:moveTo>
                    <a:lnTo>
                      <a:pt x="1" y="45"/>
                    </a:lnTo>
                    <a:cubicBezTo>
                      <a:pt x="1" y="158"/>
                      <a:pt x="10" y="451"/>
                      <a:pt x="31" y="714"/>
                    </a:cubicBezTo>
                    <a:cubicBezTo>
                      <a:pt x="42" y="848"/>
                      <a:pt x="51" y="971"/>
                      <a:pt x="62" y="1063"/>
                    </a:cubicBezTo>
                    <a:cubicBezTo>
                      <a:pt x="69" y="1107"/>
                      <a:pt x="75" y="1148"/>
                      <a:pt x="83" y="1172"/>
                    </a:cubicBezTo>
                    <a:cubicBezTo>
                      <a:pt x="86" y="1186"/>
                      <a:pt x="89" y="1196"/>
                      <a:pt x="92" y="1203"/>
                    </a:cubicBezTo>
                    <a:cubicBezTo>
                      <a:pt x="92" y="1209"/>
                      <a:pt x="96" y="1209"/>
                      <a:pt x="96" y="1213"/>
                    </a:cubicBezTo>
                    <a:cubicBezTo>
                      <a:pt x="100" y="1217"/>
                      <a:pt x="103" y="1217"/>
                      <a:pt x="106" y="1217"/>
                    </a:cubicBezTo>
                    <a:lnTo>
                      <a:pt x="110" y="1217"/>
                    </a:lnTo>
                    <a:cubicBezTo>
                      <a:pt x="116" y="1217"/>
                      <a:pt x="127" y="1209"/>
                      <a:pt x="141" y="1199"/>
                    </a:cubicBezTo>
                    <a:cubicBezTo>
                      <a:pt x="192" y="1172"/>
                      <a:pt x="297" y="1110"/>
                      <a:pt x="423" y="1056"/>
                    </a:cubicBezTo>
                    <a:cubicBezTo>
                      <a:pt x="550" y="1001"/>
                      <a:pt x="700" y="954"/>
                      <a:pt x="837" y="954"/>
                    </a:cubicBezTo>
                    <a:cubicBezTo>
                      <a:pt x="973" y="954"/>
                      <a:pt x="1099" y="1001"/>
                      <a:pt x="1181" y="1135"/>
                    </a:cubicBezTo>
                    <a:cubicBezTo>
                      <a:pt x="1216" y="1189"/>
                      <a:pt x="1233" y="1237"/>
                      <a:pt x="1233" y="1288"/>
                    </a:cubicBezTo>
                    <a:cubicBezTo>
                      <a:pt x="1233" y="1373"/>
                      <a:pt x="1185" y="1452"/>
                      <a:pt x="1113" y="1524"/>
                    </a:cubicBezTo>
                    <a:cubicBezTo>
                      <a:pt x="1008" y="1626"/>
                      <a:pt x="844" y="1712"/>
                      <a:pt x="710" y="1770"/>
                    </a:cubicBezTo>
                    <a:cubicBezTo>
                      <a:pt x="642" y="1797"/>
                      <a:pt x="581" y="1820"/>
                      <a:pt x="540" y="1834"/>
                    </a:cubicBezTo>
                    <a:cubicBezTo>
                      <a:pt x="516" y="1844"/>
                      <a:pt x="499" y="1848"/>
                      <a:pt x="485" y="1852"/>
                    </a:cubicBezTo>
                    <a:cubicBezTo>
                      <a:pt x="475" y="1858"/>
                      <a:pt x="468" y="1858"/>
                      <a:pt x="468" y="1858"/>
                    </a:cubicBezTo>
                    <a:lnTo>
                      <a:pt x="472" y="1868"/>
                    </a:lnTo>
                    <a:cubicBezTo>
                      <a:pt x="472" y="1868"/>
                      <a:pt x="663" y="1814"/>
                      <a:pt x="853" y="1712"/>
                    </a:cubicBezTo>
                    <a:cubicBezTo>
                      <a:pt x="953" y="1660"/>
                      <a:pt x="1048" y="1602"/>
                      <a:pt x="1120" y="1530"/>
                    </a:cubicBezTo>
                    <a:cubicBezTo>
                      <a:pt x="1192" y="1458"/>
                      <a:pt x="1243" y="1376"/>
                      <a:pt x="1243" y="1288"/>
                    </a:cubicBezTo>
                    <a:cubicBezTo>
                      <a:pt x="1243" y="1237"/>
                      <a:pt x="1226" y="1182"/>
                      <a:pt x="1192" y="1127"/>
                    </a:cubicBezTo>
                    <a:cubicBezTo>
                      <a:pt x="1107" y="991"/>
                      <a:pt x="976" y="943"/>
                      <a:pt x="837" y="943"/>
                    </a:cubicBezTo>
                    <a:cubicBezTo>
                      <a:pt x="677" y="943"/>
                      <a:pt x="505" y="1008"/>
                      <a:pt x="366" y="1069"/>
                    </a:cubicBezTo>
                    <a:cubicBezTo>
                      <a:pt x="297" y="1104"/>
                      <a:pt x="236" y="1135"/>
                      <a:pt x="192" y="1162"/>
                    </a:cubicBezTo>
                    <a:cubicBezTo>
                      <a:pt x="168" y="1172"/>
                      <a:pt x="151" y="1182"/>
                      <a:pt x="137" y="1192"/>
                    </a:cubicBezTo>
                    <a:cubicBezTo>
                      <a:pt x="120" y="1199"/>
                      <a:pt x="110" y="1206"/>
                      <a:pt x="106" y="1206"/>
                    </a:cubicBezTo>
                    <a:cubicBezTo>
                      <a:pt x="103" y="1206"/>
                      <a:pt x="100" y="1199"/>
                      <a:pt x="100" y="1192"/>
                    </a:cubicBezTo>
                    <a:cubicBezTo>
                      <a:pt x="86" y="1159"/>
                      <a:pt x="75" y="1083"/>
                      <a:pt x="65" y="987"/>
                    </a:cubicBezTo>
                    <a:cubicBezTo>
                      <a:pt x="34" y="694"/>
                      <a:pt x="10" y="202"/>
                      <a:pt x="10" y="45"/>
                    </a:cubicBezTo>
                    <a:lnTo>
                      <a:pt x="10" y="4"/>
                    </a:lnTo>
                    <a:lnTo>
                      <a:pt x="1" y="1"/>
                    </a:lnTo>
                    <a:close/>
                  </a:path>
                </a:pathLst>
              </a:custGeom>
              <a:solidFill>
                <a:srgbClr val="B26E47"/>
              </a:solidFill>
              <a:ln w="9525" cap="flat" cmpd="sng">
                <a:solidFill>
                  <a:srgbClr val="C6856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2"/>
              <p:cNvSpPr/>
              <p:nvPr/>
            </p:nvSpPr>
            <p:spPr>
              <a:xfrm flipH="1">
                <a:off x="7447724" y="1532881"/>
                <a:ext cx="130190" cy="110328"/>
              </a:xfrm>
              <a:custGeom>
                <a:avLst/>
                <a:gdLst/>
                <a:ahLst/>
                <a:cxnLst/>
                <a:rect l="l" t="t" r="r" b="b"/>
                <a:pathLst>
                  <a:path w="2216" h="1878" extrusionOk="0">
                    <a:moveTo>
                      <a:pt x="2062" y="0"/>
                    </a:moveTo>
                    <a:lnTo>
                      <a:pt x="1" y="1382"/>
                    </a:lnTo>
                    <a:lnTo>
                      <a:pt x="236" y="1878"/>
                    </a:lnTo>
                    <a:lnTo>
                      <a:pt x="2216" y="260"/>
                    </a:lnTo>
                    <a:lnTo>
                      <a:pt x="2062" y="0"/>
                    </a:lnTo>
                    <a:close/>
                  </a:path>
                </a:pathLst>
              </a:custGeom>
              <a:solidFill>
                <a:srgbClr val="D6B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2"/>
              <p:cNvSpPr/>
              <p:nvPr/>
            </p:nvSpPr>
            <p:spPr>
              <a:xfrm flipH="1">
                <a:off x="7004702" y="1530473"/>
                <a:ext cx="66270" cy="2232"/>
              </a:xfrm>
              <a:custGeom>
                <a:avLst/>
                <a:gdLst/>
                <a:ahLst/>
                <a:cxnLst/>
                <a:rect l="l" t="t" r="r" b="b"/>
                <a:pathLst>
                  <a:path w="1128" h="38" extrusionOk="0">
                    <a:moveTo>
                      <a:pt x="1" y="0"/>
                    </a:moveTo>
                    <a:lnTo>
                      <a:pt x="1" y="38"/>
                    </a:lnTo>
                    <a:lnTo>
                      <a:pt x="1127" y="38"/>
                    </a:lnTo>
                    <a:lnTo>
                      <a:pt x="1127" y="0"/>
                    </a:ln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2"/>
              <p:cNvSpPr/>
              <p:nvPr/>
            </p:nvSpPr>
            <p:spPr>
              <a:xfrm flipH="1">
                <a:off x="6750027" y="1434712"/>
                <a:ext cx="9576" cy="15568"/>
              </a:xfrm>
              <a:custGeom>
                <a:avLst/>
                <a:gdLst/>
                <a:ahLst/>
                <a:cxnLst/>
                <a:rect l="l" t="t" r="r" b="b"/>
                <a:pathLst>
                  <a:path w="163" h="265" extrusionOk="0">
                    <a:moveTo>
                      <a:pt x="9" y="1"/>
                    </a:moveTo>
                    <a:cubicBezTo>
                      <a:pt x="4" y="1"/>
                      <a:pt x="0" y="6"/>
                      <a:pt x="6" y="9"/>
                    </a:cubicBezTo>
                    <a:cubicBezTo>
                      <a:pt x="84" y="70"/>
                      <a:pt x="135" y="159"/>
                      <a:pt x="152" y="261"/>
                    </a:cubicBezTo>
                    <a:cubicBezTo>
                      <a:pt x="152" y="264"/>
                      <a:pt x="154" y="265"/>
                      <a:pt x="156" y="265"/>
                    </a:cubicBezTo>
                    <a:cubicBezTo>
                      <a:pt x="159" y="265"/>
                      <a:pt x="163" y="262"/>
                      <a:pt x="163" y="258"/>
                    </a:cubicBezTo>
                    <a:cubicBezTo>
                      <a:pt x="146" y="155"/>
                      <a:pt x="94" y="67"/>
                      <a:pt x="12" y="1"/>
                    </a:cubicBezTo>
                    <a:cubicBezTo>
                      <a:pt x="11" y="1"/>
                      <a:pt x="10" y="1"/>
                      <a:pt x="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2"/>
              <p:cNvSpPr/>
              <p:nvPr/>
            </p:nvSpPr>
            <p:spPr>
              <a:xfrm flipH="1">
                <a:off x="6748617" y="1463675"/>
                <a:ext cx="705" cy="470"/>
              </a:xfrm>
              <a:custGeom>
                <a:avLst/>
                <a:gdLst/>
                <a:ahLst/>
                <a:cxnLst/>
                <a:rect l="l" t="t" r="r" b="b"/>
                <a:pathLst>
                  <a:path w="12" h="8" extrusionOk="0">
                    <a:moveTo>
                      <a:pt x="8" y="0"/>
                    </a:moveTo>
                    <a:cubicBezTo>
                      <a:pt x="1" y="0"/>
                      <a:pt x="1" y="7"/>
                      <a:pt x="8" y="7"/>
                    </a:cubicBezTo>
                    <a:cubicBezTo>
                      <a:pt x="12" y="7"/>
                      <a:pt x="12" y="0"/>
                      <a:pt x="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2"/>
              <p:cNvSpPr/>
              <p:nvPr/>
            </p:nvSpPr>
            <p:spPr>
              <a:xfrm flipH="1">
                <a:off x="7009425" y="1514750"/>
                <a:ext cx="50600" cy="6225"/>
              </a:xfrm>
              <a:custGeom>
                <a:avLst/>
                <a:gdLst/>
                <a:ahLst/>
                <a:cxnLst/>
                <a:rect l="l" t="t" r="r" b="b"/>
                <a:pathLst>
                  <a:path w="520" h="17" extrusionOk="0">
                    <a:moveTo>
                      <a:pt x="150" y="1"/>
                    </a:moveTo>
                    <a:cubicBezTo>
                      <a:pt x="103" y="1"/>
                      <a:pt x="55" y="1"/>
                      <a:pt x="7" y="2"/>
                    </a:cubicBezTo>
                    <a:cubicBezTo>
                      <a:pt x="0" y="2"/>
                      <a:pt x="0" y="13"/>
                      <a:pt x="7" y="13"/>
                    </a:cubicBezTo>
                    <a:cubicBezTo>
                      <a:pt x="76" y="11"/>
                      <a:pt x="145" y="11"/>
                      <a:pt x="215" y="11"/>
                    </a:cubicBezTo>
                    <a:cubicBezTo>
                      <a:pt x="313" y="11"/>
                      <a:pt x="412" y="12"/>
                      <a:pt x="513" y="16"/>
                    </a:cubicBezTo>
                    <a:cubicBezTo>
                      <a:pt x="519" y="16"/>
                      <a:pt x="519" y="6"/>
                      <a:pt x="513" y="6"/>
                    </a:cubicBezTo>
                    <a:cubicBezTo>
                      <a:pt x="390" y="3"/>
                      <a:pt x="270" y="1"/>
                      <a:pt x="150" y="1"/>
                    </a:cubicBezTo>
                    <a:close/>
                  </a:path>
                </a:pathLst>
              </a:custGeom>
              <a:solidFill>
                <a:srgbClr val="FAE07F"/>
              </a:solidFill>
              <a:ln w="28575" cap="flat" cmpd="sng">
                <a:solidFill>
                  <a:srgbClr val="FAE07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2"/>
              <p:cNvSpPr/>
              <p:nvPr/>
            </p:nvSpPr>
            <p:spPr>
              <a:xfrm flipH="1">
                <a:off x="7071265" y="1448636"/>
                <a:ext cx="881" cy="646"/>
              </a:xfrm>
              <a:custGeom>
                <a:avLst/>
                <a:gdLst/>
                <a:ahLst/>
                <a:cxnLst/>
                <a:rect l="l" t="t" r="r" b="b"/>
                <a:pathLst>
                  <a:path w="15" h="11" extrusionOk="0">
                    <a:moveTo>
                      <a:pt x="7" y="0"/>
                    </a:moveTo>
                    <a:cubicBezTo>
                      <a:pt x="0" y="0"/>
                      <a:pt x="0" y="10"/>
                      <a:pt x="7" y="10"/>
                    </a:cubicBezTo>
                    <a:cubicBezTo>
                      <a:pt x="14" y="10"/>
                      <a:pt x="14" y="0"/>
                      <a:pt x="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2"/>
              <p:cNvSpPr/>
              <p:nvPr/>
            </p:nvSpPr>
            <p:spPr>
              <a:xfrm flipH="1">
                <a:off x="6802196" y="1471489"/>
                <a:ext cx="11632" cy="67031"/>
              </a:xfrm>
              <a:custGeom>
                <a:avLst/>
                <a:gdLst/>
                <a:ahLst/>
                <a:cxnLst/>
                <a:rect l="l" t="t" r="r" b="b"/>
                <a:pathLst>
                  <a:path w="198" h="1141" extrusionOk="0">
                    <a:moveTo>
                      <a:pt x="0" y="1"/>
                    </a:moveTo>
                    <a:lnTo>
                      <a:pt x="0" y="76"/>
                    </a:lnTo>
                    <a:cubicBezTo>
                      <a:pt x="41" y="151"/>
                      <a:pt x="72" y="236"/>
                      <a:pt x="92" y="322"/>
                    </a:cubicBezTo>
                    <a:cubicBezTo>
                      <a:pt x="160" y="581"/>
                      <a:pt x="160" y="854"/>
                      <a:pt x="144" y="1124"/>
                    </a:cubicBezTo>
                    <a:cubicBezTo>
                      <a:pt x="144" y="1134"/>
                      <a:pt x="154" y="1141"/>
                      <a:pt x="164" y="1141"/>
                    </a:cubicBezTo>
                    <a:cubicBezTo>
                      <a:pt x="171" y="1141"/>
                      <a:pt x="181" y="1134"/>
                      <a:pt x="181" y="1124"/>
                    </a:cubicBezTo>
                    <a:cubicBezTo>
                      <a:pt x="198" y="840"/>
                      <a:pt x="198" y="550"/>
                      <a:pt x="119" y="277"/>
                    </a:cubicBezTo>
                    <a:cubicBezTo>
                      <a:pt x="92" y="178"/>
                      <a:pt x="54" y="86"/>
                      <a:pt x="0" y="1"/>
                    </a:cubicBezTo>
                    <a:close/>
                  </a:path>
                </a:pathLst>
              </a:custGeom>
              <a:solidFill>
                <a:srgbClr val="ECF0F1"/>
              </a:solidFill>
              <a:ln w="9525" cap="flat" cmpd="sng">
                <a:solidFill>
                  <a:srgbClr val="F4E9D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2"/>
              <p:cNvSpPr/>
              <p:nvPr/>
            </p:nvSpPr>
            <p:spPr>
              <a:xfrm flipH="1">
                <a:off x="6800375" y="1572595"/>
                <a:ext cx="3055" cy="2232"/>
              </a:xfrm>
              <a:custGeom>
                <a:avLst/>
                <a:gdLst/>
                <a:ahLst/>
                <a:cxnLst/>
                <a:rect l="l" t="t" r="r" b="b"/>
                <a:pathLst>
                  <a:path w="52" h="38" extrusionOk="0">
                    <a:moveTo>
                      <a:pt x="28" y="0"/>
                    </a:moveTo>
                    <a:cubicBezTo>
                      <a:pt x="0" y="0"/>
                      <a:pt x="0" y="38"/>
                      <a:pt x="28" y="38"/>
                    </a:cubicBezTo>
                    <a:cubicBezTo>
                      <a:pt x="52" y="38"/>
                      <a:pt x="52" y="0"/>
                      <a:pt x="28" y="0"/>
                    </a:cubicBezTo>
                    <a:close/>
                  </a:path>
                </a:pathLst>
              </a:custGeom>
              <a:solidFill>
                <a:srgbClr val="EC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2"/>
              <p:cNvSpPr/>
              <p:nvPr/>
            </p:nvSpPr>
            <p:spPr>
              <a:xfrm flipH="1">
                <a:off x="7129015" y="1451221"/>
                <a:ext cx="25145" cy="78663"/>
              </a:xfrm>
              <a:custGeom>
                <a:avLst/>
                <a:gdLst/>
                <a:ahLst/>
                <a:cxnLst/>
                <a:rect l="l" t="t" r="r" b="b"/>
                <a:pathLst>
                  <a:path w="428" h="1339" extrusionOk="0">
                    <a:moveTo>
                      <a:pt x="24" y="1"/>
                    </a:moveTo>
                    <a:cubicBezTo>
                      <a:pt x="10" y="1"/>
                      <a:pt x="0" y="24"/>
                      <a:pt x="13" y="38"/>
                    </a:cubicBezTo>
                    <a:cubicBezTo>
                      <a:pt x="181" y="147"/>
                      <a:pt x="270" y="332"/>
                      <a:pt x="321" y="519"/>
                    </a:cubicBezTo>
                    <a:cubicBezTo>
                      <a:pt x="386" y="779"/>
                      <a:pt x="386" y="1056"/>
                      <a:pt x="372" y="1322"/>
                    </a:cubicBezTo>
                    <a:cubicBezTo>
                      <a:pt x="372" y="1335"/>
                      <a:pt x="379" y="1339"/>
                      <a:pt x="389" y="1339"/>
                    </a:cubicBezTo>
                    <a:cubicBezTo>
                      <a:pt x="399" y="1339"/>
                      <a:pt x="410" y="1335"/>
                      <a:pt x="410" y="1322"/>
                    </a:cubicBezTo>
                    <a:cubicBezTo>
                      <a:pt x="427" y="1042"/>
                      <a:pt x="423" y="749"/>
                      <a:pt x="349" y="475"/>
                    </a:cubicBezTo>
                    <a:cubicBezTo>
                      <a:pt x="294" y="291"/>
                      <a:pt x="198" y="114"/>
                      <a:pt x="34" y="4"/>
                    </a:cubicBezTo>
                    <a:cubicBezTo>
                      <a:pt x="31" y="1"/>
                      <a:pt x="27" y="1"/>
                      <a:pt x="24" y="1"/>
                    </a:cubicBezTo>
                    <a:close/>
                  </a:path>
                </a:pathLst>
              </a:custGeom>
              <a:solidFill>
                <a:srgbClr val="EBDED2"/>
              </a:solidFill>
              <a:ln w="9525" cap="flat" cmpd="sng">
                <a:solidFill>
                  <a:srgbClr val="F4E9D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2"/>
              <p:cNvSpPr/>
              <p:nvPr/>
            </p:nvSpPr>
            <p:spPr>
              <a:xfrm flipH="1">
                <a:off x="7127429" y="1563959"/>
                <a:ext cx="2879" cy="2291"/>
              </a:xfrm>
              <a:custGeom>
                <a:avLst/>
                <a:gdLst/>
                <a:ahLst/>
                <a:cxnLst/>
                <a:rect l="l" t="t" r="r" b="b"/>
                <a:pathLst>
                  <a:path w="49" h="39" extrusionOk="0">
                    <a:moveTo>
                      <a:pt x="24" y="0"/>
                    </a:moveTo>
                    <a:cubicBezTo>
                      <a:pt x="1" y="0"/>
                      <a:pt x="1" y="38"/>
                      <a:pt x="24" y="38"/>
                    </a:cubicBezTo>
                    <a:cubicBezTo>
                      <a:pt x="48" y="38"/>
                      <a:pt x="48" y="0"/>
                      <a:pt x="24" y="0"/>
                    </a:cubicBezTo>
                    <a:close/>
                  </a:path>
                </a:pathLst>
              </a:custGeom>
              <a:solidFill>
                <a:srgbClr val="EBD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2"/>
              <p:cNvSpPr/>
              <p:nvPr/>
            </p:nvSpPr>
            <p:spPr>
              <a:xfrm flipH="1">
                <a:off x="7577852" y="1566133"/>
                <a:ext cx="160916" cy="47997"/>
              </a:xfrm>
              <a:custGeom>
                <a:avLst/>
                <a:gdLst/>
                <a:ahLst/>
                <a:cxnLst/>
                <a:rect l="l" t="t" r="r" b="b"/>
                <a:pathLst>
                  <a:path w="2739" h="817" extrusionOk="0">
                    <a:moveTo>
                      <a:pt x="509" y="1"/>
                    </a:moveTo>
                    <a:cubicBezTo>
                      <a:pt x="347" y="1"/>
                      <a:pt x="177" y="12"/>
                      <a:pt x="1" y="38"/>
                    </a:cubicBezTo>
                    <a:lnTo>
                      <a:pt x="130" y="598"/>
                    </a:lnTo>
                    <a:cubicBezTo>
                      <a:pt x="130" y="598"/>
                      <a:pt x="596" y="409"/>
                      <a:pt x="1237" y="409"/>
                    </a:cubicBezTo>
                    <a:cubicBezTo>
                      <a:pt x="1685" y="409"/>
                      <a:pt x="2219" y="502"/>
                      <a:pt x="2739" y="816"/>
                    </a:cubicBezTo>
                    <a:cubicBezTo>
                      <a:pt x="2739" y="816"/>
                      <a:pt x="1881" y="1"/>
                      <a:pt x="509"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2"/>
              <p:cNvSpPr/>
              <p:nvPr/>
            </p:nvSpPr>
            <p:spPr>
              <a:xfrm flipH="1">
                <a:off x="7577844" y="2579666"/>
                <a:ext cx="542732" cy="678122"/>
              </a:xfrm>
              <a:custGeom>
                <a:avLst/>
                <a:gdLst/>
                <a:ahLst/>
                <a:cxnLst/>
                <a:rect l="l" t="t" r="r" b="b"/>
                <a:pathLst>
                  <a:path w="9238" h="11543" extrusionOk="0">
                    <a:moveTo>
                      <a:pt x="5479" y="1"/>
                    </a:moveTo>
                    <a:cubicBezTo>
                      <a:pt x="3874" y="1"/>
                      <a:pt x="1753" y="995"/>
                      <a:pt x="467" y="3527"/>
                    </a:cubicBezTo>
                    <a:cubicBezTo>
                      <a:pt x="0" y="4446"/>
                      <a:pt x="1045" y="9699"/>
                      <a:pt x="5513" y="11542"/>
                    </a:cubicBezTo>
                    <a:cubicBezTo>
                      <a:pt x="5513" y="11542"/>
                      <a:pt x="8807" y="7761"/>
                      <a:pt x="9238" y="6050"/>
                    </a:cubicBezTo>
                    <a:cubicBezTo>
                      <a:pt x="9238" y="6050"/>
                      <a:pt x="8264" y="3497"/>
                      <a:pt x="7606" y="1175"/>
                    </a:cubicBezTo>
                    <a:cubicBezTo>
                      <a:pt x="7399" y="447"/>
                      <a:pt x="6555" y="1"/>
                      <a:pt x="5479" y="1"/>
                    </a:cubicBezTo>
                    <a:close/>
                  </a:path>
                </a:pathLst>
              </a:custGeom>
              <a:solidFill>
                <a:srgbClr val="FF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2"/>
              <p:cNvSpPr/>
              <p:nvPr/>
            </p:nvSpPr>
            <p:spPr>
              <a:xfrm flipH="1">
                <a:off x="7588429" y="2885218"/>
                <a:ext cx="86950" cy="66032"/>
              </a:xfrm>
              <a:custGeom>
                <a:avLst/>
                <a:gdLst/>
                <a:ahLst/>
                <a:cxnLst/>
                <a:rect l="l" t="t" r="r" b="b"/>
                <a:pathLst>
                  <a:path w="1480" h="1124" extrusionOk="0">
                    <a:moveTo>
                      <a:pt x="1458" y="1"/>
                    </a:moveTo>
                    <a:cubicBezTo>
                      <a:pt x="1455" y="1"/>
                      <a:pt x="1453" y="1"/>
                      <a:pt x="1451" y="3"/>
                    </a:cubicBezTo>
                    <a:cubicBezTo>
                      <a:pt x="881" y="228"/>
                      <a:pt x="382" y="610"/>
                      <a:pt x="10" y="1098"/>
                    </a:cubicBezTo>
                    <a:cubicBezTo>
                      <a:pt x="1" y="1110"/>
                      <a:pt x="15" y="1124"/>
                      <a:pt x="29" y="1124"/>
                    </a:cubicBezTo>
                    <a:cubicBezTo>
                      <a:pt x="35" y="1124"/>
                      <a:pt x="41" y="1121"/>
                      <a:pt x="45" y="1115"/>
                    </a:cubicBezTo>
                    <a:cubicBezTo>
                      <a:pt x="410" y="638"/>
                      <a:pt x="902" y="262"/>
                      <a:pt x="1461" y="37"/>
                    </a:cubicBezTo>
                    <a:cubicBezTo>
                      <a:pt x="1479" y="31"/>
                      <a:pt x="1473" y="1"/>
                      <a:pt x="145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2"/>
              <p:cNvSpPr/>
              <p:nvPr/>
            </p:nvSpPr>
            <p:spPr>
              <a:xfrm flipH="1">
                <a:off x="7626614" y="2821182"/>
                <a:ext cx="168495" cy="80543"/>
              </a:xfrm>
              <a:custGeom>
                <a:avLst/>
                <a:gdLst/>
                <a:ahLst/>
                <a:cxnLst/>
                <a:rect l="l" t="t" r="r" b="b"/>
                <a:pathLst>
                  <a:path w="2868" h="1371" extrusionOk="0">
                    <a:moveTo>
                      <a:pt x="2847" y="0"/>
                    </a:moveTo>
                    <a:cubicBezTo>
                      <a:pt x="2846" y="0"/>
                      <a:pt x="2845" y="0"/>
                      <a:pt x="2844" y="1"/>
                    </a:cubicBezTo>
                    <a:cubicBezTo>
                      <a:pt x="2021" y="99"/>
                      <a:pt x="1226" y="406"/>
                      <a:pt x="553" y="891"/>
                    </a:cubicBezTo>
                    <a:cubicBezTo>
                      <a:pt x="362" y="1028"/>
                      <a:pt x="181" y="1178"/>
                      <a:pt x="14" y="1338"/>
                    </a:cubicBezTo>
                    <a:cubicBezTo>
                      <a:pt x="1" y="1352"/>
                      <a:pt x="12" y="1371"/>
                      <a:pt x="26" y="1371"/>
                    </a:cubicBezTo>
                    <a:cubicBezTo>
                      <a:pt x="30" y="1371"/>
                      <a:pt x="34" y="1369"/>
                      <a:pt x="38" y="1365"/>
                    </a:cubicBezTo>
                    <a:cubicBezTo>
                      <a:pt x="632" y="799"/>
                      <a:pt x="1363" y="386"/>
                      <a:pt x="2154" y="171"/>
                    </a:cubicBezTo>
                    <a:cubicBezTo>
                      <a:pt x="2379" y="109"/>
                      <a:pt x="2612" y="65"/>
                      <a:pt x="2844" y="37"/>
                    </a:cubicBezTo>
                    <a:cubicBezTo>
                      <a:pt x="2866" y="34"/>
                      <a:pt x="2868" y="0"/>
                      <a:pt x="284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2"/>
              <p:cNvSpPr/>
              <p:nvPr/>
            </p:nvSpPr>
            <p:spPr>
              <a:xfrm flipH="1">
                <a:off x="7660041" y="2739345"/>
                <a:ext cx="189998" cy="33545"/>
              </a:xfrm>
              <a:custGeom>
                <a:avLst/>
                <a:gdLst/>
                <a:ahLst/>
                <a:cxnLst/>
                <a:rect l="l" t="t" r="r" b="b"/>
                <a:pathLst>
                  <a:path w="3234" h="571" extrusionOk="0">
                    <a:moveTo>
                      <a:pt x="2194" y="0"/>
                    </a:moveTo>
                    <a:cubicBezTo>
                      <a:pt x="1682" y="0"/>
                      <a:pt x="1169" y="84"/>
                      <a:pt x="683" y="250"/>
                    </a:cubicBezTo>
                    <a:cubicBezTo>
                      <a:pt x="454" y="328"/>
                      <a:pt x="232" y="423"/>
                      <a:pt x="20" y="537"/>
                    </a:cubicBezTo>
                    <a:cubicBezTo>
                      <a:pt x="0" y="545"/>
                      <a:pt x="11" y="570"/>
                      <a:pt x="27" y="570"/>
                    </a:cubicBezTo>
                    <a:cubicBezTo>
                      <a:pt x="31" y="570"/>
                      <a:pt x="34" y="569"/>
                      <a:pt x="37" y="567"/>
                    </a:cubicBezTo>
                    <a:cubicBezTo>
                      <a:pt x="705" y="218"/>
                      <a:pt x="1453" y="36"/>
                      <a:pt x="2203" y="36"/>
                    </a:cubicBezTo>
                    <a:cubicBezTo>
                      <a:pt x="2297" y="36"/>
                      <a:pt x="2391" y="39"/>
                      <a:pt x="2485" y="45"/>
                    </a:cubicBezTo>
                    <a:cubicBezTo>
                      <a:pt x="2728" y="62"/>
                      <a:pt x="2966" y="96"/>
                      <a:pt x="3205" y="151"/>
                    </a:cubicBezTo>
                    <a:cubicBezTo>
                      <a:pt x="3207" y="151"/>
                      <a:pt x="3209" y="151"/>
                      <a:pt x="3210" y="151"/>
                    </a:cubicBezTo>
                    <a:cubicBezTo>
                      <a:pt x="3227" y="151"/>
                      <a:pt x="3234" y="119"/>
                      <a:pt x="3212" y="113"/>
                    </a:cubicBezTo>
                    <a:cubicBezTo>
                      <a:pt x="2878" y="38"/>
                      <a:pt x="2536" y="0"/>
                      <a:pt x="2194"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2"/>
              <p:cNvSpPr/>
              <p:nvPr/>
            </p:nvSpPr>
            <p:spPr>
              <a:xfrm flipH="1">
                <a:off x="7679780" y="2668142"/>
                <a:ext cx="199398" cy="26260"/>
              </a:xfrm>
              <a:custGeom>
                <a:avLst/>
                <a:gdLst/>
                <a:ahLst/>
                <a:cxnLst/>
                <a:rect l="l" t="t" r="r" b="b"/>
                <a:pathLst>
                  <a:path w="3394" h="447" extrusionOk="0">
                    <a:moveTo>
                      <a:pt x="1774" y="1"/>
                    </a:moveTo>
                    <a:cubicBezTo>
                      <a:pt x="1405" y="1"/>
                      <a:pt x="1037" y="38"/>
                      <a:pt x="677" y="140"/>
                    </a:cubicBezTo>
                    <a:cubicBezTo>
                      <a:pt x="448" y="202"/>
                      <a:pt x="226" y="294"/>
                      <a:pt x="21" y="410"/>
                    </a:cubicBezTo>
                    <a:cubicBezTo>
                      <a:pt x="1" y="419"/>
                      <a:pt x="13" y="446"/>
                      <a:pt x="30" y="446"/>
                    </a:cubicBezTo>
                    <a:cubicBezTo>
                      <a:pt x="33" y="446"/>
                      <a:pt x="36" y="446"/>
                      <a:pt x="38" y="444"/>
                    </a:cubicBezTo>
                    <a:cubicBezTo>
                      <a:pt x="573" y="139"/>
                      <a:pt x="1177" y="40"/>
                      <a:pt x="1782" y="40"/>
                    </a:cubicBezTo>
                    <a:cubicBezTo>
                      <a:pt x="2042" y="40"/>
                      <a:pt x="2302" y="58"/>
                      <a:pt x="2558" y="86"/>
                    </a:cubicBezTo>
                    <a:cubicBezTo>
                      <a:pt x="2827" y="117"/>
                      <a:pt x="3093" y="154"/>
                      <a:pt x="3360" y="195"/>
                    </a:cubicBezTo>
                    <a:cubicBezTo>
                      <a:pt x="3361" y="195"/>
                      <a:pt x="3362" y="195"/>
                      <a:pt x="3363" y="195"/>
                    </a:cubicBezTo>
                    <a:cubicBezTo>
                      <a:pt x="3384" y="195"/>
                      <a:pt x="3393" y="161"/>
                      <a:pt x="3370" y="158"/>
                    </a:cubicBezTo>
                    <a:cubicBezTo>
                      <a:pt x="2844" y="79"/>
                      <a:pt x="2307" y="1"/>
                      <a:pt x="177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2"/>
              <p:cNvSpPr/>
              <p:nvPr/>
            </p:nvSpPr>
            <p:spPr>
              <a:xfrm flipH="1">
                <a:off x="7002287" y="3070394"/>
                <a:ext cx="342982" cy="1161614"/>
              </a:xfrm>
              <a:custGeom>
                <a:avLst/>
                <a:gdLst/>
                <a:ahLst/>
                <a:cxnLst/>
                <a:rect l="l" t="t" r="r" b="b"/>
                <a:pathLst>
                  <a:path w="5838" h="19773" extrusionOk="0">
                    <a:moveTo>
                      <a:pt x="5051" y="0"/>
                    </a:moveTo>
                    <a:cubicBezTo>
                      <a:pt x="4371" y="0"/>
                      <a:pt x="3066" y="826"/>
                      <a:pt x="1915" y="2497"/>
                    </a:cubicBezTo>
                    <a:cubicBezTo>
                      <a:pt x="0" y="5278"/>
                      <a:pt x="583" y="14427"/>
                      <a:pt x="1297" y="16240"/>
                    </a:cubicBezTo>
                    <a:cubicBezTo>
                      <a:pt x="2160" y="18438"/>
                      <a:pt x="58" y="19585"/>
                      <a:pt x="58" y="19585"/>
                    </a:cubicBezTo>
                    <a:lnTo>
                      <a:pt x="348" y="19773"/>
                    </a:lnTo>
                    <a:lnTo>
                      <a:pt x="809" y="19308"/>
                    </a:lnTo>
                    <a:cubicBezTo>
                      <a:pt x="809" y="19308"/>
                      <a:pt x="2124" y="18097"/>
                      <a:pt x="1997" y="16984"/>
                    </a:cubicBezTo>
                    <a:cubicBezTo>
                      <a:pt x="1874" y="15872"/>
                      <a:pt x="1710" y="6501"/>
                      <a:pt x="2410" y="4108"/>
                    </a:cubicBezTo>
                    <a:cubicBezTo>
                      <a:pt x="3113" y="1711"/>
                      <a:pt x="5837" y="640"/>
                      <a:pt x="5424" y="145"/>
                    </a:cubicBezTo>
                    <a:cubicBezTo>
                      <a:pt x="5344" y="48"/>
                      <a:pt x="5216" y="0"/>
                      <a:pt x="5051" y="0"/>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2"/>
              <p:cNvSpPr/>
              <p:nvPr/>
            </p:nvSpPr>
            <p:spPr>
              <a:xfrm flipH="1">
                <a:off x="7513699" y="4116768"/>
                <a:ext cx="119791" cy="120726"/>
              </a:xfrm>
              <a:custGeom>
                <a:avLst/>
                <a:gdLst/>
                <a:ahLst/>
                <a:cxnLst/>
                <a:rect l="l" t="t" r="r" b="b"/>
                <a:pathLst>
                  <a:path w="2039" h="2055" extrusionOk="0">
                    <a:moveTo>
                      <a:pt x="603" y="1"/>
                    </a:moveTo>
                    <a:cubicBezTo>
                      <a:pt x="565" y="1"/>
                      <a:pt x="529" y="11"/>
                      <a:pt x="496" y="33"/>
                    </a:cubicBezTo>
                    <a:cubicBezTo>
                      <a:pt x="0" y="364"/>
                      <a:pt x="1527" y="1768"/>
                      <a:pt x="1670" y="2054"/>
                    </a:cubicBezTo>
                    <a:lnTo>
                      <a:pt x="2039" y="2000"/>
                    </a:lnTo>
                    <a:cubicBezTo>
                      <a:pt x="2039" y="2000"/>
                      <a:pt x="1127" y="1"/>
                      <a:pt x="603"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2"/>
              <p:cNvSpPr/>
              <p:nvPr/>
            </p:nvSpPr>
            <p:spPr>
              <a:xfrm flipH="1">
                <a:off x="7459535" y="4148845"/>
                <a:ext cx="48821" cy="83186"/>
              </a:xfrm>
              <a:custGeom>
                <a:avLst/>
                <a:gdLst/>
                <a:ahLst/>
                <a:cxnLst/>
                <a:rect l="l" t="t" r="r" b="b"/>
                <a:pathLst>
                  <a:path w="831" h="1416" extrusionOk="0">
                    <a:moveTo>
                      <a:pt x="312" y="1"/>
                    </a:moveTo>
                    <a:cubicBezTo>
                      <a:pt x="301" y="1"/>
                      <a:pt x="289" y="3"/>
                      <a:pt x="277" y="9"/>
                    </a:cubicBezTo>
                    <a:cubicBezTo>
                      <a:pt x="0" y="149"/>
                      <a:pt x="506" y="1416"/>
                      <a:pt x="506" y="1416"/>
                    </a:cubicBezTo>
                    <a:lnTo>
                      <a:pt x="830" y="1416"/>
                    </a:lnTo>
                    <a:cubicBezTo>
                      <a:pt x="830" y="1416"/>
                      <a:pt x="576" y="1"/>
                      <a:pt x="312"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2"/>
              <p:cNvSpPr/>
              <p:nvPr/>
            </p:nvSpPr>
            <p:spPr>
              <a:xfrm flipH="1">
                <a:off x="7112976" y="4158186"/>
                <a:ext cx="63685" cy="89707"/>
              </a:xfrm>
              <a:custGeom>
                <a:avLst/>
                <a:gdLst/>
                <a:ahLst/>
                <a:cxnLst/>
                <a:rect l="l" t="t" r="r" b="b"/>
                <a:pathLst>
                  <a:path w="1084" h="1527" extrusionOk="0">
                    <a:moveTo>
                      <a:pt x="795" y="0"/>
                    </a:moveTo>
                    <a:cubicBezTo>
                      <a:pt x="791" y="0"/>
                      <a:pt x="787" y="0"/>
                      <a:pt x="782" y="1"/>
                    </a:cubicBezTo>
                    <a:cubicBezTo>
                      <a:pt x="458" y="48"/>
                      <a:pt x="1" y="1445"/>
                      <a:pt x="1" y="1445"/>
                    </a:cubicBezTo>
                    <a:lnTo>
                      <a:pt x="390" y="1526"/>
                    </a:lnTo>
                    <a:cubicBezTo>
                      <a:pt x="390" y="1526"/>
                      <a:pt x="1084" y="0"/>
                      <a:pt x="795" y="0"/>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2"/>
              <p:cNvSpPr/>
              <p:nvPr/>
            </p:nvSpPr>
            <p:spPr>
              <a:xfrm flipH="1">
                <a:off x="7062452" y="4203481"/>
                <a:ext cx="70265" cy="44002"/>
              </a:xfrm>
              <a:custGeom>
                <a:avLst/>
                <a:gdLst/>
                <a:ahLst/>
                <a:cxnLst/>
                <a:rect l="l" t="t" r="r" b="b"/>
                <a:pathLst>
                  <a:path w="1196" h="749" extrusionOk="0">
                    <a:moveTo>
                      <a:pt x="672" y="1"/>
                    </a:moveTo>
                    <a:cubicBezTo>
                      <a:pt x="303" y="1"/>
                      <a:pt x="1" y="660"/>
                      <a:pt x="1" y="660"/>
                    </a:cubicBezTo>
                    <a:lnTo>
                      <a:pt x="267" y="749"/>
                    </a:lnTo>
                    <a:cubicBezTo>
                      <a:pt x="267" y="749"/>
                      <a:pt x="1195" y="179"/>
                      <a:pt x="782" y="21"/>
                    </a:cubicBezTo>
                    <a:cubicBezTo>
                      <a:pt x="745" y="7"/>
                      <a:pt x="708" y="1"/>
                      <a:pt x="672"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2"/>
              <p:cNvSpPr/>
              <p:nvPr/>
            </p:nvSpPr>
            <p:spPr>
              <a:xfrm flipH="1">
                <a:off x="7655107" y="2451300"/>
                <a:ext cx="142821" cy="26436"/>
              </a:xfrm>
              <a:custGeom>
                <a:avLst/>
                <a:gdLst/>
                <a:ahLst/>
                <a:cxnLst/>
                <a:rect l="l" t="t" r="r" b="b"/>
                <a:pathLst>
                  <a:path w="2431" h="450" extrusionOk="0">
                    <a:moveTo>
                      <a:pt x="990" y="1"/>
                    </a:moveTo>
                    <a:cubicBezTo>
                      <a:pt x="660" y="1"/>
                      <a:pt x="330" y="62"/>
                      <a:pt x="21" y="186"/>
                    </a:cubicBezTo>
                    <a:cubicBezTo>
                      <a:pt x="0" y="195"/>
                      <a:pt x="5" y="228"/>
                      <a:pt x="23" y="228"/>
                    </a:cubicBezTo>
                    <a:cubicBezTo>
                      <a:pt x="26" y="228"/>
                      <a:pt x="28" y="228"/>
                      <a:pt x="31" y="227"/>
                    </a:cubicBezTo>
                    <a:cubicBezTo>
                      <a:pt x="337" y="104"/>
                      <a:pt x="665" y="43"/>
                      <a:pt x="992" y="43"/>
                    </a:cubicBezTo>
                    <a:cubicBezTo>
                      <a:pt x="1482" y="43"/>
                      <a:pt x="1972" y="179"/>
                      <a:pt x="2390" y="445"/>
                    </a:cubicBezTo>
                    <a:cubicBezTo>
                      <a:pt x="2394" y="448"/>
                      <a:pt x="2398" y="450"/>
                      <a:pt x="2402" y="450"/>
                    </a:cubicBezTo>
                    <a:cubicBezTo>
                      <a:pt x="2420" y="450"/>
                      <a:pt x="2430" y="422"/>
                      <a:pt x="2410" y="411"/>
                    </a:cubicBezTo>
                    <a:cubicBezTo>
                      <a:pt x="1987" y="140"/>
                      <a:pt x="1489" y="1"/>
                      <a:pt x="990" y="1"/>
                    </a:cubicBezTo>
                    <a:close/>
                  </a:path>
                </a:pathLst>
              </a:custGeom>
              <a:solidFill>
                <a:srgbClr val="DB833A"/>
              </a:solidFill>
              <a:ln w="9525" cap="flat" cmpd="sng">
                <a:solidFill>
                  <a:srgbClr val="D1663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2"/>
              <p:cNvSpPr/>
              <p:nvPr/>
            </p:nvSpPr>
            <p:spPr>
              <a:xfrm flipH="1">
                <a:off x="7650701" y="2501765"/>
                <a:ext cx="129602" cy="52697"/>
              </a:xfrm>
              <a:custGeom>
                <a:avLst/>
                <a:gdLst/>
                <a:ahLst/>
                <a:cxnLst/>
                <a:rect l="l" t="t" r="r" b="b"/>
                <a:pathLst>
                  <a:path w="2206" h="897" extrusionOk="0">
                    <a:moveTo>
                      <a:pt x="212" y="1"/>
                    </a:moveTo>
                    <a:cubicBezTo>
                      <a:pt x="151" y="1"/>
                      <a:pt x="90" y="4"/>
                      <a:pt x="28" y="10"/>
                    </a:cubicBezTo>
                    <a:cubicBezTo>
                      <a:pt x="2" y="13"/>
                      <a:pt x="1" y="51"/>
                      <a:pt x="25" y="51"/>
                    </a:cubicBezTo>
                    <a:cubicBezTo>
                      <a:pt x="26" y="51"/>
                      <a:pt x="27" y="51"/>
                      <a:pt x="28" y="51"/>
                    </a:cubicBezTo>
                    <a:cubicBezTo>
                      <a:pt x="90" y="45"/>
                      <a:pt x="150" y="42"/>
                      <a:pt x="210" y="42"/>
                    </a:cubicBezTo>
                    <a:cubicBezTo>
                      <a:pt x="943" y="42"/>
                      <a:pt x="1584" y="483"/>
                      <a:pt x="2165" y="894"/>
                    </a:cubicBezTo>
                    <a:cubicBezTo>
                      <a:pt x="2169" y="896"/>
                      <a:pt x="2172" y="897"/>
                      <a:pt x="2176" y="897"/>
                    </a:cubicBezTo>
                    <a:cubicBezTo>
                      <a:pt x="2194" y="897"/>
                      <a:pt x="2206" y="871"/>
                      <a:pt x="2185" y="856"/>
                    </a:cubicBezTo>
                    <a:cubicBezTo>
                      <a:pt x="1602" y="443"/>
                      <a:pt x="951" y="1"/>
                      <a:pt x="212" y="1"/>
                    </a:cubicBezTo>
                    <a:close/>
                  </a:path>
                </a:pathLst>
              </a:custGeom>
              <a:solidFill>
                <a:srgbClr val="DB833A"/>
              </a:solidFill>
              <a:ln w="9525" cap="flat" cmpd="sng">
                <a:solidFill>
                  <a:srgbClr val="D1663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2"/>
              <p:cNvSpPr/>
              <p:nvPr/>
            </p:nvSpPr>
            <p:spPr>
              <a:xfrm flipH="1">
                <a:off x="6813170" y="4213586"/>
                <a:ext cx="583035" cy="415169"/>
              </a:xfrm>
              <a:custGeom>
                <a:avLst/>
                <a:gdLst/>
                <a:ahLst/>
                <a:cxnLst/>
                <a:rect l="l" t="t" r="r" b="b"/>
                <a:pathLst>
                  <a:path w="9924" h="7067" extrusionOk="0">
                    <a:moveTo>
                      <a:pt x="812" y="0"/>
                    </a:moveTo>
                    <a:lnTo>
                      <a:pt x="0" y="7066"/>
                    </a:lnTo>
                    <a:lnTo>
                      <a:pt x="8230" y="7066"/>
                    </a:lnTo>
                    <a:cubicBezTo>
                      <a:pt x="8961" y="7066"/>
                      <a:pt x="9923" y="5987"/>
                      <a:pt x="8230" y="4557"/>
                    </a:cubicBezTo>
                    <a:cubicBezTo>
                      <a:pt x="7556" y="3987"/>
                      <a:pt x="6835" y="3830"/>
                      <a:pt x="6205" y="3830"/>
                    </a:cubicBezTo>
                    <a:cubicBezTo>
                      <a:pt x="5425" y="3830"/>
                      <a:pt x="4782" y="4072"/>
                      <a:pt x="4538" y="4072"/>
                    </a:cubicBezTo>
                    <a:cubicBezTo>
                      <a:pt x="4484" y="4072"/>
                      <a:pt x="4450" y="4060"/>
                      <a:pt x="4437" y="4032"/>
                    </a:cubicBezTo>
                    <a:cubicBezTo>
                      <a:pt x="4318" y="3769"/>
                      <a:pt x="5260" y="372"/>
                      <a:pt x="5260" y="372"/>
                    </a:cubicBezTo>
                    <a:cubicBezTo>
                      <a:pt x="5260" y="372"/>
                      <a:pt x="5185" y="348"/>
                      <a:pt x="3205" y="263"/>
                    </a:cubicBezTo>
                    <a:cubicBezTo>
                      <a:pt x="1225" y="181"/>
                      <a:pt x="812" y="0"/>
                      <a:pt x="812" y="0"/>
                    </a:cubicBezTo>
                    <a:close/>
                  </a:path>
                </a:pathLst>
              </a:custGeom>
              <a:solidFill>
                <a:srgbClr val="FF9E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2"/>
              <p:cNvSpPr/>
              <p:nvPr/>
            </p:nvSpPr>
            <p:spPr>
              <a:xfrm flipH="1">
                <a:off x="7148127" y="4203475"/>
                <a:ext cx="282823" cy="440256"/>
              </a:xfrm>
              <a:custGeom>
                <a:avLst/>
                <a:gdLst/>
                <a:ahLst/>
                <a:cxnLst/>
                <a:rect l="l" t="t" r="r" b="b"/>
                <a:pathLst>
                  <a:path w="4814" h="7715" extrusionOk="0">
                    <a:moveTo>
                      <a:pt x="355" y="1"/>
                    </a:moveTo>
                    <a:lnTo>
                      <a:pt x="0" y="7715"/>
                    </a:lnTo>
                    <a:lnTo>
                      <a:pt x="4813" y="7193"/>
                    </a:lnTo>
                    <a:cubicBezTo>
                      <a:pt x="4813" y="7193"/>
                      <a:pt x="2208" y="6145"/>
                      <a:pt x="2397" y="4888"/>
                    </a:cubicBezTo>
                    <a:cubicBezTo>
                      <a:pt x="2584" y="3633"/>
                      <a:pt x="2696" y="369"/>
                      <a:pt x="2696" y="369"/>
                    </a:cubicBezTo>
                    <a:lnTo>
                      <a:pt x="355" y="1"/>
                    </a:lnTo>
                    <a:close/>
                  </a:path>
                </a:pathLst>
              </a:custGeom>
              <a:solidFill>
                <a:srgbClr val="DB8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2"/>
              <p:cNvSpPr/>
              <p:nvPr/>
            </p:nvSpPr>
            <p:spPr>
              <a:xfrm flipH="1">
                <a:off x="7124084" y="4450816"/>
                <a:ext cx="97877" cy="43532"/>
              </a:xfrm>
              <a:custGeom>
                <a:avLst/>
                <a:gdLst/>
                <a:ahLst/>
                <a:cxnLst/>
                <a:rect l="l" t="t" r="r" b="b"/>
                <a:pathLst>
                  <a:path w="1666" h="741" extrusionOk="0">
                    <a:moveTo>
                      <a:pt x="1281" y="1"/>
                    </a:moveTo>
                    <a:cubicBezTo>
                      <a:pt x="1017" y="1"/>
                      <a:pt x="664" y="44"/>
                      <a:pt x="378" y="230"/>
                    </a:cubicBezTo>
                    <a:cubicBezTo>
                      <a:pt x="0" y="475"/>
                      <a:pt x="171" y="740"/>
                      <a:pt x="422" y="740"/>
                    </a:cubicBezTo>
                    <a:cubicBezTo>
                      <a:pt x="525" y="740"/>
                      <a:pt x="640" y="696"/>
                      <a:pt x="737" y="588"/>
                    </a:cubicBezTo>
                    <a:cubicBezTo>
                      <a:pt x="1068" y="216"/>
                      <a:pt x="1666" y="32"/>
                      <a:pt x="1666" y="32"/>
                    </a:cubicBezTo>
                    <a:cubicBezTo>
                      <a:pt x="1666" y="32"/>
                      <a:pt x="1505" y="1"/>
                      <a:pt x="1281" y="1"/>
                    </a:cubicBezTo>
                    <a:close/>
                  </a:path>
                </a:pathLst>
              </a:custGeom>
              <a:solidFill>
                <a:srgbClr val="DB8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2"/>
              <p:cNvSpPr/>
              <p:nvPr/>
            </p:nvSpPr>
            <p:spPr>
              <a:xfrm flipH="1">
                <a:off x="7313765" y="4212117"/>
                <a:ext cx="680736" cy="426272"/>
              </a:xfrm>
              <a:custGeom>
                <a:avLst/>
                <a:gdLst/>
                <a:ahLst/>
                <a:cxnLst/>
                <a:rect l="l" t="t" r="r" b="b"/>
                <a:pathLst>
                  <a:path w="11587" h="7256" extrusionOk="0">
                    <a:moveTo>
                      <a:pt x="4977" y="1"/>
                    </a:moveTo>
                    <a:cubicBezTo>
                      <a:pt x="4694" y="1"/>
                      <a:pt x="5653" y="2591"/>
                      <a:pt x="5565" y="3473"/>
                    </a:cubicBezTo>
                    <a:cubicBezTo>
                      <a:pt x="5538" y="3755"/>
                      <a:pt x="5349" y="3848"/>
                      <a:pt x="5043" y="3848"/>
                    </a:cubicBezTo>
                    <a:cubicBezTo>
                      <a:pt x="4465" y="3848"/>
                      <a:pt x="3468" y="3517"/>
                      <a:pt x="2358" y="3517"/>
                    </a:cubicBezTo>
                    <a:cubicBezTo>
                      <a:pt x="2205" y="3517"/>
                      <a:pt x="2049" y="3523"/>
                      <a:pt x="1892" y="3537"/>
                    </a:cubicBezTo>
                    <a:cubicBezTo>
                      <a:pt x="1" y="3712"/>
                      <a:pt x="673" y="7255"/>
                      <a:pt x="1285" y="7255"/>
                    </a:cubicBezTo>
                    <a:lnTo>
                      <a:pt x="10259" y="7255"/>
                    </a:lnTo>
                    <a:cubicBezTo>
                      <a:pt x="11587" y="7255"/>
                      <a:pt x="11382" y="1407"/>
                      <a:pt x="11399" y="397"/>
                    </a:cubicBezTo>
                    <a:cubicBezTo>
                      <a:pt x="11404" y="100"/>
                      <a:pt x="11216" y="16"/>
                      <a:pt x="10831" y="16"/>
                    </a:cubicBezTo>
                    <a:cubicBezTo>
                      <a:pt x="10341" y="16"/>
                      <a:pt x="9530" y="151"/>
                      <a:pt x="8385" y="151"/>
                    </a:cubicBezTo>
                    <a:cubicBezTo>
                      <a:pt x="6593" y="151"/>
                      <a:pt x="5392" y="66"/>
                      <a:pt x="4985" y="1"/>
                    </a:cubicBezTo>
                    <a:cubicBezTo>
                      <a:pt x="4982" y="1"/>
                      <a:pt x="4979" y="1"/>
                      <a:pt x="4977" y="1"/>
                    </a:cubicBezTo>
                    <a:close/>
                  </a:path>
                </a:pathLst>
              </a:custGeom>
              <a:solidFill>
                <a:srgbClr val="FF9E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2"/>
              <p:cNvSpPr/>
              <p:nvPr/>
            </p:nvSpPr>
            <p:spPr>
              <a:xfrm flipH="1">
                <a:off x="7513695" y="4171167"/>
                <a:ext cx="305676" cy="308894"/>
              </a:xfrm>
              <a:custGeom>
                <a:avLst/>
                <a:gdLst/>
                <a:ahLst/>
                <a:cxnLst/>
                <a:rect l="l" t="t" r="r" b="b"/>
                <a:pathLst>
                  <a:path w="5203" h="5258" extrusionOk="0">
                    <a:moveTo>
                      <a:pt x="1634" y="1"/>
                    </a:moveTo>
                    <a:cubicBezTo>
                      <a:pt x="1" y="1"/>
                      <a:pt x="1116" y="4476"/>
                      <a:pt x="1116" y="4476"/>
                    </a:cubicBezTo>
                    <a:cubicBezTo>
                      <a:pt x="2891" y="4595"/>
                      <a:pt x="4434" y="5258"/>
                      <a:pt x="4910" y="5258"/>
                    </a:cubicBezTo>
                    <a:cubicBezTo>
                      <a:pt x="5068" y="5258"/>
                      <a:pt x="5108" y="5185"/>
                      <a:pt x="5001" y="4995"/>
                    </a:cubicBezTo>
                    <a:cubicBezTo>
                      <a:pt x="4574" y="4234"/>
                      <a:pt x="5203" y="391"/>
                      <a:pt x="5203" y="391"/>
                    </a:cubicBezTo>
                    <a:cubicBezTo>
                      <a:pt x="5203" y="391"/>
                      <a:pt x="3359" y="73"/>
                      <a:pt x="1673" y="2"/>
                    </a:cubicBezTo>
                    <a:cubicBezTo>
                      <a:pt x="1660" y="1"/>
                      <a:pt x="1647" y="1"/>
                      <a:pt x="1634" y="1"/>
                    </a:cubicBezTo>
                    <a:close/>
                  </a:path>
                </a:pathLst>
              </a:custGeom>
              <a:solidFill>
                <a:srgbClr val="DB8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2"/>
              <p:cNvSpPr/>
              <p:nvPr/>
            </p:nvSpPr>
            <p:spPr>
              <a:xfrm flipH="1">
                <a:off x="7816078" y="4414975"/>
                <a:ext cx="213547" cy="236401"/>
              </a:xfrm>
              <a:custGeom>
                <a:avLst/>
                <a:gdLst/>
                <a:ahLst/>
                <a:cxnLst/>
                <a:rect l="l" t="t" r="r" b="b"/>
                <a:pathLst>
                  <a:path w="3635" h="4516" extrusionOk="0">
                    <a:moveTo>
                      <a:pt x="2699" y="0"/>
                    </a:moveTo>
                    <a:cubicBezTo>
                      <a:pt x="0" y="0"/>
                      <a:pt x="837" y="3256"/>
                      <a:pt x="1090" y="4052"/>
                    </a:cubicBezTo>
                    <a:cubicBezTo>
                      <a:pt x="1205" y="4410"/>
                      <a:pt x="1546" y="4516"/>
                      <a:pt x="1908" y="4516"/>
                    </a:cubicBezTo>
                    <a:cubicBezTo>
                      <a:pt x="2432" y="4516"/>
                      <a:pt x="3002" y="4295"/>
                      <a:pt x="3002" y="4295"/>
                    </a:cubicBezTo>
                    <a:cubicBezTo>
                      <a:pt x="3002" y="4295"/>
                      <a:pt x="2599" y="3298"/>
                      <a:pt x="2825" y="2069"/>
                    </a:cubicBezTo>
                    <a:cubicBezTo>
                      <a:pt x="3035" y="942"/>
                      <a:pt x="3468" y="199"/>
                      <a:pt x="3536" y="87"/>
                    </a:cubicBezTo>
                    <a:lnTo>
                      <a:pt x="3536" y="87"/>
                    </a:lnTo>
                    <a:cubicBezTo>
                      <a:pt x="3568" y="93"/>
                      <a:pt x="3601" y="100"/>
                      <a:pt x="3634" y="107"/>
                    </a:cubicBezTo>
                    <a:lnTo>
                      <a:pt x="3545" y="72"/>
                    </a:lnTo>
                    <a:cubicBezTo>
                      <a:pt x="3545" y="72"/>
                      <a:pt x="3542" y="77"/>
                      <a:pt x="3536" y="87"/>
                    </a:cubicBezTo>
                    <a:lnTo>
                      <a:pt x="3536" y="87"/>
                    </a:lnTo>
                    <a:cubicBezTo>
                      <a:pt x="3225" y="28"/>
                      <a:pt x="2947" y="0"/>
                      <a:pt x="2699" y="0"/>
                    </a:cubicBezTo>
                    <a:close/>
                  </a:path>
                </a:pathLst>
              </a:custGeom>
              <a:solidFill>
                <a:srgbClr val="DB8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2"/>
              <p:cNvSpPr/>
              <p:nvPr/>
            </p:nvSpPr>
            <p:spPr>
              <a:xfrm flipH="1">
                <a:off x="7567278" y="4314634"/>
                <a:ext cx="146229" cy="8577"/>
              </a:xfrm>
              <a:custGeom>
                <a:avLst/>
                <a:gdLst/>
                <a:ahLst/>
                <a:cxnLst/>
                <a:rect l="l" t="t" r="r" b="b"/>
                <a:pathLst>
                  <a:path w="2489" h="146" extrusionOk="0">
                    <a:moveTo>
                      <a:pt x="854" y="0"/>
                    </a:moveTo>
                    <a:cubicBezTo>
                      <a:pt x="577" y="0"/>
                      <a:pt x="301" y="3"/>
                      <a:pt x="24" y="7"/>
                    </a:cubicBezTo>
                    <a:cubicBezTo>
                      <a:pt x="1" y="7"/>
                      <a:pt x="1" y="48"/>
                      <a:pt x="24" y="48"/>
                    </a:cubicBezTo>
                    <a:cubicBezTo>
                      <a:pt x="280" y="44"/>
                      <a:pt x="534" y="41"/>
                      <a:pt x="787" y="41"/>
                    </a:cubicBezTo>
                    <a:cubicBezTo>
                      <a:pt x="944" y="41"/>
                      <a:pt x="1100" y="42"/>
                      <a:pt x="1257" y="45"/>
                    </a:cubicBezTo>
                    <a:cubicBezTo>
                      <a:pt x="1461" y="45"/>
                      <a:pt x="1666" y="48"/>
                      <a:pt x="1868" y="55"/>
                    </a:cubicBezTo>
                    <a:cubicBezTo>
                      <a:pt x="1967" y="55"/>
                      <a:pt x="2066" y="59"/>
                      <a:pt x="2165" y="62"/>
                    </a:cubicBezTo>
                    <a:cubicBezTo>
                      <a:pt x="2257" y="65"/>
                      <a:pt x="2383" y="51"/>
                      <a:pt x="2445" y="137"/>
                    </a:cubicBezTo>
                    <a:cubicBezTo>
                      <a:pt x="2449" y="143"/>
                      <a:pt x="2454" y="145"/>
                      <a:pt x="2460" y="145"/>
                    </a:cubicBezTo>
                    <a:cubicBezTo>
                      <a:pt x="2474" y="145"/>
                      <a:pt x="2489" y="131"/>
                      <a:pt x="2479" y="116"/>
                    </a:cubicBezTo>
                    <a:cubicBezTo>
                      <a:pt x="2441" y="62"/>
                      <a:pt x="2386" y="42"/>
                      <a:pt x="2325" y="31"/>
                    </a:cubicBezTo>
                    <a:cubicBezTo>
                      <a:pt x="2230" y="14"/>
                      <a:pt x="2127" y="21"/>
                      <a:pt x="2032" y="18"/>
                    </a:cubicBezTo>
                    <a:cubicBezTo>
                      <a:pt x="1810" y="10"/>
                      <a:pt x="1588" y="7"/>
                      <a:pt x="1366" y="4"/>
                    </a:cubicBezTo>
                    <a:cubicBezTo>
                      <a:pt x="1195" y="1"/>
                      <a:pt x="1025" y="0"/>
                      <a:pt x="854" y="0"/>
                    </a:cubicBezTo>
                    <a:close/>
                  </a:path>
                </a:pathLst>
              </a:custGeom>
              <a:solidFill>
                <a:srgbClr val="FF9E31"/>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2"/>
              <p:cNvSpPr/>
              <p:nvPr/>
            </p:nvSpPr>
            <p:spPr>
              <a:xfrm flipH="1">
                <a:off x="7571978" y="4371972"/>
                <a:ext cx="139120" cy="21384"/>
              </a:xfrm>
              <a:custGeom>
                <a:avLst/>
                <a:gdLst/>
                <a:ahLst/>
                <a:cxnLst/>
                <a:rect l="l" t="t" r="r" b="b"/>
                <a:pathLst>
                  <a:path w="2368" h="364" extrusionOk="0">
                    <a:moveTo>
                      <a:pt x="28" y="0"/>
                    </a:moveTo>
                    <a:cubicBezTo>
                      <a:pt x="1" y="0"/>
                      <a:pt x="1" y="41"/>
                      <a:pt x="28" y="41"/>
                    </a:cubicBezTo>
                    <a:cubicBezTo>
                      <a:pt x="806" y="41"/>
                      <a:pt x="1581" y="151"/>
                      <a:pt x="2332" y="362"/>
                    </a:cubicBezTo>
                    <a:cubicBezTo>
                      <a:pt x="2334" y="363"/>
                      <a:pt x="2336" y="363"/>
                      <a:pt x="2338" y="363"/>
                    </a:cubicBezTo>
                    <a:cubicBezTo>
                      <a:pt x="2361" y="363"/>
                      <a:pt x="2368" y="331"/>
                      <a:pt x="2342" y="321"/>
                    </a:cubicBezTo>
                    <a:cubicBezTo>
                      <a:pt x="1592" y="110"/>
                      <a:pt x="809" y="0"/>
                      <a:pt x="28" y="0"/>
                    </a:cubicBezTo>
                    <a:close/>
                  </a:path>
                </a:pathLst>
              </a:custGeom>
              <a:solidFill>
                <a:srgbClr val="FF9E31"/>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2"/>
              <p:cNvSpPr/>
              <p:nvPr/>
            </p:nvSpPr>
            <p:spPr>
              <a:xfrm flipH="1">
                <a:off x="7099287" y="4372560"/>
                <a:ext cx="78549" cy="11515"/>
              </a:xfrm>
              <a:custGeom>
                <a:avLst/>
                <a:gdLst/>
                <a:ahLst/>
                <a:cxnLst/>
                <a:rect l="l" t="t" r="r" b="b"/>
                <a:pathLst>
                  <a:path w="1337" h="196" extrusionOk="0">
                    <a:moveTo>
                      <a:pt x="1304" y="1"/>
                    </a:moveTo>
                    <a:cubicBezTo>
                      <a:pt x="1303" y="1"/>
                      <a:pt x="1302" y="1"/>
                      <a:pt x="1301" y="1"/>
                    </a:cubicBezTo>
                    <a:cubicBezTo>
                      <a:pt x="878" y="69"/>
                      <a:pt x="451" y="121"/>
                      <a:pt x="27" y="154"/>
                    </a:cubicBezTo>
                    <a:cubicBezTo>
                      <a:pt x="2" y="158"/>
                      <a:pt x="0" y="195"/>
                      <a:pt x="24" y="195"/>
                    </a:cubicBezTo>
                    <a:cubicBezTo>
                      <a:pt x="25" y="195"/>
                      <a:pt x="26" y="195"/>
                      <a:pt x="27" y="195"/>
                    </a:cubicBezTo>
                    <a:cubicBezTo>
                      <a:pt x="457" y="162"/>
                      <a:pt x="884" y="110"/>
                      <a:pt x="1311" y="42"/>
                    </a:cubicBezTo>
                    <a:cubicBezTo>
                      <a:pt x="1337" y="36"/>
                      <a:pt x="1326" y="1"/>
                      <a:pt x="1304" y="1"/>
                    </a:cubicBezTo>
                    <a:close/>
                  </a:path>
                </a:pathLst>
              </a:custGeom>
              <a:solidFill>
                <a:srgbClr val="DB833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2"/>
              <p:cNvSpPr/>
              <p:nvPr/>
            </p:nvSpPr>
            <p:spPr>
              <a:xfrm flipH="1">
                <a:off x="6888614" y="4480364"/>
                <a:ext cx="68679" cy="68558"/>
              </a:xfrm>
              <a:custGeom>
                <a:avLst/>
                <a:gdLst/>
                <a:ahLst/>
                <a:cxnLst/>
                <a:rect l="l" t="t" r="r" b="b"/>
                <a:pathLst>
                  <a:path w="1169" h="1167" extrusionOk="0">
                    <a:moveTo>
                      <a:pt x="33" y="1"/>
                    </a:moveTo>
                    <a:cubicBezTo>
                      <a:pt x="14" y="1"/>
                      <a:pt x="1" y="28"/>
                      <a:pt x="21" y="40"/>
                    </a:cubicBezTo>
                    <a:cubicBezTo>
                      <a:pt x="500" y="282"/>
                      <a:pt x="886" y="675"/>
                      <a:pt x="1124" y="1156"/>
                    </a:cubicBezTo>
                    <a:cubicBezTo>
                      <a:pt x="1128" y="1164"/>
                      <a:pt x="1134" y="1167"/>
                      <a:pt x="1140" y="1167"/>
                    </a:cubicBezTo>
                    <a:cubicBezTo>
                      <a:pt x="1153" y="1167"/>
                      <a:pt x="1168" y="1152"/>
                      <a:pt x="1159" y="1136"/>
                    </a:cubicBezTo>
                    <a:cubicBezTo>
                      <a:pt x="919" y="651"/>
                      <a:pt x="524" y="252"/>
                      <a:pt x="42" y="3"/>
                    </a:cubicBezTo>
                    <a:cubicBezTo>
                      <a:pt x="39" y="1"/>
                      <a:pt x="36" y="1"/>
                      <a:pt x="33" y="1"/>
                    </a:cubicBezTo>
                    <a:close/>
                  </a:path>
                </a:pathLst>
              </a:custGeom>
              <a:solidFill>
                <a:srgbClr val="DB833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2"/>
              <p:cNvSpPr/>
              <p:nvPr/>
            </p:nvSpPr>
            <p:spPr>
              <a:xfrm flipH="1">
                <a:off x="7089476" y="4297773"/>
                <a:ext cx="57457" cy="14452"/>
              </a:xfrm>
              <a:custGeom>
                <a:avLst/>
                <a:gdLst/>
                <a:ahLst/>
                <a:cxnLst/>
                <a:rect l="l" t="t" r="r" b="b"/>
                <a:pathLst>
                  <a:path w="978" h="246" extrusionOk="0">
                    <a:moveTo>
                      <a:pt x="27" y="1"/>
                    </a:moveTo>
                    <a:cubicBezTo>
                      <a:pt x="0" y="1"/>
                      <a:pt x="0" y="42"/>
                      <a:pt x="27" y="42"/>
                    </a:cubicBezTo>
                    <a:cubicBezTo>
                      <a:pt x="341" y="42"/>
                      <a:pt x="648" y="110"/>
                      <a:pt x="935" y="243"/>
                    </a:cubicBezTo>
                    <a:cubicBezTo>
                      <a:pt x="938" y="245"/>
                      <a:pt x="941" y="245"/>
                      <a:pt x="944" y="245"/>
                    </a:cubicBezTo>
                    <a:cubicBezTo>
                      <a:pt x="964" y="245"/>
                      <a:pt x="977" y="218"/>
                      <a:pt x="955" y="209"/>
                    </a:cubicBezTo>
                    <a:cubicBezTo>
                      <a:pt x="662" y="72"/>
                      <a:pt x="348" y="1"/>
                      <a:pt x="27" y="1"/>
                    </a:cubicBezTo>
                    <a:close/>
                  </a:path>
                </a:pathLst>
              </a:custGeom>
              <a:solidFill>
                <a:srgbClr val="DB833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2"/>
              <p:cNvSpPr/>
              <p:nvPr/>
            </p:nvSpPr>
            <p:spPr>
              <a:xfrm flipH="1">
                <a:off x="6787097" y="3158811"/>
                <a:ext cx="15216" cy="266890"/>
              </a:xfrm>
              <a:custGeom>
                <a:avLst/>
                <a:gdLst/>
                <a:ahLst/>
                <a:cxnLst/>
                <a:rect l="l" t="t" r="r" b="b"/>
                <a:pathLst>
                  <a:path w="259" h="4543" extrusionOk="0">
                    <a:moveTo>
                      <a:pt x="178" y="1"/>
                    </a:moveTo>
                    <a:cubicBezTo>
                      <a:pt x="169" y="1"/>
                      <a:pt x="159" y="7"/>
                      <a:pt x="159" y="19"/>
                    </a:cubicBezTo>
                    <a:cubicBezTo>
                      <a:pt x="230" y="1189"/>
                      <a:pt x="214" y="2368"/>
                      <a:pt x="107" y="3535"/>
                    </a:cubicBezTo>
                    <a:cubicBezTo>
                      <a:pt x="80" y="3866"/>
                      <a:pt x="43" y="4197"/>
                      <a:pt x="2" y="4525"/>
                    </a:cubicBezTo>
                    <a:cubicBezTo>
                      <a:pt x="0" y="4537"/>
                      <a:pt x="9" y="4542"/>
                      <a:pt x="18" y="4542"/>
                    </a:cubicBezTo>
                    <a:cubicBezTo>
                      <a:pt x="28" y="4542"/>
                      <a:pt x="38" y="4537"/>
                      <a:pt x="39" y="4525"/>
                    </a:cubicBezTo>
                    <a:cubicBezTo>
                      <a:pt x="189" y="3360"/>
                      <a:pt x="258" y="2186"/>
                      <a:pt x="238" y="1012"/>
                    </a:cubicBezTo>
                    <a:cubicBezTo>
                      <a:pt x="230" y="681"/>
                      <a:pt x="217" y="350"/>
                      <a:pt x="200" y="19"/>
                    </a:cubicBezTo>
                    <a:cubicBezTo>
                      <a:pt x="198" y="7"/>
                      <a:pt x="188" y="1"/>
                      <a:pt x="178" y="1"/>
                    </a:cubicBezTo>
                    <a:close/>
                  </a:path>
                </a:pathLst>
              </a:custGeom>
              <a:solidFill>
                <a:srgbClr val="C7DDDC"/>
              </a:solidFill>
              <a:ln w="19050" cap="flat" cmpd="sng">
                <a:solidFill>
                  <a:srgbClr val="C7DDD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2"/>
              <p:cNvSpPr/>
              <p:nvPr/>
            </p:nvSpPr>
            <p:spPr>
              <a:xfrm flipH="1">
                <a:off x="6797202" y="3551958"/>
                <a:ext cx="2820" cy="2291"/>
              </a:xfrm>
              <a:custGeom>
                <a:avLst/>
                <a:gdLst/>
                <a:ahLst/>
                <a:cxnLst/>
                <a:rect l="l" t="t" r="r" b="b"/>
                <a:pathLst>
                  <a:path w="48" h="39" extrusionOk="0">
                    <a:moveTo>
                      <a:pt x="24" y="0"/>
                    </a:moveTo>
                    <a:cubicBezTo>
                      <a:pt x="0" y="0"/>
                      <a:pt x="0" y="38"/>
                      <a:pt x="24" y="38"/>
                    </a:cubicBezTo>
                    <a:cubicBezTo>
                      <a:pt x="48" y="38"/>
                      <a:pt x="48" y="0"/>
                      <a:pt x="24" y="0"/>
                    </a:cubicBezTo>
                    <a:close/>
                  </a:path>
                </a:pathLst>
              </a:custGeom>
              <a:solidFill>
                <a:srgbClr val="B8CB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2"/>
              <p:cNvSpPr/>
              <p:nvPr/>
            </p:nvSpPr>
            <p:spPr>
              <a:xfrm flipH="1">
                <a:off x="6895369" y="1240724"/>
                <a:ext cx="106866" cy="100987"/>
              </a:xfrm>
              <a:custGeom>
                <a:avLst/>
                <a:gdLst/>
                <a:ahLst/>
                <a:cxnLst/>
                <a:rect l="l" t="t" r="r" b="b"/>
                <a:pathLst>
                  <a:path w="1819" h="1719" extrusionOk="0">
                    <a:moveTo>
                      <a:pt x="31" y="1"/>
                    </a:moveTo>
                    <a:cubicBezTo>
                      <a:pt x="12" y="1"/>
                      <a:pt x="1" y="28"/>
                      <a:pt x="19" y="37"/>
                    </a:cubicBezTo>
                    <a:cubicBezTo>
                      <a:pt x="742" y="406"/>
                      <a:pt x="1552" y="863"/>
                      <a:pt x="1777" y="1706"/>
                    </a:cubicBezTo>
                    <a:cubicBezTo>
                      <a:pt x="1780" y="1714"/>
                      <a:pt x="1787" y="1718"/>
                      <a:pt x="1795" y="1718"/>
                    </a:cubicBezTo>
                    <a:cubicBezTo>
                      <a:pt x="1807" y="1718"/>
                      <a:pt x="1818" y="1710"/>
                      <a:pt x="1815" y="1696"/>
                    </a:cubicBezTo>
                    <a:cubicBezTo>
                      <a:pt x="1585" y="842"/>
                      <a:pt x="770" y="379"/>
                      <a:pt x="39" y="3"/>
                    </a:cubicBezTo>
                    <a:cubicBezTo>
                      <a:pt x="36" y="1"/>
                      <a:pt x="33" y="1"/>
                      <a:pt x="31" y="1"/>
                    </a:cubicBezTo>
                    <a:close/>
                  </a:path>
                </a:pathLst>
              </a:custGeom>
              <a:solidFill>
                <a:srgbClr val="E2B59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2"/>
              <p:cNvSpPr/>
              <p:nvPr/>
            </p:nvSpPr>
            <p:spPr>
              <a:xfrm flipH="1">
                <a:off x="7040011" y="1205592"/>
                <a:ext cx="2879" cy="2232"/>
              </a:xfrm>
              <a:custGeom>
                <a:avLst/>
                <a:gdLst/>
                <a:ahLst/>
                <a:cxnLst/>
                <a:rect l="l" t="t" r="r" b="b"/>
                <a:pathLst>
                  <a:path w="49" h="38" extrusionOk="0">
                    <a:moveTo>
                      <a:pt x="24" y="0"/>
                    </a:moveTo>
                    <a:cubicBezTo>
                      <a:pt x="0" y="0"/>
                      <a:pt x="0" y="38"/>
                      <a:pt x="24" y="38"/>
                    </a:cubicBezTo>
                    <a:cubicBezTo>
                      <a:pt x="49" y="38"/>
                      <a:pt x="49" y="0"/>
                      <a:pt x="24" y="0"/>
                    </a:cubicBezTo>
                    <a:close/>
                  </a:path>
                </a:pathLst>
              </a:custGeom>
              <a:solidFill>
                <a:srgbClr val="E2B5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2"/>
              <p:cNvSpPr/>
              <p:nvPr/>
            </p:nvSpPr>
            <p:spPr>
              <a:xfrm flipH="1">
                <a:off x="6738803" y="2874056"/>
                <a:ext cx="154571" cy="26613"/>
              </a:xfrm>
              <a:custGeom>
                <a:avLst/>
                <a:gdLst/>
                <a:ahLst/>
                <a:cxnLst/>
                <a:rect l="l" t="t" r="r" b="b"/>
                <a:pathLst>
                  <a:path w="2631" h="453" extrusionOk="0">
                    <a:moveTo>
                      <a:pt x="27" y="1"/>
                    </a:moveTo>
                    <a:cubicBezTo>
                      <a:pt x="8" y="1"/>
                      <a:pt x="1" y="33"/>
                      <a:pt x="23" y="43"/>
                    </a:cubicBezTo>
                    <a:cubicBezTo>
                      <a:pt x="518" y="213"/>
                      <a:pt x="1030" y="336"/>
                      <a:pt x="1549" y="401"/>
                    </a:cubicBezTo>
                    <a:cubicBezTo>
                      <a:pt x="1702" y="423"/>
                      <a:pt x="1868" y="452"/>
                      <a:pt x="2030" y="452"/>
                    </a:cubicBezTo>
                    <a:cubicBezTo>
                      <a:pt x="2117" y="452"/>
                      <a:pt x="2204" y="444"/>
                      <a:pt x="2286" y="421"/>
                    </a:cubicBezTo>
                    <a:cubicBezTo>
                      <a:pt x="2456" y="374"/>
                      <a:pt x="2614" y="243"/>
                      <a:pt x="2631" y="56"/>
                    </a:cubicBezTo>
                    <a:cubicBezTo>
                      <a:pt x="2631" y="42"/>
                      <a:pt x="2621" y="35"/>
                      <a:pt x="2610" y="35"/>
                    </a:cubicBezTo>
                    <a:cubicBezTo>
                      <a:pt x="2600" y="35"/>
                      <a:pt x="2590" y="42"/>
                      <a:pt x="2590" y="56"/>
                    </a:cubicBezTo>
                    <a:cubicBezTo>
                      <a:pt x="2566" y="292"/>
                      <a:pt x="2320" y="397"/>
                      <a:pt x="2112" y="404"/>
                    </a:cubicBezTo>
                    <a:cubicBezTo>
                      <a:pt x="2080" y="406"/>
                      <a:pt x="2047" y="407"/>
                      <a:pt x="2015" y="407"/>
                    </a:cubicBezTo>
                    <a:cubicBezTo>
                      <a:pt x="1809" y="407"/>
                      <a:pt x="1599" y="372"/>
                      <a:pt x="1399" y="339"/>
                    </a:cubicBezTo>
                    <a:cubicBezTo>
                      <a:pt x="934" y="271"/>
                      <a:pt x="477" y="155"/>
                      <a:pt x="33" y="2"/>
                    </a:cubicBezTo>
                    <a:cubicBezTo>
                      <a:pt x="31" y="1"/>
                      <a:pt x="29" y="1"/>
                      <a:pt x="27" y="1"/>
                    </a:cubicBezTo>
                    <a:close/>
                  </a:path>
                </a:pathLst>
              </a:custGeom>
              <a:solidFill>
                <a:srgbClr val="DB833A"/>
              </a:solidFill>
              <a:ln w="9525" cap="flat" cmpd="sng">
                <a:solidFill>
                  <a:srgbClr val="D1663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2"/>
              <p:cNvSpPr/>
              <p:nvPr/>
            </p:nvSpPr>
            <p:spPr>
              <a:xfrm flipH="1">
                <a:off x="6782044" y="2370873"/>
                <a:ext cx="82544" cy="299319"/>
              </a:xfrm>
              <a:custGeom>
                <a:avLst/>
                <a:gdLst/>
                <a:ahLst/>
                <a:cxnLst/>
                <a:rect l="l" t="t" r="r" b="b"/>
                <a:pathLst>
                  <a:path w="1405" h="5095" extrusionOk="0">
                    <a:moveTo>
                      <a:pt x="26" y="0"/>
                    </a:moveTo>
                    <a:cubicBezTo>
                      <a:pt x="14" y="0"/>
                      <a:pt x="1" y="11"/>
                      <a:pt x="7" y="26"/>
                    </a:cubicBezTo>
                    <a:cubicBezTo>
                      <a:pt x="424" y="1319"/>
                      <a:pt x="792" y="2630"/>
                      <a:pt x="1106" y="3951"/>
                    </a:cubicBezTo>
                    <a:cubicBezTo>
                      <a:pt x="1195" y="4327"/>
                      <a:pt x="1281" y="4702"/>
                      <a:pt x="1362" y="5081"/>
                    </a:cubicBezTo>
                    <a:cubicBezTo>
                      <a:pt x="1364" y="5090"/>
                      <a:pt x="1371" y="5095"/>
                      <a:pt x="1378" y="5095"/>
                    </a:cubicBezTo>
                    <a:cubicBezTo>
                      <a:pt x="1390" y="5095"/>
                      <a:pt x="1404" y="5084"/>
                      <a:pt x="1400" y="5068"/>
                    </a:cubicBezTo>
                    <a:cubicBezTo>
                      <a:pt x="1117" y="3740"/>
                      <a:pt x="778" y="2422"/>
                      <a:pt x="389" y="1118"/>
                    </a:cubicBezTo>
                    <a:cubicBezTo>
                      <a:pt x="280" y="749"/>
                      <a:pt x="164" y="381"/>
                      <a:pt x="45" y="15"/>
                    </a:cubicBezTo>
                    <a:cubicBezTo>
                      <a:pt x="42" y="5"/>
                      <a:pt x="34" y="0"/>
                      <a:pt x="26" y="0"/>
                    </a:cubicBezTo>
                    <a:close/>
                  </a:path>
                </a:pathLst>
              </a:custGeom>
              <a:solidFill>
                <a:srgbClr val="DB833A"/>
              </a:solidFill>
              <a:ln w="9525" cap="flat" cmpd="sng">
                <a:solidFill>
                  <a:srgbClr val="D1663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2"/>
              <p:cNvSpPr/>
              <p:nvPr/>
            </p:nvSpPr>
            <p:spPr>
              <a:xfrm flipH="1">
                <a:off x="6823815" y="1784502"/>
                <a:ext cx="23970" cy="257079"/>
              </a:xfrm>
              <a:custGeom>
                <a:avLst/>
                <a:gdLst/>
                <a:ahLst/>
                <a:cxnLst/>
                <a:rect l="l" t="t" r="r" b="b"/>
                <a:pathLst>
                  <a:path w="408" h="4376" extrusionOk="0">
                    <a:moveTo>
                      <a:pt x="259" y="0"/>
                    </a:moveTo>
                    <a:cubicBezTo>
                      <a:pt x="249" y="0"/>
                      <a:pt x="240" y="6"/>
                      <a:pt x="240" y="18"/>
                    </a:cubicBezTo>
                    <a:cubicBezTo>
                      <a:pt x="322" y="1148"/>
                      <a:pt x="407" y="2295"/>
                      <a:pt x="226" y="3418"/>
                    </a:cubicBezTo>
                    <a:cubicBezTo>
                      <a:pt x="175" y="3735"/>
                      <a:pt x="103" y="4047"/>
                      <a:pt x="5" y="4354"/>
                    </a:cubicBezTo>
                    <a:cubicBezTo>
                      <a:pt x="1" y="4368"/>
                      <a:pt x="12" y="4376"/>
                      <a:pt x="23" y="4376"/>
                    </a:cubicBezTo>
                    <a:cubicBezTo>
                      <a:pt x="31" y="4376"/>
                      <a:pt x="39" y="4372"/>
                      <a:pt x="42" y="4364"/>
                    </a:cubicBezTo>
                    <a:cubicBezTo>
                      <a:pt x="387" y="3275"/>
                      <a:pt x="404" y="2117"/>
                      <a:pt x="342" y="987"/>
                    </a:cubicBezTo>
                    <a:cubicBezTo>
                      <a:pt x="325" y="663"/>
                      <a:pt x="301" y="343"/>
                      <a:pt x="278" y="18"/>
                    </a:cubicBezTo>
                    <a:cubicBezTo>
                      <a:pt x="278" y="6"/>
                      <a:pt x="268" y="0"/>
                      <a:pt x="259" y="0"/>
                    </a:cubicBezTo>
                    <a:close/>
                  </a:path>
                </a:pathLst>
              </a:custGeom>
              <a:solidFill>
                <a:srgbClr val="2B5263"/>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2"/>
              <p:cNvSpPr/>
              <p:nvPr/>
            </p:nvSpPr>
            <p:spPr>
              <a:xfrm flipH="1">
                <a:off x="6786333" y="2156029"/>
                <a:ext cx="48939" cy="48290"/>
              </a:xfrm>
              <a:custGeom>
                <a:avLst/>
                <a:gdLst/>
                <a:ahLst/>
                <a:cxnLst/>
                <a:rect l="l" t="t" r="r" b="b"/>
                <a:pathLst>
                  <a:path w="833" h="822" extrusionOk="0">
                    <a:moveTo>
                      <a:pt x="622" y="0"/>
                    </a:moveTo>
                    <a:cubicBezTo>
                      <a:pt x="611" y="0"/>
                      <a:pt x="597" y="13"/>
                      <a:pt x="604" y="30"/>
                    </a:cubicBezTo>
                    <a:cubicBezTo>
                      <a:pt x="689" y="221"/>
                      <a:pt x="795" y="508"/>
                      <a:pt x="614" y="679"/>
                    </a:cubicBezTo>
                    <a:cubicBezTo>
                      <a:pt x="529" y="760"/>
                      <a:pt x="412" y="784"/>
                      <a:pt x="294" y="784"/>
                    </a:cubicBezTo>
                    <a:cubicBezTo>
                      <a:pt x="204" y="784"/>
                      <a:pt x="113" y="770"/>
                      <a:pt x="34" y="757"/>
                    </a:cubicBezTo>
                    <a:cubicBezTo>
                      <a:pt x="33" y="757"/>
                      <a:pt x="32" y="757"/>
                      <a:pt x="31" y="757"/>
                    </a:cubicBezTo>
                    <a:cubicBezTo>
                      <a:pt x="9" y="757"/>
                      <a:pt x="1" y="791"/>
                      <a:pt x="24" y="795"/>
                    </a:cubicBezTo>
                    <a:cubicBezTo>
                      <a:pt x="105" y="808"/>
                      <a:pt x="197" y="822"/>
                      <a:pt x="288" y="822"/>
                    </a:cubicBezTo>
                    <a:cubicBezTo>
                      <a:pt x="424" y="822"/>
                      <a:pt x="558" y="792"/>
                      <a:pt x="652" y="692"/>
                    </a:cubicBezTo>
                    <a:cubicBezTo>
                      <a:pt x="832" y="504"/>
                      <a:pt x="727" y="217"/>
                      <a:pt x="635" y="9"/>
                    </a:cubicBezTo>
                    <a:cubicBezTo>
                      <a:pt x="633" y="3"/>
                      <a:pt x="628" y="0"/>
                      <a:pt x="622" y="0"/>
                    </a:cubicBezTo>
                    <a:close/>
                  </a:path>
                </a:pathLst>
              </a:custGeom>
              <a:solidFill>
                <a:srgbClr val="2B5263"/>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2"/>
              <p:cNvSpPr/>
              <p:nvPr/>
            </p:nvSpPr>
            <p:spPr>
              <a:xfrm flipH="1">
                <a:off x="6951531" y="2224119"/>
                <a:ext cx="186120" cy="57573"/>
              </a:xfrm>
              <a:custGeom>
                <a:avLst/>
                <a:gdLst/>
                <a:ahLst/>
                <a:cxnLst/>
                <a:rect l="l" t="t" r="r" b="b"/>
                <a:pathLst>
                  <a:path w="3168" h="980" extrusionOk="0">
                    <a:moveTo>
                      <a:pt x="3146" y="1"/>
                    </a:moveTo>
                    <a:cubicBezTo>
                      <a:pt x="3139" y="1"/>
                      <a:pt x="3132" y="5"/>
                      <a:pt x="3129" y="14"/>
                    </a:cubicBezTo>
                    <a:cubicBezTo>
                      <a:pt x="3003" y="404"/>
                      <a:pt x="2696" y="717"/>
                      <a:pt x="2313" y="861"/>
                    </a:cubicBezTo>
                    <a:cubicBezTo>
                      <a:pt x="2160" y="918"/>
                      <a:pt x="2004" y="941"/>
                      <a:pt x="1846" y="941"/>
                    </a:cubicBezTo>
                    <a:cubicBezTo>
                      <a:pt x="1788" y="941"/>
                      <a:pt x="1730" y="938"/>
                      <a:pt x="1672" y="933"/>
                    </a:cubicBezTo>
                    <a:cubicBezTo>
                      <a:pt x="1405" y="912"/>
                      <a:pt x="1142" y="865"/>
                      <a:pt x="887" y="813"/>
                    </a:cubicBezTo>
                    <a:cubicBezTo>
                      <a:pt x="597" y="755"/>
                      <a:pt x="313" y="684"/>
                      <a:pt x="33" y="599"/>
                    </a:cubicBezTo>
                    <a:cubicBezTo>
                      <a:pt x="31" y="598"/>
                      <a:pt x="29" y="598"/>
                      <a:pt x="27" y="598"/>
                    </a:cubicBezTo>
                    <a:cubicBezTo>
                      <a:pt x="8" y="598"/>
                      <a:pt x="1" y="629"/>
                      <a:pt x="23" y="635"/>
                    </a:cubicBezTo>
                    <a:cubicBezTo>
                      <a:pt x="545" y="793"/>
                      <a:pt x="1088" y="912"/>
                      <a:pt x="1631" y="967"/>
                    </a:cubicBezTo>
                    <a:cubicBezTo>
                      <a:pt x="1703" y="975"/>
                      <a:pt x="1776" y="979"/>
                      <a:pt x="1848" y="979"/>
                    </a:cubicBezTo>
                    <a:cubicBezTo>
                      <a:pt x="2004" y="979"/>
                      <a:pt x="2157" y="959"/>
                      <a:pt x="2307" y="906"/>
                    </a:cubicBezTo>
                    <a:cubicBezTo>
                      <a:pt x="2494" y="837"/>
                      <a:pt x="2665" y="728"/>
                      <a:pt x="2809" y="591"/>
                    </a:cubicBezTo>
                    <a:cubicBezTo>
                      <a:pt x="2973" y="435"/>
                      <a:pt x="3096" y="240"/>
                      <a:pt x="3164" y="25"/>
                    </a:cubicBezTo>
                    <a:cubicBezTo>
                      <a:pt x="3167" y="10"/>
                      <a:pt x="3157" y="1"/>
                      <a:pt x="3146" y="1"/>
                    </a:cubicBezTo>
                    <a:close/>
                  </a:path>
                </a:pathLst>
              </a:custGeom>
              <a:solidFill>
                <a:srgbClr val="2B5263"/>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2"/>
              <p:cNvSpPr/>
              <p:nvPr/>
            </p:nvSpPr>
            <p:spPr>
              <a:xfrm flipH="1">
                <a:off x="6621659" y="2835458"/>
                <a:ext cx="94705" cy="74551"/>
              </a:xfrm>
              <a:custGeom>
                <a:avLst/>
                <a:gdLst/>
                <a:ahLst/>
                <a:cxnLst/>
                <a:rect l="l" t="t" r="r" b="b"/>
                <a:pathLst>
                  <a:path w="1612" h="1269" extrusionOk="0">
                    <a:moveTo>
                      <a:pt x="314" y="0"/>
                    </a:moveTo>
                    <a:cubicBezTo>
                      <a:pt x="301" y="0"/>
                      <a:pt x="288" y="8"/>
                      <a:pt x="283" y="20"/>
                    </a:cubicBezTo>
                    <a:lnTo>
                      <a:pt x="4" y="720"/>
                    </a:lnTo>
                    <a:cubicBezTo>
                      <a:pt x="0" y="737"/>
                      <a:pt x="7" y="754"/>
                      <a:pt x="24" y="761"/>
                    </a:cubicBezTo>
                    <a:lnTo>
                      <a:pt x="1283" y="1266"/>
                    </a:lnTo>
                    <a:cubicBezTo>
                      <a:pt x="1287" y="1267"/>
                      <a:pt x="1291" y="1268"/>
                      <a:pt x="1295" y="1268"/>
                    </a:cubicBezTo>
                    <a:cubicBezTo>
                      <a:pt x="1309" y="1268"/>
                      <a:pt x="1322" y="1259"/>
                      <a:pt x="1328" y="1245"/>
                    </a:cubicBezTo>
                    <a:lnTo>
                      <a:pt x="1604" y="549"/>
                    </a:lnTo>
                    <a:cubicBezTo>
                      <a:pt x="1611" y="532"/>
                      <a:pt x="1604" y="511"/>
                      <a:pt x="1587" y="505"/>
                    </a:cubicBezTo>
                    <a:lnTo>
                      <a:pt x="328" y="3"/>
                    </a:lnTo>
                    <a:cubicBezTo>
                      <a:pt x="324" y="1"/>
                      <a:pt x="319" y="0"/>
                      <a:pt x="314" y="0"/>
                    </a:cubicBezTo>
                    <a:close/>
                  </a:path>
                </a:pathLst>
              </a:custGeom>
              <a:solidFill>
                <a:srgbClr val="486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2"/>
              <p:cNvSpPr/>
              <p:nvPr/>
            </p:nvSpPr>
            <p:spPr>
              <a:xfrm flipH="1">
                <a:off x="6652973" y="2869004"/>
                <a:ext cx="70206" cy="60275"/>
              </a:xfrm>
              <a:custGeom>
                <a:avLst/>
                <a:gdLst/>
                <a:ahLst/>
                <a:cxnLst/>
                <a:rect l="l" t="t" r="r" b="b"/>
                <a:pathLst>
                  <a:path w="1195" h="1026" extrusionOk="0">
                    <a:moveTo>
                      <a:pt x="282" y="1"/>
                    </a:moveTo>
                    <a:cubicBezTo>
                      <a:pt x="268" y="1"/>
                      <a:pt x="255" y="8"/>
                      <a:pt x="249" y="19"/>
                    </a:cubicBezTo>
                    <a:lnTo>
                      <a:pt x="7" y="633"/>
                    </a:lnTo>
                    <a:cubicBezTo>
                      <a:pt x="0" y="647"/>
                      <a:pt x="7" y="664"/>
                      <a:pt x="24" y="671"/>
                    </a:cubicBezTo>
                    <a:lnTo>
                      <a:pt x="905" y="1022"/>
                    </a:lnTo>
                    <a:cubicBezTo>
                      <a:pt x="908" y="1024"/>
                      <a:pt x="912" y="1025"/>
                      <a:pt x="916" y="1025"/>
                    </a:cubicBezTo>
                    <a:cubicBezTo>
                      <a:pt x="928" y="1025"/>
                      <a:pt x="940" y="1018"/>
                      <a:pt x="942" y="1005"/>
                    </a:cubicBezTo>
                    <a:lnTo>
                      <a:pt x="1188" y="395"/>
                    </a:lnTo>
                    <a:cubicBezTo>
                      <a:pt x="1195" y="378"/>
                      <a:pt x="1188" y="361"/>
                      <a:pt x="1171" y="357"/>
                    </a:cubicBezTo>
                    <a:lnTo>
                      <a:pt x="290" y="2"/>
                    </a:lnTo>
                    <a:cubicBezTo>
                      <a:pt x="287" y="1"/>
                      <a:pt x="285" y="1"/>
                      <a:pt x="282" y="1"/>
                    </a:cubicBezTo>
                    <a:close/>
                  </a:path>
                </a:pathLst>
              </a:custGeom>
              <a:solidFill>
                <a:srgbClr val="486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2"/>
              <p:cNvSpPr/>
              <p:nvPr/>
            </p:nvSpPr>
            <p:spPr>
              <a:xfrm flipH="1">
                <a:off x="6657379" y="2901315"/>
                <a:ext cx="70265" cy="60216"/>
              </a:xfrm>
              <a:custGeom>
                <a:avLst/>
                <a:gdLst/>
                <a:ahLst/>
                <a:cxnLst/>
                <a:rect l="l" t="t" r="r" b="b"/>
                <a:pathLst>
                  <a:path w="1196" h="1025" extrusionOk="0">
                    <a:moveTo>
                      <a:pt x="282" y="1"/>
                    </a:moveTo>
                    <a:cubicBezTo>
                      <a:pt x="269" y="1"/>
                      <a:pt x="256" y="7"/>
                      <a:pt x="250" y="19"/>
                    </a:cubicBezTo>
                    <a:lnTo>
                      <a:pt x="8" y="633"/>
                    </a:lnTo>
                    <a:cubicBezTo>
                      <a:pt x="1" y="647"/>
                      <a:pt x="8" y="664"/>
                      <a:pt x="24" y="671"/>
                    </a:cubicBezTo>
                    <a:lnTo>
                      <a:pt x="905" y="1022"/>
                    </a:lnTo>
                    <a:cubicBezTo>
                      <a:pt x="909" y="1024"/>
                      <a:pt x="913" y="1025"/>
                      <a:pt x="917" y="1025"/>
                    </a:cubicBezTo>
                    <a:cubicBezTo>
                      <a:pt x="928" y="1025"/>
                      <a:pt x="940" y="1018"/>
                      <a:pt x="943" y="1005"/>
                    </a:cubicBezTo>
                    <a:lnTo>
                      <a:pt x="1189" y="394"/>
                    </a:lnTo>
                    <a:cubicBezTo>
                      <a:pt x="1196" y="377"/>
                      <a:pt x="1189" y="360"/>
                      <a:pt x="1171" y="357"/>
                    </a:cubicBezTo>
                    <a:lnTo>
                      <a:pt x="291" y="1"/>
                    </a:lnTo>
                    <a:cubicBezTo>
                      <a:pt x="288" y="1"/>
                      <a:pt x="285" y="1"/>
                      <a:pt x="282" y="1"/>
                    </a:cubicBezTo>
                    <a:close/>
                  </a:path>
                </a:pathLst>
              </a:custGeom>
              <a:solidFill>
                <a:srgbClr val="486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2"/>
              <p:cNvSpPr/>
              <p:nvPr/>
            </p:nvSpPr>
            <p:spPr>
              <a:xfrm flipH="1">
                <a:off x="6576540" y="2795979"/>
                <a:ext cx="100580" cy="69440"/>
              </a:xfrm>
              <a:custGeom>
                <a:avLst/>
                <a:gdLst/>
                <a:ahLst/>
                <a:cxnLst/>
                <a:rect l="l" t="t" r="r" b="b"/>
                <a:pathLst>
                  <a:path w="1712" h="1182" extrusionOk="0">
                    <a:moveTo>
                      <a:pt x="516" y="1"/>
                    </a:moveTo>
                    <a:cubicBezTo>
                      <a:pt x="335" y="1"/>
                      <a:pt x="164" y="108"/>
                      <a:pt x="93" y="286"/>
                    </a:cubicBezTo>
                    <a:cubicBezTo>
                      <a:pt x="1" y="518"/>
                      <a:pt x="114" y="784"/>
                      <a:pt x="346" y="876"/>
                    </a:cubicBezTo>
                    <a:lnTo>
                      <a:pt x="1032" y="1150"/>
                    </a:lnTo>
                    <a:cubicBezTo>
                      <a:pt x="1086" y="1171"/>
                      <a:pt x="1141" y="1181"/>
                      <a:pt x="1196" y="1181"/>
                    </a:cubicBezTo>
                    <a:cubicBezTo>
                      <a:pt x="1376" y="1181"/>
                      <a:pt x="1549" y="1072"/>
                      <a:pt x="1619" y="896"/>
                    </a:cubicBezTo>
                    <a:cubicBezTo>
                      <a:pt x="1712" y="665"/>
                      <a:pt x="1598" y="398"/>
                      <a:pt x="1367" y="307"/>
                    </a:cubicBezTo>
                    <a:lnTo>
                      <a:pt x="684" y="33"/>
                    </a:lnTo>
                    <a:cubicBezTo>
                      <a:pt x="629" y="11"/>
                      <a:pt x="572" y="1"/>
                      <a:pt x="516" y="1"/>
                    </a:cubicBezTo>
                    <a:close/>
                  </a:path>
                </a:pathLst>
              </a:custGeom>
              <a:solidFill>
                <a:srgbClr val="E39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2"/>
              <p:cNvSpPr/>
              <p:nvPr/>
            </p:nvSpPr>
            <p:spPr>
              <a:xfrm flipH="1">
                <a:off x="6625302" y="2870825"/>
                <a:ext cx="79489" cy="57338"/>
              </a:xfrm>
              <a:custGeom>
                <a:avLst/>
                <a:gdLst/>
                <a:ahLst/>
                <a:cxnLst/>
                <a:rect l="l" t="t" r="r" b="b"/>
                <a:pathLst>
                  <a:path w="1353" h="976" extrusionOk="0">
                    <a:moveTo>
                      <a:pt x="454" y="0"/>
                    </a:moveTo>
                    <a:cubicBezTo>
                      <a:pt x="295" y="0"/>
                      <a:pt x="145" y="95"/>
                      <a:pt x="83" y="251"/>
                    </a:cubicBezTo>
                    <a:cubicBezTo>
                      <a:pt x="1" y="452"/>
                      <a:pt x="103" y="688"/>
                      <a:pt x="305" y="769"/>
                    </a:cubicBezTo>
                    <a:lnTo>
                      <a:pt x="755" y="947"/>
                    </a:lnTo>
                    <a:cubicBezTo>
                      <a:pt x="803" y="966"/>
                      <a:pt x="852" y="976"/>
                      <a:pt x="901" y="976"/>
                    </a:cubicBezTo>
                    <a:cubicBezTo>
                      <a:pt x="1059" y="976"/>
                      <a:pt x="1211" y="879"/>
                      <a:pt x="1271" y="725"/>
                    </a:cubicBezTo>
                    <a:cubicBezTo>
                      <a:pt x="1353" y="520"/>
                      <a:pt x="1253" y="289"/>
                      <a:pt x="1049" y="207"/>
                    </a:cubicBezTo>
                    <a:lnTo>
                      <a:pt x="602" y="29"/>
                    </a:lnTo>
                    <a:cubicBezTo>
                      <a:pt x="553" y="9"/>
                      <a:pt x="503" y="0"/>
                      <a:pt x="454" y="0"/>
                    </a:cubicBezTo>
                    <a:close/>
                  </a:path>
                </a:pathLst>
              </a:custGeom>
              <a:solidFill>
                <a:srgbClr val="E39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2"/>
              <p:cNvSpPr/>
              <p:nvPr/>
            </p:nvSpPr>
            <p:spPr>
              <a:xfrm flipH="1">
                <a:off x="6647333" y="2904488"/>
                <a:ext cx="70852" cy="53930"/>
              </a:xfrm>
              <a:custGeom>
                <a:avLst/>
                <a:gdLst/>
                <a:ahLst/>
                <a:cxnLst/>
                <a:rect l="l" t="t" r="r" b="b"/>
                <a:pathLst>
                  <a:path w="1206" h="918" extrusionOk="0">
                    <a:moveTo>
                      <a:pt x="452" y="1"/>
                    </a:moveTo>
                    <a:cubicBezTo>
                      <a:pt x="294" y="1"/>
                      <a:pt x="145" y="95"/>
                      <a:pt x="82" y="251"/>
                    </a:cubicBezTo>
                    <a:cubicBezTo>
                      <a:pt x="0" y="456"/>
                      <a:pt x="103" y="688"/>
                      <a:pt x="304" y="770"/>
                    </a:cubicBezTo>
                    <a:lnTo>
                      <a:pt x="605" y="890"/>
                    </a:lnTo>
                    <a:cubicBezTo>
                      <a:pt x="653" y="909"/>
                      <a:pt x="703" y="918"/>
                      <a:pt x="751" y="918"/>
                    </a:cubicBezTo>
                    <a:cubicBezTo>
                      <a:pt x="910" y="918"/>
                      <a:pt x="1061" y="822"/>
                      <a:pt x="1123" y="668"/>
                    </a:cubicBezTo>
                    <a:cubicBezTo>
                      <a:pt x="1205" y="463"/>
                      <a:pt x="1103" y="231"/>
                      <a:pt x="898" y="149"/>
                    </a:cubicBezTo>
                    <a:lnTo>
                      <a:pt x="601" y="29"/>
                    </a:lnTo>
                    <a:cubicBezTo>
                      <a:pt x="552" y="10"/>
                      <a:pt x="502" y="1"/>
                      <a:pt x="452" y="1"/>
                    </a:cubicBezTo>
                    <a:close/>
                  </a:path>
                </a:pathLst>
              </a:custGeom>
              <a:solidFill>
                <a:srgbClr val="E39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2"/>
              <p:cNvSpPr/>
              <p:nvPr/>
            </p:nvSpPr>
            <p:spPr>
              <a:xfrm flipH="1">
                <a:off x="6601215" y="2838337"/>
                <a:ext cx="97114" cy="67971"/>
              </a:xfrm>
              <a:custGeom>
                <a:avLst/>
                <a:gdLst/>
                <a:ahLst/>
                <a:cxnLst/>
                <a:rect l="l" t="t" r="r" b="b"/>
                <a:pathLst>
                  <a:path w="1653" h="1157" extrusionOk="0">
                    <a:moveTo>
                      <a:pt x="516" y="0"/>
                    </a:moveTo>
                    <a:cubicBezTo>
                      <a:pt x="335" y="0"/>
                      <a:pt x="163" y="108"/>
                      <a:pt x="92" y="285"/>
                    </a:cubicBezTo>
                    <a:cubicBezTo>
                      <a:pt x="1" y="517"/>
                      <a:pt x="116" y="783"/>
                      <a:pt x="345" y="876"/>
                    </a:cubicBezTo>
                    <a:lnTo>
                      <a:pt x="970" y="1125"/>
                    </a:lnTo>
                    <a:cubicBezTo>
                      <a:pt x="1024" y="1146"/>
                      <a:pt x="1080" y="1157"/>
                      <a:pt x="1135" y="1157"/>
                    </a:cubicBezTo>
                    <a:cubicBezTo>
                      <a:pt x="1316" y="1157"/>
                      <a:pt x="1489" y="1047"/>
                      <a:pt x="1560" y="869"/>
                    </a:cubicBezTo>
                    <a:cubicBezTo>
                      <a:pt x="1652" y="640"/>
                      <a:pt x="1540" y="374"/>
                      <a:pt x="1307" y="282"/>
                    </a:cubicBezTo>
                    <a:lnTo>
                      <a:pt x="683" y="32"/>
                    </a:lnTo>
                    <a:cubicBezTo>
                      <a:pt x="628" y="10"/>
                      <a:pt x="572" y="0"/>
                      <a:pt x="516" y="0"/>
                    </a:cubicBezTo>
                    <a:close/>
                  </a:path>
                </a:pathLst>
              </a:custGeom>
              <a:solidFill>
                <a:srgbClr val="E39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s"/>
                  <a:t>    </a:t>
                </a:r>
                <a:endParaRPr/>
              </a:p>
            </p:txBody>
          </p:sp>
        </p:grpSp>
        <p:sp>
          <p:nvSpPr>
            <p:cNvPr id="1028" name="Google Shape;1028;p32"/>
            <p:cNvSpPr/>
            <p:nvPr/>
          </p:nvSpPr>
          <p:spPr>
            <a:xfrm>
              <a:off x="6038032" y="2405184"/>
              <a:ext cx="304747" cy="273182"/>
            </a:xfrm>
            <a:custGeom>
              <a:avLst/>
              <a:gdLst/>
              <a:ahLst/>
              <a:cxnLst/>
              <a:rect l="l" t="t" r="r" b="b"/>
              <a:pathLst>
                <a:path w="7656" h="6863" extrusionOk="0">
                  <a:moveTo>
                    <a:pt x="6406" y="1"/>
                  </a:moveTo>
                  <a:cubicBezTo>
                    <a:pt x="5991" y="1"/>
                    <a:pt x="5565" y="203"/>
                    <a:pt x="5372" y="670"/>
                  </a:cubicBezTo>
                  <a:cubicBezTo>
                    <a:pt x="4972" y="1647"/>
                    <a:pt x="4536" y="2616"/>
                    <a:pt x="3945" y="3496"/>
                  </a:cubicBezTo>
                  <a:cubicBezTo>
                    <a:pt x="3713" y="3845"/>
                    <a:pt x="3351" y="4490"/>
                    <a:pt x="2965" y="4664"/>
                  </a:cubicBezTo>
                  <a:cubicBezTo>
                    <a:pt x="2869" y="4709"/>
                    <a:pt x="2910" y="4779"/>
                    <a:pt x="2884" y="4779"/>
                  </a:cubicBezTo>
                  <a:cubicBezTo>
                    <a:pt x="2867" y="4779"/>
                    <a:pt x="2820" y="4748"/>
                    <a:pt x="2682" y="4657"/>
                  </a:cubicBezTo>
                  <a:cubicBezTo>
                    <a:pt x="2456" y="4514"/>
                    <a:pt x="2252" y="4237"/>
                    <a:pt x="2084" y="4036"/>
                  </a:cubicBezTo>
                  <a:cubicBezTo>
                    <a:pt x="1884" y="3796"/>
                    <a:pt x="1648" y="3696"/>
                    <a:pt x="1417" y="3696"/>
                  </a:cubicBezTo>
                  <a:cubicBezTo>
                    <a:pt x="685" y="3696"/>
                    <a:pt x="0" y="4702"/>
                    <a:pt x="630" y="5459"/>
                  </a:cubicBezTo>
                  <a:cubicBezTo>
                    <a:pt x="1095" y="6016"/>
                    <a:pt x="1740" y="6644"/>
                    <a:pt x="2477" y="6818"/>
                  </a:cubicBezTo>
                  <a:cubicBezTo>
                    <a:pt x="2606" y="6848"/>
                    <a:pt x="2731" y="6863"/>
                    <a:pt x="2853" y="6863"/>
                  </a:cubicBezTo>
                  <a:cubicBezTo>
                    <a:pt x="3571" y="6863"/>
                    <a:pt x="4162" y="6367"/>
                    <a:pt x="4652" y="5855"/>
                  </a:cubicBezTo>
                  <a:cubicBezTo>
                    <a:pt x="5925" y="4538"/>
                    <a:pt x="6672" y="2869"/>
                    <a:pt x="7356" y="1206"/>
                  </a:cubicBezTo>
                  <a:cubicBezTo>
                    <a:pt x="7655" y="478"/>
                    <a:pt x="7043" y="1"/>
                    <a:pt x="6406" y="1"/>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2"/>
            <p:cNvSpPr/>
            <p:nvPr/>
          </p:nvSpPr>
          <p:spPr>
            <a:xfrm>
              <a:off x="6038032" y="2883830"/>
              <a:ext cx="304747" cy="273182"/>
            </a:xfrm>
            <a:custGeom>
              <a:avLst/>
              <a:gdLst/>
              <a:ahLst/>
              <a:cxnLst/>
              <a:rect l="l" t="t" r="r" b="b"/>
              <a:pathLst>
                <a:path w="7656" h="6863" extrusionOk="0">
                  <a:moveTo>
                    <a:pt x="6406" y="1"/>
                  </a:moveTo>
                  <a:cubicBezTo>
                    <a:pt x="5991" y="1"/>
                    <a:pt x="5565" y="203"/>
                    <a:pt x="5372" y="670"/>
                  </a:cubicBezTo>
                  <a:cubicBezTo>
                    <a:pt x="4972" y="1647"/>
                    <a:pt x="4536" y="2616"/>
                    <a:pt x="3945" y="3496"/>
                  </a:cubicBezTo>
                  <a:cubicBezTo>
                    <a:pt x="3713" y="3845"/>
                    <a:pt x="3351" y="4490"/>
                    <a:pt x="2965" y="4664"/>
                  </a:cubicBezTo>
                  <a:cubicBezTo>
                    <a:pt x="2869" y="4709"/>
                    <a:pt x="2910" y="4779"/>
                    <a:pt x="2884" y="4779"/>
                  </a:cubicBezTo>
                  <a:cubicBezTo>
                    <a:pt x="2867" y="4779"/>
                    <a:pt x="2820" y="4748"/>
                    <a:pt x="2682" y="4657"/>
                  </a:cubicBezTo>
                  <a:cubicBezTo>
                    <a:pt x="2456" y="4514"/>
                    <a:pt x="2252" y="4237"/>
                    <a:pt x="2084" y="4036"/>
                  </a:cubicBezTo>
                  <a:cubicBezTo>
                    <a:pt x="1884" y="3796"/>
                    <a:pt x="1648" y="3696"/>
                    <a:pt x="1417" y="3696"/>
                  </a:cubicBezTo>
                  <a:cubicBezTo>
                    <a:pt x="685" y="3696"/>
                    <a:pt x="0" y="4702"/>
                    <a:pt x="630" y="5459"/>
                  </a:cubicBezTo>
                  <a:cubicBezTo>
                    <a:pt x="1095" y="6016"/>
                    <a:pt x="1740" y="6644"/>
                    <a:pt x="2477" y="6818"/>
                  </a:cubicBezTo>
                  <a:cubicBezTo>
                    <a:pt x="2606" y="6848"/>
                    <a:pt x="2731" y="6863"/>
                    <a:pt x="2853" y="6863"/>
                  </a:cubicBezTo>
                  <a:cubicBezTo>
                    <a:pt x="3571" y="6863"/>
                    <a:pt x="4162" y="6367"/>
                    <a:pt x="4652" y="5855"/>
                  </a:cubicBezTo>
                  <a:cubicBezTo>
                    <a:pt x="5925" y="4538"/>
                    <a:pt x="6672" y="2869"/>
                    <a:pt x="7356" y="1206"/>
                  </a:cubicBezTo>
                  <a:cubicBezTo>
                    <a:pt x="7655" y="478"/>
                    <a:pt x="7043" y="1"/>
                    <a:pt x="6406" y="1"/>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 name="Google Shape;1030;p32"/>
          <p:cNvSpPr txBox="1">
            <a:spLocks noGrp="1"/>
          </p:cNvSpPr>
          <p:nvPr>
            <p:ph type="title" idx="2"/>
          </p:nvPr>
        </p:nvSpPr>
        <p:spPr>
          <a:xfrm>
            <a:off x="532470" y="1528325"/>
            <a:ext cx="2298393"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sz="9600" b="1" dirty="0">
                <a:solidFill>
                  <a:srgbClr val="00B050"/>
                </a:solidFill>
                <a:latin typeface="Times New Roman" panose="02020603050405020304" pitchFamily="18" charset="0"/>
                <a:cs typeface="Times New Roman" panose="02020603050405020304" pitchFamily="18" charset="0"/>
              </a:rPr>
              <a:t>III.</a:t>
            </a:r>
            <a:endParaRPr sz="9600" b="1" dirty="0">
              <a:solidFill>
                <a:srgbClr val="00B050"/>
              </a:solidFill>
              <a:latin typeface="Times New Roman" panose="02020603050405020304" pitchFamily="18" charset="0"/>
              <a:cs typeface="Times New Roman" panose="02020603050405020304" pitchFamily="18" charset="0"/>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134"/>
        <p:cNvGrpSpPr/>
        <p:nvPr/>
      </p:nvGrpSpPr>
      <p:grpSpPr>
        <a:xfrm>
          <a:off x="0" y="0"/>
          <a:ext cx="0" cy="0"/>
          <a:chOff x="0" y="0"/>
          <a:chExt cx="0" cy="0"/>
        </a:xfrm>
      </p:grpSpPr>
      <p:pic>
        <p:nvPicPr>
          <p:cNvPr id="3" name="Picture 2">
            <a:extLst>
              <a:ext uri="{FF2B5EF4-FFF2-40B4-BE49-F238E27FC236}">
                <a16:creationId xmlns:a16="http://schemas.microsoft.com/office/drawing/2014/main" id="{1B556616-B8AB-48B2-71CD-3B1CD53FE7E0}"/>
              </a:ext>
            </a:extLst>
          </p:cNvPr>
          <p:cNvPicPr>
            <a:picLocks noChangeAspect="1"/>
          </p:cNvPicPr>
          <p:nvPr/>
        </p:nvPicPr>
        <p:blipFill>
          <a:blip r:embed="rId3"/>
          <a:stretch>
            <a:fillRect/>
          </a:stretch>
        </p:blipFill>
        <p:spPr>
          <a:xfrm>
            <a:off x="5467569" y="500173"/>
            <a:ext cx="3902027" cy="3902027"/>
          </a:xfrm>
          <a:prstGeom prst="rect">
            <a:avLst/>
          </a:prstGeom>
        </p:spPr>
      </p:pic>
      <p:sp>
        <p:nvSpPr>
          <p:cNvPr id="1135" name="Google Shape;1135;p35"/>
          <p:cNvSpPr txBox="1">
            <a:spLocks noGrp="1"/>
          </p:cNvSpPr>
          <p:nvPr>
            <p:ph type="ctrTitle"/>
          </p:nvPr>
        </p:nvSpPr>
        <p:spPr>
          <a:xfrm>
            <a:off x="3370097" y="996889"/>
            <a:ext cx="4594993" cy="94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b="1" dirty="0">
                <a:solidFill>
                  <a:srgbClr val="C00000"/>
                </a:solidFill>
                <a:latin typeface="Times New Roman" panose="02020603050405020304" pitchFamily="18" charset="0"/>
                <a:cs typeface="Times New Roman" panose="02020603050405020304" pitchFamily="18" charset="0"/>
              </a:rPr>
              <a:t>1. </a:t>
            </a:r>
            <a:r>
              <a:rPr lang="en-US" sz="5400" b="1" dirty="0">
                <a:solidFill>
                  <a:srgbClr val="C00000"/>
                </a:solidFill>
                <a:latin typeface="Times New Roman" panose="02020603050405020304" pitchFamily="18" charset="0"/>
                <a:ea typeface="Gamja Flower" pitchFamily="2" charset="-127"/>
                <a:cs typeface="Times New Roman" panose="02020603050405020304" pitchFamily="18" charset="0"/>
              </a:rPr>
              <a:t>Sulfuric acid</a:t>
            </a:r>
            <a:endParaRPr b="1" dirty="0">
              <a:solidFill>
                <a:srgbClr val="C00000"/>
              </a:solidFill>
              <a:latin typeface="Times New Roman" panose="02020603050405020304" pitchFamily="18" charset="0"/>
              <a:cs typeface="Times New Roman" panose="02020603050405020304" pitchFamily="18" charset="0"/>
            </a:endParaRPr>
          </a:p>
        </p:txBody>
      </p:sp>
      <p:sp>
        <p:nvSpPr>
          <p:cNvPr id="1137" name="Google Shape;1137;p35"/>
          <p:cNvSpPr/>
          <p:nvPr/>
        </p:nvSpPr>
        <p:spPr>
          <a:xfrm>
            <a:off x="441464" y="124166"/>
            <a:ext cx="2694273" cy="3983228"/>
          </a:xfrm>
          <a:custGeom>
            <a:avLst/>
            <a:gdLst/>
            <a:ahLst/>
            <a:cxnLst/>
            <a:rect l="l" t="t" r="r" b="b"/>
            <a:pathLst>
              <a:path w="39964" h="59083" extrusionOk="0">
                <a:moveTo>
                  <a:pt x="24766" y="0"/>
                </a:moveTo>
                <a:cubicBezTo>
                  <a:pt x="24741" y="0"/>
                  <a:pt x="24716" y="0"/>
                  <a:pt x="24691" y="0"/>
                </a:cubicBezTo>
                <a:cubicBezTo>
                  <a:pt x="22227" y="17"/>
                  <a:pt x="19851" y="902"/>
                  <a:pt x="17591" y="1885"/>
                </a:cubicBezTo>
                <a:cubicBezTo>
                  <a:pt x="15966" y="2591"/>
                  <a:pt x="14365" y="3355"/>
                  <a:pt x="12795" y="4175"/>
                </a:cubicBezTo>
                <a:cubicBezTo>
                  <a:pt x="10811" y="5213"/>
                  <a:pt x="8832" y="6370"/>
                  <a:pt x="7367" y="8066"/>
                </a:cubicBezTo>
                <a:cubicBezTo>
                  <a:pt x="4397" y="11511"/>
                  <a:pt x="4114" y="16723"/>
                  <a:pt x="5797" y="20949"/>
                </a:cubicBezTo>
                <a:cubicBezTo>
                  <a:pt x="6179" y="21908"/>
                  <a:pt x="6664" y="22902"/>
                  <a:pt x="6510" y="23926"/>
                </a:cubicBezTo>
                <a:cubicBezTo>
                  <a:pt x="6203" y="26005"/>
                  <a:pt x="3677" y="26790"/>
                  <a:pt x="2155" y="28241"/>
                </a:cubicBezTo>
                <a:cubicBezTo>
                  <a:pt x="369" y="29941"/>
                  <a:pt x="0" y="32767"/>
                  <a:pt x="748" y="35119"/>
                </a:cubicBezTo>
                <a:cubicBezTo>
                  <a:pt x="1492" y="37471"/>
                  <a:pt x="3179" y="39410"/>
                  <a:pt x="5032" y="41038"/>
                </a:cubicBezTo>
                <a:cubicBezTo>
                  <a:pt x="5469" y="41424"/>
                  <a:pt x="5927" y="41807"/>
                  <a:pt x="6231" y="42302"/>
                </a:cubicBezTo>
                <a:cubicBezTo>
                  <a:pt x="6862" y="43340"/>
                  <a:pt x="6708" y="44646"/>
                  <a:pt x="6776" y="45859"/>
                </a:cubicBezTo>
                <a:cubicBezTo>
                  <a:pt x="6916" y="48327"/>
                  <a:pt x="8067" y="50652"/>
                  <a:pt x="9603" y="52590"/>
                </a:cubicBezTo>
                <a:cubicBezTo>
                  <a:pt x="11136" y="54529"/>
                  <a:pt x="13812" y="57496"/>
                  <a:pt x="15706" y="59083"/>
                </a:cubicBezTo>
                <a:lnTo>
                  <a:pt x="29965" y="58834"/>
                </a:lnTo>
                <a:cubicBezTo>
                  <a:pt x="32194" y="57748"/>
                  <a:pt x="32085" y="54945"/>
                  <a:pt x="33788" y="53140"/>
                </a:cubicBezTo>
                <a:cubicBezTo>
                  <a:pt x="35297" y="51536"/>
                  <a:pt x="37527" y="50614"/>
                  <a:pt x="38656" y="48722"/>
                </a:cubicBezTo>
                <a:cubicBezTo>
                  <a:pt x="39554" y="47221"/>
                  <a:pt x="39953" y="45204"/>
                  <a:pt x="39957" y="43455"/>
                </a:cubicBezTo>
                <a:cubicBezTo>
                  <a:pt x="39964" y="40748"/>
                  <a:pt x="39537" y="38051"/>
                  <a:pt x="38086" y="35761"/>
                </a:cubicBezTo>
                <a:cubicBezTo>
                  <a:pt x="37492" y="34826"/>
                  <a:pt x="36676" y="34003"/>
                  <a:pt x="36325" y="32951"/>
                </a:cubicBezTo>
                <a:cubicBezTo>
                  <a:pt x="35877" y="31604"/>
                  <a:pt x="36273" y="30139"/>
                  <a:pt x="36629" y="28763"/>
                </a:cubicBezTo>
                <a:cubicBezTo>
                  <a:pt x="38022" y="23394"/>
                  <a:pt x="38803" y="17853"/>
                  <a:pt x="38745" y="12306"/>
                </a:cubicBezTo>
                <a:cubicBezTo>
                  <a:pt x="38715" y="9548"/>
                  <a:pt x="38400" y="6588"/>
                  <a:pt x="36615" y="4486"/>
                </a:cubicBezTo>
                <a:cubicBezTo>
                  <a:pt x="35075" y="2673"/>
                  <a:pt x="32713" y="1816"/>
                  <a:pt x="30443" y="1110"/>
                </a:cubicBezTo>
                <a:cubicBezTo>
                  <a:pt x="28596" y="533"/>
                  <a:pt x="26703" y="0"/>
                  <a:pt x="24766"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5"/>
          <p:cNvSpPr/>
          <p:nvPr/>
        </p:nvSpPr>
        <p:spPr>
          <a:xfrm>
            <a:off x="497421" y="153359"/>
            <a:ext cx="2611417" cy="3898821"/>
          </a:xfrm>
          <a:custGeom>
            <a:avLst/>
            <a:gdLst/>
            <a:ahLst/>
            <a:cxnLst/>
            <a:rect l="l" t="t" r="r" b="b"/>
            <a:pathLst>
              <a:path w="38735" h="57831" extrusionOk="0">
                <a:moveTo>
                  <a:pt x="24090" y="1"/>
                </a:moveTo>
                <a:cubicBezTo>
                  <a:pt x="21731" y="18"/>
                  <a:pt x="19403" y="891"/>
                  <a:pt x="17232" y="1837"/>
                </a:cubicBezTo>
                <a:cubicBezTo>
                  <a:pt x="15631" y="2533"/>
                  <a:pt x="14030" y="3298"/>
                  <a:pt x="12480" y="4107"/>
                </a:cubicBezTo>
                <a:cubicBezTo>
                  <a:pt x="10279" y="5254"/>
                  <a:pt x="8548" y="6330"/>
                  <a:pt x="7237" y="7852"/>
                </a:cubicBezTo>
                <a:cubicBezTo>
                  <a:pt x="5909" y="9388"/>
                  <a:pt x="5086" y="11395"/>
                  <a:pt x="4854" y="13655"/>
                </a:cubicBezTo>
                <a:cubicBezTo>
                  <a:pt x="4636" y="15775"/>
                  <a:pt x="4963" y="18062"/>
                  <a:pt x="5773" y="20093"/>
                </a:cubicBezTo>
                <a:cubicBezTo>
                  <a:pt x="5817" y="20206"/>
                  <a:pt x="5864" y="20319"/>
                  <a:pt x="5909" y="20434"/>
                </a:cubicBezTo>
                <a:cubicBezTo>
                  <a:pt x="6271" y="21319"/>
                  <a:pt x="6680" y="22323"/>
                  <a:pt x="6523" y="23394"/>
                </a:cubicBezTo>
                <a:cubicBezTo>
                  <a:pt x="6274" y="25070"/>
                  <a:pt x="4909" y="25981"/>
                  <a:pt x="3588" y="26865"/>
                </a:cubicBezTo>
                <a:cubicBezTo>
                  <a:pt x="2997" y="27262"/>
                  <a:pt x="2437" y="27634"/>
                  <a:pt x="1980" y="28067"/>
                </a:cubicBezTo>
                <a:cubicBezTo>
                  <a:pt x="502" y="29481"/>
                  <a:pt x="0" y="31986"/>
                  <a:pt x="737" y="34308"/>
                </a:cubicBezTo>
                <a:cubicBezTo>
                  <a:pt x="1338" y="36205"/>
                  <a:pt x="2680" y="38048"/>
                  <a:pt x="4837" y="39947"/>
                </a:cubicBezTo>
                <a:lnTo>
                  <a:pt x="4939" y="40035"/>
                </a:lnTo>
                <a:cubicBezTo>
                  <a:pt x="5376" y="40418"/>
                  <a:pt x="5827" y="40813"/>
                  <a:pt x="6159" y="41357"/>
                </a:cubicBezTo>
                <a:cubicBezTo>
                  <a:pt x="6739" y="42309"/>
                  <a:pt x="6756" y="43378"/>
                  <a:pt x="6773" y="44412"/>
                </a:cubicBezTo>
                <a:cubicBezTo>
                  <a:pt x="6776" y="44685"/>
                  <a:pt x="6783" y="44944"/>
                  <a:pt x="6797" y="45201"/>
                </a:cubicBezTo>
                <a:cubicBezTo>
                  <a:pt x="6947" y="47853"/>
                  <a:pt x="8343" y="50133"/>
                  <a:pt x="9486" y="51580"/>
                </a:cubicBezTo>
                <a:cubicBezTo>
                  <a:pt x="10985" y="53475"/>
                  <a:pt x="13501" y="56261"/>
                  <a:pt x="15327" y="57831"/>
                </a:cubicBezTo>
                <a:lnTo>
                  <a:pt x="29204" y="57588"/>
                </a:lnTo>
                <a:cubicBezTo>
                  <a:pt x="30197" y="57046"/>
                  <a:pt x="30620" y="56042"/>
                  <a:pt x="31108" y="54884"/>
                </a:cubicBezTo>
                <a:cubicBezTo>
                  <a:pt x="31515" y="53922"/>
                  <a:pt x="31934" y="52932"/>
                  <a:pt x="32727" y="52089"/>
                </a:cubicBezTo>
                <a:cubicBezTo>
                  <a:pt x="33379" y="51396"/>
                  <a:pt x="34140" y="50833"/>
                  <a:pt x="34880" y="50290"/>
                </a:cubicBezTo>
                <a:cubicBezTo>
                  <a:pt x="35922" y="49522"/>
                  <a:pt x="36905" y="48795"/>
                  <a:pt x="37516" y="47777"/>
                </a:cubicBezTo>
                <a:cubicBezTo>
                  <a:pt x="38270" y="46515"/>
                  <a:pt x="38724" y="44668"/>
                  <a:pt x="38728" y="42831"/>
                </a:cubicBezTo>
                <a:cubicBezTo>
                  <a:pt x="38734" y="39776"/>
                  <a:pt x="38154" y="37369"/>
                  <a:pt x="36952" y="35475"/>
                </a:cubicBezTo>
                <a:cubicBezTo>
                  <a:pt x="36771" y="35188"/>
                  <a:pt x="36566" y="34911"/>
                  <a:pt x="36352" y="34618"/>
                </a:cubicBezTo>
                <a:cubicBezTo>
                  <a:pt x="35881" y="33987"/>
                  <a:pt x="35396" y="33328"/>
                  <a:pt x="35126" y="32526"/>
                </a:cubicBezTo>
                <a:cubicBezTo>
                  <a:pt x="34631" y="31027"/>
                  <a:pt x="35038" y="29454"/>
                  <a:pt x="35399" y="28064"/>
                </a:cubicBezTo>
                <a:lnTo>
                  <a:pt x="35419" y="27985"/>
                </a:lnTo>
                <a:cubicBezTo>
                  <a:pt x="36864" y="22411"/>
                  <a:pt x="37570" y="16929"/>
                  <a:pt x="37512" y="11688"/>
                </a:cubicBezTo>
                <a:cubicBezTo>
                  <a:pt x="37485" y="9142"/>
                  <a:pt x="37229" y="6268"/>
                  <a:pt x="35533" y="4268"/>
                </a:cubicBezTo>
                <a:cubicBezTo>
                  <a:pt x="34091" y="2571"/>
                  <a:pt x="31838" y="1762"/>
                  <a:pt x="29651" y="1083"/>
                </a:cubicBezTo>
                <a:cubicBezTo>
                  <a:pt x="27896" y="537"/>
                  <a:pt x="26029" y="1"/>
                  <a:pt x="24155" y="1"/>
                </a:cubicBezTo>
                <a:close/>
              </a:path>
            </a:pathLst>
          </a:cu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 name="Google Shape;1170;p35"/>
          <p:cNvGrpSpPr/>
          <p:nvPr/>
        </p:nvGrpSpPr>
        <p:grpSpPr>
          <a:xfrm>
            <a:off x="834617" y="801388"/>
            <a:ext cx="2463563" cy="3279985"/>
            <a:chOff x="6283252" y="1528289"/>
            <a:chExt cx="2463563" cy="3279985"/>
          </a:xfrm>
        </p:grpSpPr>
        <p:grpSp>
          <p:nvGrpSpPr>
            <p:cNvPr id="1171" name="Google Shape;1171;p35"/>
            <p:cNvGrpSpPr/>
            <p:nvPr/>
          </p:nvGrpSpPr>
          <p:grpSpPr>
            <a:xfrm>
              <a:off x="7072113" y="1852269"/>
              <a:ext cx="714639" cy="993568"/>
              <a:chOff x="6974678" y="2217868"/>
              <a:chExt cx="626272" cy="870711"/>
            </a:xfrm>
          </p:grpSpPr>
          <p:sp>
            <p:nvSpPr>
              <p:cNvPr id="1172" name="Google Shape;1172;p35"/>
              <p:cNvSpPr/>
              <p:nvPr/>
            </p:nvSpPr>
            <p:spPr>
              <a:xfrm>
                <a:off x="7058550" y="2442300"/>
                <a:ext cx="542400" cy="561900"/>
              </a:xfrm>
              <a:prstGeom prst="rect">
                <a:avLst/>
              </a:pr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5"/>
              <p:cNvSpPr/>
              <p:nvPr/>
            </p:nvSpPr>
            <p:spPr>
              <a:xfrm flipH="1">
                <a:off x="6974678" y="2217868"/>
                <a:ext cx="148279" cy="870711"/>
              </a:xfrm>
              <a:custGeom>
                <a:avLst/>
                <a:gdLst/>
                <a:ahLst/>
                <a:cxnLst/>
                <a:rect l="l" t="t" r="r" b="b"/>
                <a:pathLst>
                  <a:path w="2643" h="15520" extrusionOk="0">
                    <a:moveTo>
                      <a:pt x="2192" y="1"/>
                    </a:moveTo>
                    <a:lnTo>
                      <a:pt x="783" y="1445"/>
                    </a:lnTo>
                    <a:cubicBezTo>
                      <a:pt x="1" y="4349"/>
                      <a:pt x="315" y="15382"/>
                      <a:pt x="328" y="15519"/>
                    </a:cubicBezTo>
                    <a:lnTo>
                      <a:pt x="2319" y="15516"/>
                    </a:lnTo>
                    <a:cubicBezTo>
                      <a:pt x="2319" y="15447"/>
                      <a:pt x="2643" y="13143"/>
                      <a:pt x="2155" y="9805"/>
                    </a:cubicBezTo>
                    <a:cubicBezTo>
                      <a:pt x="1667" y="6459"/>
                      <a:pt x="2176" y="83"/>
                      <a:pt x="2192" y="1"/>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4" name="Google Shape;1174;p35"/>
            <p:cNvSpPr/>
            <p:nvPr/>
          </p:nvSpPr>
          <p:spPr>
            <a:xfrm>
              <a:off x="6416571" y="2077651"/>
              <a:ext cx="347755" cy="311735"/>
            </a:xfrm>
            <a:custGeom>
              <a:avLst/>
              <a:gdLst/>
              <a:ahLst/>
              <a:cxnLst/>
              <a:rect l="l" t="t" r="r" b="b"/>
              <a:pathLst>
                <a:path w="7656" h="6863" extrusionOk="0">
                  <a:moveTo>
                    <a:pt x="6406" y="1"/>
                  </a:moveTo>
                  <a:cubicBezTo>
                    <a:pt x="5991" y="1"/>
                    <a:pt x="5565" y="203"/>
                    <a:pt x="5372" y="670"/>
                  </a:cubicBezTo>
                  <a:cubicBezTo>
                    <a:pt x="4972" y="1647"/>
                    <a:pt x="4536" y="2616"/>
                    <a:pt x="3945" y="3496"/>
                  </a:cubicBezTo>
                  <a:cubicBezTo>
                    <a:pt x="3713" y="3845"/>
                    <a:pt x="3351" y="4490"/>
                    <a:pt x="2965" y="4664"/>
                  </a:cubicBezTo>
                  <a:cubicBezTo>
                    <a:pt x="2869" y="4709"/>
                    <a:pt x="2910" y="4779"/>
                    <a:pt x="2884" y="4779"/>
                  </a:cubicBezTo>
                  <a:cubicBezTo>
                    <a:pt x="2867" y="4779"/>
                    <a:pt x="2820" y="4748"/>
                    <a:pt x="2682" y="4657"/>
                  </a:cubicBezTo>
                  <a:cubicBezTo>
                    <a:pt x="2456" y="4514"/>
                    <a:pt x="2252" y="4237"/>
                    <a:pt x="2084" y="4036"/>
                  </a:cubicBezTo>
                  <a:cubicBezTo>
                    <a:pt x="1884" y="3796"/>
                    <a:pt x="1648" y="3696"/>
                    <a:pt x="1417" y="3696"/>
                  </a:cubicBezTo>
                  <a:cubicBezTo>
                    <a:pt x="685" y="3696"/>
                    <a:pt x="0" y="4702"/>
                    <a:pt x="630" y="5459"/>
                  </a:cubicBezTo>
                  <a:cubicBezTo>
                    <a:pt x="1095" y="6016"/>
                    <a:pt x="1740" y="6644"/>
                    <a:pt x="2477" y="6818"/>
                  </a:cubicBezTo>
                  <a:cubicBezTo>
                    <a:pt x="2606" y="6848"/>
                    <a:pt x="2731" y="6863"/>
                    <a:pt x="2853" y="6863"/>
                  </a:cubicBezTo>
                  <a:cubicBezTo>
                    <a:pt x="3571" y="6863"/>
                    <a:pt x="4162" y="6367"/>
                    <a:pt x="4652" y="5855"/>
                  </a:cubicBezTo>
                  <a:cubicBezTo>
                    <a:pt x="5925" y="4538"/>
                    <a:pt x="6672" y="2869"/>
                    <a:pt x="7356" y="1206"/>
                  </a:cubicBezTo>
                  <a:cubicBezTo>
                    <a:pt x="7655" y="478"/>
                    <a:pt x="7043" y="1"/>
                    <a:pt x="6406" y="1"/>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5"/>
            <p:cNvSpPr/>
            <p:nvPr/>
          </p:nvSpPr>
          <p:spPr>
            <a:xfrm flipH="1">
              <a:off x="7062401" y="1626113"/>
              <a:ext cx="867977" cy="704002"/>
            </a:xfrm>
            <a:custGeom>
              <a:avLst/>
              <a:gdLst/>
              <a:ahLst/>
              <a:cxnLst/>
              <a:rect l="l" t="t" r="r" b="b"/>
              <a:pathLst>
                <a:path w="13334" h="10815" extrusionOk="0">
                  <a:moveTo>
                    <a:pt x="8359" y="0"/>
                  </a:moveTo>
                  <a:cubicBezTo>
                    <a:pt x="8359" y="0"/>
                    <a:pt x="6373" y="5141"/>
                    <a:pt x="3441" y="7398"/>
                  </a:cubicBezTo>
                  <a:cubicBezTo>
                    <a:pt x="3441" y="7398"/>
                    <a:pt x="2802" y="6968"/>
                    <a:pt x="2083" y="6968"/>
                  </a:cubicBezTo>
                  <a:cubicBezTo>
                    <a:pt x="1694" y="6968"/>
                    <a:pt x="1282" y="7093"/>
                    <a:pt x="935" y="7480"/>
                  </a:cubicBezTo>
                  <a:cubicBezTo>
                    <a:pt x="0" y="8525"/>
                    <a:pt x="764" y="10178"/>
                    <a:pt x="2687" y="10178"/>
                  </a:cubicBezTo>
                  <a:cubicBezTo>
                    <a:pt x="2793" y="10178"/>
                    <a:pt x="2902" y="10173"/>
                    <a:pt x="3014" y="10163"/>
                  </a:cubicBezTo>
                  <a:cubicBezTo>
                    <a:pt x="3391" y="10129"/>
                    <a:pt x="3708" y="10113"/>
                    <a:pt x="3977" y="10113"/>
                  </a:cubicBezTo>
                  <a:cubicBezTo>
                    <a:pt x="5246" y="10113"/>
                    <a:pt x="5420" y="10457"/>
                    <a:pt x="5594" y="10815"/>
                  </a:cubicBezTo>
                  <a:cubicBezTo>
                    <a:pt x="5594" y="10815"/>
                    <a:pt x="6711" y="10630"/>
                    <a:pt x="8169" y="10630"/>
                  </a:cubicBezTo>
                  <a:cubicBezTo>
                    <a:pt x="8169" y="10630"/>
                    <a:pt x="8032" y="9951"/>
                    <a:pt x="8940" y="9778"/>
                  </a:cubicBezTo>
                  <a:cubicBezTo>
                    <a:pt x="9848" y="9603"/>
                    <a:pt x="13313" y="8627"/>
                    <a:pt x="13327" y="6647"/>
                  </a:cubicBezTo>
                  <a:cubicBezTo>
                    <a:pt x="13333" y="5585"/>
                    <a:pt x="12862" y="4657"/>
                    <a:pt x="12927" y="3985"/>
                  </a:cubicBezTo>
                  <a:cubicBezTo>
                    <a:pt x="13043" y="2762"/>
                    <a:pt x="12418" y="254"/>
                    <a:pt x="8359" y="0"/>
                  </a:cubicBezTo>
                  <a:close/>
                </a:path>
              </a:pathLst>
            </a:custGeom>
            <a:solidFill>
              <a:srgbClr val="FF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5"/>
            <p:cNvSpPr/>
            <p:nvPr/>
          </p:nvSpPr>
          <p:spPr>
            <a:xfrm flipH="1">
              <a:off x="7568391" y="2429790"/>
              <a:ext cx="690723" cy="700683"/>
            </a:xfrm>
            <a:custGeom>
              <a:avLst/>
              <a:gdLst/>
              <a:ahLst/>
              <a:cxnLst/>
              <a:rect l="l" t="t" r="r" b="b"/>
              <a:pathLst>
                <a:path w="10611" h="10764" extrusionOk="0">
                  <a:moveTo>
                    <a:pt x="9692" y="0"/>
                  </a:moveTo>
                  <a:cubicBezTo>
                    <a:pt x="7656" y="0"/>
                    <a:pt x="0" y="3688"/>
                    <a:pt x="1653" y="7106"/>
                  </a:cubicBezTo>
                  <a:cubicBezTo>
                    <a:pt x="3117" y="10123"/>
                    <a:pt x="5374" y="10763"/>
                    <a:pt x="6296" y="10763"/>
                  </a:cubicBezTo>
                  <a:cubicBezTo>
                    <a:pt x="6451" y="10763"/>
                    <a:pt x="6568" y="10745"/>
                    <a:pt x="6637" y="10717"/>
                  </a:cubicBezTo>
                  <a:cubicBezTo>
                    <a:pt x="7112" y="10519"/>
                    <a:pt x="7924" y="9888"/>
                    <a:pt x="7784" y="9365"/>
                  </a:cubicBezTo>
                  <a:cubicBezTo>
                    <a:pt x="7644" y="8840"/>
                    <a:pt x="5937" y="6491"/>
                    <a:pt x="7518" y="4979"/>
                  </a:cubicBezTo>
                  <a:cubicBezTo>
                    <a:pt x="9099" y="3466"/>
                    <a:pt x="10037" y="3384"/>
                    <a:pt x="10324" y="2097"/>
                  </a:cubicBezTo>
                  <a:cubicBezTo>
                    <a:pt x="10611" y="811"/>
                    <a:pt x="10337" y="80"/>
                    <a:pt x="9874" y="12"/>
                  </a:cubicBezTo>
                  <a:cubicBezTo>
                    <a:pt x="9820" y="4"/>
                    <a:pt x="9759" y="0"/>
                    <a:pt x="9692" y="0"/>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5"/>
            <p:cNvSpPr/>
            <p:nvPr/>
          </p:nvSpPr>
          <p:spPr>
            <a:xfrm flipH="1">
              <a:off x="8037474" y="4042224"/>
              <a:ext cx="709340" cy="689161"/>
            </a:xfrm>
            <a:custGeom>
              <a:avLst/>
              <a:gdLst/>
              <a:ahLst/>
              <a:cxnLst/>
              <a:rect l="l" t="t" r="r" b="b"/>
              <a:pathLst>
                <a:path w="10897" h="10587" extrusionOk="0">
                  <a:moveTo>
                    <a:pt x="4120" y="1"/>
                  </a:moveTo>
                  <a:lnTo>
                    <a:pt x="686" y="4538"/>
                  </a:lnTo>
                  <a:cubicBezTo>
                    <a:pt x="273" y="5135"/>
                    <a:pt x="0" y="7866"/>
                    <a:pt x="2239" y="9439"/>
                  </a:cubicBezTo>
                  <a:cubicBezTo>
                    <a:pt x="3470" y="10304"/>
                    <a:pt x="4559" y="10587"/>
                    <a:pt x="5432" y="10587"/>
                  </a:cubicBezTo>
                  <a:cubicBezTo>
                    <a:pt x="6595" y="10587"/>
                    <a:pt x="7375" y="10086"/>
                    <a:pt x="7599" y="9788"/>
                  </a:cubicBezTo>
                  <a:lnTo>
                    <a:pt x="10897" y="5436"/>
                  </a:lnTo>
                  <a:lnTo>
                    <a:pt x="4120" y="1"/>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5"/>
            <p:cNvSpPr/>
            <p:nvPr/>
          </p:nvSpPr>
          <p:spPr>
            <a:xfrm flipH="1">
              <a:off x="6656641" y="2598976"/>
              <a:ext cx="20310" cy="12043"/>
            </a:xfrm>
            <a:custGeom>
              <a:avLst/>
              <a:gdLst/>
              <a:ahLst/>
              <a:cxnLst/>
              <a:rect l="l" t="t" r="r" b="b"/>
              <a:pathLst>
                <a:path w="312" h="185" extrusionOk="0">
                  <a:moveTo>
                    <a:pt x="56" y="1"/>
                  </a:moveTo>
                  <a:lnTo>
                    <a:pt x="1" y="72"/>
                  </a:lnTo>
                  <a:lnTo>
                    <a:pt x="284" y="185"/>
                  </a:lnTo>
                  <a:lnTo>
                    <a:pt x="305" y="133"/>
                  </a:lnTo>
                  <a:cubicBezTo>
                    <a:pt x="311" y="117"/>
                    <a:pt x="301" y="100"/>
                    <a:pt x="287" y="92"/>
                  </a:cubicBezTo>
                  <a:lnTo>
                    <a:pt x="56" y="1"/>
                  </a:lnTo>
                  <a:close/>
                </a:path>
              </a:pathLst>
            </a:custGeom>
            <a:solidFill>
              <a:srgbClr val="F4B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5"/>
            <p:cNvSpPr/>
            <p:nvPr/>
          </p:nvSpPr>
          <p:spPr>
            <a:xfrm flipH="1">
              <a:off x="6688407" y="2633216"/>
              <a:ext cx="15428" cy="11392"/>
            </a:xfrm>
            <a:custGeom>
              <a:avLst/>
              <a:gdLst/>
              <a:ahLst/>
              <a:cxnLst/>
              <a:rect l="l" t="t" r="r" b="b"/>
              <a:pathLst>
                <a:path w="237" h="175" extrusionOk="0">
                  <a:moveTo>
                    <a:pt x="69" y="1"/>
                  </a:moveTo>
                  <a:lnTo>
                    <a:pt x="1" y="92"/>
                  </a:lnTo>
                  <a:lnTo>
                    <a:pt x="199" y="174"/>
                  </a:lnTo>
                  <a:lnTo>
                    <a:pt x="229" y="99"/>
                  </a:lnTo>
                  <a:cubicBezTo>
                    <a:pt x="237" y="82"/>
                    <a:pt x="226" y="62"/>
                    <a:pt x="209" y="55"/>
                  </a:cubicBezTo>
                  <a:lnTo>
                    <a:pt x="69" y="1"/>
                  </a:lnTo>
                  <a:close/>
                </a:path>
              </a:pathLst>
            </a:custGeom>
            <a:solidFill>
              <a:srgbClr val="F4B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5"/>
            <p:cNvSpPr/>
            <p:nvPr/>
          </p:nvSpPr>
          <p:spPr>
            <a:xfrm flipH="1">
              <a:off x="6497778" y="1906091"/>
              <a:ext cx="2039947" cy="2558168"/>
            </a:xfrm>
            <a:custGeom>
              <a:avLst/>
              <a:gdLst/>
              <a:ahLst/>
              <a:cxnLst/>
              <a:rect l="l" t="t" r="r" b="b"/>
              <a:pathLst>
                <a:path w="31338" h="39299" extrusionOk="0">
                  <a:moveTo>
                    <a:pt x="26787" y="1"/>
                  </a:moveTo>
                  <a:lnTo>
                    <a:pt x="110" y="34444"/>
                  </a:lnTo>
                  <a:cubicBezTo>
                    <a:pt x="1" y="35547"/>
                    <a:pt x="308" y="37291"/>
                    <a:pt x="1926" y="38432"/>
                  </a:cubicBezTo>
                  <a:cubicBezTo>
                    <a:pt x="2509" y="38841"/>
                    <a:pt x="3062" y="39121"/>
                    <a:pt x="3574" y="39298"/>
                  </a:cubicBezTo>
                  <a:lnTo>
                    <a:pt x="31338" y="3455"/>
                  </a:lnTo>
                  <a:lnTo>
                    <a:pt x="26787" y="1"/>
                  </a:lnTo>
                  <a:close/>
                </a:path>
              </a:pathLst>
            </a:custGeom>
            <a:solidFill>
              <a:srgbClr val="FFBD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5"/>
            <p:cNvSpPr/>
            <p:nvPr/>
          </p:nvSpPr>
          <p:spPr>
            <a:xfrm flipH="1">
              <a:off x="6385836" y="2128955"/>
              <a:ext cx="1921279" cy="2351296"/>
            </a:xfrm>
            <a:custGeom>
              <a:avLst/>
              <a:gdLst/>
              <a:ahLst/>
              <a:cxnLst/>
              <a:rect l="l" t="t" r="r" b="b"/>
              <a:pathLst>
                <a:path w="29515" h="36121" extrusionOk="0">
                  <a:moveTo>
                    <a:pt x="27764" y="0"/>
                  </a:moveTo>
                  <a:lnTo>
                    <a:pt x="0" y="35843"/>
                  </a:lnTo>
                  <a:cubicBezTo>
                    <a:pt x="567" y="36042"/>
                    <a:pt x="1085" y="36120"/>
                    <a:pt x="1543" y="36120"/>
                  </a:cubicBezTo>
                  <a:cubicBezTo>
                    <a:pt x="2705" y="36120"/>
                    <a:pt x="3486" y="35621"/>
                    <a:pt x="3711" y="35325"/>
                  </a:cubicBezTo>
                  <a:lnTo>
                    <a:pt x="3714" y="35321"/>
                  </a:lnTo>
                  <a:lnTo>
                    <a:pt x="29514" y="1332"/>
                  </a:lnTo>
                  <a:lnTo>
                    <a:pt x="27764" y="0"/>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5"/>
            <p:cNvSpPr/>
            <p:nvPr/>
          </p:nvSpPr>
          <p:spPr>
            <a:xfrm flipH="1">
              <a:off x="6791982" y="1877930"/>
              <a:ext cx="1736604" cy="2272401"/>
            </a:xfrm>
            <a:custGeom>
              <a:avLst/>
              <a:gdLst/>
              <a:ahLst/>
              <a:cxnLst/>
              <a:rect l="l" t="t" r="r" b="b"/>
              <a:pathLst>
                <a:path w="26678" h="34909" extrusionOk="0">
                  <a:moveTo>
                    <a:pt x="26063" y="1"/>
                  </a:moveTo>
                  <a:lnTo>
                    <a:pt x="260" y="33990"/>
                  </a:lnTo>
                  <a:lnTo>
                    <a:pt x="260" y="33993"/>
                  </a:lnTo>
                  <a:cubicBezTo>
                    <a:pt x="147" y="34157"/>
                    <a:pt x="42" y="34485"/>
                    <a:pt x="1" y="34908"/>
                  </a:cubicBezTo>
                  <a:lnTo>
                    <a:pt x="26678" y="465"/>
                  </a:lnTo>
                  <a:lnTo>
                    <a:pt x="26063" y="1"/>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5"/>
            <p:cNvSpPr/>
            <p:nvPr/>
          </p:nvSpPr>
          <p:spPr>
            <a:xfrm flipH="1">
              <a:off x="6627544" y="2542928"/>
              <a:ext cx="91849" cy="63468"/>
            </a:xfrm>
            <a:custGeom>
              <a:avLst/>
              <a:gdLst/>
              <a:ahLst/>
              <a:cxnLst/>
              <a:rect l="l" t="t" r="r" b="b"/>
              <a:pathLst>
                <a:path w="1411" h="975" extrusionOk="0">
                  <a:moveTo>
                    <a:pt x="422" y="1"/>
                  </a:moveTo>
                  <a:cubicBezTo>
                    <a:pt x="273" y="1"/>
                    <a:pt x="133" y="91"/>
                    <a:pt x="76" y="236"/>
                  </a:cubicBezTo>
                  <a:cubicBezTo>
                    <a:pt x="1" y="428"/>
                    <a:pt x="93" y="646"/>
                    <a:pt x="284" y="721"/>
                  </a:cubicBezTo>
                  <a:lnTo>
                    <a:pt x="851" y="947"/>
                  </a:lnTo>
                  <a:cubicBezTo>
                    <a:pt x="896" y="965"/>
                    <a:pt x="944" y="974"/>
                    <a:pt x="990" y="974"/>
                  </a:cubicBezTo>
                  <a:cubicBezTo>
                    <a:pt x="1138" y="974"/>
                    <a:pt x="1279" y="884"/>
                    <a:pt x="1336" y="739"/>
                  </a:cubicBezTo>
                  <a:cubicBezTo>
                    <a:pt x="1411" y="548"/>
                    <a:pt x="1319" y="329"/>
                    <a:pt x="1127" y="254"/>
                  </a:cubicBezTo>
                  <a:lnTo>
                    <a:pt x="561" y="28"/>
                  </a:lnTo>
                  <a:cubicBezTo>
                    <a:pt x="515" y="10"/>
                    <a:pt x="468" y="1"/>
                    <a:pt x="422" y="1"/>
                  </a:cubicBez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5"/>
            <p:cNvSpPr/>
            <p:nvPr/>
          </p:nvSpPr>
          <p:spPr>
            <a:xfrm flipH="1">
              <a:off x="6650002" y="2581595"/>
              <a:ext cx="88659" cy="62231"/>
            </a:xfrm>
            <a:custGeom>
              <a:avLst/>
              <a:gdLst/>
              <a:ahLst/>
              <a:cxnLst/>
              <a:rect l="l" t="t" r="r" b="b"/>
              <a:pathLst>
                <a:path w="1362" h="956" extrusionOk="0">
                  <a:moveTo>
                    <a:pt x="421" y="1"/>
                  </a:moveTo>
                  <a:cubicBezTo>
                    <a:pt x="273" y="1"/>
                    <a:pt x="132" y="91"/>
                    <a:pt x="75" y="236"/>
                  </a:cubicBezTo>
                  <a:cubicBezTo>
                    <a:pt x="0" y="428"/>
                    <a:pt x="92" y="646"/>
                    <a:pt x="283" y="721"/>
                  </a:cubicBezTo>
                  <a:lnTo>
                    <a:pt x="799" y="930"/>
                  </a:lnTo>
                  <a:cubicBezTo>
                    <a:pt x="843" y="947"/>
                    <a:pt x="889" y="955"/>
                    <a:pt x="934" y="955"/>
                  </a:cubicBezTo>
                  <a:cubicBezTo>
                    <a:pt x="1083" y="955"/>
                    <a:pt x="1226" y="865"/>
                    <a:pt x="1284" y="718"/>
                  </a:cubicBezTo>
                  <a:cubicBezTo>
                    <a:pt x="1362" y="527"/>
                    <a:pt x="1267" y="309"/>
                    <a:pt x="1075" y="233"/>
                  </a:cubicBezTo>
                  <a:lnTo>
                    <a:pt x="560" y="28"/>
                  </a:lnTo>
                  <a:cubicBezTo>
                    <a:pt x="514" y="10"/>
                    <a:pt x="467" y="1"/>
                    <a:pt x="421" y="1"/>
                  </a:cubicBez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5"/>
            <p:cNvSpPr/>
            <p:nvPr/>
          </p:nvSpPr>
          <p:spPr>
            <a:xfrm flipH="1">
              <a:off x="6681964" y="2619546"/>
              <a:ext cx="73427" cy="56047"/>
            </a:xfrm>
            <a:custGeom>
              <a:avLst/>
              <a:gdLst/>
              <a:ahLst/>
              <a:cxnLst/>
              <a:rect l="l" t="t" r="r" b="b"/>
              <a:pathLst>
                <a:path w="1128" h="861" extrusionOk="0">
                  <a:moveTo>
                    <a:pt x="429" y="0"/>
                  </a:moveTo>
                  <a:cubicBezTo>
                    <a:pt x="278" y="0"/>
                    <a:pt x="134" y="91"/>
                    <a:pt x="76" y="238"/>
                  </a:cubicBezTo>
                  <a:cubicBezTo>
                    <a:pt x="1" y="428"/>
                    <a:pt x="93" y="647"/>
                    <a:pt x="284" y="723"/>
                  </a:cubicBezTo>
                  <a:lnTo>
                    <a:pt x="564" y="835"/>
                  </a:lnTo>
                  <a:cubicBezTo>
                    <a:pt x="609" y="853"/>
                    <a:pt x="656" y="861"/>
                    <a:pt x="702" y="861"/>
                  </a:cubicBezTo>
                  <a:cubicBezTo>
                    <a:pt x="852" y="861"/>
                    <a:pt x="995" y="773"/>
                    <a:pt x="1053" y="627"/>
                  </a:cubicBezTo>
                  <a:cubicBezTo>
                    <a:pt x="1127" y="436"/>
                    <a:pt x="1035" y="217"/>
                    <a:pt x="844" y="138"/>
                  </a:cubicBezTo>
                  <a:lnTo>
                    <a:pt x="564" y="26"/>
                  </a:lnTo>
                  <a:cubicBezTo>
                    <a:pt x="520" y="9"/>
                    <a:pt x="474" y="0"/>
                    <a:pt x="429" y="0"/>
                  </a:cubicBez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5"/>
            <p:cNvSpPr/>
            <p:nvPr/>
          </p:nvSpPr>
          <p:spPr>
            <a:xfrm flipH="1">
              <a:off x="6308564" y="1690065"/>
              <a:ext cx="566527" cy="577395"/>
            </a:xfrm>
            <a:custGeom>
              <a:avLst/>
              <a:gdLst/>
              <a:ahLst/>
              <a:cxnLst/>
              <a:rect l="l" t="t" r="r" b="b"/>
              <a:pathLst>
                <a:path w="8843" h="9013" extrusionOk="0">
                  <a:moveTo>
                    <a:pt x="5718" y="0"/>
                  </a:moveTo>
                  <a:cubicBezTo>
                    <a:pt x="3497" y="1127"/>
                    <a:pt x="926" y="2619"/>
                    <a:pt x="683" y="2967"/>
                  </a:cubicBezTo>
                  <a:cubicBezTo>
                    <a:pt x="274" y="3561"/>
                    <a:pt x="1" y="6295"/>
                    <a:pt x="2240" y="7869"/>
                  </a:cubicBezTo>
                  <a:cubicBezTo>
                    <a:pt x="3468" y="8731"/>
                    <a:pt x="4556" y="9013"/>
                    <a:pt x="5429" y="9013"/>
                  </a:cubicBezTo>
                  <a:cubicBezTo>
                    <a:pt x="6592" y="9013"/>
                    <a:pt x="7373" y="8513"/>
                    <a:pt x="7599" y="8217"/>
                  </a:cubicBezTo>
                  <a:cubicBezTo>
                    <a:pt x="7828" y="7913"/>
                    <a:pt x="8470" y="4909"/>
                    <a:pt x="8842" y="2359"/>
                  </a:cubicBezTo>
                  <a:cubicBezTo>
                    <a:pt x="6326" y="2222"/>
                    <a:pt x="5818" y="720"/>
                    <a:pt x="5718" y="0"/>
                  </a:cubicBezTo>
                  <a:close/>
                </a:path>
              </a:pathLst>
            </a:custGeom>
            <a:solidFill>
              <a:srgbClr val="FDDF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5"/>
            <p:cNvSpPr/>
            <p:nvPr/>
          </p:nvSpPr>
          <p:spPr>
            <a:xfrm flipH="1">
              <a:off x="6308527" y="1836255"/>
              <a:ext cx="289638" cy="433447"/>
            </a:xfrm>
            <a:custGeom>
              <a:avLst/>
              <a:gdLst/>
              <a:ahLst/>
              <a:cxnLst/>
              <a:rect l="l" t="t" r="r" b="b"/>
              <a:pathLst>
                <a:path w="4521" h="6766" extrusionOk="0">
                  <a:moveTo>
                    <a:pt x="3684" y="0"/>
                  </a:moveTo>
                  <a:cubicBezTo>
                    <a:pt x="2868" y="2396"/>
                    <a:pt x="1659" y="5165"/>
                    <a:pt x="0" y="6619"/>
                  </a:cubicBezTo>
                  <a:cubicBezTo>
                    <a:pt x="400" y="6721"/>
                    <a:pt x="772" y="6766"/>
                    <a:pt x="1110" y="6766"/>
                  </a:cubicBezTo>
                  <a:cubicBezTo>
                    <a:pt x="2271" y="6766"/>
                    <a:pt x="3052" y="6263"/>
                    <a:pt x="3277" y="5967"/>
                  </a:cubicBezTo>
                  <a:cubicBezTo>
                    <a:pt x="3506" y="5663"/>
                    <a:pt x="4148" y="2659"/>
                    <a:pt x="4520" y="109"/>
                  </a:cubicBezTo>
                  <a:cubicBezTo>
                    <a:pt x="4213" y="92"/>
                    <a:pt x="3933" y="54"/>
                    <a:pt x="3684" y="0"/>
                  </a:cubicBezTo>
                  <a:close/>
                </a:path>
              </a:pathLst>
            </a:custGeom>
            <a:solidFill>
              <a:srgbClr val="FBC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5"/>
            <p:cNvSpPr/>
            <p:nvPr/>
          </p:nvSpPr>
          <p:spPr>
            <a:xfrm flipH="1">
              <a:off x="6283252" y="1606396"/>
              <a:ext cx="225509" cy="234789"/>
            </a:xfrm>
            <a:custGeom>
              <a:avLst/>
              <a:gdLst/>
              <a:ahLst/>
              <a:cxnLst/>
              <a:rect l="l" t="t" r="r" b="b"/>
              <a:pathLst>
                <a:path w="3520" h="3665" extrusionOk="0">
                  <a:moveTo>
                    <a:pt x="3144" y="1"/>
                  </a:moveTo>
                  <a:cubicBezTo>
                    <a:pt x="2739" y="1"/>
                    <a:pt x="1444" y="575"/>
                    <a:pt x="0" y="1306"/>
                  </a:cubicBezTo>
                  <a:cubicBezTo>
                    <a:pt x="100" y="2026"/>
                    <a:pt x="608" y="3528"/>
                    <a:pt x="3124" y="3665"/>
                  </a:cubicBezTo>
                  <a:cubicBezTo>
                    <a:pt x="3394" y="1801"/>
                    <a:pt x="3520" y="180"/>
                    <a:pt x="3240" y="19"/>
                  </a:cubicBezTo>
                  <a:cubicBezTo>
                    <a:pt x="3218" y="7"/>
                    <a:pt x="3186" y="1"/>
                    <a:pt x="3144"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5"/>
            <p:cNvSpPr/>
            <p:nvPr/>
          </p:nvSpPr>
          <p:spPr>
            <a:xfrm flipH="1">
              <a:off x="7249739" y="4678669"/>
              <a:ext cx="379829" cy="83126"/>
            </a:xfrm>
            <a:custGeom>
              <a:avLst/>
              <a:gdLst/>
              <a:ahLst/>
              <a:cxnLst/>
              <a:rect l="l" t="t" r="r" b="b"/>
              <a:pathLst>
                <a:path w="5835" h="1277" extrusionOk="0">
                  <a:moveTo>
                    <a:pt x="342" y="1"/>
                  </a:moveTo>
                  <a:cubicBezTo>
                    <a:pt x="342" y="1"/>
                    <a:pt x="130" y="96"/>
                    <a:pt x="141" y="280"/>
                  </a:cubicBezTo>
                  <a:cubicBezTo>
                    <a:pt x="151" y="461"/>
                    <a:pt x="1" y="936"/>
                    <a:pt x="677" y="936"/>
                  </a:cubicBezTo>
                  <a:cubicBezTo>
                    <a:pt x="1257" y="936"/>
                    <a:pt x="3726" y="1276"/>
                    <a:pt x="4705" y="1276"/>
                  </a:cubicBezTo>
                  <a:cubicBezTo>
                    <a:pt x="4873" y="1276"/>
                    <a:pt x="4997" y="1266"/>
                    <a:pt x="5060" y="1243"/>
                  </a:cubicBezTo>
                  <a:cubicBezTo>
                    <a:pt x="5262" y="1226"/>
                    <a:pt x="5667" y="1127"/>
                    <a:pt x="5705" y="943"/>
                  </a:cubicBezTo>
                  <a:cubicBezTo>
                    <a:pt x="5835" y="352"/>
                    <a:pt x="5561" y="260"/>
                    <a:pt x="5561" y="260"/>
                  </a:cubicBezTo>
                  <a:lnTo>
                    <a:pt x="342" y="1"/>
                  </a:lnTo>
                  <a:close/>
                </a:path>
              </a:pathLst>
            </a:custGeom>
            <a:solidFill>
              <a:srgbClr val="E1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5"/>
            <p:cNvSpPr/>
            <p:nvPr/>
          </p:nvSpPr>
          <p:spPr>
            <a:xfrm flipH="1">
              <a:off x="7360140" y="4494707"/>
              <a:ext cx="259664" cy="222234"/>
            </a:xfrm>
            <a:custGeom>
              <a:avLst/>
              <a:gdLst/>
              <a:ahLst/>
              <a:cxnLst/>
              <a:rect l="l" t="t" r="r" b="b"/>
              <a:pathLst>
                <a:path w="3989" h="3414" extrusionOk="0">
                  <a:moveTo>
                    <a:pt x="2432" y="0"/>
                  </a:moveTo>
                  <a:lnTo>
                    <a:pt x="455" y="136"/>
                  </a:lnTo>
                  <a:cubicBezTo>
                    <a:pt x="455" y="136"/>
                    <a:pt x="520" y="1110"/>
                    <a:pt x="325" y="1812"/>
                  </a:cubicBezTo>
                  <a:cubicBezTo>
                    <a:pt x="134" y="2512"/>
                    <a:pt x="1" y="3233"/>
                    <a:pt x="1045" y="3274"/>
                  </a:cubicBezTo>
                  <a:lnTo>
                    <a:pt x="2859" y="3413"/>
                  </a:lnTo>
                  <a:cubicBezTo>
                    <a:pt x="2859" y="3413"/>
                    <a:pt x="2824" y="1574"/>
                    <a:pt x="3988" y="1468"/>
                  </a:cubicBezTo>
                  <a:cubicBezTo>
                    <a:pt x="3988" y="1468"/>
                    <a:pt x="2506" y="1185"/>
                    <a:pt x="2432" y="0"/>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5"/>
            <p:cNvSpPr/>
            <p:nvPr/>
          </p:nvSpPr>
          <p:spPr>
            <a:xfrm flipH="1">
              <a:off x="7255334" y="4589813"/>
              <a:ext cx="189361" cy="141582"/>
            </a:xfrm>
            <a:custGeom>
              <a:avLst/>
              <a:gdLst/>
              <a:ahLst/>
              <a:cxnLst/>
              <a:rect l="l" t="t" r="r" b="b"/>
              <a:pathLst>
                <a:path w="2909" h="2175" extrusionOk="0">
                  <a:moveTo>
                    <a:pt x="1501" y="1"/>
                  </a:moveTo>
                  <a:cubicBezTo>
                    <a:pt x="1302" y="1"/>
                    <a:pt x="1076" y="59"/>
                    <a:pt x="810" y="178"/>
                  </a:cubicBezTo>
                  <a:cubicBezTo>
                    <a:pt x="1" y="536"/>
                    <a:pt x="100" y="1813"/>
                    <a:pt x="100" y="1813"/>
                  </a:cubicBezTo>
                  <a:cubicBezTo>
                    <a:pt x="116" y="2096"/>
                    <a:pt x="726" y="2175"/>
                    <a:pt x="1317" y="2175"/>
                  </a:cubicBezTo>
                  <a:cubicBezTo>
                    <a:pt x="1759" y="2175"/>
                    <a:pt x="2191" y="2131"/>
                    <a:pt x="2356" y="2096"/>
                  </a:cubicBezTo>
                  <a:cubicBezTo>
                    <a:pt x="2735" y="2014"/>
                    <a:pt x="2909" y="1386"/>
                    <a:pt x="2483" y="703"/>
                  </a:cubicBezTo>
                  <a:cubicBezTo>
                    <a:pt x="2199" y="243"/>
                    <a:pt x="1907" y="1"/>
                    <a:pt x="1501" y="1"/>
                  </a:cubicBezTo>
                  <a:close/>
                </a:path>
              </a:pathLst>
            </a:custGeom>
            <a:solidFill>
              <a:srgbClr val="DC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5"/>
            <p:cNvSpPr/>
            <p:nvPr/>
          </p:nvSpPr>
          <p:spPr>
            <a:xfrm flipH="1">
              <a:off x="7391970" y="4506685"/>
              <a:ext cx="139824" cy="96731"/>
            </a:xfrm>
            <a:custGeom>
              <a:avLst/>
              <a:gdLst/>
              <a:ahLst/>
              <a:cxnLst/>
              <a:rect l="l" t="t" r="r" b="b"/>
              <a:pathLst>
                <a:path w="2148" h="1486" extrusionOk="0">
                  <a:moveTo>
                    <a:pt x="155" y="1"/>
                  </a:moveTo>
                  <a:lnTo>
                    <a:pt x="1" y="28"/>
                  </a:lnTo>
                  <a:cubicBezTo>
                    <a:pt x="7" y="75"/>
                    <a:pt x="209" y="1206"/>
                    <a:pt x="831" y="1403"/>
                  </a:cubicBezTo>
                  <a:cubicBezTo>
                    <a:pt x="1008" y="1458"/>
                    <a:pt x="1179" y="1485"/>
                    <a:pt x="1332" y="1485"/>
                  </a:cubicBezTo>
                  <a:cubicBezTo>
                    <a:pt x="1718" y="1485"/>
                    <a:pt x="2019" y="1335"/>
                    <a:pt x="2148" y="1137"/>
                  </a:cubicBezTo>
                  <a:lnTo>
                    <a:pt x="2014" y="1052"/>
                  </a:lnTo>
                  <a:cubicBezTo>
                    <a:pt x="1924" y="1191"/>
                    <a:pt x="1676" y="1327"/>
                    <a:pt x="1332" y="1327"/>
                  </a:cubicBezTo>
                  <a:cubicBezTo>
                    <a:pt x="1194" y="1327"/>
                    <a:pt x="1042" y="1305"/>
                    <a:pt x="878" y="1253"/>
                  </a:cubicBezTo>
                  <a:cubicBezTo>
                    <a:pt x="346" y="1086"/>
                    <a:pt x="158" y="10"/>
                    <a:pt x="15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5"/>
            <p:cNvSpPr/>
            <p:nvPr/>
          </p:nvSpPr>
          <p:spPr>
            <a:xfrm flipH="1">
              <a:off x="7414362" y="4533570"/>
              <a:ext cx="99856" cy="74534"/>
            </a:xfrm>
            <a:custGeom>
              <a:avLst/>
              <a:gdLst/>
              <a:ahLst/>
              <a:cxnLst/>
              <a:rect l="l" t="t" r="r" b="b"/>
              <a:pathLst>
                <a:path w="1534" h="1145" extrusionOk="0">
                  <a:moveTo>
                    <a:pt x="1194" y="1"/>
                  </a:moveTo>
                  <a:cubicBezTo>
                    <a:pt x="879" y="1"/>
                    <a:pt x="275" y="115"/>
                    <a:pt x="24" y="939"/>
                  </a:cubicBezTo>
                  <a:cubicBezTo>
                    <a:pt x="0" y="1025"/>
                    <a:pt x="49" y="1113"/>
                    <a:pt x="131" y="1137"/>
                  </a:cubicBezTo>
                  <a:cubicBezTo>
                    <a:pt x="147" y="1144"/>
                    <a:pt x="161" y="1144"/>
                    <a:pt x="178" y="1144"/>
                  </a:cubicBezTo>
                  <a:cubicBezTo>
                    <a:pt x="243" y="1144"/>
                    <a:pt x="307" y="1100"/>
                    <a:pt x="328" y="1031"/>
                  </a:cubicBezTo>
                  <a:cubicBezTo>
                    <a:pt x="518" y="402"/>
                    <a:pt x="944" y="312"/>
                    <a:pt x="1175" y="312"/>
                  </a:cubicBezTo>
                  <a:cubicBezTo>
                    <a:pt x="1251" y="312"/>
                    <a:pt x="1306" y="321"/>
                    <a:pt x="1325" y="325"/>
                  </a:cubicBezTo>
                  <a:cubicBezTo>
                    <a:pt x="1337" y="328"/>
                    <a:pt x="1349" y="329"/>
                    <a:pt x="1361" y="329"/>
                  </a:cubicBezTo>
                  <a:cubicBezTo>
                    <a:pt x="1433" y="329"/>
                    <a:pt x="1498" y="278"/>
                    <a:pt x="1513" y="205"/>
                  </a:cubicBezTo>
                  <a:cubicBezTo>
                    <a:pt x="1533" y="120"/>
                    <a:pt x="1478" y="35"/>
                    <a:pt x="1393" y="18"/>
                  </a:cubicBezTo>
                  <a:cubicBezTo>
                    <a:pt x="1390" y="17"/>
                    <a:pt x="1313" y="1"/>
                    <a:pt x="1194"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5"/>
            <p:cNvSpPr/>
            <p:nvPr/>
          </p:nvSpPr>
          <p:spPr>
            <a:xfrm flipH="1">
              <a:off x="7387933" y="4556028"/>
              <a:ext cx="88074" cy="58260"/>
            </a:xfrm>
            <a:custGeom>
              <a:avLst/>
              <a:gdLst/>
              <a:ahLst/>
              <a:cxnLst/>
              <a:rect l="l" t="t" r="r" b="b"/>
              <a:pathLst>
                <a:path w="1353" h="895" extrusionOk="0">
                  <a:moveTo>
                    <a:pt x="1194" y="0"/>
                  </a:moveTo>
                  <a:cubicBezTo>
                    <a:pt x="1192" y="0"/>
                    <a:pt x="1190" y="0"/>
                    <a:pt x="1189" y="0"/>
                  </a:cubicBezTo>
                  <a:cubicBezTo>
                    <a:pt x="1154" y="4"/>
                    <a:pt x="325" y="27"/>
                    <a:pt x="35" y="673"/>
                  </a:cubicBezTo>
                  <a:cubicBezTo>
                    <a:pt x="1" y="755"/>
                    <a:pt x="38" y="847"/>
                    <a:pt x="117" y="881"/>
                  </a:cubicBezTo>
                  <a:cubicBezTo>
                    <a:pt x="137" y="891"/>
                    <a:pt x="161" y="894"/>
                    <a:pt x="182" y="894"/>
                  </a:cubicBezTo>
                  <a:cubicBezTo>
                    <a:pt x="243" y="894"/>
                    <a:pt x="301" y="861"/>
                    <a:pt x="325" y="802"/>
                  </a:cubicBezTo>
                  <a:cubicBezTo>
                    <a:pt x="530" y="341"/>
                    <a:pt x="1185" y="317"/>
                    <a:pt x="1198" y="317"/>
                  </a:cubicBezTo>
                  <a:cubicBezTo>
                    <a:pt x="1284" y="314"/>
                    <a:pt x="1352" y="243"/>
                    <a:pt x="1352" y="157"/>
                  </a:cubicBezTo>
                  <a:cubicBezTo>
                    <a:pt x="1349" y="70"/>
                    <a:pt x="1277" y="0"/>
                    <a:pt x="1194" y="0"/>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5"/>
            <p:cNvSpPr/>
            <p:nvPr/>
          </p:nvSpPr>
          <p:spPr>
            <a:xfrm flipH="1">
              <a:off x="7376351" y="4725539"/>
              <a:ext cx="379634" cy="82736"/>
            </a:xfrm>
            <a:custGeom>
              <a:avLst/>
              <a:gdLst/>
              <a:ahLst/>
              <a:cxnLst/>
              <a:rect l="l" t="t" r="r" b="b"/>
              <a:pathLst>
                <a:path w="5832" h="1271" extrusionOk="0">
                  <a:moveTo>
                    <a:pt x="342" y="1"/>
                  </a:moveTo>
                  <a:cubicBezTo>
                    <a:pt x="342" y="1"/>
                    <a:pt x="127" y="97"/>
                    <a:pt x="137" y="281"/>
                  </a:cubicBezTo>
                  <a:cubicBezTo>
                    <a:pt x="147" y="461"/>
                    <a:pt x="1" y="888"/>
                    <a:pt x="676" y="936"/>
                  </a:cubicBezTo>
                  <a:cubicBezTo>
                    <a:pt x="1285" y="977"/>
                    <a:pt x="3644" y="1271"/>
                    <a:pt x="4668" y="1271"/>
                  </a:cubicBezTo>
                  <a:cubicBezTo>
                    <a:pt x="4840" y="1271"/>
                    <a:pt x="4974" y="1263"/>
                    <a:pt x="5056" y="1244"/>
                  </a:cubicBezTo>
                  <a:cubicBezTo>
                    <a:pt x="5261" y="1226"/>
                    <a:pt x="5663" y="1127"/>
                    <a:pt x="5704" y="943"/>
                  </a:cubicBezTo>
                  <a:cubicBezTo>
                    <a:pt x="5831" y="352"/>
                    <a:pt x="5558" y="264"/>
                    <a:pt x="5558" y="264"/>
                  </a:cubicBezTo>
                  <a:lnTo>
                    <a:pt x="342" y="1"/>
                  </a:lnTo>
                  <a:close/>
                </a:path>
              </a:pathLst>
            </a:custGeom>
            <a:solidFill>
              <a:srgbClr val="E1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5"/>
            <p:cNvSpPr/>
            <p:nvPr/>
          </p:nvSpPr>
          <p:spPr>
            <a:xfrm flipH="1">
              <a:off x="7486622" y="4541577"/>
              <a:ext cx="259599" cy="222299"/>
            </a:xfrm>
            <a:custGeom>
              <a:avLst/>
              <a:gdLst/>
              <a:ahLst/>
              <a:cxnLst/>
              <a:rect l="l" t="t" r="r" b="b"/>
              <a:pathLst>
                <a:path w="3988" h="3415" extrusionOk="0">
                  <a:moveTo>
                    <a:pt x="2431" y="0"/>
                  </a:moveTo>
                  <a:lnTo>
                    <a:pt x="451" y="137"/>
                  </a:lnTo>
                  <a:cubicBezTo>
                    <a:pt x="451" y="137"/>
                    <a:pt x="516" y="1110"/>
                    <a:pt x="325" y="1813"/>
                  </a:cubicBezTo>
                  <a:cubicBezTo>
                    <a:pt x="131" y="2513"/>
                    <a:pt x="0" y="3233"/>
                    <a:pt x="1042" y="3277"/>
                  </a:cubicBezTo>
                  <a:lnTo>
                    <a:pt x="2855" y="3414"/>
                  </a:lnTo>
                  <a:cubicBezTo>
                    <a:pt x="2855" y="3414"/>
                    <a:pt x="2820" y="1577"/>
                    <a:pt x="3988" y="1472"/>
                  </a:cubicBezTo>
                  <a:cubicBezTo>
                    <a:pt x="3988" y="1472"/>
                    <a:pt x="2502" y="1185"/>
                    <a:pt x="2431" y="0"/>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5"/>
            <p:cNvSpPr/>
            <p:nvPr/>
          </p:nvSpPr>
          <p:spPr>
            <a:xfrm flipH="1">
              <a:off x="7672598" y="4660898"/>
              <a:ext cx="52076" cy="68285"/>
            </a:xfrm>
            <a:custGeom>
              <a:avLst/>
              <a:gdLst/>
              <a:ahLst/>
              <a:cxnLst/>
              <a:rect l="l" t="t" r="r" b="b"/>
              <a:pathLst>
                <a:path w="800" h="1049" extrusionOk="0">
                  <a:moveTo>
                    <a:pt x="373" y="0"/>
                  </a:moveTo>
                  <a:lnTo>
                    <a:pt x="236" y="311"/>
                  </a:lnTo>
                  <a:lnTo>
                    <a:pt x="0" y="311"/>
                  </a:lnTo>
                  <a:lnTo>
                    <a:pt x="141" y="574"/>
                  </a:lnTo>
                  <a:lnTo>
                    <a:pt x="55" y="942"/>
                  </a:lnTo>
                  <a:lnTo>
                    <a:pt x="349" y="731"/>
                  </a:lnTo>
                  <a:lnTo>
                    <a:pt x="608" y="1049"/>
                  </a:lnTo>
                  <a:lnTo>
                    <a:pt x="544" y="584"/>
                  </a:lnTo>
                  <a:lnTo>
                    <a:pt x="799" y="488"/>
                  </a:lnTo>
                  <a:lnTo>
                    <a:pt x="482" y="397"/>
                  </a:lnTo>
                  <a:lnTo>
                    <a:pt x="373" y="0"/>
                  </a:ln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5"/>
            <p:cNvSpPr/>
            <p:nvPr/>
          </p:nvSpPr>
          <p:spPr>
            <a:xfrm flipH="1">
              <a:off x="7381946" y="4636682"/>
              <a:ext cx="189426" cy="141647"/>
            </a:xfrm>
            <a:custGeom>
              <a:avLst/>
              <a:gdLst/>
              <a:ahLst/>
              <a:cxnLst/>
              <a:rect l="l" t="t" r="r" b="b"/>
              <a:pathLst>
                <a:path w="2910" h="2176" extrusionOk="0">
                  <a:moveTo>
                    <a:pt x="1503" y="1"/>
                  </a:moveTo>
                  <a:cubicBezTo>
                    <a:pt x="1304" y="1"/>
                    <a:pt x="1077" y="59"/>
                    <a:pt x="810" y="178"/>
                  </a:cubicBezTo>
                  <a:cubicBezTo>
                    <a:pt x="1" y="536"/>
                    <a:pt x="100" y="1816"/>
                    <a:pt x="100" y="1816"/>
                  </a:cubicBezTo>
                  <a:cubicBezTo>
                    <a:pt x="116" y="2097"/>
                    <a:pt x="726" y="2176"/>
                    <a:pt x="1318" y="2176"/>
                  </a:cubicBezTo>
                  <a:cubicBezTo>
                    <a:pt x="1762" y="2176"/>
                    <a:pt x="2195" y="2132"/>
                    <a:pt x="2360" y="2097"/>
                  </a:cubicBezTo>
                  <a:cubicBezTo>
                    <a:pt x="2739" y="2015"/>
                    <a:pt x="2909" y="1386"/>
                    <a:pt x="2486" y="704"/>
                  </a:cubicBezTo>
                  <a:cubicBezTo>
                    <a:pt x="2200" y="243"/>
                    <a:pt x="1909" y="1"/>
                    <a:pt x="1503"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5"/>
            <p:cNvSpPr/>
            <p:nvPr/>
          </p:nvSpPr>
          <p:spPr>
            <a:xfrm flipH="1">
              <a:off x="7518582" y="4553554"/>
              <a:ext cx="139889" cy="96731"/>
            </a:xfrm>
            <a:custGeom>
              <a:avLst/>
              <a:gdLst/>
              <a:ahLst/>
              <a:cxnLst/>
              <a:rect l="l" t="t" r="r" b="b"/>
              <a:pathLst>
                <a:path w="2149" h="1486" extrusionOk="0">
                  <a:moveTo>
                    <a:pt x="158" y="1"/>
                  </a:moveTo>
                  <a:lnTo>
                    <a:pt x="1" y="28"/>
                  </a:lnTo>
                  <a:cubicBezTo>
                    <a:pt x="8" y="76"/>
                    <a:pt x="209" y="1206"/>
                    <a:pt x="831" y="1403"/>
                  </a:cubicBezTo>
                  <a:cubicBezTo>
                    <a:pt x="1008" y="1461"/>
                    <a:pt x="1179" y="1485"/>
                    <a:pt x="1332" y="1485"/>
                  </a:cubicBezTo>
                  <a:cubicBezTo>
                    <a:pt x="1718" y="1485"/>
                    <a:pt x="2022" y="1335"/>
                    <a:pt x="2148" y="1141"/>
                  </a:cubicBezTo>
                  <a:lnTo>
                    <a:pt x="2015" y="1052"/>
                  </a:lnTo>
                  <a:cubicBezTo>
                    <a:pt x="1925" y="1191"/>
                    <a:pt x="1678" y="1327"/>
                    <a:pt x="1334" y="1327"/>
                  </a:cubicBezTo>
                  <a:cubicBezTo>
                    <a:pt x="1196" y="1327"/>
                    <a:pt x="1043" y="1305"/>
                    <a:pt x="878" y="1253"/>
                  </a:cubicBezTo>
                  <a:cubicBezTo>
                    <a:pt x="349" y="1086"/>
                    <a:pt x="158" y="11"/>
                    <a:pt x="158"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5"/>
            <p:cNvSpPr/>
            <p:nvPr/>
          </p:nvSpPr>
          <p:spPr>
            <a:xfrm flipH="1">
              <a:off x="7541039" y="4580439"/>
              <a:ext cx="99856" cy="74534"/>
            </a:xfrm>
            <a:custGeom>
              <a:avLst/>
              <a:gdLst/>
              <a:ahLst/>
              <a:cxnLst/>
              <a:rect l="l" t="t" r="r" b="b"/>
              <a:pathLst>
                <a:path w="1534" h="1145" extrusionOk="0">
                  <a:moveTo>
                    <a:pt x="1196" y="1"/>
                  </a:moveTo>
                  <a:cubicBezTo>
                    <a:pt x="882" y="1"/>
                    <a:pt x="279" y="116"/>
                    <a:pt x="28" y="943"/>
                  </a:cubicBezTo>
                  <a:cubicBezTo>
                    <a:pt x="0" y="1025"/>
                    <a:pt x="49" y="1113"/>
                    <a:pt x="131" y="1138"/>
                  </a:cubicBezTo>
                  <a:cubicBezTo>
                    <a:pt x="147" y="1144"/>
                    <a:pt x="161" y="1144"/>
                    <a:pt x="178" y="1144"/>
                  </a:cubicBezTo>
                  <a:cubicBezTo>
                    <a:pt x="246" y="1144"/>
                    <a:pt x="308" y="1103"/>
                    <a:pt x="328" y="1035"/>
                  </a:cubicBezTo>
                  <a:cubicBezTo>
                    <a:pt x="521" y="407"/>
                    <a:pt x="945" y="314"/>
                    <a:pt x="1177" y="314"/>
                  </a:cubicBezTo>
                  <a:cubicBezTo>
                    <a:pt x="1253" y="314"/>
                    <a:pt x="1309" y="324"/>
                    <a:pt x="1329" y="328"/>
                  </a:cubicBezTo>
                  <a:cubicBezTo>
                    <a:pt x="1339" y="330"/>
                    <a:pt x="1350" y="331"/>
                    <a:pt x="1360" y="331"/>
                  </a:cubicBezTo>
                  <a:cubicBezTo>
                    <a:pt x="1433" y="331"/>
                    <a:pt x="1498" y="280"/>
                    <a:pt x="1516" y="205"/>
                  </a:cubicBezTo>
                  <a:cubicBezTo>
                    <a:pt x="1533" y="120"/>
                    <a:pt x="1478" y="35"/>
                    <a:pt x="1393" y="18"/>
                  </a:cubicBezTo>
                  <a:cubicBezTo>
                    <a:pt x="1391" y="17"/>
                    <a:pt x="1314" y="1"/>
                    <a:pt x="1196"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5"/>
            <p:cNvSpPr/>
            <p:nvPr/>
          </p:nvSpPr>
          <p:spPr>
            <a:xfrm flipH="1">
              <a:off x="7514415" y="4602897"/>
              <a:ext cx="88269" cy="58520"/>
            </a:xfrm>
            <a:custGeom>
              <a:avLst/>
              <a:gdLst/>
              <a:ahLst/>
              <a:cxnLst/>
              <a:rect l="l" t="t" r="r" b="b"/>
              <a:pathLst>
                <a:path w="1356" h="899" extrusionOk="0">
                  <a:moveTo>
                    <a:pt x="1192" y="1"/>
                  </a:moveTo>
                  <a:cubicBezTo>
                    <a:pt x="1154" y="4"/>
                    <a:pt x="325" y="28"/>
                    <a:pt x="39" y="673"/>
                  </a:cubicBezTo>
                  <a:cubicBezTo>
                    <a:pt x="1" y="755"/>
                    <a:pt x="39" y="847"/>
                    <a:pt x="117" y="885"/>
                  </a:cubicBezTo>
                  <a:cubicBezTo>
                    <a:pt x="138" y="891"/>
                    <a:pt x="161" y="898"/>
                    <a:pt x="182" y="898"/>
                  </a:cubicBezTo>
                  <a:cubicBezTo>
                    <a:pt x="243" y="898"/>
                    <a:pt x="302" y="861"/>
                    <a:pt x="329" y="803"/>
                  </a:cubicBezTo>
                  <a:cubicBezTo>
                    <a:pt x="533" y="342"/>
                    <a:pt x="1192" y="318"/>
                    <a:pt x="1199" y="318"/>
                  </a:cubicBezTo>
                  <a:cubicBezTo>
                    <a:pt x="1285" y="318"/>
                    <a:pt x="1356" y="243"/>
                    <a:pt x="1353" y="158"/>
                  </a:cubicBezTo>
                  <a:cubicBezTo>
                    <a:pt x="1349" y="69"/>
                    <a:pt x="1277" y="4"/>
                    <a:pt x="1192"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5"/>
            <p:cNvSpPr/>
            <p:nvPr/>
          </p:nvSpPr>
          <p:spPr>
            <a:xfrm flipH="1">
              <a:off x="7182630" y="2396722"/>
              <a:ext cx="686231" cy="603366"/>
            </a:xfrm>
            <a:custGeom>
              <a:avLst/>
              <a:gdLst/>
              <a:ahLst/>
              <a:cxnLst/>
              <a:rect l="l" t="t" r="r" b="b"/>
              <a:pathLst>
                <a:path w="10542" h="9269" extrusionOk="0">
                  <a:moveTo>
                    <a:pt x="6645" y="1"/>
                  </a:moveTo>
                  <a:cubicBezTo>
                    <a:pt x="5506" y="1"/>
                    <a:pt x="4402" y="359"/>
                    <a:pt x="3879" y="520"/>
                  </a:cubicBezTo>
                  <a:cubicBezTo>
                    <a:pt x="2967" y="800"/>
                    <a:pt x="561" y="2227"/>
                    <a:pt x="280" y="4043"/>
                  </a:cubicBezTo>
                  <a:cubicBezTo>
                    <a:pt x="0" y="5862"/>
                    <a:pt x="2288" y="8873"/>
                    <a:pt x="2346" y="9228"/>
                  </a:cubicBezTo>
                  <a:cubicBezTo>
                    <a:pt x="2350" y="9256"/>
                    <a:pt x="2401" y="9269"/>
                    <a:pt x="2490" y="9269"/>
                  </a:cubicBezTo>
                  <a:cubicBezTo>
                    <a:pt x="3555" y="9269"/>
                    <a:pt x="10121" y="7453"/>
                    <a:pt x="10121" y="7453"/>
                  </a:cubicBezTo>
                  <a:cubicBezTo>
                    <a:pt x="10121" y="7453"/>
                    <a:pt x="10542" y="2227"/>
                    <a:pt x="8992" y="800"/>
                  </a:cubicBezTo>
                  <a:cubicBezTo>
                    <a:pt x="8336" y="194"/>
                    <a:pt x="7481" y="1"/>
                    <a:pt x="6645" y="1"/>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5"/>
            <p:cNvSpPr/>
            <p:nvPr/>
          </p:nvSpPr>
          <p:spPr>
            <a:xfrm flipH="1">
              <a:off x="7565713" y="2693886"/>
              <a:ext cx="244692" cy="290259"/>
            </a:xfrm>
            <a:custGeom>
              <a:avLst/>
              <a:gdLst/>
              <a:ahLst/>
              <a:cxnLst/>
              <a:rect l="l" t="t" r="r" b="b"/>
              <a:pathLst>
                <a:path w="3759" h="4459" extrusionOk="0">
                  <a:moveTo>
                    <a:pt x="1386" y="1"/>
                  </a:moveTo>
                  <a:cubicBezTo>
                    <a:pt x="1302" y="1"/>
                    <a:pt x="1220" y="23"/>
                    <a:pt x="1140" y="72"/>
                  </a:cubicBezTo>
                  <a:cubicBezTo>
                    <a:pt x="93" y="717"/>
                    <a:pt x="0" y="2048"/>
                    <a:pt x="0" y="2048"/>
                  </a:cubicBezTo>
                  <a:lnTo>
                    <a:pt x="1202" y="4458"/>
                  </a:lnTo>
                  <a:lnTo>
                    <a:pt x="3759" y="3400"/>
                  </a:lnTo>
                  <a:cubicBezTo>
                    <a:pt x="3759" y="3400"/>
                    <a:pt x="2416" y="1"/>
                    <a:pt x="1386" y="1"/>
                  </a:cubicBezTo>
                  <a:close/>
                </a:path>
              </a:pathLst>
            </a:custGeom>
            <a:solidFill>
              <a:srgbClr val="FFBD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5"/>
            <p:cNvSpPr/>
            <p:nvPr/>
          </p:nvSpPr>
          <p:spPr>
            <a:xfrm flipH="1">
              <a:off x="7136414" y="2865740"/>
              <a:ext cx="788886" cy="1573607"/>
            </a:xfrm>
            <a:custGeom>
              <a:avLst/>
              <a:gdLst/>
              <a:ahLst/>
              <a:cxnLst/>
              <a:rect l="l" t="t" r="r" b="b"/>
              <a:pathLst>
                <a:path w="12119" h="24174" extrusionOk="0">
                  <a:moveTo>
                    <a:pt x="9345" y="1"/>
                  </a:moveTo>
                  <a:cubicBezTo>
                    <a:pt x="6833" y="1"/>
                    <a:pt x="3500" y="1145"/>
                    <a:pt x="2779" y="1590"/>
                  </a:cubicBezTo>
                  <a:cubicBezTo>
                    <a:pt x="2608" y="1696"/>
                    <a:pt x="3213" y="2921"/>
                    <a:pt x="3213" y="2921"/>
                  </a:cubicBezTo>
                  <a:cubicBezTo>
                    <a:pt x="3213" y="2921"/>
                    <a:pt x="219" y="5798"/>
                    <a:pt x="127" y="10270"/>
                  </a:cubicBezTo>
                  <a:cubicBezTo>
                    <a:pt x="0" y="16230"/>
                    <a:pt x="2595" y="23498"/>
                    <a:pt x="2595" y="23498"/>
                  </a:cubicBezTo>
                  <a:cubicBezTo>
                    <a:pt x="2595" y="23498"/>
                    <a:pt x="2803" y="24174"/>
                    <a:pt x="3943" y="24174"/>
                  </a:cubicBezTo>
                  <a:cubicBezTo>
                    <a:pt x="5086" y="24174"/>
                    <a:pt x="5879" y="23662"/>
                    <a:pt x="5879" y="23662"/>
                  </a:cubicBezTo>
                  <a:cubicBezTo>
                    <a:pt x="5929" y="23664"/>
                    <a:pt x="5978" y="23665"/>
                    <a:pt x="6026" y="23665"/>
                  </a:cubicBezTo>
                  <a:cubicBezTo>
                    <a:pt x="7377" y="23665"/>
                    <a:pt x="7506" y="22754"/>
                    <a:pt x="7506" y="22754"/>
                  </a:cubicBezTo>
                  <a:cubicBezTo>
                    <a:pt x="7763" y="21962"/>
                    <a:pt x="10022" y="16534"/>
                    <a:pt x="11070" y="11574"/>
                  </a:cubicBezTo>
                  <a:cubicBezTo>
                    <a:pt x="12119" y="6614"/>
                    <a:pt x="11654" y="1959"/>
                    <a:pt x="11675" y="1655"/>
                  </a:cubicBezTo>
                  <a:cubicBezTo>
                    <a:pt x="11699" y="1351"/>
                    <a:pt x="11675" y="607"/>
                    <a:pt x="11675" y="607"/>
                  </a:cubicBezTo>
                  <a:cubicBezTo>
                    <a:pt x="11147" y="168"/>
                    <a:pt x="10306" y="1"/>
                    <a:pt x="934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5"/>
            <p:cNvSpPr/>
            <p:nvPr/>
          </p:nvSpPr>
          <p:spPr>
            <a:xfrm flipH="1">
              <a:off x="7173050" y="2905839"/>
              <a:ext cx="105194" cy="252243"/>
            </a:xfrm>
            <a:custGeom>
              <a:avLst/>
              <a:gdLst/>
              <a:ahLst/>
              <a:cxnLst/>
              <a:rect l="l" t="t" r="r" b="b"/>
              <a:pathLst>
                <a:path w="1616" h="3875" extrusionOk="0">
                  <a:moveTo>
                    <a:pt x="1524" y="1"/>
                  </a:moveTo>
                  <a:cubicBezTo>
                    <a:pt x="1478" y="1"/>
                    <a:pt x="1442" y="35"/>
                    <a:pt x="1445" y="79"/>
                  </a:cubicBezTo>
                  <a:cubicBezTo>
                    <a:pt x="1462" y="1721"/>
                    <a:pt x="1373" y="3486"/>
                    <a:pt x="1196" y="3605"/>
                  </a:cubicBezTo>
                  <a:cubicBezTo>
                    <a:pt x="1043" y="3695"/>
                    <a:pt x="747" y="3719"/>
                    <a:pt x="490" y="3719"/>
                  </a:cubicBezTo>
                  <a:cubicBezTo>
                    <a:pt x="327" y="3719"/>
                    <a:pt x="179" y="3709"/>
                    <a:pt x="93" y="3701"/>
                  </a:cubicBezTo>
                  <a:cubicBezTo>
                    <a:pt x="89" y="3701"/>
                    <a:pt x="84" y="3700"/>
                    <a:pt x="80" y="3700"/>
                  </a:cubicBezTo>
                  <a:cubicBezTo>
                    <a:pt x="42" y="3700"/>
                    <a:pt x="11" y="3729"/>
                    <a:pt x="8" y="3769"/>
                  </a:cubicBezTo>
                  <a:cubicBezTo>
                    <a:pt x="0" y="3813"/>
                    <a:pt x="35" y="3851"/>
                    <a:pt x="76" y="3858"/>
                  </a:cubicBezTo>
                  <a:cubicBezTo>
                    <a:pt x="93" y="3858"/>
                    <a:pt x="274" y="3875"/>
                    <a:pt x="499" y="3875"/>
                  </a:cubicBezTo>
                  <a:cubicBezTo>
                    <a:pt x="766" y="3875"/>
                    <a:pt x="1089" y="3851"/>
                    <a:pt x="1274" y="3742"/>
                  </a:cubicBezTo>
                  <a:cubicBezTo>
                    <a:pt x="1615" y="3547"/>
                    <a:pt x="1612" y="888"/>
                    <a:pt x="1601" y="79"/>
                  </a:cubicBezTo>
                  <a:cubicBezTo>
                    <a:pt x="1601" y="35"/>
                    <a:pt x="1564" y="1"/>
                    <a:pt x="15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5"/>
            <p:cNvSpPr/>
            <p:nvPr/>
          </p:nvSpPr>
          <p:spPr>
            <a:xfrm flipH="1">
              <a:off x="7183334" y="2900306"/>
              <a:ext cx="26689" cy="56047"/>
            </a:xfrm>
            <a:custGeom>
              <a:avLst/>
              <a:gdLst/>
              <a:ahLst/>
              <a:cxnLst/>
              <a:rect l="l" t="t" r="r" b="b"/>
              <a:pathLst>
                <a:path w="410" h="861" extrusionOk="0">
                  <a:moveTo>
                    <a:pt x="205" y="0"/>
                  </a:moveTo>
                  <a:cubicBezTo>
                    <a:pt x="93" y="0"/>
                    <a:pt x="0" y="191"/>
                    <a:pt x="0" y="431"/>
                  </a:cubicBezTo>
                  <a:cubicBezTo>
                    <a:pt x="0" y="666"/>
                    <a:pt x="93" y="861"/>
                    <a:pt x="205" y="861"/>
                  </a:cubicBezTo>
                  <a:cubicBezTo>
                    <a:pt x="318" y="861"/>
                    <a:pt x="410" y="666"/>
                    <a:pt x="410" y="431"/>
                  </a:cubicBezTo>
                  <a:cubicBezTo>
                    <a:pt x="410" y="191"/>
                    <a:pt x="318"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5"/>
            <p:cNvSpPr/>
            <p:nvPr/>
          </p:nvSpPr>
          <p:spPr>
            <a:xfrm flipH="1">
              <a:off x="7222596" y="2963905"/>
              <a:ext cx="499409" cy="97122"/>
            </a:xfrm>
            <a:custGeom>
              <a:avLst/>
              <a:gdLst/>
              <a:ahLst/>
              <a:cxnLst/>
              <a:rect l="l" t="t" r="r" b="b"/>
              <a:pathLst>
                <a:path w="7672" h="1492" extrusionOk="0">
                  <a:moveTo>
                    <a:pt x="6523" y="1"/>
                  </a:moveTo>
                  <a:cubicBezTo>
                    <a:pt x="3032" y="1"/>
                    <a:pt x="90" y="1325"/>
                    <a:pt x="59" y="1341"/>
                  </a:cubicBezTo>
                  <a:cubicBezTo>
                    <a:pt x="18" y="1358"/>
                    <a:pt x="0" y="1406"/>
                    <a:pt x="18" y="1444"/>
                  </a:cubicBezTo>
                  <a:cubicBezTo>
                    <a:pt x="32" y="1475"/>
                    <a:pt x="62" y="1491"/>
                    <a:pt x="90" y="1491"/>
                  </a:cubicBezTo>
                  <a:cubicBezTo>
                    <a:pt x="103" y="1491"/>
                    <a:pt x="113" y="1488"/>
                    <a:pt x="123" y="1484"/>
                  </a:cubicBezTo>
                  <a:cubicBezTo>
                    <a:pt x="155" y="1469"/>
                    <a:pt x="3067" y="158"/>
                    <a:pt x="6523" y="158"/>
                  </a:cubicBezTo>
                  <a:cubicBezTo>
                    <a:pt x="6871" y="158"/>
                    <a:pt x="7225" y="171"/>
                    <a:pt x="7583" y="201"/>
                  </a:cubicBezTo>
                  <a:cubicBezTo>
                    <a:pt x="7585" y="201"/>
                    <a:pt x="7588" y="201"/>
                    <a:pt x="7590" y="201"/>
                  </a:cubicBezTo>
                  <a:cubicBezTo>
                    <a:pt x="7631" y="201"/>
                    <a:pt x="7665" y="171"/>
                    <a:pt x="7668" y="129"/>
                  </a:cubicBezTo>
                  <a:cubicBezTo>
                    <a:pt x="7671" y="85"/>
                    <a:pt x="7640" y="47"/>
                    <a:pt x="7596" y="44"/>
                  </a:cubicBezTo>
                  <a:cubicBezTo>
                    <a:pt x="7234" y="14"/>
                    <a:pt x="6876" y="1"/>
                    <a:pt x="6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5"/>
            <p:cNvSpPr/>
            <p:nvPr/>
          </p:nvSpPr>
          <p:spPr>
            <a:xfrm flipH="1">
              <a:off x="7577688" y="2904081"/>
              <a:ext cx="90742" cy="135398"/>
            </a:xfrm>
            <a:custGeom>
              <a:avLst/>
              <a:gdLst/>
              <a:ahLst/>
              <a:cxnLst/>
              <a:rect l="l" t="t" r="r" b="b"/>
              <a:pathLst>
                <a:path w="1394" h="2080" extrusionOk="0">
                  <a:moveTo>
                    <a:pt x="1202" y="1"/>
                  </a:moveTo>
                  <a:lnTo>
                    <a:pt x="263" y="223"/>
                  </a:lnTo>
                  <a:cubicBezTo>
                    <a:pt x="1" y="1393"/>
                    <a:pt x="673" y="2079"/>
                    <a:pt x="673" y="2079"/>
                  </a:cubicBezTo>
                  <a:lnTo>
                    <a:pt x="1394" y="1878"/>
                  </a:lnTo>
                  <a:cubicBezTo>
                    <a:pt x="800" y="1226"/>
                    <a:pt x="1202" y="1"/>
                    <a:pt x="12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5"/>
            <p:cNvSpPr/>
            <p:nvPr/>
          </p:nvSpPr>
          <p:spPr>
            <a:xfrm flipH="1">
              <a:off x="7572155" y="2899004"/>
              <a:ext cx="101613" cy="145552"/>
            </a:xfrm>
            <a:custGeom>
              <a:avLst/>
              <a:gdLst/>
              <a:ahLst/>
              <a:cxnLst/>
              <a:rect l="l" t="t" r="r" b="b"/>
              <a:pathLst>
                <a:path w="1561" h="2236" extrusionOk="0">
                  <a:moveTo>
                    <a:pt x="1172" y="188"/>
                  </a:moveTo>
                  <a:lnTo>
                    <a:pt x="1172" y="188"/>
                  </a:lnTo>
                  <a:cubicBezTo>
                    <a:pt x="1090" y="512"/>
                    <a:pt x="929" y="1352"/>
                    <a:pt x="1339" y="1911"/>
                  </a:cubicBezTo>
                  <a:lnTo>
                    <a:pt x="779" y="2069"/>
                  </a:lnTo>
                  <a:cubicBezTo>
                    <a:pt x="660" y="1922"/>
                    <a:pt x="219" y="1314"/>
                    <a:pt x="410" y="365"/>
                  </a:cubicBezTo>
                  <a:lnTo>
                    <a:pt x="1172" y="188"/>
                  </a:lnTo>
                  <a:close/>
                  <a:moveTo>
                    <a:pt x="1287" y="1"/>
                  </a:moveTo>
                  <a:cubicBezTo>
                    <a:pt x="1280" y="1"/>
                    <a:pt x="1273" y="2"/>
                    <a:pt x="1267" y="3"/>
                  </a:cubicBezTo>
                  <a:lnTo>
                    <a:pt x="324" y="222"/>
                  </a:lnTo>
                  <a:cubicBezTo>
                    <a:pt x="297" y="228"/>
                    <a:pt x="274" y="252"/>
                    <a:pt x="267" y="283"/>
                  </a:cubicBezTo>
                  <a:cubicBezTo>
                    <a:pt x="1" y="1484"/>
                    <a:pt x="669" y="2181"/>
                    <a:pt x="697" y="2212"/>
                  </a:cubicBezTo>
                  <a:cubicBezTo>
                    <a:pt x="714" y="2226"/>
                    <a:pt x="734" y="2236"/>
                    <a:pt x="755" y="2236"/>
                  </a:cubicBezTo>
                  <a:cubicBezTo>
                    <a:pt x="762" y="2236"/>
                    <a:pt x="768" y="2236"/>
                    <a:pt x="775" y="2232"/>
                  </a:cubicBezTo>
                  <a:lnTo>
                    <a:pt x="1496" y="2031"/>
                  </a:lnTo>
                  <a:cubicBezTo>
                    <a:pt x="1523" y="2024"/>
                    <a:pt x="1544" y="2004"/>
                    <a:pt x="1553" y="1976"/>
                  </a:cubicBezTo>
                  <a:cubicBezTo>
                    <a:pt x="1561" y="1952"/>
                    <a:pt x="1553" y="1922"/>
                    <a:pt x="1533" y="1901"/>
                  </a:cubicBezTo>
                  <a:cubicBezTo>
                    <a:pt x="977" y="1294"/>
                    <a:pt x="1356" y="116"/>
                    <a:pt x="1359" y="102"/>
                  </a:cubicBezTo>
                  <a:cubicBezTo>
                    <a:pt x="1369" y="75"/>
                    <a:pt x="1362" y="47"/>
                    <a:pt x="1345" y="27"/>
                  </a:cubicBezTo>
                  <a:cubicBezTo>
                    <a:pt x="1330" y="9"/>
                    <a:pt x="1308" y="1"/>
                    <a:pt x="1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5"/>
            <p:cNvSpPr/>
            <p:nvPr/>
          </p:nvSpPr>
          <p:spPr>
            <a:xfrm flipH="1">
              <a:off x="7383050" y="2861834"/>
              <a:ext cx="83387" cy="135658"/>
            </a:xfrm>
            <a:custGeom>
              <a:avLst/>
              <a:gdLst/>
              <a:ahLst/>
              <a:cxnLst/>
              <a:rect l="l" t="t" r="r" b="b"/>
              <a:pathLst>
                <a:path w="1281" h="2084" extrusionOk="0">
                  <a:moveTo>
                    <a:pt x="1281" y="1"/>
                  </a:moveTo>
                  <a:lnTo>
                    <a:pt x="416" y="127"/>
                  </a:lnTo>
                  <a:cubicBezTo>
                    <a:pt x="416" y="127"/>
                    <a:pt x="0" y="984"/>
                    <a:pt x="403" y="2083"/>
                  </a:cubicBezTo>
                  <a:lnTo>
                    <a:pt x="1141" y="1950"/>
                  </a:lnTo>
                  <a:cubicBezTo>
                    <a:pt x="1141" y="1950"/>
                    <a:pt x="867" y="913"/>
                    <a:pt x="12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5"/>
            <p:cNvSpPr/>
            <p:nvPr/>
          </p:nvSpPr>
          <p:spPr>
            <a:xfrm flipH="1">
              <a:off x="7377713" y="2856691"/>
              <a:ext cx="94062" cy="146138"/>
            </a:xfrm>
            <a:custGeom>
              <a:avLst/>
              <a:gdLst/>
              <a:ahLst/>
              <a:cxnLst/>
              <a:rect l="l" t="t" r="r" b="b"/>
              <a:pathLst>
                <a:path w="1445" h="2245" extrusionOk="0">
                  <a:moveTo>
                    <a:pt x="1236" y="179"/>
                  </a:moveTo>
                  <a:lnTo>
                    <a:pt x="1236" y="179"/>
                  </a:lnTo>
                  <a:cubicBezTo>
                    <a:pt x="949" y="926"/>
                    <a:pt x="1072" y="1712"/>
                    <a:pt x="1127" y="1967"/>
                  </a:cubicBezTo>
                  <a:lnTo>
                    <a:pt x="539" y="2073"/>
                  </a:lnTo>
                  <a:cubicBezTo>
                    <a:pt x="232" y="1176"/>
                    <a:pt x="485" y="448"/>
                    <a:pt x="553" y="278"/>
                  </a:cubicBezTo>
                  <a:lnTo>
                    <a:pt x="1236" y="179"/>
                  </a:lnTo>
                  <a:close/>
                  <a:moveTo>
                    <a:pt x="1360" y="0"/>
                  </a:moveTo>
                  <a:cubicBezTo>
                    <a:pt x="1356" y="0"/>
                    <a:pt x="1352" y="1"/>
                    <a:pt x="1349" y="1"/>
                  </a:cubicBezTo>
                  <a:lnTo>
                    <a:pt x="489" y="127"/>
                  </a:lnTo>
                  <a:cubicBezTo>
                    <a:pt x="462" y="131"/>
                    <a:pt x="441" y="148"/>
                    <a:pt x="430" y="172"/>
                  </a:cubicBezTo>
                  <a:cubicBezTo>
                    <a:pt x="410" y="206"/>
                    <a:pt x="0" y="1069"/>
                    <a:pt x="413" y="2189"/>
                  </a:cubicBezTo>
                  <a:cubicBezTo>
                    <a:pt x="424" y="2224"/>
                    <a:pt x="454" y="2244"/>
                    <a:pt x="485" y="2244"/>
                  </a:cubicBezTo>
                  <a:cubicBezTo>
                    <a:pt x="492" y="2244"/>
                    <a:pt x="495" y="2244"/>
                    <a:pt x="503" y="2241"/>
                  </a:cubicBezTo>
                  <a:lnTo>
                    <a:pt x="1236" y="2107"/>
                  </a:lnTo>
                  <a:cubicBezTo>
                    <a:pt x="1256" y="2104"/>
                    <a:pt x="1277" y="2090"/>
                    <a:pt x="1287" y="2073"/>
                  </a:cubicBezTo>
                  <a:cubicBezTo>
                    <a:pt x="1301" y="2053"/>
                    <a:pt x="1305" y="2029"/>
                    <a:pt x="1297" y="2008"/>
                  </a:cubicBezTo>
                  <a:cubicBezTo>
                    <a:pt x="1294" y="1998"/>
                    <a:pt x="1038" y="984"/>
                    <a:pt x="1434" y="111"/>
                  </a:cubicBezTo>
                  <a:cubicBezTo>
                    <a:pt x="1445" y="86"/>
                    <a:pt x="1441" y="56"/>
                    <a:pt x="1424" y="32"/>
                  </a:cubicBezTo>
                  <a:cubicBezTo>
                    <a:pt x="1409" y="11"/>
                    <a:pt x="1386" y="0"/>
                    <a:pt x="1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5"/>
            <p:cNvSpPr/>
            <p:nvPr/>
          </p:nvSpPr>
          <p:spPr>
            <a:xfrm flipH="1">
              <a:off x="7525940" y="3086676"/>
              <a:ext cx="249639" cy="249639"/>
            </a:xfrm>
            <a:custGeom>
              <a:avLst/>
              <a:gdLst/>
              <a:ahLst/>
              <a:cxnLst/>
              <a:rect l="l" t="t" r="r" b="b"/>
              <a:pathLst>
                <a:path w="3835" h="3835" extrusionOk="0">
                  <a:moveTo>
                    <a:pt x="3043" y="1"/>
                  </a:moveTo>
                  <a:cubicBezTo>
                    <a:pt x="3035" y="1"/>
                    <a:pt x="3027" y="2"/>
                    <a:pt x="3019" y="5"/>
                  </a:cubicBezTo>
                  <a:cubicBezTo>
                    <a:pt x="2978" y="15"/>
                    <a:pt x="2950" y="60"/>
                    <a:pt x="2964" y="104"/>
                  </a:cubicBezTo>
                  <a:cubicBezTo>
                    <a:pt x="2994" y="203"/>
                    <a:pt x="3637" y="2595"/>
                    <a:pt x="66" y="3681"/>
                  </a:cubicBezTo>
                  <a:cubicBezTo>
                    <a:pt x="25" y="3695"/>
                    <a:pt x="1" y="3739"/>
                    <a:pt x="15" y="3780"/>
                  </a:cubicBezTo>
                  <a:cubicBezTo>
                    <a:pt x="25" y="3814"/>
                    <a:pt x="56" y="3835"/>
                    <a:pt x="90" y="3835"/>
                  </a:cubicBezTo>
                  <a:cubicBezTo>
                    <a:pt x="97" y="3835"/>
                    <a:pt x="103" y="3835"/>
                    <a:pt x="114" y="3832"/>
                  </a:cubicBezTo>
                  <a:cubicBezTo>
                    <a:pt x="3834" y="2702"/>
                    <a:pt x="3125" y="83"/>
                    <a:pt x="3117" y="60"/>
                  </a:cubicBezTo>
                  <a:cubicBezTo>
                    <a:pt x="3107" y="23"/>
                    <a:pt x="3076" y="1"/>
                    <a:pt x="3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5"/>
            <p:cNvSpPr/>
            <p:nvPr/>
          </p:nvSpPr>
          <p:spPr>
            <a:xfrm flipH="1">
              <a:off x="7661076" y="3039417"/>
              <a:ext cx="42898" cy="44981"/>
            </a:xfrm>
            <a:custGeom>
              <a:avLst/>
              <a:gdLst/>
              <a:ahLst/>
              <a:cxnLst/>
              <a:rect l="l" t="t" r="r" b="b"/>
              <a:pathLst>
                <a:path w="659" h="691" extrusionOk="0">
                  <a:moveTo>
                    <a:pt x="123" y="0"/>
                  </a:moveTo>
                  <a:lnTo>
                    <a:pt x="79" y="85"/>
                  </a:lnTo>
                  <a:cubicBezTo>
                    <a:pt x="0" y="233"/>
                    <a:pt x="62" y="564"/>
                    <a:pt x="72" y="628"/>
                  </a:cubicBezTo>
                  <a:cubicBezTo>
                    <a:pt x="79" y="666"/>
                    <a:pt x="113" y="690"/>
                    <a:pt x="150" y="690"/>
                  </a:cubicBezTo>
                  <a:lnTo>
                    <a:pt x="164" y="690"/>
                  </a:lnTo>
                  <a:cubicBezTo>
                    <a:pt x="208" y="683"/>
                    <a:pt x="235" y="638"/>
                    <a:pt x="229" y="597"/>
                  </a:cubicBezTo>
                  <a:cubicBezTo>
                    <a:pt x="208" y="502"/>
                    <a:pt x="194" y="365"/>
                    <a:pt x="199" y="266"/>
                  </a:cubicBezTo>
                  <a:lnTo>
                    <a:pt x="199" y="266"/>
                  </a:lnTo>
                  <a:cubicBezTo>
                    <a:pt x="335" y="386"/>
                    <a:pt x="481" y="543"/>
                    <a:pt x="495" y="625"/>
                  </a:cubicBezTo>
                  <a:cubicBezTo>
                    <a:pt x="501" y="665"/>
                    <a:pt x="535" y="691"/>
                    <a:pt x="574" y="691"/>
                  </a:cubicBezTo>
                  <a:cubicBezTo>
                    <a:pt x="579" y="691"/>
                    <a:pt x="583" y="691"/>
                    <a:pt x="588" y="690"/>
                  </a:cubicBezTo>
                  <a:cubicBezTo>
                    <a:pt x="629" y="683"/>
                    <a:pt x="659" y="642"/>
                    <a:pt x="652" y="597"/>
                  </a:cubicBezTo>
                  <a:cubicBezTo>
                    <a:pt x="618" y="400"/>
                    <a:pt x="270" y="113"/>
                    <a:pt x="199" y="58"/>
                  </a:cubicBezTo>
                  <a:lnTo>
                    <a:pt x="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5"/>
            <p:cNvSpPr/>
            <p:nvPr/>
          </p:nvSpPr>
          <p:spPr>
            <a:xfrm flipH="1">
              <a:off x="7339956" y="2965597"/>
              <a:ext cx="24280" cy="37234"/>
            </a:xfrm>
            <a:custGeom>
              <a:avLst/>
              <a:gdLst/>
              <a:ahLst/>
              <a:cxnLst/>
              <a:rect l="l" t="t" r="r" b="b"/>
              <a:pathLst>
                <a:path w="373" h="572" extrusionOk="0">
                  <a:moveTo>
                    <a:pt x="282" y="1"/>
                  </a:moveTo>
                  <a:cubicBezTo>
                    <a:pt x="267" y="1"/>
                    <a:pt x="251" y="5"/>
                    <a:pt x="236" y="15"/>
                  </a:cubicBezTo>
                  <a:cubicBezTo>
                    <a:pt x="223" y="25"/>
                    <a:pt x="93" y="121"/>
                    <a:pt x="11" y="472"/>
                  </a:cubicBezTo>
                  <a:cubicBezTo>
                    <a:pt x="1" y="516"/>
                    <a:pt x="28" y="557"/>
                    <a:pt x="69" y="568"/>
                  </a:cubicBezTo>
                  <a:cubicBezTo>
                    <a:pt x="75" y="568"/>
                    <a:pt x="83" y="571"/>
                    <a:pt x="86" y="571"/>
                  </a:cubicBezTo>
                  <a:cubicBezTo>
                    <a:pt x="124" y="571"/>
                    <a:pt x="157" y="543"/>
                    <a:pt x="165" y="510"/>
                  </a:cubicBezTo>
                  <a:cubicBezTo>
                    <a:pt x="233" y="223"/>
                    <a:pt x="329" y="144"/>
                    <a:pt x="325" y="144"/>
                  </a:cubicBezTo>
                  <a:cubicBezTo>
                    <a:pt x="362" y="121"/>
                    <a:pt x="373" y="69"/>
                    <a:pt x="346" y="35"/>
                  </a:cubicBezTo>
                  <a:cubicBezTo>
                    <a:pt x="331" y="12"/>
                    <a:pt x="307" y="1"/>
                    <a:pt x="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5"/>
            <p:cNvSpPr/>
            <p:nvPr/>
          </p:nvSpPr>
          <p:spPr>
            <a:xfrm flipH="1">
              <a:off x="7277728" y="3206323"/>
              <a:ext cx="270470" cy="1204843"/>
            </a:xfrm>
            <a:custGeom>
              <a:avLst/>
              <a:gdLst/>
              <a:ahLst/>
              <a:cxnLst/>
              <a:rect l="l" t="t" r="r" b="b"/>
              <a:pathLst>
                <a:path w="4155" h="18509" extrusionOk="0">
                  <a:moveTo>
                    <a:pt x="4068" y="1"/>
                  </a:moveTo>
                  <a:cubicBezTo>
                    <a:pt x="4059" y="1"/>
                    <a:pt x="4048" y="3"/>
                    <a:pt x="4039" y="7"/>
                  </a:cubicBezTo>
                  <a:cubicBezTo>
                    <a:pt x="3489" y="222"/>
                    <a:pt x="3349" y="713"/>
                    <a:pt x="3196" y="1437"/>
                  </a:cubicBezTo>
                  <a:cubicBezTo>
                    <a:pt x="3045" y="2154"/>
                    <a:pt x="273" y="15979"/>
                    <a:pt x="7" y="18420"/>
                  </a:cubicBezTo>
                  <a:cubicBezTo>
                    <a:pt x="0" y="18464"/>
                    <a:pt x="31" y="18505"/>
                    <a:pt x="75" y="18508"/>
                  </a:cubicBezTo>
                  <a:lnTo>
                    <a:pt x="86" y="18508"/>
                  </a:lnTo>
                  <a:cubicBezTo>
                    <a:pt x="123" y="18508"/>
                    <a:pt x="157" y="18478"/>
                    <a:pt x="164" y="18440"/>
                  </a:cubicBezTo>
                  <a:cubicBezTo>
                    <a:pt x="423" y="16057"/>
                    <a:pt x="3205" y="2157"/>
                    <a:pt x="3352" y="1471"/>
                  </a:cubicBezTo>
                  <a:cubicBezTo>
                    <a:pt x="3495" y="775"/>
                    <a:pt x="3618" y="341"/>
                    <a:pt x="4097" y="154"/>
                  </a:cubicBezTo>
                  <a:cubicBezTo>
                    <a:pt x="4138" y="140"/>
                    <a:pt x="4155" y="92"/>
                    <a:pt x="4141" y="51"/>
                  </a:cubicBezTo>
                  <a:cubicBezTo>
                    <a:pt x="4128" y="20"/>
                    <a:pt x="4099" y="1"/>
                    <a:pt x="4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5"/>
            <p:cNvSpPr/>
            <p:nvPr/>
          </p:nvSpPr>
          <p:spPr>
            <a:xfrm flipH="1">
              <a:off x="7411308" y="4320445"/>
              <a:ext cx="378723" cy="247036"/>
            </a:xfrm>
            <a:custGeom>
              <a:avLst/>
              <a:gdLst/>
              <a:ahLst/>
              <a:cxnLst/>
              <a:rect l="l" t="t" r="r" b="b"/>
              <a:pathLst>
                <a:path w="5818" h="3795" extrusionOk="0">
                  <a:moveTo>
                    <a:pt x="5576" y="1"/>
                  </a:moveTo>
                  <a:lnTo>
                    <a:pt x="5463" y="311"/>
                  </a:lnTo>
                  <a:cubicBezTo>
                    <a:pt x="5463" y="311"/>
                    <a:pt x="5149" y="772"/>
                    <a:pt x="4634" y="858"/>
                  </a:cubicBezTo>
                  <a:cubicBezTo>
                    <a:pt x="4566" y="869"/>
                    <a:pt x="4504" y="874"/>
                    <a:pt x="4446" y="874"/>
                  </a:cubicBezTo>
                  <a:cubicBezTo>
                    <a:pt x="4062" y="874"/>
                    <a:pt x="3889" y="659"/>
                    <a:pt x="3889" y="659"/>
                  </a:cubicBezTo>
                  <a:lnTo>
                    <a:pt x="3848" y="933"/>
                  </a:lnTo>
                  <a:cubicBezTo>
                    <a:pt x="3368" y="1402"/>
                    <a:pt x="2627" y="1597"/>
                    <a:pt x="1953" y="1597"/>
                  </a:cubicBezTo>
                  <a:cubicBezTo>
                    <a:pt x="1587" y="1597"/>
                    <a:pt x="1241" y="1540"/>
                    <a:pt x="968" y="1438"/>
                  </a:cubicBezTo>
                  <a:cubicBezTo>
                    <a:pt x="377" y="1216"/>
                    <a:pt x="431" y="913"/>
                    <a:pt x="431" y="913"/>
                  </a:cubicBezTo>
                  <a:cubicBezTo>
                    <a:pt x="431" y="913"/>
                    <a:pt x="429" y="912"/>
                    <a:pt x="425" y="912"/>
                  </a:cubicBezTo>
                  <a:cubicBezTo>
                    <a:pt x="393" y="912"/>
                    <a:pt x="243" y="921"/>
                    <a:pt x="131" y="1072"/>
                  </a:cubicBezTo>
                  <a:cubicBezTo>
                    <a:pt x="1" y="1247"/>
                    <a:pt x="288" y="2807"/>
                    <a:pt x="346" y="3281"/>
                  </a:cubicBezTo>
                  <a:cubicBezTo>
                    <a:pt x="386" y="3627"/>
                    <a:pt x="974" y="3795"/>
                    <a:pt x="1641" y="3795"/>
                  </a:cubicBezTo>
                  <a:cubicBezTo>
                    <a:pt x="1889" y="3795"/>
                    <a:pt x="2148" y="3771"/>
                    <a:pt x="2394" y="3725"/>
                  </a:cubicBezTo>
                  <a:cubicBezTo>
                    <a:pt x="3298" y="3555"/>
                    <a:pt x="3569" y="2752"/>
                    <a:pt x="3569" y="2752"/>
                  </a:cubicBezTo>
                  <a:cubicBezTo>
                    <a:pt x="3684" y="2880"/>
                    <a:pt x="4000" y="2943"/>
                    <a:pt x="4342" y="2943"/>
                  </a:cubicBezTo>
                  <a:cubicBezTo>
                    <a:pt x="4768" y="2943"/>
                    <a:pt x="5234" y="2845"/>
                    <a:pt x="5405" y="2649"/>
                  </a:cubicBezTo>
                  <a:cubicBezTo>
                    <a:pt x="5682" y="2336"/>
                    <a:pt x="5764" y="786"/>
                    <a:pt x="5791" y="445"/>
                  </a:cubicBezTo>
                  <a:cubicBezTo>
                    <a:pt x="5818" y="100"/>
                    <a:pt x="5576" y="1"/>
                    <a:pt x="5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5"/>
            <p:cNvSpPr/>
            <p:nvPr/>
          </p:nvSpPr>
          <p:spPr>
            <a:xfrm flipH="1">
              <a:off x="7529711" y="4347265"/>
              <a:ext cx="32938" cy="154601"/>
            </a:xfrm>
            <a:custGeom>
              <a:avLst/>
              <a:gdLst/>
              <a:ahLst/>
              <a:cxnLst/>
              <a:rect l="l" t="t" r="r" b="b"/>
              <a:pathLst>
                <a:path w="506" h="2375" extrusionOk="0">
                  <a:moveTo>
                    <a:pt x="422" y="1"/>
                  </a:moveTo>
                  <a:cubicBezTo>
                    <a:pt x="382" y="1"/>
                    <a:pt x="348" y="29"/>
                    <a:pt x="342" y="70"/>
                  </a:cubicBezTo>
                  <a:lnTo>
                    <a:pt x="7" y="2282"/>
                  </a:lnTo>
                  <a:cubicBezTo>
                    <a:pt x="0" y="2327"/>
                    <a:pt x="27" y="2368"/>
                    <a:pt x="72" y="2374"/>
                  </a:cubicBezTo>
                  <a:lnTo>
                    <a:pt x="82" y="2374"/>
                  </a:lnTo>
                  <a:cubicBezTo>
                    <a:pt x="123" y="2374"/>
                    <a:pt x="158" y="2347"/>
                    <a:pt x="161" y="2306"/>
                  </a:cubicBezTo>
                  <a:lnTo>
                    <a:pt x="498" y="94"/>
                  </a:lnTo>
                  <a:cubicBezTo>
                    <a:pt x="506" y="50"/>
                    <a:pt x="475" y="9"/>
                    <a:pt x="434" y="2"/>
                  </a:cubicBezTo>
                  <a:cubicBezTo>
                    <a:pt x="430" y="1"/>
                    <a:pt x="426" y="1"/>
                    <a:pt x="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5"/>
            <p:cNvSpPr/>
            <p:nvPr/>
          </p:nvSpPr>
          <p:spPr>
            <a:xfrm flipH="1">
              <a:off x="7782285" y="3168632"/>
              <a:ext cx="73948" cy="59562"/>
            </a:xfrm>
            <a:custGeom>
              <a:avLst/>
              <a:gdLst/>
              <a:ahLst/>
              <a:cxnLst/>
              <a:rect l="l" t="t" r="r" b="b"/>
              <a:pathLst>
                <a:path w="1136" h="915" extrusionOk="0">
                  <a:moveTo>
                    <a:pt x="403" y="1"/>
                  </a:moveTo>
                  <a:cubicBezTo>
                    <a:pt x="375" y="1"/>
                    <a:pt x="348" y="6"/>
                    <a:pt x="321" y="19"/>
                  </a:cubicBezTo>
                  <a:cubicBezTo>
                    <a:pt x="0" y="173"/>
                    <a:pt x="344" y="914"/>
                    <a:pt x="635" y="914"/>
                  </a:cubicBezTo>
                  <a:cubicBezTo>
                    <a:pt x="646" y="914"/>
                    <a:pt x="658" y="913"/>
                    <a:pt x="670" y="910"/>
                  </a:cubicBezTo>
                  <a:cubicBezTo>
                    <a:pt x="1136" y="809"/>
                    <a:pt x="734" y="1"/>
                    <a:pt x="403" y="1"/>
                  </a:cubicBezTo>
                  <a:close/>
                </a:path>
              </a:pathLst>
            </a:custGeom>
            <a:solidFill>
              <a:srgbClr val="FFA4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9" name="Google Shape;1219;p35"/>
            <p:cNvGrpSpPr/>
            <p:nvPr/>
          </p:nvGrpSpPr>
          <p:grpSpPr>
            <a:xfrm>
              <a:off x="7760204" y="2952127"/>
              <a:ext cx="460377" cy="782511"/>
              <a:chOff x="7577684" y="3181726"/>
              <a:chExt cx="403451" cy="685751"/>
            </a:xfrm>
          </p:grpSpPr>
          <p:sp>
            <p:nvSpPr>
              <p:cNvPr id="1220" name="Google Shape;1220;p35"/>
              <p:cNvSpPr/>
              <p:nvPr/>
            </p:nvSpPr>
            <p:spPr>
              <a:xfrm rot="4341851">
                <a:off x="7669568" y="3185405"/>
                <a:ext cx="219684" cy="381933"/>
              </a:xfrm>
              <a:custGeom>
                <a:avLst/>
                <a:gdLst/>
                <a:ahLst/>
                <a:cxnLst/>
                <a:rect l="l" t="t" r="r" b="b"/>
                <a:pathLst>
                  <a:path w="4647" h="9692" extrusionOk="0">
                    <a:moveTo>
                      <a:pt x="4178" y="0"/>
                    </a:moveTo>
                    <a:cubicBezTo>
                      <a:pt x="4016" y="0"/>
                      <a:pt x="3864" y="96"/>
                      <a:pt x="3800" y="254"/>
                    </a:cubicBezTo>
                    <a:lnTo>
                      <a:pt x="89" y="9120"/>
                    </a:lnTo>
                    <a:cubicBezTo>
                      <a:pt x="0" y="9328"/>
                      <a:pt x="99" y="9570"/>
                      <a:pt x="311" y="9660"/>
                    </a:cubicBezTo>
                    <a:cubicBezTo>
                      <a:pt x="362" y="9682"/>
                      <a:pt x="416" y="9692"/>
                      <a:pt x="469" y="9692"/>
                    </a:cubicBezTo>
                    <a:cubicBezTo>
                      <a:pt x="630" y="9692"/>
                      <a:pt x="783" y="9596"/>
                      <a:pt x="850" y="9438"/>
                    </a:cubicBezTo>
                    <a:lnTo>
                      <a:pt x="4558" y="572"/>
                    </a:lnTo>
                    <a:cubicBezTo>
                      <a:pt x="4646" y="364"/>
                      <a:pt x="4547" y="122"/>
                      <a:pt x="4339" y="33"/>
                    </a:cubicBezTo>
                    <a:cubicBezTo>
                      <a:pt x="4286" y="11"/>
                      <a:pt x="4231" y="0"/>
                      <a:pt x="4178" y="0"/>
                    </a:cubicBezTo>
                    <a:close/>
                  </a:path>
                </a:pathLst>
              </a:custGeom>
              <a:solidFill>
                <a:srgbClr val="936F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 name="Google Shape;1221;p35"/>
              <p:cNvGrpSpPr/>
              <p:nvPr/>
            </p:nvGrpSpPr>
            <p:grpSpPr>
              <a:xfrm>
                <a:off x="7681172" y="3379747"/>
                <a:ext cx="276149" cy="487730"/>
                <a:chOff x="8301872" y="2653372"/>
                <a:chExt cx="276149" cy="487730"/>
              </a:xfrm>
            </p:grpSpPr>
            <p:sp>
              <p:nvSpPr>
                <p:cNvPr id="1222" name="Google Shape;1222;p35"/>
                <p:cNvSpPr/>
                <p:nvPr/>
              </p:nvSpPr>
              <p:spPr>
                <a:xfrm rot="5400000">
                  <a:off x="8196128" y="2759138"/>
                  <a:ext cx="487660" cy="276128"/>
                </a:xfrm>
                <a:custGeom>
                  <a:avLst/>
                  <a:gdLst/>
                  <a:ahLst/>
                  <a:cxnLst/>
                  <a:rect l="l" t="t" r="r" b="b"/>
                  <a:pathLst>
                    <a:path w="29654" h="16791" extrusionOk="0">
                      <a:moveTo>
                        <a:pt x="1" y="1"/>
                      </a:moveTo>
                      <a:lnTo>
                        <a:pt x="1" y="16791"/>
                      </a:lnTo>
                      <a:lnTo>
                        <a:pt x="29654" y="16791"/>
                      </a:lnTo>
                      <a:lnTo>
                        <a:pt x="29654" y="1"/>
                      </a:ln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5"/>
                <p:cNvSpPr/>
                <p:nvPr/>
              </p:nvSpPr>
              <p:spPr>
                <a:xfrm rot="5400000">
                  <a:off x="8398783" y="2758774"/>
                  <a:ext cx="82330" cy="276148"/>
                </a:xfrm>
                <a:custGeom>
                  <a:avLst/>
                  <a:gdLst/>
                  <a:ahLst/>
                  <a:cxnLst/>
                  <a:rect l="l" t="t" r="r" b="b"/>
                  <a:pathLst>
                    <a:path w="2503" h="7503" extrusionOk="0">
                      <a:moveTo>
                        <a:pt x="1" y="1"/>
                      </a:moveTo>
                      <a:lnTo>
                        <a:pt x="1" y="7503"/>
                      </a:lnTo>
                      <a:lnTo>
                        <a:pt x="2502" y="7503"/>
                      </a:lnTo>
                      <a:lnTo>
                        <a:pt x="25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5"/>
                <p:cNvSpPr/>
                <p:nvPr/>
              </p:nvSpPr>
              <p:spPr>
                <a:xfrm rot="5400000">
                  <a:off x="8197517" y="2851175"/>
                  <a:ext cx="487730" cy="92123"/>
                </a:xfrm>
                <a:custGeom>
                  <a:avLst/>
                  <a:gdLst/>
                  <a:ahLst/>
                  <a:cxnLst/>
                  <a:rect l="l" t="t" r="r" b="b"/>
                  <a:pathLst>
                    <a:path w="14828" h="2503" extrusionOk="0">
                      <a:moveTo>
                        <a:pt x="1" y="1"/>
                      </a:moveTo>
                      <a:lnTo>
                        <a:pt x="1" y="2503"/>
                      </a:lnTo>
                      <a:lnTo>
                        <a:pt x="14827" y="2503"/>
                      </a:lnTo>
                      <a:lnTo>
                        <a:pt x="148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5"/>
                <p:cNvSpPr/>
                <p:nvPr/>
              </p:nvSpPr>
              <p:spPr>
                <a:xfrm rot="5400000">
                  <a:off x="8196083" y="2759163"/>
                  <a:ext cx="487730" cy="276148"/>
                </a:xfrm>
                <a:custGeom>
                  <a:avLst/>
                  <a:gdLst/>
                  <a:ahLst/>
                  <a:cxnLst/>
                  <a:rect l="l" t="t" r="r" b="b"/>
                  <a:pathLst>
                    <a:path w="14828" h="7503" extrusionOk="0">
                      <a:moveTo>
                        <a:pt x="12984" y="1"/>
                      </a:moveTo>
                      <a:lnTo>
                        <a:pt x="1" y="6519"/>
                      </a:lnTo>
                      <a:lnTo>
                        <a:pt x="1" y="7503"/>
                      </a:lnTo>
                      <a:lnTo>
                        <a:pt x="1455" y="7503"/>
                      </a:lnTo>
                      <a:lnTo>
                        <a:pt x="14827" y="788"/>
                      </a:lnTo>
                      <a:lnTo>
                        <a:pt x="148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5"/>
                <p:cNvSpPr/>
                <p:nvPr/>
              </p:nvSpPr>
              <p:spPr>
                <a:xfrm rot="5400000">
                  <a:off x="8196083" y="2759163"/>
                  <a:ext cx="487730" cy="276148"/>
                </a:xfrm>
                <a:custGeom>
                  <a:avLst/>
                  <a:gdLst/>
                  <a:ahLst/>
                  <a:cxnLst/>
                  <a:rect l="l" t="t" r="r" b="b"/>
                  <a:pathLst>
                    <a:path w="14828" h="7503" extrusionOk="0">
                      <a:moveTo>
                        <a:pt x="1" y="1"/>
                      </a:moveTo>
                      <a:lnTo>
                        <a:pt x="1" y="755"/>
                      </a:lnTo>
                      <a:lnTo>
                        <a:pt x="13444" y="7503"/>
                      </a:lnTo>
                      <a:lnTo>
                        <a:pt x="14827" y="7503"/>
                      </a:lnTo>
                      <a:lnTo>
                        <a:pt x="14827" y="6485"/>
                      </a:lnTo>
                      <a:lnTo>
                        <a:pt x="191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5"/>
                <p:cNvSpPr/>
                <p:nvPr/>
              </p:nvSpPr>
              <p:spPr>
                <a:xfrm rot="5400000">
                  <a:off x="8196819" y="2759899"/>
                  <a:ext cx="487730" cy="274676"/>
                </a:xfrm>
                <a:custGeom>
                  <a:avLst/>
                  <a:gdLst/>
                  <a:ahLst/>
                  <a:cxnLst/>
                  <a:rect l="l" t="t" r="r" b="b"/>
                  <a:pathLst>
                    <a:path w="14828" h="7463" extrusionOk="0">
                      <a:moveTo>
                        <a:pt x="6672" y="1"/>
                      </a:moveTo>
                      <a:lnTo>
                        <a:pt x="6672" y="2979"/>
                      </a:lnTo>
                      <a:lnTo>
                        <a:pt x="1" y="2979"/>
                      </a:lnTo>
                      <a:lnTo>
                        <a:pt x="1" y="4372"/>
                      </a:lnTo>
                      <a:lnTo>
                        <a:pt x="6672" y="4372"/>
                      </a:lnTo>
                      <a:lnTo>
                        <a:pt x="6672" y="7462"/>
                      </a:lnTo>
                      <a:lnTo>
                        <a:pt x="8136" y="7462"/>
                      </a:lnTo>
                      <a:lnTo>
                        <a:pt x="8136" y="4372"/>
                      </a:lnTo>
                      <a:lnTo>
                        <a:pt x="14827" y="4372"/>
                      </a:lnTo>
                      <a:lnTo>
                        <a:pt x="14827" y="2979"/>
                      </a:lnTo>
                      <a:lnTo>
                        <a:pt x="8136" y="2979"/>
                      </a:lnTo>
                      <a:lnTo>
                        <a:pt x="8136" y="1"/>
                      </a:lnTo>
                      <a:close/>
                    </a:path>
                  </a:pathLst>
                </a:custGeom>
                <a:solidFill>
                  <a:srgbClr val="FF7C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5"/>
                <p:cNvSpPr/>
                <p:nvPr/>
              </p:nvSpPr>
              <p:spPr>
                <a:xfrm rot="5400000">
                  <a:off x="8448674" y="2692105"/>
                  <a:ext cx="168081" cy="90614"/>
                </a:xfrm>
                <a:custGeom>
                  <a:avLst/>
                  <a:gdLst/>
                  <a:ahLst/>
                  <a:cxnLst/>
                  <a:rect l="l" t="t" r="r" b="b"/>
                  <a:pathLst>
                    <a:path w="5110" h="2462" extrusionOk="0">
                      <a:moveTo>
                        <a:pt x="1" y="1"/>
                      </a:moveTo>
                      <a:lnTo>
                        <a:pt x="1" y="575"/>
                      </a:lnTo>
                      <a:lnTo>
                        <a:pt x="3828" y="2462"/>
                      </a:lnTo>
                      <a:lnTo>
                        <a:pt x="5110" y="2462"/>
                      </a:lnTo>
                      <a:lnTo>
                        <a:pt x="116" y="1"/>
                      </a:lnTo>
                      <a:close/>
                    </a:path>
                  </a:pathLst>
                </a:custGeom>
                <a:solidFill>
                  <a:srgbClr val="FF7C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5"/>
                <p:cNvSpPr/>
                <p:nvPr/>
              </p:nvSpPr>
              <p:spPr>
                <a:xfrm rot="5400000">
                  <a:off x="8432722" y="2995786"/>
                  <a:ext cx="199986" cy="90614"/>
                </a:xfrm>
                <a:custGeom>
                  <a:avLst/>
                  <a:gdLst/>
                  <a:ahLst/>
                  <a:cxnLst/>
                  <a:rect l="l" t="t" r="r" b="b"/>
                  <a:pathLst>
                    <a:path w="6080" h="2462" extrusionOk="0">
                      <a:moveTo>
                        <a:pt x="4994" y="1"/>
                      </a:moveTo>
                      <a:lnTo>
                        <a:pt x="0" y="2462"/>
                      </a:lnTo>
                      <a:lnTo>
                        <a:pt x="1282" y="2462"/>
                      </a:lnTo>
                      <a:lnTo>
                        <a:pt x="6079" y="102"/>
                      </a:lnTo>
                      <a:lnTo>
                        <a:pt x="6079" y="1"/>
                      </a:lnTo>
                      <a:close/>
                    </a:path>
                  </a:pathLst>
                </a:custGeom>
                <a:solidFill>
                  <a:srgbClr val="FF7C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5"/>
                <p:cNvSpPr/>
                <p:nvPr/>
              </p:nvSpPr>
              <p:spPr>
                <a:xfrm rot="5400000">
                  <a:off x="8271154" y="3016513"/>
                  <a:ext cx="160515" cy="88626"/>
                </a:xfrm>
                <a:custGeom>
                  <a:avLst/>
                  <a:gdLst/>
                  <a:ahLst/>
                  <a:cxnLst/>
                  <a:rect l="l" t="t" r="r" b="b"/>
                  <a:pathLst>
                    <a:path w="4880" h="2408" extrusionOk="0">
                      <a:moveTo>
                        <a:pt x="1" y="1"/>
                      </a:moveTo>
                      <a:lnTo>
                        <a:pt x="4879" y="2408"/>
                      </a:lnTo>
                      <a:lnTo>
                        <a:pt x="4879" y="1776"/>
                      </a:lnTo>
                      <a:lnTo>
                        <a:pt x="1282" y="1"/>
                      </a:lnTo>
                      <a:close/>
                    </a:path>
                  </a:pathLst>
                </a:custGeom>
                <a:solidFill>
                  <a:srgbClr val="FF7C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5"/>
                <p:cNvSpPr/>
                <p:nvPr/>
              </p:nvSpPr>
              <p:spPr>
                <a:xfrm rot="5400000">
                  <a:off x="8245023" y="2710221"/>
                  <a:ext cx="207552" cy="93853"/>
                </a:xfrm>
                <a:custGeom>
                  <a:avLst/>
                  <a:gdLst/>
                  <a:ahLst/>
                  <a:cxnLst/>
                  <a:rect l="l" t="t" r="r" b="b"/>
                  <a:pathLst>
                    <a:path w="6310" h="2550" extrusionOk="0">
                      <a:moveTo>
                        <a:pt x="5029" y="1"/>
                      </a:moveTo>
                      <a:lnTo>
                        <a:pt x="1" y="2476"/>
                      </a:lnTo>
                      <a:lnTo>
                        <a:pt x="1" y="2550"/>
                      </a:lnTo>
                      <a:lnTo>
                        <a:pt x="1141" y="2550"/>
                      </a:lnTo>
                      <a:lnTo>
                        <a:pt x="6310" y="1"/>
                      </a:lnTo>
                      <a:close/>
                    </a:path>
                  </a:pathLst>
                </a:custGeom>
                <a:solidFill>
                  <a:srgbClr val="FF7C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32" name="Google Shape;1232;p35"/>
            <p:cNvSpPr/>
            <p:nvPr/>
          </p:nvSpPr>
          <p:spPr>
            <a:xfrm flipH="1">
              <a:off x="7760673" y="3147151"/>
              <a:ext cx="74208" cy="59432"/>
            </a:xfrm>
            <a:custGeom>
              <a:avLst/>
              <a:gdLst/>
              <a:ahLst/>
              <a:cxnLst/>
              <a:rect l="l" t="t" r="r" b="b"/>
              <a:pathLst>
                <a:path w="1140" h="913" extrusionOk="0">
                  <a:moveTo>
                    <a:pt x="406" y="0"/>
                  </a:moveTo>
                  <a:cubicBezTo>
                    <a:pt x="378" y="0"/>
                    <a:pt x="351" y="6"/>
                    <a:pt x="325" y="18"/>
                  </a:cubicBezTo>
                  <a:cubicBezTo>
                    <a:pt x="0" y="172"/>
                    <a:pt x="343" y="912"/>
                    <a:pt x="638" y="912"/>
                  </a:cubicBezTo>
                  <a:cubicBezTo>
                    <a:pt x="650" y="912"/>
                    <a:pt x="662" y="911"/>
                    <a:pt x="673" y="909"/>
                  </a:cubicBezTo>
                  <a:cubicBezTo>
                    <a:pt x="1139" y="808"/>
                    <a:pt x="736" y="0"/>
                    <a:pt x="406" y="0"/>
                  </a:cubicBezTo>
                  <a:close/>
                </a:path>
              </a:pathLst>
            </a:custGeom>
            <a:solidFill>
              <a:srgbClr val="FFA4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5"/>
            <p:cNvSpPr/>
            <p:nvPr/>
          </p:nvSpPr>
          <p:spPr>
            <a:xfrm flipH="1">
              <a:off x="7674618" y="3062070"/>
              <a:ext cx="169117" cy="166448"/>
            </a:xfrm>
            <a:custGeom>
              <a:avLst/>
              <a:gdLst/>
              <a:ahLst/>
              <a:cxnLst/>
              <a:rect l="l" t="t" r="r" b="b"/>
              <a:pathLst>
                <a:path w="2598" h="2557" extrusionOk="0">
                  <a:moveTo>
                    <a:pt x="1372" y="0"/>
                  </a:moveTo>
                  <a:cubicBezTo>
                    <a:pt x="1226" y="372"/>
                    <a:pt x="768" y="741"/>
                    <a:pt x="406" y="929"/>
                  </a:cubicBezTo>
                  <a:cubicBezTo>
                    <a:pt x="605" y="1735"/>
                    <a:pt x="0" y="2297"/>
                    <a:pt x="293" y="2499"/>
                  </a:cubicBezTo>
                  <a:cubicBezTo>
                    <a:pt x="354" y="2541"/>
                    <a:pt x="416" y="2557"/>
                    <a:pt x="476" y="2557"/>
                  </a:cubicBezTo>
                  <a:cubicBezTo>
                    <a:pt x="642" y="2557"/>
                    <a:pt x="785" y="2434"/>
                    <a:pt x="785" y="2434"/>
                  </a:cubicBezTo>
                  <a:cubicBezTo>
                    <a:pt x="785" y="2434"/>
                    <a:pt x="874" y="2542"/>
                    <a:pt x="1090" y="2542"/>
                  </a:cubicBezTo>
                  <a:cubicBezTo>
                    <a:pt x="1105" y="2542"/>
                    <a:pt x="1121" y="2541"/>
                    <a:pt x="1137" y="2540"/>
                  </a:cubicBezTo>
                  <a:cubicBezTo>
                    <a:pt x="1386" y="2523"/>
                    <a:pt x="1533" y="2223"/>
                    <a:pt x="1533" y="2223"/>
                  </a:cubicBezTo>
                  <a:cubicBezTo>
                    <a:pt x="1533" y="2223"/>
                    <a:pt x="1582" y="2238"/>
                    <a:pt x="1661" y="2238"/>
                  </a:cubicBezTo>
                  <a:cubicBezTo>
                    <a:pt x="1739" y="2238"/>
                    <a:pt x="1845" y="2223"/>
                    <a:pt x="1960" y="2161"/>
                  </a:cubicBezTo>
                  <a:cubicBezTo>
                    <a:pt x="2141" y="2066"/>
                    <a:pt x="2215" y="1656"/>
                    <a:pt x="2215" y="1656"/>
                  </a:cubicBezTo>
                  <a:cubicBezTo>
                    <a:pt x="2215" y="1656"/>
                    <a:pt x="2598" y="1448"/>
                    <a:pt x="2437" y="1147"/>
                  </a:cubicBezTo>
                  <a:cubicBezTo>
                    <a:pt x="2301" y="895"/>
                    <a:pt x="1639" y="287"/>
                    <a:pt x="1372" y="0"/>
                  </a:cubicBez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5"/>
            <p:cNvSpPr/>
            <p:nvPr/>
          </p:nvSpPr>
          <p:spPr>
            <a:xfrm flipH="1">
              <a:off x="7331303" y="2311185"/>
              <a:ext cx="315125" cy="119449"/>
            </a:xfrm>
            <a:custGeom>
              <a:avLst/>
              <a:gdLst/>
              <a:ahLst/>
              <a:cxnLst/>
              <a:rect l="l" t="t" r="r" b="b"/>
              <a:pathLst>
                <a:path w="4841" h="1835" extrusionOk="0">
                  <a:moveTo>
                    <a:pt x="3269" y="1"/>
                  </a:moveTo>
                  <a:cubicBezTo>
                    <a:pt x="2709" y="1"/>
                    <a:pt x="1908" y="23"/>
                    <a:pt x="1056" y="134"/>
                  </a:cubicBezTo>
                  <a:cubicBezTo>
                    <a:pt x="0" y="274"/>
                    <a:pt x="462" y="1834"/>
                    <a:pt x="462" y="1834"/>
                  </a:cubicBezTo>
                  <a:cubicBezTo>
                    <a:pt x="462" y="1834"/>
                    <a:pt x="4640" y="1776"/>
                    <a:pt x="4742" y="1584"/>
                  </a:cubicBezTo>
                  <a:cubicBezTo>
                    <a:pt x="4841" y="1394"/>
                    <a:pt x="4786" y="765"/>
                    <a:pt x="4615" y="414"/>
                  </a:cubicBezTo>
                  <a:cubicBezTo>
                    <a:pt x="4492" y="158"/>
                    <a:pt x="4295" y="18"/>
                    <a:pt x="3827" y="7"/>
                  </a:cubicBezTo>
                  <a:cubicBezTo>
                    <a:pt x="3691" y="4"/>
                    <a:pt x="3500" y="1"/>
                    <a:pt x="3269" y="1"/>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5"/>
            <p:cNvSpPr/>
            <p:nvPr/>
          </p:nvSpPr>
          <p:spPr>
            <a:xfrm flipH="1">
              <a:off x="7086927" y="1845617"/>
              <a:ext cx="52987" cy="27145"/>
            </a:xfrm>
            <a:custGeom>
              <a:avLst/>
              <a:gdLst/>
              <a:ahLst/>
              <a:cxnLst/>
              <a:rect l="l" t="t" r="r" b="b"/>
              <a:pathLst>
                <a:path w="814" h="417" extrusionOk="0">
                  <a:moveTo>
                    <a:pt x="211" y="1"/>
                  </a:moveTo>
                  <a:cubicBezTo>
                    <a:pt x="141" y="1"/>
                    <a:pt x="87" y="23"/>
                    <a:pt x="67" y="77"/>
                  </a:cubicBezTo>
                  <a:cubicBezTo>
                    <a:pt x="0" y="257"/>
                    <a:pt x="407" y="416"/>
                    <a:pt x="599" y="416"/>
                  </a:cubicBezTo>
                  <a:cubicBezTo>
                    <a:pt x="643" y="416"/>
                    <a:pt x="675" y="408"/>
                    <a:pt x="689" y="391"/>
                  </a:cubicBezTo>
                  <a:cubicBezTo>
                    <a:pt x="814" y="229"/>
                    <a:pt x="435" y="1"/>
                    <a:pt x="211"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5"/>
            <p:cNvSpPr/>
            <p:nvPr/>
          </p:nvSpPr>
          <p:spPr>
            <a:xfrm flipH="1">
              <a:off x="7219529" y="2020661"/>
              <a:ext cx="115153" cy="52141"/>
            </a:xfrm>
            <a:custGeom>
              <a:avLst/>
              <a:gdLst/>
              <a:ahLst/>
              <a:cxnLst/>
              <a:rect l="l" t="t" r="r" b="b"/>
              <a:pathLst>
                <a:path w="1769" h="801" extrusionOk="0">
                  <a:moveTo>
                    <a:pt x="92" y="0"/>
                  </a:moveTo>
                  <a:cubicBezTo>
                    <a:pt x="83" y="0"/>
                    <a:pt x="74" y="2"/>
                    <a:pt x="65" y="5"/>
                  </a:cubicBezTo>
                  <a:cubicBezTo>
                    <a:pt x="24" y="19"/>
                    <a:pt x="1" y="63"/>
                    <a:pt x="18" y="104"/>
                  </a:cubicBezTo>
                  <a:cubicBezTo>
                    <a:pt x="21" y="115"/>
                    <a:pt x="274" y="801"/>
                    <a:pt x="1162" y="801"/>
                  </a:cubicBezTo>
                  <a:cubicBezTo>
                    <a:pt x="1321" y="801"/>
                    <a:pt x="1499" y="777"/>
                    <a:pt x="1701" y="726"/>
                  </a:cubicBezTo>
                  <a:cubicBezTo>
                    <a:pt x="1742" y="716"/>
                    <a:pt x="1769" y="671"/>
                    <a:pt x="1756" y="630"/>
                  </a:cubicBezTo>
                  <a:cubicBezTo>
                    <a:pt x="1747" y="593"/>
                    <a:pt x="1716" y="570"/>
                    <a:pt x="1679" y="570"/>
                  </a:cubicBezTo>
                  <a:cubicBezTo>
                    <a:pt x="1673" y="570"/>
                    <a:pt x="1666" y="571"/>
                    <a:pt x="1660" y="572"/>
                  </a:cubicBezTo>
                  <a:cubicBezTo>
                    <a:pt x="1470" y="621"/>
                    <a:pt x="1302" y="642"/>
                    <a:pt x="1155" y="642"/>
                  </a:cubicBezTo>
                  <a:cubicBezTo>
                    <a:pt x="389" y="642"/>
                    <a:pt x="176" y="82"/>
                    <a:pt x="165" y="54"/>
                  </a:cubicBezTo>
                  <a:cubicBezTo>
                    <a:pt x="154" y="22"/>
                    <a:pt x="124" y="0"/>
                    <a:pt x="92" y="0"/>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5"/>
            <p:cNvSpPr/>
            <p:nvPr/>
          </p:nvSpPr>
          <p:spPr>
            <a:xfrm flipH="1">
              <a:off x="7109710" y="1911625"/>
              <a:ext cx="30725" cy="53183"/>
            </a:xfrm>
            <a:custGeom>
              <a:avLst/>
              <a:gdLst/>
              <a:ahLst/>
              <a:cxnLst/>
              <a:rect l="l" t="t" r="r" b="b"/>
              <a:pathLst>
                <a:path w="472" h="817" extrusionOk="0">
                  <a:moveTo>
                    <a:pt x="236" y="1"/>
                  </a:moveTo>
                  <a:cubicBezTo>
                    <a:pt x="106" y="1"/>
                    <a:pt x="0" y="182"/>
                    <a:pt x="0" y="407"/>
                  </a:cubicBezTo>
                  <a:cubicBezTo>
                    <a:pt x="0" y="636"/>
                    <a:pt x="106" y="817"/>
                    <a:pt x="236" y="817"/>
                  </a:cubicBezTo>
                  <a:cubicBezTo>
                    <a:pt x="365" y="817"/>
                    <a:pt x="472" y="636"/>
                    <a:pt x="472" y="407"/>
                  </a:cubicBezTo>
                  <a:cubicBezTo>
                    <a:pt x="472" y="182"/>
                    <a:pt x="365" y="1"/>
                    <a:pt x="236" y="1"/>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5"/>
            <p:cNvSpPr/>
            <p:nvPr/>
          </p:nvSpPr>
          <p:spPr>
            <a:xfrm flipH="1">
              <a:off x="7113095" y="1920478"/>
              <a:ext cx="7811" cy="13475"/>
            </a:xfrm>
            <a:custGeom>
              <a:avLst/>
              <a:gdLst/>
              <a:ahLst/>
              <a:cxnLst/>
              <a:rect l="l" t="t" r="r" b="b"/>
              <a:pathLst>
                <a:path w="120" h="207" extrusionOk="0">
                  <a:moveTo>
                    <a:pt x="51" y="1"/>
                  </a:moveTo>
                  <a:cubicBezTo>
                    <a:pt x="49" y="1"/>
                    <a:pt x="47" y="1"/>
                    <a:pt x="45" y="2"/>
                  </a:cubicBezTo>
                  <a:cubicBezTo>
                    <a:pt x="18" y="5"/>
                    <a:pt x="0" y="53"/>
                    <a:pt x="8" y="107"/>
                  </a:cubicBezTo>
                  <a:cubicBezTo>
                    <a:pt x="14" y="163"/>
                    <a:pt x="39" y="207"/>
                    <a:pt x="69" y="207"/>
                  </a:cubicBezTo>
                  <a:cubicBezTo>
                    <a:pt x="70" y="207"/>
                    <a:pt x="71" y="207"/>
                    <a:pt x="72" y="206"/>
                  </a:cubicBezTo>
                  <a:cubicBezTo>
                    <a:pt x="99" y="203"/>
                    <a:pt x="120" y="152"/>
                    <a:pt x="110" y="97"/>
                  </a:cubicBezTo>
                  <a:cubicBezTo>
                    <a:pt x="103" y="43"/>
                    <a:pt x="79" y="1"/>
                    <a:pt x="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5"/>
            <p:cNvSpPr/>
            <p:nvPr/>
          </p:nvSpPr>
          <p:spPr>
            <a:xfrm flipH="1">
              <a:off x="7387281" y="1938119"/>
              <a:ext cx="44916" cy="67373"/>
            </a:xfrm>
            <a:custGeom>
              <a:avLst/>
              <a:gdLst/>
              <a:ahLst/>
              <a:cxnLst/>
              <a:rect l="l" t="t" r="r" b="b"/>
              <a:pathLst>
                <a:path w="690" h="1035" extrusionOk="0">
                  <a:moveTo>
                    <a:pt x="345" y="0"/>
                  </a:moveTo>
                  <a:cubicBezTo>
                    <a:pt x="153" y="0"/>
                    <a:pt x="0" y="233"/>
                    <a:pt x="0" y="520"/>
                  </a:cubicBezTo>
                  <a:cubicBezTo>
                    <a:pt x="0" y="802"/>
                    <a:pt x="153" y="1035"/>
                    <a:pt x="345" y="1035"/>
                  </a:cubicBezTo>
                  <a:cubicBezTo>
                    <a:pt x="533" y="1035"/>
                    <a:pt x="689" y="802"/>
                    <a:pt x="689" y="520"/>
                  </a:cubicBezTo>
                  <a:cubicBezTo>
                    <a:pt x="689" y="233"/>
                    <a:pt x="533" y="0"/>
                    <a:pt x="345" y="0"/>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5"/>
            <p:cNvSpPr/>
            <p:nvPr/>
          </p:nvSpPr>
          <p:spPr>
            <a:xfrm flipH="1">
              <a:off x="7393725" y="1951398"/>
              <a:ext cx="8918" cy="15297"/>
            </a:xfrm>
            <a:custGeom>
              <a:avLst/>
              <a:gdLst/>
              <a:ahLst/>
              <a:cxnLst/>
              <a:rect l="l" t="t" r="r" b="b"/>
              <a:pathLst>
                <a:path w="137" h="235" extrusionOk="0">
                  <a:moveTo>
                    <a:pt x="58" y="1"/>
                  </a:moveTo>
                  <a:cubicBezTo>
                    <a:pt x="57" y="1"/>
                    <a:pt x="56" y="1"/>
                    <a:pt x="55" y="1"/>
                  </a:cubicBezTo>
                  <a:cubicBezTo>
                    <a:pt x="21" y="4"/>
                    <a:pt x="0" y="62"/>
                    <a:pt x="10" y="124"/>
                  </a:cubicBezTo>
                  <a:cubicBezTo>
                    <a:pt x="17" y="185"/>
                    <a:pt x="47" y="234"/>
                    <a:pt x="77" y="234"/>
                  </a:cubicBezTo>
                  <a:cubicBezTo>
                    <a:pt x="78" y="234"/>
                    <a:pt x="80" y="234"/>
                    <a:pt x="82" y="234"/>
                  </a:cubicBezTo>
                  <a:cubicBezTo>
                    <a:pt x="116" y="230"/>
                    <a:pt x="137" y="175"/>
                    <a:pt x="126" y="111"/>
                  </a:cubicBezTo>
                  <a:cubicBezTo>
                    <a:pt x="120" y="47"/>
                    <a:pt x="88" y="1"/>
                    <a:pt x="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5"/>
            <p:cNvSpPr/>
            <p:nvPr/>
          </p:nvSpPr>
          <p:spPr>
            <a:xfrm rot="-618055" flipH="1">
              <a:off x="7355127" y="1852313"/>
              <a:ext cx="100310" cy="60277"/>
            </a:xfrm>
            <a:custGeom>
              <a:avLst/>
              <a:gdLst/>
              <a:ahLst/>
              <a:cxnLst/>
              <a:rect l="l" t="t" r="r" b="b"/>
              <a:pathLst>
                <a:path w="1541" h="926" extrusionOk="0">
                  <a:moveTo>
                    <a:pt x="1325" y="0"/>
                  </a:moveTo>
                  <a:cubicBezTo>
                    <a:pt x="994" y="0"/>
                    <a:pt x="1" y="706"/>
                    <a:pt x="144" y="864"/>
                  </a:cubicBezTo>
                  <a:cubicBezTo>
                    <a:pt x="178" y="905"/>
                    <a:pt x="233" y="925"/>
                    <a:pt x="301" y="925"/>
                  </a:cubicBezTo>
                  <a:cubicBezTo>
                    <a:pt x="704" y="925"/>
                    <a:pt x="1540" y="239"/>
                    <a:pt x="1417" y="38"/>
                  </a:cubicBezTo>
                  <a:cubicBezTo>
                    <a:pt x="1400" y="10"/>
                    <a:pt x="1369" y="0"/>
                    <a:pt x="1325"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5"/>
            <p:cNvSpPr/>
            <p:nvPr/>
          </p:nvSpPr>
          <p:spPr>
            <a:xfrm flipH="1">
              <a:off x="7290808" y="2020531"/>
              <a:ext cx="43874" cy="44265"/>
            </a:xfrm>
            <a:custGeom>
              <a:avLst/>
              <a:gdLst/>
              <a:ahLst/>
              <a:cxnLst/>
              <a:rect l="l" t="t" r="r" b="b"/>
              <a:pathLst>
                <a:path w="674" h="680" extrusionOk="0">
                  <a:moveTo>
                    <a:pt x="92" y="1"/>
                  </a:moveTo>
                  <a:cubicBezTo>
                    <a:pt x="83" y="1"/>
                    <a:pt x="72" y="4"/>
                    <a:pt x="65" y="7"/>
                  </a:cubicBezTo>
                  <a:cubicBezTo>
                    <a:pt x="24" y="21"/>
                    <a:pt x="1" y="65"/>
                    <a:pt x="18" y="106"/>
                  </a:cubicBezTo>
                  <a:cubicBezTo>
                    <a:pt x="18" y="114"/>
                    <a:pt x="158" y="486"/>
                    <a:pt x="581" y="680"/>
                  </a:cubicBezTo>
                  <a:cubicBezTo>
                    <a:pt x="612" y="639"/>
                    <a:pt x="642" y="595"/>
                    <a:pt x="673" y="554"/>
                  </a:cubicBezTo>
                  <a:cubicBezTo>
                    <a:pt x="294" y="393"/>
                    <a:pt x="174" y="76"/>
                    <a:pt x="165" y="56"/>
                  </a:cubicBezTo>
                  <a:cubicBezTo>
                    <a:pt x="154" y="21"/>
                    <a:pt x="124" y="1"/>
                    <a:pt x="92" y="1"/>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5"/>
            <p:cNvSpPr/>
            <p:nvPr/>
          </p:nvSpPr>
          <p:spPr>
            <a:xfrm flipH="1">
              <a:off x="7387281" y="1938119"/>
              <a:ext cx="44916" cy="67373"/>
            </a:xfrm>
            <a:custGeom>
              <a:avLst/>
              <a:gdLst/>
              <a:ahLst/>
              <a:cxnLst/>
              <a:rect l="l" t="t" r="r" b="b"/>
              <a:pathLst>
                <a:path w="690" h="1035" extrusionOk="0">
                  <a:moveTo>
                    <a:pt x="512" y="205"/>
                  </a:moveTo>
                  <a:cubicBezTo>
                    <a:pt x="543" y="205"/>
                    <a:pt x="574" y="253"/>
                    <a:pt x="580" y="315"/>
                  </a:cubicBezTo>
                  <a:cubicBezTo>
                    <a:pt x="591" y="379"/>
                    <a:pt x="570" y="434"/>
                    <a:pt x="536" y="438"/>
                  </a:cubicBezTo>
                  <a:lnTo>
                    <a:pt x="533" y="438"/>
                  </a:lnTo>
                  <a:cubicBezTo>
                    <a:pt x="502" y="438"/>
                    <a:pt x="471" y="393"/>
                    <a:pt x="464" y="328"/>
                  </a:cubicBezTo>
                  <a:cubicBezTo>
                    <a:pt x="454" y="266"/>
                    <a:pt x="475" y="208"/>
                    <a:pt x="509" y="205"/>
                  </a:cubicBezTo>
                  <a:close/>
                  <a:moveTo>
                    <a:pt x="345" y="0"/>
                  </a:moveTo>
                  <a:cubicBezTo>
                    <a:pt x="153" y="0"/>
                    <a:pt x="0" y="233"/>
                    <a:pt x="0" y="520"/>
                  </a:cubicBezTo>
                  <a:cubicBezTo>
                    <a:pt x="0" y="802"/>
                    <a:pt x="153" y="1035"/>
                    <a:pt x="345" y="1035"/>
                  </a:cubicBezTo>
                  <a:cubicBezTo>
                    <a:pt x="533" y="1035"/>
                    <a:pt x="689" y="802"/>
                    <a:pt x="689" y="520"/>
                  </a:cubicBezTo>
                  <a:cubicBezTo>
                    <a:pt x="689" y="233"/>
                    <a:pt x="533" y="0"/>
                    <a:pt x="345" y="0"/>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5"/>
            <p:cNvSpPr/>
            <p:nvPr/>
          </p:nvSpPr>
          <p:spPr>
            <a:xfrm flipH="1">
              <a:off x="7393725" y="1951398"/>
              <a:ext cx="8918" cy="15232"/>
            </a:xfrm>
            <a:custGeom>
              <a:avLst/>
              <a:gdLst/>
              <a:ahLst/>
              <a:cxnLst/>
              <a:rect l="l" t="t" r="r" b="b"/>
              <a:pathLst>
                <a:path w="137" h="234" extrusionOk="0">
                  <a:moveTo>
                    <a:pt x="55" y="1"/>
                  </a:moveTo>
                  <a:cubicBezTo>
                    <a:pt x="21" y="4"/>
                    <a:pt x="0" y="62"/>
                    <a:pt x="10" y="124"/>
                  </a:cubicBezTo>
                  <a:cubicBezTo>
                    <a:pt x="17" y="189"/>
                    <a:pt x="48" y="234"/>
                    <a:pt x="79" y="234"/>
                  </a:cubicBezTo>
                  <a:lnTo>
                    <a:pt x="82" y="234"/>
                  </a:lnTo>
                  <a:cubicBezTo>
                    <a:pt x="116" y="230"/>
                    <a:pt x="137" y="175"/>
                    <a:pt x="126" y="111"/>
                  </a:cubicBezTo>
                  <a:cubicBezTo>
                    <a:pt x="120" y="49"/>
                    <a:pt x="89" y="1"/>
                    <a:pt x="58" y="1"/>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5"/>
            <p:cNvSpPr/>
            <p:nvPr/>
          </p:nvSpPr>
          <p:spPr>
            <a:xfrm flipH="1">
              <a:off x="7710160" y="2149486"/>
              <a:ext cx="122964" cy="78700"/>
            </a:xfrm>
            <a:custGeom>
              <a:avLst/>
              <a:gdLst/>
              <a:ahLst/>
              <a:cxnLst/>
              <a:rect l="l" t="t" r="r" b="b"/>
              <a:pathLst>
                <a:path w="1889" h="1209" extrusionOk="0">
                  <a:moveTo>
                    <a:pt x="977" y="0"/>
                  </a:moveTo>
                  <a:cubicBezTo>
                    <a:pt x="867" y="0"/>
                    <a:pt x="770" y="18"/>
                    <a:pt x="697" y="38"/>
                  </a:cubicBezTo>
                  <a:cubicBezTo>
                    <a:pt x="360" y="133"/>
                    <a:pt x="76" y="392"/>
                    <a:pt x="12" y="673"/>
                  </a:cubicBezTo>
                  <a:cubicBezTo>
                    <a:pt x="1" y="714"/>
                    <a:pt x="28" y="758"/>
                    <a:pt x="69" y="764"/>
                  </a:cubicBezTo>
                  <a:cubicBezTo>
                    <a:pt x="77" y="767"/>
                    <a:pt x="85" y="768"/>
                    <a:pt x="92" y="768"/>
                  </a:cubicBezTo>
                  <a:cubicBezTo>
                    <a:pt x="127" y="768"/>
                    <a:pt x="157" y="743"/>
                    <a:pt x="165" y="706"/>
                  </a:cubicBezTo>
                  <a:cubicBezTo>
                    <a:pt x="220" y="484"/>
                    <a:pt x="458" y="269"/>
                    <a:pt x="738" y="191"/>
                  </a:cubicBezTo>
                  <a:cubicBezTo>
                    <a:pt x="800" y="173"/>
                    <a:pt x="882" y="158"/>
                    <a:pt x="975" y="158"/>
                  </a:cubicBezTo>
                  <a:cubicBezTo>
                    <a:pt x="1118" y="158"/>
                    <a:pt x="1288" y="194"/>
                    <a:pt x="1462" y="314"/>
                  </a:cubicBezTo>
                  <a:cubicBezTo>
                    <a:pt x="1277" y="324"/>
                    <a:pt x="1028" y="365"/>
                    <a:pt x="878" y="505"/>
                  </a:cubicBezTo>
                  <a:cubicBezTo>
                    <a:pt x="790" y="591"/>
                    <a:pt x="749" y="700"/>
                    <a:pt x="755" y="829"/>
                  </a:cubicBezTo>
                  <a:cubicBezTo>
                    <a:pt x="762" y="983"/>
                    <a:pt x="817" y="1092"/>
                    <a:pt x="919" y="1157"/>
                  </a:cubicBezTo>
                  <a:cubicBezTo>
                    <a:pt x="984" y="1194"/>
                    <a:pt x="1059" y="1208"/>
                    <a:pt x="1131" y="1208"/>
                  </a:cubicBezTo>
                  <a:cubicBezTo>
                    <a:pt x="1291" y="1208"/>
                    <a:pt x="1441" y="1144"/>
                    <a:pt x="1466" y="1133"/>
                  </a:cubicBezTo>
                  <a:cubicBezTo>
                    <a:pt x="1503" y="1116"/>
                    <a:pt x="1523" y="1068"/>
                    <a:pt x="1503" y="1027"/>
                  </a:cubicBezTo>
                  <a:cubicBezTo>
                    <a:pt x="1491" y="1000"/>
                    <a:pt x="1462" y="982"/>
                    <a:pt x="1432" y="982"/>
                  </a:cubicBezTo>
                  <a:cubicBezTo>
                    <a:pt x="1421" y="982"/>
                    <a:pt x="1410" y="984"/>
                    <a:pt x="1400" y="990"/>
                  </a:cubicBezTo>
                  <a:cubicBezTo>
                    <a:pt x="1353" y="1011"/>
                    <a:pt x="1235" y="1051"/>
                    <a:pt x="1130" y="1051"/>
                  </a:cubicBezTo>
                  <a:cubicBezTo>
                    <a:pt x="1082" y="1051"/>
                    <a:pt x="1036" y="1043"/>
                    <a:pt x="1001" y="1021"/>
                  </a:cubicBezTo>
                  <a:cubicBezTo>
                    <a:pt x="946" y="986"/>
                    <a:pt x="916" y="922"/>
                    <a:pt x="913" y="822"/>
                  </a:cubicBezTo>
                  <a:cubicBezTo>
                    <a:pt x="909" y="737"/>
                    <a:pt x="933" y="673"/>
                    <a:pt x="987" y="621"/>
                  </a:cubicBezTo>
                  <a:cubicBezTo>
                    <a:pt x="1116" y="498"/>
                    <a:pt x="1380" y="469"/>
                    <a:pt x="1554" y="469"/>
                  </a:cubicBezTo>
                  <a:cubicBezTo>
                    <a:pt x="1603" y="469"/>
                    <a:pt x="1644" y="471"/>
                    <a:pt x="1674" y="474"/>
                  </a:cubicBezTo>
                  <a:lnTo>
                    <a:pt x="1888" y="495"/>
                  </a:lnTo>
                  <a:lnTo>
                    <a:pt x="1888" y="495"/>
                  </a:lnTo>
                  <a:lnTo>
                    <a:pt x="1735" y="341"/>
                  </a:lnTo>
                  <a:cubicBezTo>
                    <a:pt x="1471" y="71"/>
                    <a:pt x="1196" y="0"/>
                    <a:pt x="977" y="0"/>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5"/>
            <p:cNvSpPr/>
            <p:nvPr/>
          </p:nvSpPr>
          <p:spPr>
            <a:xfrm flipH="1">
              <a:off x="7065054" y="1779935"/>
              <a:ext cx="25387" cy="162412"/>
            </a:xfrm>
            <a:custGeom>
              <a:avLst/>
              <a:gdLst/>
              <a:ahLst/>
              <a:cxnLst/>
              <a:rect l="l" t="t" r="r" b="b"/>
              <a:pathLst>
                <a:path w="390" h="2495" extrusionOk="0">
                  <a:moveTo>
                    <a:pt x="0" y="0"/>
                  </a:moveTo>
                  <a:cubicBezTo>
                    <a:pt x="93" y="451"/>
                    <a:pt x="106" y="987"/>
                    <a:pt x="24" y="1622"/>
                  </a:cubicBezTo>
                  <a:cubicBezTo>
                    <a:pt x="0" y="1877"/>
                    <a:pt x="52" y="2171"/>
                    <a:pt x="126" y="2495"/>
                  </a:cubicBezTo>
                  <a:cubicBezTo>
                    <a:pt x="137" y="2444"/>
                    <a:pt x="150" y="2389"/>
                    <a:pt x="161" y="2338"/>
                  </a:cubicBezTo>
                  <a:cubicBezTo>
                    <a:pt x="175" y="2256"/>
                    <a:pt x="191" y="2171"/>
                    <a:pt x="205" y="2089"/>
                  </a:cubicBezTo>
                  <a:cubicBezTo>
                    <a:pt x="328" y="1389"/>
                    <a:pt x="389" y="679"/>
                    <a:pt x="338" y="10"/>
                  </a:cubicBezTo>
                  <a:cubicBezTo>
                    <a:pt x="249" y="3"/>
                    <a:pt x="157" y="0"/>
                    <a:pt x="58"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5"/>
            <p:cNvSpPr/>
            <p:nvPr/>
          </p:nvSpPr>
          <p:spPr>
            <a:xfrm flipH="1">
              <a:off x="7083542" y="1779935"/>
              <a:ext cx="22913" cy="105584"/>
            </a:xfrm>
            <a:custGeom>
              <a:avLst/>
              <a:gdLst/>
              <a:ahLst/>
              <a:cxnLst/>
              <a:rect l="l" t="t" r="r" b="b"/>
              <a:pathLst>
                <a:path w="352" h="1622" extrusionOk="0">
                  <a:moveTo>
                    <a:pt x="246" y="0"/>
                  </a:moveTo>
                  <a:cubicBezTo>
                    <a:pt x="175" y="0"/>
                    <a:pt x="103" y="3"/>
                    <a:pt x="24" y="10"/>
                  </a:cubicBezTo>
                  <a:lnTo>
                    <a:pt x="0" y="10"/>
                  </a:lnTo>
                  <a:cubicBezTo>
                    <a:pt x="260" y="604"/>
                    <a:pt x="311" y="1191"/>
                    <a:pt x="270" y="1622"/>
                  </a:cubicBezTo>
                  <a:cubicBezTo>
                    <a:pt x="352" y="987"/>
                    <a:pt x="339" y="451"/>
                    <a:pt x="246"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5"/>
            <p:cNvSpPr/>
            <p:nvPr/>
          </p:nvSpPr>
          <p:spPr>
            <a:xfrm flipH="1">
              <a:off x="7086797" y="1845682"/>
              <a:ext cx="52987" cy="26949"/>
            </a:xfrm>
            <a:custGeom>
              <a:avLst/>
              <a:gdLst/>
              <a:ahLst/>
              <a:cxnLst/>
              <a:rect l="l" t="t" r="r" b="b"/>
              <a:pathLst>
                <a:path w="814" h="414" extrusionOk="0">
                  <a:moveTo>
                    <a:pt x="208" y="0"/>
                  </a:moveTo>
                  <a:cubicBezTo>
                    <a:pt x="140" y="0"/>
                    <a:pt x="86" y="21"/>
                    <a:pt x="65" y="76"/>
                  </a:cubicBezTo>
                  <a:cubicBezTo>
                    <a:pt x="0" y="256"/>
                    <a:pt x="403" y="413"/>
                    <a:pt x="594" y="413"/>
                  </a:cubicBezTo>
                  <a:cubicBezTo>
                    <a:pt x="639" y="413"/>
                    <a:pt x="673" y="407"/>
                    <a:pt x="687" y="390"/>
                  </a:cubicBezTo>
                  <a:cubicBezTo>
                    <a:pt x="813" y="229"/>
                    <a:pt x="434" y="0"/>
                    <a:pt x="208"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5"/>
            <p:cNvSpPr/>
            <p:nvPr/>
          </p:nvSpPr>
          <p:spPr>
            <a:xfrm flipH="1">
              <a:off x="7062841" y="1962074"/>
              <a:ext cx="14516" cy="97382"/>
            </a:xfrm>
            <a:custGeom>
              <a:avLst/>
              <a:gdLst/>
              <a:ahLst/>
              <a:cxnLst/>
              <a:rect l="l" t="t" r="r" b="b"/>
              <a:pathLst>
                <a:path w="223" h="1496" extrusionOk="0">
                  <a:moveTo>
                    <a:pt x="223" y="1493"/>
                  </a:moveTo>
                  <a:lnTo>
                    <a:pt x="223" y="1496"/>
                  </a:lnTo>
                  <a:lnTo>
                    <a:pt x="223" y="1493"/>
                  </a:lnTo>
                  <a:close/>
                  <a:moveTo>
                    <a:pt x="223" y="1486"/>
                  </a:moveTo>
                  <a:lnTo>
                    <a:pt x="223" y="1493"/>
                  </a:lnTo>
                  <a:lnTo>
                    <a:pt x="223" y="1486"/>
                  </a:lnTo>
                  <a:close/>
                  <a:moveTo>
                    <a:pt x="199" y="1045"/>
                  </a:moveTo>
                  <a:lnTo>
                    <a:pt x="199" y="1045"/>
                  </a:lnTo>
                  <a:lnTo>
                    <a:pt x="199" y="1045"/>
                  </a:lnTo>
                  <a:close/>
                  <a:moveTo>
                    <a:pt x="199" y="1039"/>
                  </a:moveTo>
                  <a:lnTo>
                    <a:pt x="199" y="1039"/>
                  </a:lnTo>
                  <a:lnTo>
                    <a:pt x="199" y="1039"/>
                  </a:lnTo>
                  <a:close/>
                  <a:moveTo>
                    <a:pt x="199" y="1032"/>
                  </a:moveTo>
                  <a:lnTo>
                    <a:pt x="199" y="1032"/>
                  </a:lnTo>
                  <a:lnTo>
                    <a:pt x="199" y="1032"/>
                  </a:lnTo>
                  <a:close/>
                  <a:moveTo>
                    <a:pt x="199" y="1025"/>
                  </a:moveTo>
                  <a:lnTo>
                    <a:pt x="199" y="1028"/>
                  </a:lnTo>
                  <a:lnTo>
                    <a:pt x="199" y="1025"/>
                  </a:lnTo>
                  <a:close/>
                  <a:moveTo>
                    <a:pt x="195" y="1018"/>
                  </a:moveTo>
                  <a:lnTo>
                    <a:pt x="195" y="1022"/>
                  </a:lnTo>
                  <a:lnTo>
                    <a:pt x="195" y="1018"/>
                  </a:lnTo>
                  <a:close/>
                  <a:moveTo>
                    <a:pt x="195" y="1015"/>
                  </a:moveTo>
                  <a:lnTo>
                    <a:pt x="195" y="1015"/>
                  </a:lnTo>
                  <a:lnTo>
                    <a:pt x="195" y="1015"/>
                  </a:lnTo>
                  <a:close/>
                  <a:moveTo>
                    <a:pt x="195" y="1008"/>
                  </a:moveTo>
                  <a:lnTo>
                    <a:pt x="195" y="1008"/>
                  </a:lnTo>
                  <a:lnTo>
                    <a:pt x="195" y="1008"/>
                  </a:lnTo>
                  <a:close/>
                  <a:moveTo>
                    <a:pt x="195" y="1001"/>
                  </a:moveTo>
                  <a:lnTo>
                    <a:pt x="195" y="1004"/>
                  </a:lnTo>
                  <a:lnTo>
                    <a:pt x="195" y="1001"/>
                  </a:lnTo>
                  <a:close/>
                  <a:moveTo>
                    <a:pt x="195" y="995"/>
                  </a:moveTo>
                  <a:lnTo>
                    <a:pt x="195" y="998"/>
                  </a:lnTo>
                  <a:lnTo>
                    <a:pt x="195" y="995"/>
                  </a:lnTo>
                  <a:close/>
                  <a:moveTo>
                    <a:pt x="192" y="987"/>
                  </a:moveTo>
                  <a:cubicBezTo>
                    <a:pt x="192" y="991"/>
                    <a:pt x="192" y="991"/>
                    <a:pt x="195" y="991"/>
                  </a:cubicBezTo>
                  <a:cubicBezTo>
                    <a:pt x="192" y="991"/>
                    <a:pt x="192" y="991"/>
                    <a:pt x="192" y="987"/>
                  </a:cubicBezTo>
                  <a:close/>
                  <a:moveTo>
                    <a:pt x="192" y="981"/>
                  </a:moveTo>
                  <a:lnTo>
                    <a:pt x="192" y="987"/>
                  </a:lnTo>
                  <a:lnTo>
                    <a:pt x="192" y="981"/>
                  </a:lnTo>
                  <a:close/>
                  <a:moveTo>
                    <a:pt x="192" y="977"/>
                  </a:moveTo>
                  <a:lnTo>
                    <a:pt x="192" y="981"/>
                  </a:lnTo>
                  <a:lnTo>
                    <a:pt x="192" y="977"/>
                  </a:lnTo>
                  <a:close/>
                  <a:moveTo>
                    <a:pt x="192" y="971"/>
                  </a:moveTo>
                  <a:lnTo>
                    <a:pt x="192" y="974"/>
                  </a:lnTo>
                  <a:lnTo>
                    <a:pt x="192" y="971"/>
                  </a:lnTo>
                  <a:close/>
                  <a:moveTo>
                    <a:pt x="192" y="963"/>
                  </a:moveTo>
                  <a:lnTo>
                    <a:pt x="192" y="971"/>
                  </a:lnTo>
                  <a:lnTo>
                    <a:pt x="192" y="963"/>
                  </a:lnTo>
                  <a:close/>
                  <a:moveTo>
                    <a:pt x="1" y="1"/>
                  </a:moveTo>
                  <a:lnTo>
                    <a:pt x="1" y="1"/>
                  </a:lnTo>
                  <a:cubicBezTo>
                    <a:pt x="72" y="302"/>
                    <a:pt x="147" y="626"/>
                    <a:pt x="192" y="963"/>
                  </a:cubicBezTo>
                  <a:cubicBezTo>
                    <a:pt x="147" y="626"/>
                    <a:pt x="72" y="302"/>
                    <a:pt x="1" y="1"/>
                  </a:cubicBezTo>
                  <a:close/>
                </a:path>
              </a:pathLst>
            </a:custGeom>
            <a:solidFill>
              <a:srgbClr val="D2C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5"/>
            <p:cNvSpPr/>
            <p:nvPr/>
          </p:nvSpPr>
          <p:spPr>
            <a:xfrm flipH="1">
              <a:off x="7109710" y="1911625"/>
              <a:ext cx="30725" cy="53183"/>
            </a:xfrm>
            <a:custGeom>
              <a:avLst/>
              <a:gdLst/>
              <a:ahLst/>
              <a:cxnLst/>
              <a:rect l="l" t="t" r="r" b="b"/>
              <a:pathLst>
                <a:path w="472" h="817" extrusionOk="0">
                  <a:moveTo>
                    <a:pt x="349" y="134"/>
                  </a:moveTo>
                  <a:cubicBezTo>
                    <a:pt x="379" y="134"/>
                    <a:pt x="403" y="179"/>
                    <a:pt x="410" y="233"/>
                  </a:cubicBezTo>
                  <a:cubicBezTo>
                    <a:pt x="420" y="288"/>
                    <a:pt x="399" y="339"/>
                    <a:pt x="372" y="342"/>
                  </a:cubicBezTo>
                  <a:lnTo>
                    <a:pt x="369" y="342"/>
                  </a:lnTo>
                  <a:cubicBezTo>
                    <a:pt x="341" y="342"/>
                    <a:pt x="314" y="298"/>
                    <a:pt x="308" y="243"/>
                  </a:cubicBezTo>
                  <a:cubicBezTo>
                    <a:pt x="300" y="189"/>
                    <a:pt x="318" y="141"/>
                    <a:pt x="345" y="138"/>
                  </a:cubicBezTo>
                  <a:lnTo>
                    <a:pt x="349" y="134"/>
                  </a:lnTo>
                  <a:close/>
                  <a:moveTo>
                    <a:pt x="236" y="1"/>
                  </a:moveTo>
                  <a:cubicBezTo>
                    <a:pt x="106" y="1"/>
                    <a:pt x="0" y="182"/>
                    <a:pt x="0" y="407"/>
                  </a:cubicBezTo>
                  <a:cubicBezTo>
                    <a:pt x="0" y="636"/>
                    <a:pt x="106" y="817"/>
                    <a:pt x="236" y="817"/>
                  </a:cubicBezTo>
                  <a:cubicBezTo>
                    <a:pt x="365" y="817"/>
                    <a:pt x="472" y="636"/>
                    <a:pt x="472" y="407"/>
                  </a:cubicBezTo>
                  <a:cubicBezTo>
                    <a:pt x="472" y="182"/>
                    <a:pt x="365" y="1"/>
                    <a:pt x="236" y="1"/>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5"/>
            <p:cNvSpPr/>
            <p:nvPr/>
          </p:nvSpPr>
          <p:spPr>
            <a:xfrm flipH="1">
              <a:off x="7113095" y="1920348"/>
              <a:ext cx="7811" cy="13605"/>
            </a:xfrm>
            <a:custGeom>
              <a:avLst/>
              <a:gdLst/>
              <a:ahLst/>
              <a:cxnLst/>
              <a:rect l="l" t="t" r="r" b="b"/>
              <a:pathLst>
                <a:path w="120" h="209" extrusionOk="0">
                  <a:moveTo>
                    <a:pt x="49" y="0"/>
                  </a:moveTo>
                  <a:lnTo>
                    <a:pt x="45" y="4"/>
                  </a:lnTo>
                  <a:cubicBezTo>
                    <a:pt x="18" y="7"/>
                    <a:pt x="0" y="55"/>
                    <a:pt x="8" y="109"/>
                  </a:cubicBezTo>
                  <a:cubicBezTo>
                    <a:pt x="14" y="164"/>
                    <a:pt x="41" y="208"/>
                    <a:pt x="69" y="208"/>
                  </a:cubicBezTo>
                  <a:lnTo>
                    <a:pt x="72" y="208"/>
                  </a:lnTo>
                  <a:cubicBezTo>
                    <a:pt x="99" y="205"/>
                    <a:pt x="120" y="154"/>
                    <a:pt x="110" y="99"/>
                  </a:cubicBezTo>
                  <a:cubicBezTo>
                    <a:pt x="103" y="45"/>
                    <a:pt x="79" y="0"/>
                    <a:pt x="49" y="0"/>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5"/>
            <p:cNvSpPr/>
            <p:nvPr/>
          </p:nvSpPr>
          <p:spPr>
            <a:xfrm flipH="1">
              <a:off x="7174052" y="1925434"/>
              <a:ext cx="62387" cy="109231"/>
            </a:xfrm>
            <a:custGeom>
              <a:avLst/>
              <a:gdLst/>
              <a:ahLst/>
              <a:cxnLst/>
              <a:rect l="l" t="t" r="r" b="b"/>
              <a:pathLst>
                <a:path w="1267" h="2218" extrusionOk="0">
                  <a:moveTo>
                    <a:pt x="97" y="1"/>
                  </a:moveTo>
                  <a:cubicBezTo>
                    <a:pt x="58" y="1"/>
                    <a:pt x="21" y="34"/>
                    <a:pt x="21" y="76"/>
                  </a:cubicBezTo>
                  <a:cubicBezTo>
                    <a:pt x="14" y="370"/>
                    <a:pt x="0" y="1343"/>
                    <a:pt x="167" y="1507"/>
                  </a:cubicBezTo>
                  <a:cubicBezTo>
                    <a:pt x="197" y="1533"/>
                    <a:pt x="229" y="1542"/>
                    <a:pt x="252" y="1542"/>
                  </a:cubicBezTo>
                  <a:cubicBezTo>
                    <a:pt x="256" y="1542"/>
                    <a:pt x="260" y="1542"/>
                    <a:pt x="263" y="1541"/>
                  </a:cubicBezTo>
                  <a:cubicBezTo>
                    <a:pt x="339" y="1537"/>
                    <a:pt x="427" y="1496"/>
                    <a:pt x="523" y="1455"/>
                  </a:cubicBezTo>
                  <a:cubicBezTo>
                    <a:pt x="663" y="1394"/>
                    <a:pt x="764" y="1357"/>
                    <a:pt x="836" y="1357"/>
                  </a:cubicBezTo>
                  <a:cubicBezTo>
                    <a:pt x="892" y="1357"/>
                    <a:pt x="931" y="1379"/>
                    <a:pt x="960" y="1428"/>
                  </a:cubicBezTo>
                  <a:cubicBezTo>
                    <a:pt x="1028" y="1548"/>
                    <a:pt x="703" y="1882"/>
                    <a:pt x="441" y="2077"/>
                  </a:cubicBezTo>
                  <a:cubicBezTo>
                    <a:pt x="407" y="2101"/>
                    <a:pt x="400" y="2152"/>
                    <a:pt x="424" y="2186"/>
                  </a:cubicBezTo>
                  <a:cubicBezTo>
                    <a:pt x="441" y="2207"/>
                    <a:pt x="465" y="2217"/>
                    <a:pt x="489" y="2217"/>
                  </a:cubicBezTo>
                  <a:cubicBezTo>
                    <a:pt x="506" y="2217"/>
                    <a:pt x="523" y="2213"/>
                    <a:pt x="536" y="2203"/>
                  </a:cubicBezTo>
                  <a:cubicBezTo>
                    <a:pt x="659" y="2111"/>
                    <a:pt x="1267" y="1640"/>
                    <a:pt x="1097" y="1346"/>
                  </a:cubicBezTo>
                  <a:cubicBezTo>
                    <a:pt x="1031" y="1236"/>
                    <a:pt x="938" y="1199"/>
                    <a:pt x="837" y="1199"/>
                  </a:cubicBezTo>
                  <a:cubicBezTo>
                    <a:pt x="708" y="1199"/>
                    <a:pt x="567" y="1261"/>
                    <a:pt x="457" y="1309"/>
                  </a:cubicBezTo>
                  <a:cubicBezTo>
                    <a:pt x="389" y="1340"/>
                    <a:pt x="318" y="1373"/>
                    <a:pt x="270" y="1381"/>
                  </a:cubicBezTo>
                  <a:cubicBezTo>
                    <a:pt x="195" y="1271"/>
                    <a:pt x="164" y="633"/>
                    <a:pt x="178" y="80"/>
                  </a:cubicBezTo>
                  <a:cubicBezTo>
                    <a:pt x="181" y="39"/>
                    <a:pt x="147" y="1"/>
                    <a:pt x="103" y="1"/>
                  </a:cubicBezTo>
                  <a:cubicBezTo>
                    <a:pt x="101" y="1"/>
                    <a:pt x="99" y="1"/>
                    <a:pt x="97" y="1"/>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5"/>
            <p:cNvSpPr/>
            <p:nvPr/>
          </p:nvSpPr>
          <p:spPr>
            <a:xfrm>
              <a:off x="7369813" y="2034668"/>
              <a:ext cx="139800" cy="97200"/>
            </a:xfrm>
            <a:prstGeom prst="ellipse">
              <a:avLst/>
            </a:prstGeom>
            <a:solidFill>
              <a:srgbClr val="DD837F">
                <a:alpha val="5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5"/>
            <p:cNvSpPr/>
            <p:nvPr/>
          </p:nvSpPr>
          <p:spPr>
            <a:xfrm>
              <a:off x="7069912" y="1988752"/>
              <a:ext cx="105000" cy="73200"/>
            </a:xfrm>
            <a:prstGeom prst="ellipse">
              <a:avLst/>
            </a:prstGeom>
            <a:solidFill>
              <a:srgbClr val="DD837F">
                <a:alpha val="5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5" name="Google Shape;1255;p35"/>
            <p:cNvGrpSpPr/>
            <p:nvPr/>
          </p:nvGrpSpPr>
          <p:grpSpPr>
            <a:xfrm>
              <a:off x="7013343" y="1528289"/>
              <a:ext cx="905397" cy="1418198"/>
              <a:chOff x="6923175" y="1933949"/>
              <a:chExt cx="793442" cy="1242834"/>
            </a:xfrm>
          </p:grpSpPr>
          <p:sp>
            <p:nvSpPr>
              <p:cNvPr id="1256" name="Google Shape;1256;p35"/>
              <p:cNvSpPr/>
              <p:nvPr/>
            </p:nvSpPr>
            <p:spPr>
              <a:xfrm rot="-2696998">
                <a:off x="7293202" y="1935809"/>
                <a:ext cx="242891" cy="573181"/>
              </a:xfrm>
              <a:prstGeom prst="ellipse">
                <a:avLst/>
              </a:pr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7" name="Google Shape;1257;p35"/>
              <p:cNvGrpSpPr/>
              <p:nvPr/>
            </p:nvGrpSpPr>
            <p:grpSpPr>
              <a:xfrm>
                <a:off x="6923175" y="1958437"/>
                <a:ext cx="793442" cy="1218345"/>
                <a:chOff x="6923175" y="1958437"/>
                <a:chExt cx="793442" cy="1218345"/>
              </a:xfrm>
            </p:grpSpPr>
            <p:sp>
              <p:nvSpPr>
                <p:cNvPr id="1258" name="Google Shape;1258;p35"/>
                <p:cNvSpPr/>
                <p:nvPr/>
              </p:nvSpPr>
              <p:spPr>
                <a:xfrm flipH="1">
                  <a:off x="6940923" y="1958437"/>
                  <a:ext cx="775695" cy="1218345"/>
                </a:xfrm>
                <a:custGeom>
                  <a:avLst/>
                  <a:gdLst/>
                  <a:ahLst/>
                  <a:cxnLst/>
                  <a:rect l="l" t="t" r="r" b="b"/>
                  <a:pathLst>
                    <a:path w="15997" h="25127" extrusionOk="0">
                      <a:moveTo>
                        <a:pt x="11095" y="0"/>
                      </a:moveTo>
                      <a:cubicBezTo>
                        <a:pt x="9524" y="0"/>
                        <a:pt x="8312" y="569"/>
                        <a:pt x="8312" y="569"/>
                      </a:cubicBezTo>
                      <a:cubicBezTo>
                        <a:pt x="8312" y="569"/>
                        <a:pt x="7603" y="326"/>
                        <a:pt x="6604" y="326"/>
                      </a:cubicBezTo>
                      <a:cubicBezTo>
                        <a:pt x="4605" y="326"/>
                        <a:pt x="1443" y="1296"/>
                        <a:pt x="464" y="7116"/>
                      </a:cubicBezTo>
                      <a:cubicBezTo>
                        <a:pt x="0" y="9877"/>
                        <a:pt x="369" y="25119"/>
                        <a:pt x="369" y="25119"/>
                      </a:cubicBezTo>
                      <a:lnTo>
                        <a:pt x="4089" y="25126"/>
                      </a:lnTo>
                      <a:lnTo>
                        <a:pt x="4089" y="25126"/>
                      </a:lnTo>
                      <a:cubicBezTo>
                        <a:pt x="4010" y="24860"/>
                        <a:pt x="2877" y="21060"/>
                        <a:pt x="3840" y="17159"/>
                      </a:cubicBezTo>
                      <a:cubicBezTo>
                        <a:pt x="3963" y="16667"/>
                        <a:pt x="4154" y="16196"/>
                        <a:pt x="4335" y="15722"/>
                      </a:cubicBezTo>
                      <a:cubicBezTo>
                        <a:pt x="4581" y="15076"/>
                        <a:pt x="4806" y="14432"/>
                        <a:pt x="4803" y="13745"/>
                      </a:cubicBezTo>
                      <a:cubicBezTo>
                        <a:pt x="4799" y="13274"/>
                        <a:pt x="4717" y="12809"/>
                        <a:pt x="4608" y="12349"/>
                      </a:cubicBezTo>
                      <a:cubicBezTo>
                        <a:pt x="4468" y="11748"/>
                        <a:pt x="4287" y="11150"/>
                        <a:pt x="4178" y="10543"/>
                      </a:cubicBezTo>
                      <a:cubicBezTo>
                        <a:pt x="3933" y="9195"/>
                        <a:pt x="4055" y="7805"/>
                        <a:pt x="4297" y="6457"/>
                      </a:cubicBezTo>
                      <a:cubicBezTo>
                        <a:pt x="4386" y="5965"/>
                        <a:pt x="4499" y="5456"/>
                        <a:pt x="4813" y="5067"/>
                      </a:cubicBezTo>
                      <a:cubicBezTo>
                        <a:pt x="5089" y="4723"/>
                        <a:pt x="5499" y="4511"/>
                        <a:pt x="5912" y="4355"/>
                      </a:cubicBezTo>
                      <a:cubicBezTo>
                        <a:pt x="7219" y="3859"/>
                        <a:pt x="8602" y="3757"/>
                        <a:pt x="9640" y="2822"/>
                      </a:cubicBezTo>
                      <a:cubicBezTo>
                        <a:pt x="9984" y="2515"/>
                        <a:pt x="10490" y="2070"/>
                        <a:pt x="10660" y="1678"/>
                      </a:cubicBezTo>
                      <a:cubicBezTo>
                        <a:pt x="10660" y="1678"/>
                        <a:pt x="13217" y="1818"/>
                        <a:pt x="14306" y="3412"/>
                      </a:cubicBezTo>
                      <a:cubicBezTo>
                        <a:pt x="14446" y="3613"/>
                        <a:pt x="14490" y="3747"/>
                        <a:pt x="14631" y="4084"/>
                      </a:cubicBezTo>
                      <a:cubicBezTo>
                        <a:pt x="14651" y="4136"/>
                        <a:pt x="14695" y="4194"/>
                        <a:pt x="14706" y="4269"/>
                      </a:cubicBezTo>
                      <a:cubicBezTo>
                        <a:pt x="14719" y="4306"/>
                        <a:pt x="14743" y="4355"/>
                        <a:pt x="14757" y="4391"/>
                      </a:cubicBezTo>
                      <a:cubicBezTo>
                        <a:pt x="14774" y="4443"/>
                        <a:pt x="14788" y="4491"/>
                        <a:pt x="14801" y="4542"/>
                      </a:cubicBezTo>
                      <a:cubicBezTo>
                        <a:pt x="15026" y="5371"/>
                        <a:pt x="14886" y="6337"/>
                        <a:pt x="15746" y="6798"/>
                      </a:cubicBezTo>
                      <a:cubicBezTo>
                        <a:pt x="15828" y="6843"/>
                        <a:pt x="15914" y="6904"/>
                        <a:pt x="15996" y="6976"/>
                      </a:cubicBezTo>
                      <a:cubicBezTo>
                        <a:pt x="15976" y="4350"/>
                        <a:pt x="15552" y="1729"/>
                        <a:pt x="14026" y="797"/>
                      </a:cubicBezTo>
                      <a:cubicBezTo>
                        <a:pt x="13039" y="192"/>
                        <a:pt x="12007" y="0"/>
                        <a:pt x="11095" y="0"/>
                      </a:cubicBezTo>
                      <a:close/>
                      <a:moveTo>
                        <a:pt x="4089" y="25126"/>
                      </a:moveTo>
                      <a:cubicBezTo>
                        <a:pt x="4089" y="25126"/>
                        <a:pt x="4089" y="25126"/>
                        <a:pt x="4089" y="25126"/>
                      </a:cubicBezTo>
                      <a:lnTo>
                        <a:pt x="4100" y="25126"/>
                      </a:lnTo>
                      <a:lnTo>
                        <a:pt x="4089" y="25126"/>
                      </a:ln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5"/>
                <p:cNvSpPr/>
                <p:nvPr/>
              </p:nvSpPr>
              <p:spPr>
                <a:xfrm>
                  <a:off x="7498619" y="2133475"/>
                  <a:ext cx="49650" cy="457100"/>
                </a:xfrm>
                <a:custGeom>
                  <a:avLst/>
                  <a:gdLst/>
                  <a:ahLst/>
                  <a:cxnLst/>
                  <a:rect l="l" t="t" r="r" b="b"/>
                  <a:pathLst>
                    <a:path w="1986" h="18284" extrusionOk="0">
                      <a:moveTo>
                        <a:pt x="421" y="0"/>
                      </a:moveTo>
                      <a:cubicBezTo>
                        <a:pt x="-1066" y="5933"/>
                        <a:pt x="1986" y="12167"/>
                        <a:pt x="1986" y="18284"/>
                      </a:cubicBezTo>
                    </a:path>
                  </a:pathLst>
                </a:custGeom>
                <a:noFill/>
                <a:ln w="9525" cap="flat" cmpd="sng">
                  <a:solidFill>
                    <a:srgbClr val="8C5245"/>
                  </a:solidFill>
                  <a:prstDash val="solid"/>
                  <a:round/>
                  <a:headEnd type="none" w="med" len="med"/>
                  <a:tailEnd type="none" w="med" len="med"/>
                </a:ln>
              </p:spPr>
            </p:sp>
            <p:sp>
              <p:nvSpPr>
                <p:cNvPr id="1260" name="Google Shape;1260;p35"/>
                <p:cNvSpPr/>
                <p:nvPr/>
              </p:nvSpPr>
              <p:spPr>
                <a:xfrm>
                  <a:off x="7556950" y="2674900"/>
                  <a:ext cx="52900" cy="455300"/>
                </a:xfrm>
                <a:custGeom>
                  <a:avLst/>
                  <a:gdLst/>
                  <a:ahLst/>
                  <a:cxnLst/>
                  <a:rect l="l" t="t" r="r" b="b"/>
                  <a:pathLst>
                    <a:path w="2116" h="18212" extrusionOk="0">
                      <a:moveTo>
                        <a:pt x="0" y="0"/>
                      </a:moveTo>
                      <a:cubicBezTo>
                        <a:pt x="1480" y="5907"/>
                        <a:pt x="3030" y="12339"/>
                        <a:pt x="1423" y="18212"/>
                      </a:cubicBezTo>
                    </a:path>
                  </a:pathLst>
                </a:custGeom>
                <a:noFill/>
                <a:ln w="9525" cap="flat" cmpd="sng">
                  <a:solidFill>
                    <a:srgbClr val="8C5245"/>
                  </a:solidFill>
                  <a:prstDash val="solid"/>
                  <a:round/>
                  <a:headEnd type="none" w="med" len="med"/>
                  <a:tailEnd type="none" w="med" len="med"/>
                </a:ln>
              </p:spPr>
            </p:sp>
            <p:sp>
              <p:nvSpPr>
                <p:cNvPr id="1261" name="Google Shape;1261;p35"/>
                <p:cNvSpPr/>
                <p:nvPr/>
              </p:nvSpPr>
              <p:spPr>
                <a:xfrm rot="2921729">
                  <a:off x="7034752" y="1940542"/>
                  <a:ext cx="95446" cy="341119"/>
                </a:xfrm>
                <a:prstGeom prst="ellipse">
                  <a:avLst/>
                </a:pr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5"/>
                <p:cNvSpPr/>
                <p:nvPr/>
              </p:nvSpPr>
              <p:spPr>
                <a:xfrm>
                  <a:off x="6993175" y="2010775"/>
                  <a:ext cx="188525" cy="126275"/>
                </a:xfrm>
                <a:custGeom>
                  <a:avLst/>
                  <a:gdLst/>
                  <a:ahLst/>
                  <a:cxnLst/>
                  <a:rect l="l" t="t" r="r" b="b"/>
                  <a:pathLst>
                    <a:path w="7541" h="5051" extrusionOk="0">
                      <a:moveTo>
                        <a:pt x="7541" y="0"/>
                      </a:moveTo>
                      <a:cubicBezTo>
                        <a:pt x="4697" y="1032"/>
                        <a:pt x="540" y="2074"/>
                        <a:pt x="0" y="5051"/>
                      </a:cubicBezTo>
                    </a:path>
                  </a:pathLst>
                </a:custGeom>
                <a:noFill/>
                <a:ln w="9525" cap="flat" cmpd="sng">
                  <a:solidFill>
                    <a:srgbClr val="8C5245"/>
                  </a:solidFill>
                  <a:prstDash val="solid"/>
                  <a:round/>
                  <a:headEnd type="none" w="med" len="med"/>
                  <a:tailEnd type="none" w="med" len="med"/>
                </a:ln>
              </p:spPr>
            </p:sp>
          </p:grpSp>
        </p:grpSp>
      </p:grpSp>
    </p:spTree>
    <p:extLst>
      <p:ext uri="{BB962C8B-B14F-4D97-AF65-F5344CB8AC3E}">
        <p14:creationId xmlns:p14="http://schemas.microsoft.com/office/powerpoint/2010/main" val="263341755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a:extLst>
              <a:ext uri="{FF2B5EF4-FFF2-40B4-BE49-F238E27FC236}">
                <a16:creationId xmlns:a16="http://schemas.microsoft.com/office/drawing/2014/main" id="{68948321-729C-C3A4-2FF9-C703711A3661}"/>
              </a:ext>
            </a:extLst>
          </p:cNvPr>
          <p:cNvPicPr>
            <a:picLocks noChangeAspect="1" noChangeArrowheads="1"/>
          </p:cNvPicPr>
          <p:nvPr/>
        </p:nvPicPr>
        <p:blipFill>
          <a:blip r:embed="rId2" cstate="print"/>
          <a:srcRect/>
          <a:stretch>
            <a:fillRect/>
          </a:stretch>
        </p:blipFill>
        <p:spPr bwMode="auto">
          <a:xfrm>
            <a:off x="3191227" y="1832330"/>
            <a:ext cx="2457450" cy="2400299"/>
          </a:xfrm>
          <a:prstGeom prst="rect">
            <a:avLst/>
          </a:prstGeom>
          <a:ln>
            <a:noFill/>
          </a:ln>
          <a:effectLst>
            <a:softEdge rad="112500"/>
          </a:effectLst>
        </p:spPr>
      </p:pic>
      <p:grpSp>
        <p:nvGrpSpPr>
          <p:cNvPr id="5" name="Group 4">
            <a:extLst>
              <a:ext uri="{FF2B5EF4-FFF2-40B4-BE49-F238E27FC236}">
                <a16:creationId xmlns:a16="http://schemas.microsoft.com/office/drawing/2014/main" id="{077614A0-D527-5196-E038-5037513A26A9}"/>
              </a:ext>
            </a:extLst>
          </p:cNvPr>
          <p:cNvGrpSpPr/>
          <p:nvPr/>
        </p:nvGrpSpPr>
        <p:grpSpPr>
          <a:xfrm>
            <a:off x="3877027" y="403579"/>
            <a:ext cx="2457450" cy="957263"/>
            <a:chOff x="3810000" y="57150"/>
            <a:chExt cx="3276600" cy="1276350"/>
          </a:xfrm>
        </p:grpSpPr>
        <p:sp>
          <p:nvSpPr>
            <p:cNvPr id="6" name="Oval Callout 4">
              <a:extLst>
                <a:ext uri="{FF2B5EF4-FFF2-40B4-BE49-F238E27FC236}">
                  <a16:creationId xmlns:a16="http://schemas.microsoft.com/office/drawing/2014/main" id="{9B3CD2D2-5933-DE39-F6F2-F0C8FD3D25DC}"/>
                </a:ext>
              </a:extLst>
            </p:cNvPr>
            <p:cNvSpPr/>
            <p:nvPr/>
          </p:nvSpPr>
          <p:spPr>
            <a:xfrm>
              <a:off x="3810000" y="57150"/>
              <a:ext cx="3276600" cy="1276350"/>
            </a:xfrm>
            <a:prstGeom prst="wedgeEllipseCallout">
              <a:avLst>
                <a:gd name="adj1" fmla="val -34231"/>
                <a:gd name="adj2" fmla="val 113501"/>
              </a:avLst>
            </a:prstGeom>
            <a:ln/>
          </p:spPr>
          <p:style>
            <a:lnRef idx="2">
              <a:schemeClr val="accent5"/>
            </a:lnRef>
            <a:fillRef idx="1">
              <a:schemeClr val="lt1"/>
            </a:fillRef>
            <a:effectRef idx="0">
              <a:schemeClr val="accent5"/>
            </a:effectRef>
            <a:fontRef idx="minor">
              <a:schemeClr val="dk1"/>
            </a:fontRef>
          </p:style>
          <p:txBody>
            <a:bodyPr rtlCol="0" anchor="ctr"/>
            <a:lstStyle/>
            <a:p>
              <a:pPr algn="ctr" defTabSz="685784"/>
              <a:endParaRPr lang="en-US" sz="2100" dirty="0">
                <a:solidFill>
                  <a:prstClr val="white"/>
                </a:solidFill>
                <a:latin typeface="Times New Roman" pitchFamily="18" charset="0"/>
                <a:cs typeface="Times New Roman" pitchFamily="18" charset="0"/>
              </a:endParaRPr>
            </a:p>
          </p:txBody>
        </p:sp>
        <p:sp>
          <p:nvSpPr>
            <p:cNvPr id="7" name="TextBox 6">
              <a:extLst>
                <a:ext uri="{FF2B5EF4-FFF2-40B4-BE49-F238E27FC236}">
                  <a16:creationId xmlns:a16="http://schemas.microsoft.com/office/drawing/2014/main" id="{15546E84-A220-0B78-973C-7A7E88259F46}"/>
                </a:ext>
              </a:extLst>
            </p:cNvPr>
            <p:cNvSpPr txBox="1"/>
            <p:nvPr/>
          </p:nvSpPr>
          <p:spPr>
            <a:xfrm>
              <a:off x="4648200" y="357485"/>
              <a:ext cx="1752600" cy="492442"/>
            </a:xfrm>
            <a:prstGeom prst="rect">
              <a:avLst/>
            </a:prstGeom>
            <a:noFill/>
          </p:spPr>
          <p:txBody>
            <a:bodyPr wrap="square" rtlCol="0">
              <a:spAutoFit/>
            </a:bodyPr>
            <a:lstStyle/>
            <a:p>
              <a:pPr defTabSz="685784"/>
              <a:r>
                <a:rPr lang="en-US" sz="1800" b="1" dirty="0" err="1">
                  <a:solidFill>
                    <a:prstClr val="black"/>
                  </a:solidFill>
                  <a:latin typeface="Times New Roman" pitchFamily="18" charset="0"/>
                  <a:cs typeface="Times New Roman" pitchFamily="18" charset="0"/>
                </a:rPr>
                <a:t>Trạng</a:t>
              </a:r>
              <a:r>
                <a:rPr lang="en-US" sz="1800" b="1" dirty="0">
                  <a:solidFill>
                    <a:prstClr val="black"/>
                  </a:solidFill>
                  <a:latin typeface="Times New Roman" pitchFamily="18" charset="0"/>
                  <a:cs typeface="Times New Roman" pitchFamily="18" charset="0"/>
                </a:rPr>
                <a:t> </a:t>
              </a:r>
              <a:r>
                <a:rPr lang="en-US" sz="1800" b="1" dirty="0" err="1">
                  <a:solidFill>
                    <a:prstClr val="black"/>
                  </a:solidFill>
                  <a:latin typeface="Times New Roman" pitchFamily="18" charset="0"/>
                  <a:cs typeface="Times New Roman" pitchFamily="18" charset="0"/>
                </a:rPr>
                <a:t>thái</a:t>
              </a:r>
              <a:endParaRPr lang="en-US" sz="1800" b="1" dirty="0">
                <a:solidFill>
                  <a:prstClr val="black"/>
                </a:solidFill>
                <a:latin typeface="Times New Roman" pitchFamily="18" charset="0"/>
                <a:cs typeface="Times New Roman" pitchFamily="18" charset="0"/>
              </a:endParaRPr>
            </a:p>
          </p:txBody>
        </p:sp>
      </p:grpSp>
      <p:grpSp>
        <p:nvGrpSpPr>
          <p:cNvPr id="8" name="Group 7">
            <a:extLst>
              <a:ext uri="{FF2B5EF4-FFF2-40B4-BE49-F238E27FC236}">
                <a16:creationId xmlns:a16="http://schemas.microsoft.com/office/drawing/2014/main" id="{4FA4AB28-402D-7E07-B336-4D51FDCD977D}"/>
              </a:ext>
            </a:extLst>
          </p:cNvPr>
          <p:cNvGrpSpPr/>
          <p:nvPr/>
        </p:nvGrpSpPr>
        <p:grpSpPr>
          <a:xfrm>
            <a:off x="5420077" y="1432278"/>
            <a:ext cx="2400300" cy="971550"/>
            <a:chOff x="5867400" y="1428750"/>
            <a:chExt cx="3200400" cy="1295400"/>
          </a:xfrm>
        </p:grpSpPr>
        <p:sp>
          <p:nvSpPr>
            <p:cNvPr id="9" name="Oval Callout 6">
              <a:extLst>
                <a:ext uri="{FF2B5EF4-FFF2-40B4-BE49-F238E27FC236}">
                  <a16:creationId xmlns:a16="http://schemas.microsoft.com/office/drawing/2014/main" id="{91902932-6A8E-485D-C628-B8B856A65EC0}"/>
                </a:ext>
              </a:extLst>
            </p:cNvPr>
            <p:cNvSpPr/>
            <p:nvPr/>
          </p:nvSpPr>
          <p:spPr>
            <a:xfrm>
              <a:off x="5867400" y="1428750"/>
              <a:ext cx="3200400" cy="1295400"/>
            </a:xfrm>
            <a:prstGeom prst="wedgeEllipseCallout">
              <a:avLst>
                <a:gd name="adj1" fmla="val -71165"/>
                <a:gd name="adj2" fmla="val 100067"/>
              </a:avLst>
            </a:prstGeom>
            <a:ln/>
          </p:spPr>
          <p:style>
            <a:lnRef idx="2">
              <a:schemeClr val="accent5"/>
            </a:lnRef>
            <a:fillRef idx="1">
              <a:schemeClr val="lt1"/>
            </a:fillRef>
            <a:effectRef idx="0">
              <a:schemeClr val="accent5"/>
            </a:effectRef>
            <a:fontRef idx="minor">
              <a:schemeClr val="dk1"/>
            </a:fontRef>
          </p:style>
          <p:txBody>
            <a:bodyPr rtlCol="0" anchor="ctr"/>
            <a:lstStyle/>
            <a:p>
              <a:pPr algn="ctr" defTabSz="685784"/>
              <a:endParaRPr lang="en-US" sz="2100" dirty="0">
                <a:solidFill>
                  <a:prstClr val="white"/>
                </a:solidFill>
                <a:latin typeface="Times New Roman" pitchFamily="18" charset="0"/>
                <a:cs typeface="Times New Roman" pitchFamily="18" charset="0"/>
              </a:endParaRPr>
            </a:p>
          </p:txBody>
        </p:sp>
        <p:sp>
          <p:nvSpPr>
            <p:cNvPr id="10" name="Rectangle 9">
              <a:extLst>
                <a:ext uri="{FF2B5EF4-FFF2-40B4-BE49-F238E27FC236}">
                  <a16:creationId xmlns:a16="http://schemas.microsoft.com/office/drawing/2014/main" id="{38123803-F457-5445-117E-47BF70A3F33E}"/>
                </a:ext>
              </a:extLst>
            </p:cNvPr>
            <p:cNvSpPr/>
            <p:nvPr/>
          </p:nvSpPr>
          <p:spPr>
            <a:xfrm>
              <a:off x="6865868" y="1809750"/>
              <a:ext cx="1349087" cy="492443"/>
            </a:xfrm>
            <a:prstGeom prst="rect">
              <a:avLst/>
            </a:prstGeom>
          </p:spPr>
          <p:txBody>
            <a:bodyPr wrap="none">
              <a:spAutoFit/>
            </a:bodyPr>
            <a:lstStyle/>
            <a:p>
              <a:pPr defTabSz="685784"/>
              <a:r>
                <a:rPr lang="en-US" sz="1800" b="1" dirty="0" err="1">
                  <a:solidFill>
                    <a:prstClr val="black"/>
                  </a:solidFill>
                  <a:latin typeface="Times New Roman" pitchFamily="18" charset="0"/>
                  <a:cs typeface="Times New Roman" pitchFamily="18" charset="0"/>
                </a:rPr>
                <a:t>Màu</a:t>
              </a:r>
              <a:r>
                <a:rPr lang="en-US" sz="1800" b="1" dirty="0">
                  <a:solidFill>
                    <a:prstClr val="black"/>
                  </a:solidFill>
                  <a:latin typeface="Times New Roman" pitchFamily="18" charset="0"/>
                  <a:cs typeface="Times New Roman" pitchFamily="18" charset="0"/>
                </a:rPr>
                <a:t> </a:t>
              </a:r>
              <a:r>
                <a:rPr lang="en-US" sz="1800" b="1" dirty="0" err="1">
                  <a:solidFill>
                    <a:prstClr val="black"/>
                  </a:solidFill>
                  <a:latin typeface="Times New Roman" pitchFamily="18" charset="0"/>
                  <a:cs typeface="Times New Roman" pitchFamily="18" charset="0"/>
                </a:rPr>
                <a:t>sắc</a:t>
              </a:r>
              <a:endParaRPr lang="en-US" sz="1800" b="1" dirty="0">
                <a:solidFill>
                  <a:prstClr val="black"/>
                </a:solidFill>
                <a:latin typeface="Times New Roman" pitchFamily="18" charset="0"/>
                <a:cs typeface="Times New Roman" pitchFamily="18" charset="0"/>
              </a:endParaRPr>
            </a:p>
          </p:txBody>
        </p:sp>
      </p:grpSp>
      <p:grpSp>
        <p:nvGrpSpPr>
          <p:cNvPr id="11" name="Group 10">
            <a:extLst>
              <a:ext uri="{FF2B5EF4-FFF2-40B4-BE49-F238E27FC236}">
                <a16:creationId xmlns:a16="http://schemas.microsoft.com/office/drawing/2014/main" id="{945542A8-DEFD-C7A6-FC46-96B17AB1E216}"/>
              </a:ext>
            </a:extLst>
          </p:cNvPr>
          <p:cNvGrpSpPr/>
          <p:nvPr/>
        </p:nvGrpSpPr>
        <p:grpSpPr>
          <a:xfrm>
            <a:off x="5591526" y="3032479"/>
            <a:ext cx="2228850" cy="1028700"/>
            <a:chOff x="6096000" y="3562351"/>
            <a:chExt cx="2971800" cy="1371600"/>
          </a:xfrm>
        </p:grpSpPr>
        <p:sp>
          <p:nvSpPr>
            <p:cNvPr id="12" name="Oval Callout 8">
              <a:extLst>
                <a:ext uri="{FF2B5EF4-FFF2-40B4-BE49-F238E27FC236}">
                  <a16:creationId xmlns:a16="http://schemas.microsoft.com/office/drawing/2014/main" id="{2770268A-0FCA-A2CF-F98A-79F0E13C60D1}"/>
                </a:ext>
              </a:extLst>
            </p:cNvPr>
            <p:cNvSpPr/>
            <p:nvPr/>
          </p:nvSpPr>
          <p:spPr>
            <a:xfrm>
              <a:off x="6096000" y="3562351"/>
              <a:ext cx="2971800" cy="1371600"/>
            </a:xfrm>
            <a:prstGeom prst="wedgeEllipseCallout">
              <a:avLst>
                <a:gd name="adj1" fmla="val -80825"/>
                <a:gd name="adj2" fmla="val -34485"/>
              </a:avLst>
            </a:prstGeom>
            <a:ln/>
          </p:spPr>
          <p:style>
            <a:lnRef idx="2">
              <a:schemeClr val="accent5"/>
            </a:lnRef>
            <a:fillRef idx="1">
              <a:schemeClr val="lt1"/>
            </a:fillRef>
            <a:effectRef idx="0">
              <a:schemeClr val="accent5"/>
            </a:effectRef>
            <a:fontRef idx="minor">
              <a:schemeClr val="dk1"/>
            </a:fontRef>
          </p:style>
          <p:txBody>
            <a:bodyPr rtlCol="0" anchor="ctr"/>
            <a:lstStyle/>
            <a:p>
              <a:pPr algn="ctr" defTabSz="685784"/>
              <a:endParaRPr lang="en-US" sz="2100" dirty="0">
                <a:solidFill>
                  <a:prstClr val="white"/>
                </a:solidFill>
                <a:latin typeface="Times New Roman" pitchFamily="18" charset="0"/>
                <a:cs typeface="Times New Roman" pitchFamily="18" charset="0"/>
              </a:endParaRPr>
            </a:p>
          </p:txBody>
        </p:sp>
        <p:sp>
          <p:nvSpPr>
            <p:cNvPr id="13" name="Rectangle 12">
              <a:extLst>
                <a:ext uri="{FF2B5EF4-FFF2-40B4-BE49-F238E27FC236}">
                  <a16:creationId xmlns:a16="http://schemas.microsoft.com/office/drawing/2014/main" id="{4197A17F-8CAF-DE6E-0739-FC99D5BF46D0}"/>
                </a:ext>
              </a:extLst>
            </p:cNvPr>
            <p:cNvSpPr/>
            <p:nvPr/>
          </p:nvSpPr>
          <p:spPr>
            <a:xfrm>
              <a:off x="6302928" y="4015086"/>
              <a:ext cx="2597292" cy="492443"/>
            </a:xfrm>
            <a:prstGeom prst="rect">
              <a:avLst/>
            </a:prstGeom>
          </p:spPr>
          <p:txBody>
            <a:bodyPr wrap="none">
              <a:spAutoFit/>
            </a:bodyPr>
            <a:lstStyle/>
            <a:p>
              <a:pPr defTabSz="685784"/>
              <a:r>
                <a:rPr lang="en-US" sz="1800" b="1" dirty="0" err="1">
                  <a:solidFill>
                    <a:prstClr val="black"/>
                  </a:solidFill>
                  <a:latin typeface="Times New Roman" pitchFamily="18" charset="0"/>
                  <a:cs typeface="Times New Roman" pitchFamily="18" charset="0"/>
                </a:rPr>
                <a:t>Khả</a:t>
              </a:r>
              <a:r>
                <a:rPr lang="en-US" sz="1800" b="1" dirty="0">
                  <a:solidFill>
                    <a:prstClr val="black"/>
                  </a:solidFill>
                  <a:latin typeface="Times New Roman" pitchFamily="18" charset="0"/>
                  <a:cs typeface="Times New Roman" pitchFamily="18" charset="0"/>
                </a:rPr>
                <a:t> </a:t>
              </a:r>
              <a:r>
                <a:rPr lang="en-US" sz="1800" b="1" dirty="0" err="1">
                  <a:solidFill>
                    <a:prstClr val="black"/>
                  </a:solidFill>
                  <a:latin typeface="Times New Roman" pitchFamily="18" charset="0"/>
                  <a:cs typeface="Times New Roman" pitchFamily="18" charset="0"/>
                </a:rPr>
                <a:t>năng</a:t>
              </a:r>
              <a:r>
                <a:rPr lang="en-US" sz="1800" b="1" dirty="0">
                  <a:solidFill>
                    <a:prstClr val="black"/>
                  </a:solidFill>
                  <a:latin typeface="Times New Roman" pitchFamily="18" charset="0"/>
                  <a:cs typeface="Times New Roman" pitchFamily="18" charset="0"/>
                </a:rPr>
                <a:t> bay </a:t>
              </a:r>
              <a:r>
                <a:rPr lang="en-US" sz="1800" b="1" dirty="0" err="1">
                  <a:solidFill>
                    <a:prstClr val="black"/>
                  </a:solidFill>
                  <a:latin typeface="Times New Roman" pitchFamily="18" charset="0"/>
                  <a:cs typeface="Times New Roman" pitchFamily="18" charset="0"/>
                </a:rPr>
                <a:t>hơi</a:t>
              </a:r>
              <a:endParaRPr lang="en-US" sz="1800" b="1" dirty="0">
                <a:solidFill>
                  <a:prstClr val="black"/>
                </a:solidFill>
                <a:latin typeface="Times New Roman" pitchFamily="18" charset="0"/>
                <a:cs typeface="Times New Roman" pitchFamily="18" charset="0"/>
              </a:endParaRPr>
            </a:p>
          </p:txBody>
        </p:sp>
      </p:grpSp>
      <p:grpSp>
        <p:nvGrpSpPr>
          <p:cNvPr id="14" name="Group 13">
            <a:extLst>
              <a:ext uri="{FF2B5EF4-FFF2-40B4-BE49-F238E27FC236}">
                <a16:creationId xmlns:a16="http://schemas.microsoft.com/office/drawing/2014/main" id="{ED39E432-57E7-961D-73CC-4783BFF6C19B}"/>
              </a:ext>
            </a:extLst>
          </p:cNvPr>
          <p:cNvGrpSpPr/>
          <p:nvPr/>
        </p:nvGrpSpPr>
        <p:grpSpPr>
          <a:xfrm>
            <a:off x="1036598" y="2975328"/>
            <a:ext cx="2628900" cy="1200150"/>
            <a:chOff x="0" y="3368128"/>
            <a:chExt cx="3505200" cy="1600200"/>
          </a:xfrm>
        </p:grpSpPr>
        <p:sp>
          <p:nvSpPr>
            <p:cNvPr id="15" name="Oval Callout 10">
              <a:extLst>
                <a:ext uri="{FF2B5EF4-FFF2-40B4-BE49-F238E27FC236}">
                  <a16:creationId xmlns:a16="http://schemas.microsoft.com/office/drawing/2014/main" id="{5D6050D0-D9CD-7D22-DBE1-B77BB22D698E}"/>
                </a:ext>
              </a:extLst>
            </p:cNvPr>
            <p:cNvSpPr/>
            <p:nvPr/>
          </p:nvSpPr>
          <p:spPr>
            <a:xfrm>
              <a:off x="0" y="3368128"/>
              <a:ext cx="3505200" cy="1600200"/>
            </a:xfrm>
            <a:prstGeom prst="wedgeEllipseCallout">
              <a:avLst>
                <a:gd name="adj1" fmla="val 61118"/>
                <a:gd name="adj2" fmla="val -59069"/>
              </a:avLst>
            </a:prstGeom>
            <a:ln/>
          </p:spPr>
          <p:style>
            <a:lnRef idx="2">
              <a:schemeClr val="accent5"/>
            </a:lnRef>
            <a:fillRef idx="1">
              <a:schemeClr val="lt1"/>
            </a:fillRef>
            <a:effectRef idx="0">
              <a:schemeClr val="accent5"/>
            </a:effectRef>
            <a:fontRef idx="minor">
              <a:schemeClr val="dk1"/>
            </a:fontRef>
          </p:style>
          <p:txBody>
            <a:bodyPr rtlCol="0" anchor="ctr"/>
            <a:lstStyle/>
            <a:p>
              <a:pPr algn="ctr" defTabSz="685784"/>
              <a:endParaRPr lang="en-US" sz="2100" dirty="0">
                <a:solidFill>
                  <a:prstClr val="white"/>
                </a:solidFill>
                <a:latin typeface="Times New Roman" pitchFamily="18" charset="0"/>
                <a:cs typeface="Times New Roman" pitchFamily="18" charset="0"/>
              </a:endParaRPr>
            </a:p>
          </p:txBody>
        </p:sp>
        <p:sp>
          <p:nvSpPr>
            <p:cNvPr id="16" name="Rectangle 15">
              <a:extLst>
                <a:ext uri="{FF2B5EF4-FFF2-40B4-BE49-F238E27FC236}">
                  <a16:creationId xmlns:a16="http://schemas.microsoft.com/office/drawing/2014/main" id="{958A1E8D-3CF4-005D-F913-B3534D5F8857}"/>
                </a:ext>
              </a:extLst>
            </p:cNvPr>
            <p:cNvSpPr/>
            <p:nvPr/>
          </p:nvSpPr>
          <p:spPr>
            <a:xfrm>
              <a:off x="206928" y="4029731"/>
              <a:ext cx="2917893" cy="492443"/>
            </a:xfrm>
            <a:prstGeom prst="rect">
              <a:avLst/>
            </a:prstGeom>
          </p:spPr>
          <p:txBody>
            <a:bodyPr wrap="none">
              <a:spAutoFit/>
            </a:bodyPr>
            <a:lstStyle/>
            <a:p>
              <a:pPr defTabSz="685784"/>
              <a:r>
                <a:rPr lang="en-US" sz="1800" b="1" dirty="0" err="1">
                  <a:solidFill>
                    <a:prstClr val="black"/>
                  </a:solidFill>
                  <a:latin typeface="Times New Roman" pitchFamily="18" charset="0"/>
                  <a:cs typeface="Times New Roman" pitchFamily="18" charset="0"/>
                </a:rPr>
                <a:t>Tính</a:t>
              </a:r>
              <a:r>
                <a:rPr lang="en-US" sz="1800" b="1" dirty="0">
                  <a:solidFill>
                    <a:prstClr val="black"/>
                  </a:solidFill>
                  <a:latin typeface="Times New Roman" pitchFamily="18" charset="0"/>
                  <a:cs typeface="Times New Roman" pitchFamily="18" charset="0"/>
                </a:rPr>
                <a:t> tan </a:t>
              </a:r>
              <a:r>
                <a:rPr lang="en-US" sz="1800" b="1" dirty="0" err="1">
                  <a:solidFill>
                    <a:prstClr val="black"/>
                  </a:solidFill>
                  <a:latin typeface="Times New Roman" pitchFamily="18" charset="0"/>
                  <a:cs typeface="Times New Roman" pitchFamily="18" charset="0"/>
                </a:rPr>
                <a:t>trong</a:t>
              </a:r>
              <a:r>
                <a:rPr lang="en-US" sz="1800" b="1" dirty="0">
                  <a:solidFill>
                    <a:prstClr val="black"/>
                  </a:solidFill>
                  <a:latin typeface="Times New Roman" pitchFamily="18" charset="0"/>
                  <a:cs typeface="Times New Roman" pitchFamily="18" charset="0"/>
                </a:rPr>
                <a:t> </a:t>
              </a:r>
              <a:r>
                <a:rPr lang="en-US" sz="1800" b="1" dirty="0" err="1">
                  <a:solidFill>
                    <a:prstClr val="black"/>
                  </a:solidFill>
                  <a:latin typeface="Times New Roman" pitchFamily="18" charset="0"/>
                  <a:cs typeface="Times New Roman" pitchFamily="18" charset="0"/>
                </a:rPr>
                <a:t>nước</a:t>
              </a:r>
              <a:endParaRPr lang="en-US" sz="1800" b="1" dirty="0">
                <a:solidFill>
                  <a:prstClr val="black"/>
                </a:solidFill>
                <a:latin typeface="Times New Roman" pitchFamily="18" charset="0"/>
                <a:cs typeface="Times New Roman" pitchFamily="18" charset="0"/>
              </a:endParaRPr>
            </a:p>
          </p:txBody>
        </p:sp>
      </p:grpSp>
      <p:grpSp>
        <p:nvGrpSpPr>
          <p:cNvPr id="17" name="Group 16">
            <a:extLst>
              <a:ext uri="{FF2B5EF4-FFF2-40B4-BE49-F238E27FC236}">
                <a16:creationId xmlns:a16="http://schemas.microsoft.com/office/drawing/2014/main" id="{50F0EE30-2705-F8F5-8DD8-4D34A8E0E271}"/>
              </a:ext>
            </a:extLst>
          </p:cNvPr>
          <p:cNvGrpSpPr/>
          <p:nvPr/>
        </p:nvGrpSpPr>
        <p:grpSpPr>
          <a:xfrm>
            <a:off x="1150081" y="1178921"/>
            <a:ext cx="2612646" cy="882008"/>
            <a:chOff x="76200" y="1047750"/>
            <a:chExt cx="3483528" cy="1176010"/>
          </a:xfrm>
        </p:grpSpPr>
        <p:sp>
          <p:nvSpPr>
            <p:cNvPr id="18" name="Oval Callout 9">
              <a:extLst>
                <a:ext uri="{FF2B5EF4-FFF2-40B4-BE49-F238E27FC236}">
                  <a16:creationId xmlns:a16="http://schemas.microsoft.com/office/drawing/2014/main" id="{43DBB0AE-7456-126B-5159-C1B0E11A17A6}"/>
                </a:ext>
              </a:extLst>
            </p:cNvPr>
            <p:cNvSpPr/>
            <p:nvPr/>
          </p:nvSpPr>
          <p:spPr>
            <a:xfrm>
              <a:off x="76200" y="1047750"/>
              <a:ext cx="3352800" cy="1176010"/>
            </a:xfrm>
            <a:prstGeom prst="wedgeEllipseCallout">
              <a:avLst>
                <a:gd name="adj1" fmla="val 62288"/>
                <a:gd name="adj2" fmla="val 120997"/>
              </a:avLst>
            </a:prstGeom>
            <a:ln/>
          </p:spPr>
          <p:style>
            <a:lnRef idx="2">
              <a:schemeClr val="accent5"/>
            </a:lnRef>
            <a:fillRef idx="1">
              <a:schemeClr val="lt1"/>
            </a:fillRef>
            <a:effectRef idx="0">
              <a:schemeClr val="accent5"/>
            </a:effectRef>
            <a:fontRef idx="minor">
              <a:schemeClr val="dk1"/>
            </a:fontRef>
          </p:style>
          <p:txBody>
            <a:bodyPr rtlCol="0" anchor="ctr"/>
            <a:lstStyle/>
            <a:p>
              <a:pPr algn="ctr" defTabSz="685784"/>
              <a:endParaRPr lang="en-US" sz="2100" dirty="0">
                <a:solidFill>
                  <a:prstClr val="white"/>
                </a:solidFill>
                <a:latin typeface="Times New Roman" pitchFamily="18" charset="0"/>
                <a:cs typeface="Times New Roman" pitchFamily="18" charset="0"/>
              </a:endParaRPr>
            </a:p>
          </p:txBody>
        </p:sp>
        <p:sp>
          <p:nvSpPr>
            <p:cNvPr id="19" name="TextBox 18">
              <a:extLst>
                <a:ext uri="{FF2B5EF4-FFF2-40B4-BE49-F238E27FC236}">
                  <a16:creationId xmlns:a16="http://schemas.microsoft.com/office/drawing/2014/main" id="{374FC9C0-3547-C6D5-2296-BB7A19E23B28}"/>
                </a:ext>
              </a:extLst>
            </p:cNvPr>
            <p:cNvSpPr txBox="1"/>
            <p:nvPr/>
          </p:nvSpPr>
          <p:spPr>
            <a:xfrm>
              <a:off x="664128" y="1348084"/>
              <a:ext cx="2895600" cy="492442"/>
            </a:xfrm>
            <a:prstGeom prst="rect">
              <a:avLst/>
            </a:prstGeom>
            <a:noFill/>
          </p:spPr>
          <p:txBody>
            <a:bodyPr wrap="square" rtlCol="0">
              <a:spAutoFit/>
            </a:bodyPr>
            <a:lstStyle/>
            <a:p>
              <a:pPr defTabSz="685784"/>
              <a:r>
                <a:rPr lang="en-US" sz="1800" b="1" dirty="0" err="1">
                  <a:solidFill>
                    <a:prstClr val="black"/>
                  </a:solidFill>
                  <a:latin typeface="Times New Roman" pitchFamily="18" charset="0"/>
                  <a:cs typeface="Times New Roman" pitchFamily="18" charset="0"/>
                </a:rPr>
                <a:t>Khối</a:t>
              </a:r>
              <a:r>
                <a:rPr lang="en-US" sz="1800" b="1" dirty="0">
                  <a:solidFill>
                    <a:prstClr val="black"/>
                  </a:solidFill>
                  <a:latin typeface="Times New Roman" pitchFamily="18" charset="0"/>
                  <a:cs typeface="Times New Roman" pitchFamily="18" charset="0"/>
                </a:rPr>
                <a:t> </a:t>
              </a:r>
              <a:r>
                <a:rPr lang="en-US" sz="1800" b="1" dirty="0" err="1">
                  <a:solidFill>
                    <a:prstClr val="black"/>
                  </a:solidFill>
                  <a:latin typeface="Times New Roman" pitchFamily="18" charset="0"/>
                  <a:cs typeface="Times New Roman" pitchFamily="18" charset="0"/>
                </a:rPr>
                <a:t>lượng</a:t>
              </a:r>
              <a:r>
                <a:rPr lang="en-US" sz="1800" b="1" dirty="0">
                  <a:solidFill>
                    <a:prstClr val="black"/>
                  </a:solidFill>
                  <a:latin typeface="Times New Roman" pitchFamily="18" charset="0"/>
                  <a:cs typeface="Times New Roman" pitchFamily="18" charset="0"/>
                </a:rPr>
                <a:t> </a:t>
              </a:r>
              <a:r>
                <a:rPr lang="en-US" sz="1800" b="1" dirty="0" err="1">
                  <a:solidFill>
                    <a:prstClr val="black"/>
                  </a:solidFill>
                  <a:latin typeface="Times New Roman" pitchFamily="18" charset="0"/>
                  <a:cs typeface="Times New Roman" pitchFamily="18" charset="0"/>
                </a:rPr>
                <a:t>riêng</a:t>
              </a:r>
              <a:endParaRPr lang="en-US" sz="1800" b="1" dirty="0">
                <a:solidFill>
                  <a:prstClr val="black"/>
                </a:solidFill>
                <a:latin typeface="Times New Roman" pitchFamily="18" charset="0"/>
                <a:cs typeface="Times New Roman" pitchFamily="18" charset="0"/>
              </a:endParaRPr>
            </a:p>
          </p:txBody>
        </p:sp>
      </p:grpSp>
      <p:grpSp>
        <p:nvGrpSpPr>
          <p:cNvPr id="20" name="Group 19">
            <a:extLst>
              <a:ext uri="{FF2B5EF4-FFF2-40B4-BE49-F238E27FC236}">
                <a16:creationId xmlns:a16="http://schemas.microsoft.com/office/drawing/2014/main" id="{DFE93A87-02E2-A5D1-016F-4170CFA2BFB7}"/>
              </a:ext>
            </a:extLst>
          </p:cNvPr>
          <p:cNvGrpSpPr/>
          <p:nvPr/>
        </p:nvGrpSpPr>
        <p:grpSpPr>
          <a:xfrm>
            <a:off x="5425584" y="1428208"/>
            <a:ext cx="2400300" cy="971550"/>
            <a:chOff x="6094228" y="2038350"/>
            <a:chExt cx="3200400" cy="1295400"/>
          </a:xfrm>
        </p:grpSpPr>
        <p:sp>
          <p:nvSpPr>
            <p:cNvPr id="21" name="Oval Callout 19">
              <a:extLst>
                <a:ext uri="{FF2B5EF4-FFF2-40B4-BE49-F238E27FC236}">
                  <a16:creationId xmlns:a16="http://schemas.microsoft.com/office/drawing/2014/main" id="{D7DB9038-C275-C142-86A0-07C161BA9F68}"/>
                </a:ext>
              </a:extLst>
            </p:cNvPr>
            <p:cNvSpPr/>
            <p:nvPr/>
          </p:nvSpPr>
          <p:spPr>
            <a:xfrm>
              <a:off x="6094228" y="2038350"/>
              <a:ext cx="3200400" cy="1295400"/>
            </a:xfrm>
            <a:prstGeom prst="wedgeEllipseCallout">
              <a:avLst>
                <a:gd name="adj1" fmla="val -71165"/>
                <a:gd name="adj2" fmla="val 100067"/>
              </a:avLst>
            </a:prstGeom>
            <a:ln/>
          </p:spPr>
          <p:style>
            <a:lnRef idx="2">
              <a:schemeClr val="accent3"/>
            </a:lnRef>
            <a:fillRef idx="1">
              <a:schemeClr val="lt1"/>
            </a:fillRef>
            <a:effectRef idx="0">
              <a:schemeClr val="accent3"/>
            </a:effectRef>
            <a:fontRef idx="minor">
              <a:schemeClr val="dk1"/>
            </a:fontRef>
          </p:style>
          <p:txBody>
            <a:bodyPr rtlCol="0" anchor="ctr"/>
            <a:lstStyle/>
            <a:p>
              <a:pPr algn="ctr" defTabSz="685784"/>
              <a:endParaRPr lang="en-US" sz="2100" dirty="0">
                <a:solidFill>
                  <a:prstClr val="white"/>
                </a:solidFill>
                <a:latin typeface="Times New Roman" pitchFamily="18" charset="0"/>
                <a:cs typeface="Times New Roman" pitchFamily="18" charset="0"/>
              </a:endParaRPr>
            </a:p>
          </p:txBody>
        </p:sp>
        <p:sp>
          <p:nvSpPr>
            <p:cNvPr id="22" name="Rectangle 21">
              <a:extLst>
                <a:ext uri="{FF2B5EF4-FFF2-40B4-BE49-F238E27FC236}">
                  <a16:creationId xmlns:a16="http://schemas.microsoft.com/office/drawing/2014/main" id="{19686B08-8D36-BB0C-EC26-7933D10AB403}"/>
                </a:ext>
              </a:extLst>
            </p:cNvPr>
            <p:cNvSpPr/>
            <p:nvPr/>
          </p:nvSpPr>
          <p:spPr>
            <a:xfrm>
              <a:off x="6872956" y="2455217"/>
              <a:ext cx="1793653" cy="492443"/>
            </a:xfrm>
            <a:prstGeom prst="rect">
              <a:avLst/>
            </a:prstGeom>
          </p:spPr>
          <p:txBody>
            <a:bodyPr wrap="none">
              <a:spAutoFit/>
            </a:bodyPr>
            <a:lstStyle/>
            <a:p>
              <a:pPr defTabSz="685784"/>
              <a:r>
                <a:rPr lang="en-US" sz="1800" b="1" dirty="0" err="1">
                  <a:solidFill>
                    <a:prstClr val="black"/>
                  </a:solidFill>
                  <a:latin typeface="Times New Roman" pitchFamily="18" charset="0"/>
                  <a:cs typeface="Times New Roman" pitchFamily="18" charset="0"/>
                </a:rPr>
                <a:t>Không</a:t>
              </a:r>
              <a:r>
                <a:rPr lang="en-US" sz="1800" b="1" dirty="0">
                  <a:solidFill>
                    <a:prstClr val="black"/>
                  </a:solidFill>
                  <a:latin typeface="Times New Roman" pitchFamily="18" charset="0"/>
                  <a:cs typeface="Times New Roman" pitchFamily="18" charset="0"/>
                </a:rPr>
                <a:t> </a:t>
              </a:r>
              <a:r>
                <a:rPr lang="en-US" sz="1800" b="1" dirty="0" err="1">
                  <a:solidFill>
                    <a:prstClr val="black"/>
                  </a:solidFill>
                  <a:latin typeface="Times New Roman" pitchFamily="18" charset="0"/>
                  <a:cs typeface="Times New Roman" pitchFamily="18" charset="0"/>
                </a:rPr>
                <a:t>màu</a:t>
              </a:r>
              <a:endParaRPr lang="en-US" sz="1800" b="1" dirty="0">
                <a:solidFill>
                  <a:prstClr val="black"/>
                </a:solidFill>
                <a:latin typeface="Times New Roman" pitchFamily="18" charset="0"/>
                <a:cs typeface="Times New Roman" pitchFamily="18" charset="0"/>
              </a:endParaRPr>
            </a:p>
          </p:txBody>
        </p:sp>
      </p:grpSp>
      <p:grpSp>
        <p:nvGrpSpPr>
          <p:cNvPr id="23" name="Group 22">
            <a:extLst>
              <a:ext uri="{FF2B5EF4-FFF2-40B4-BE49-F238E27FC236}">
                <a16:creationId xmlns:a16="http://schemas.microsoft.com/office/drawing/2014/main" id="{144DAF52-C644-6100-A4CA-D25BFD7FE99C}"/>
              </a:ext>
            </a:extLst>
          </p:cNvPr>
          <p:cNvGrpSpPr/>
          <p:nvPr/>
        </p:nvGrpSpPr>
        <p:grpSpPr>
          <a:xfrm>
            <a:off x="5597034" y="3050987"/>
            <a:ext cx="2228850" cy="1028700"/>
            <a:chOff x="6248400" y="2038350"/>
            <a:chExt cx="2971800" cy="1371600"/>
          </a:xfrm>
        </p:grpSpPr>
        <p:sp>
          <p:nvSpPr>
            <p:cNvPr id="24" name="Oval Callout 23">
              <a:extLst>
                <a:ext uri="{FF2B5EF4-FFF2-40B4-BE49-F238E27FC236}">
                  <a16:creationId xmlns:a16="http://schemas.microsoft.com/office/drawing/2014/main" id="{A23D7F77-E5EF-6856-EB86-D9119F9A2144}"/>
                </a:ext>
              </a:extLst>
            </p:cNvPr>
            <p:cNvSpPr/>
            <p:nvPr/>
          </p:nvSpPr>
          <p:spPr>
            <a:xfrm>
              <a:off x="6248400" y="2038350"/>
              <a:ext cx="2971800" cy="1371600"/>
            </a:xfrm>
            <a:prstGeom prst="wedgeEllipseCallout">
              <a:avLst>
                <a:gd name="adj1" fmla="val -80825"/>
                <a:gd name="adj2" fmla="val -34485"/>
              </a:avLst>
            </a:prstGeom>
            <a:ln/>
          </p:spPr>
          <p:style>
            <a:lnRef idx="2">
              <a:schemeClr val="accent3"/>
            </a:lnRef>
            <a:fillRef idx="1">
              <a:schemeClr val="lt1"/>
            </a:fillRef>
            <a:effectRef idx="0">
              <a:schemeClr val="accent3"/>
            </a:effectRef>
            <a:fontRef idx="minor">
              <a:schemeClr val="dk1"/>
            </a:fontRef>
          </p:style>
          <p:txBody>
            <a:bodyPr rtlCol="0" anchor="ctr"/>
            <a:lstStyle/>
            <a:p>
              <a:pPr algn="ctr" defTabSz="685784"/>
              <a:endParaRPr lang="en-US" sz="2100" dirty="0">
                <a:solidFill>
                  <a:prstClr val="white"/>
                </a:solidFill>
                <a:latin typeface="Times New Roman" pitchFamily="18" charset="0"/>
                <a:cs typeface="Times New Roman" pitchFamily="18" charset="0"/>
              </a:endParaRPr>
            </a:p>
          </p:txBody>
        </p:sp>
        <p:sp>
          <p:nvSpPr>
            <p:cNvPr id="25" name="Rectangle 24">
              <a:extLst>
                <a:ext uri="{FF2B5EF4-FFF2-40B4-BE49-F238E27FC236}">
                  <a16:creationId xmlns:a16="http://schemas.microsoft.com/office/drawing/2014/main" id="{0279A9C5-7606-314E-31DB-8032CBD170DF}"/>
                </a:ext>
              </a:extLst>
            </p:cNvPr>
            <p:cNvSpPr/>
            <p:nvPr/>
          </p:nvSpPr>
          <p:spPr>
            <a:xfrm>
              <a:off x="6552883" y="2495550"/>
              <a:ext cx="2195473" cy="492443"/>
            </a:xfrm>
            <a:prstGeom prst="rect">
              <a:avLst/>
            </a:prstGeom>
          </p:spPr>
          <p:txBody>
            <a:bodyPr wrap="none">
              <a:spAutoFit/>
            </a:bodyPr>
            <a:lstStyle/>
            <a:p>
              <a:pPr defTabSz="685784"/>
              <a:r>
                <a:rPr lang="en-US" sz="1800" b="1" dirty="0" err="1">
                  <a:solidFill>
                    <a:prstClr val="black"/>
                  </a:solidFill>
                  <a:latin typeface="Times New Roman" pitchFamily="18" charset="0"/>
                  <a:cs typeface="Times New Roman" pitchFamily="18" charset="0"/>
                </a:rPr>
                <a:t>Không</a:t>
              </a:r>
              <a:r>
                <a:rPr lang="en-US" sz="1800" b="1" dirty="0">
                  <a:solidFill>
                    <a:prstClr val="black"/>
                  </a:solidFill>
                  <a:latin typeface="Times New Roman" pitchFamily="18" charset="0"/>
                  <a:cs typeface="Times New Roman" pitchFamily="18" charset="0"/>
                </a:rPr>
                <a:t> bay </a:t>
              </a:r>
              <a:r>
                <a:rPr lang="en-US" sz="1800" b="1" dirty="0" err="1">
                  <a:solidFill>
                    <a:prstClr val="black"/>
                  </a:solidFill>
                  <a:latin typeface="Times New Roman" pitchFamily="18" charset="0"/>
                  <a:cs typeface="Times New Roman" pitchFamily="18" charset="0"/>
                </a:rPr>
                <a:t>hơi</a:t>
              </a:r>
              <a:endParaRPr lang="en-US" sz="1800" b="1" dirty="0">
                <a:solidFill>
                  <a:prstClr val="black"/>
                </a:solidFill>
                <a:latin typeface="Times New Roman" pitchFamily="18" charset="0"/>
                <a:cs typeface="Times New Roman" pitchFamily="18" charset="0"/>
              </a:endParaRPr>
            </a:p>
          </p:txBody>
        </p:sp>
      </p:grpSp>
      <p:grpSp>
        <p:nvGrpSpPr>
          <p:cNvPr id="26" name="Group 25">
            <a:extLst>
              <a:ext uri="{FF2B5EF4-FFF2-40B4-BE49-F238E27FC236}">
                <a16:creationId xmlns:a16="http://schemas.microsoft.com/office/drawing/2014/main" id="{CACC03D4-82BE-8557-DB79-F031D02ACEC1}"/>
              </a:ext>
            </a:extLst>
          </p:cNvPr>
          <p:cNvGrpSpPr/>
          <p:nvPr/>
        </p:nvGrpSpPr>
        <p:grpSpPr>
          <a:xfrm>
            <a:off x="3876373" y="403579"/>
            <a:ext cx="2457450" cy="957263"/>
            <a:chOff x="5867400" y="209550"/>
            <a:chExt cx="3276600" cy="1276350"/>
          </a:xfrm>
        </p:grpSpPr>
        <p:sp>
          <p:nvSpPr>
            <p:cNvPr id="27" name="Oval Callout 26">
              <a:extLst>
                <a:ext uri="{FF2B5EF4-FFF2-40B4-BE49-F238E27FC236}">
                  <a16:creationId xmlns:a16="http://schemas.microsoft.com/office/drawing/2014/main" id="{73F1D1F7-7538-4D0C-BD74-62FF094DA7DC}"/>
                </a:ext>
              </a:extLst>
            </p:cNvPr>
            <p:cNvSpPr/>
            <p:nvPr/>
          </p:nvSpPr>
          <p:spPr>
            <a:xfrm>
              <a:off x="5867400" y="209550"/>
              <a:ext cx="3276600" cy="1276350"/>
            </a:xfrm>
            <a:prstGeom prst="wedgeEllipseCallout">
              <a:avLst>
                <a:gd name="adj1" fmla="val -34231"/>
                <a:gd name="adj2" fmla="val 113501"/>
              </a:avLst>
            </a:prstGeom>
            <a:ln/>
          </p:spPr>
          <p:style>
            <a:lnRef idx="2">
              <a:schemeClr val="accent3"/>
            </a:lnRef>
            <a:fillRef idx="1">
              <a:schemeClr val="lt1"/>
            </a:fillRef>
            <a:effectRef idx="0">
              <a:schemeClr val="accent3"/>
            </a:effectRef>
            <a:fontRef idx="minor">
              <a:schemeClr val="dk1"/>
            </a:fontRef>
          </p:style>
          <p:txBody>
            <a:bodyPr rtlCol="0" anchor="ctr"/>
            <a:lstStyle/>
            <a:p>
              <a:pPr algn="ctr" defTabSz="685784"/>
              <a:endParaRPr lang="en-US" sz="2100" dirty="0">
                <a:solidFill>
                  <a:prstClr val="white"/>
                </a:solidFill>
                <a:latin typeface="Times New Roman" pitchFamily="18" charset="0"/>
                <a:cs typeface="Times New Roman" pitchFamily="18" charset="0"/>
              </a:endParaRPr>
            </a:p>
          </p:txBody>
        </p:sp>
        <p:sp>
          <p:nvSpPr>
            <p:cNvPr id="28" name="TextBox 27">
              <a:extLst>
                <a:ext uri="{FF2B5EF4-FFF2-40B4-BE49-F238E27FC236}">
                  <a16:creationId xmlns:a16="http://schemas.microsoft.com/office/drawing/2014/main" id="{4FF334AF-BB33-283E-C69C-315B0E9FA2E8}"/>
                </a:ext>
              </a:extLst>
            </p:cNvPr>
            <p:cNvSpPr txBox="1"/>
            <p:nvPr/>
          </p:nvSpPr>
          <p:spPr>
            <a:xfrm>
              <a:off x="6302928" y="403651"/>
              <a:ext cx="2307672" cy="861774"/>
            </a:xfrm>
            <a:prstGeom prst="rect">
              <a:avLst/>
            </a:prstGeom>
            <a:noFill/>
          </p:spPr>
          <p:txBody>
            <a:bodyPr wrap="square" rtlCol="0">
              <a:spAutoFit/>
            </a:bodyPr>
            <a:lstStyle/>
            <a:p>
              <a:pPr algn="ctr" defTabSz="685784"/>
              <a:r>
                <a:rPr lang="en-US" sz="1800" b="1" dirty="0" err="1">
                  <a:solidFill>
                    <a:prstClr val="black"/>
                  </a:solidFill>
                  <a:latin typeface="Times New Roman" pitchFamily="18" charset="0"/>
                  <a:cs typeface="Times New Roman" pitchFamily="18" charset="0"/>
                </a:rPr>
                <a:t>Chất</a:t>
              </a:r>
              <a:r>
                <a:rPr lang="en-US" sz="1800" b="1" dirty="0">
                  <a:solidFill>
                    <a:prstClr val="black"/>
                  </a:solidFill>
                  <a:latin typeface="Times New Roman" pitchFamily="18" charset="0"/>
                  <a:cs typeface="Times New Roman" pitchFamily="18" charset="0"/>
                </a:rPr>
                <a:t> </a:t>
              </a:r>
              <a:r>
                <a:rPr lang="en-US" sz="1800" b="1" dirty="0" err="1">
                  <a:solidFill>
                    <a:prstClr val="black"/>
                  </a:solidFill>
                  <a:latin typeface="Times New Roman" pitchFamily="18" charset="0"/>
                  <a:cs typeface="Times New Roman" pitchFamily="18" charset="0"/>
                </a:rPr>
                <a:t>lỏng</a:t>
              </a:r>
              <a:r>
                <a:rPr lang="en-US" sz="1800" b="1" dirty="0">
                  <a:solidFill>
                    <a:prstClr val="black"/>
                  </a:solidFill>
                  <a:latin typeface="Times New Roman" pitchFamily="18" charset="0"/>
                  <a:cs typeface="Times New Roman" pitchFamily="18" charset="0"/>
                </a:rPr>
                <a:t>, </a:t>
              </a:r>
              <a:r>
                <a:rPr lang="en-US" sz="1800" b="1" dirty="0" err="1">
                  <a:solidFill>
                    <a:prstClr val="black"/>
                  </a:solidFill>
                  <a:latin typeface="Times New Roman" pitchFamily="18" charset="0"/>
                  <a:cs typeface="Times New Roman" pitchFamily="18" charset="0"/>
                </a:rPr>
                <a:t>sánh</a:t>
              </a:r>
              <a:r>
                <a:rPr lang="en-US" sz="1800" b="1" dirty="0">
                  <a:solidFill>
                    <a:prstClr val="black"/>
                  </a:solidFill>
                  <a:latin typeface="Times New Roman" pitchFamily="18" charset="0"/>
                  <a:cs typeface="Times New Roman" pitchFamily="18" charset="0"/>
                </a:rPr>
                <a:t> </a:t>
              </a:r>
              <a:r>
                <a:rPr lang="en-US" sz="1800" b="1" dirty="0" err="1">
                  <a:solidFill>
                    <a:prstClr val="black"/>
                  </a:solidFill>
                  <a:latin typeface="Times New Roman" pitchFamily="18" charset="0"/>
                  <a:cs typeface="Times New Roman" pitchFamily="18" charset="0"/>
                </a:rPr>
                <a:t>như</a:t>
              </a:r>
              <a:r>
                <a:rPr lang="en-US" sz="1800" b="1" dirty="0">
                  <a:solidFill>
                    <a:prstClr val="black"/>
                  </a:solidFill>
                  <a:latin typeface="Times New Roman" pitchFamily="18" charset="0"/>
                  <a:cs typeface="Times New Roman" pitchFamily="18" charset="0"/>
                </a:rPr>
                <a:t> </a:t>
              </a:r>
              <a:r>
                <a:rPr lang="en-US" sz="1800" b="1" dirty="0" err="1">
                  <a:solidFill>
                    <a:prstClr val="black"/>
                  </a:solidFill>
                  <a:latin typeface="Times New Roman" pitchFamily="18" charset="0"/>
                  <a:cs typeface="Times New Roman" pitchFamily="18" charset="0"/>
                </a:rPr>
                <a:t>dầu</a:t>
              </a:r>
              <a:r>
                <a:rPr lang="en-US" sz="1800" b="1" dirty="0">
                  <a:solidFill>
                    <a:prstClr val="black"/>
                  </a:solidFill>
                  <a:latin typeface="Times New Roman" pitchFamily="18" charset="0"/>
                  <a:cs typeface="Times New Roman" pitchFamily="18" charset="0"/>
                </a:rPr>
                <a:t> </a:t>
              </a:r>
              <a:r>
                <a:rPr lang="en-US" sz="1800" b="1" dirty="0" err="1">
                  <a:solidFill>
                    <a:prstClr val="black"/>
                  </a:solidFill>
                  <a:latin typeface="Times New Roman" pitchFamily="18" charset="0"/>
                  <a:cs typeface="Times New Roman" pitchFamily="18" charset="0"/>
                </a:rPr>
                <a:t>ăn</a:t>
              </a:r>
              <a:endParaRPr lang="en-US" sz="1800" b="1" dirty="0">
                <a:solidFill>
                  <a:prstClr val="black"/>
                </a:solidFill>
                <a:latin typeface="Times New Roman" pitchFamily="18" charset="0"/>
                <a:cs typeface="Times New Roman" pitchFamily="18" charset="0"/>
              </a:endParaRPr>
            </a:p>
          </p:txBody>
        </p:sp>
      </p:grpSp>
      <p:grpSp>
        <p:nvGrpSpPr>
          <p:cNvPr id="29" name="Group 28">
            <a:extLst>
              <a:ext uri="{FF2B5EF4-FFF2-40B4-BE49-F238E27FC236}">
                <a16:creationId xmlns:a16="http://schemas.microsoft.com/office/drawing/2014/main" id="{737920D6-4852-0BE6-20EF-ECDD0B3118BC}"/>
              </a:ext>
            </a:extLst>
          </p:cNvPr>
          <p:cNvGrpSpPr/>
          <p:nvPr/>
        </p:nvGrpSpPr>
        <p:grpSpPr>
          <a:xfrm>
            <a:off x="1037845" y="1188738"/>
            <a:ext cx="2702304" cy="882008"/>
            <a:chOff x="76200" y="-95250"/>
            <a:chExt cx="3603072" cy="1176010"/>
          </a:xfrm>
        </p:grpSpPr>
        <p:sp>
          <p:nvSpPr>
            <p:cNvPr id="30" name="Oval Callout 29">
              <a:extLst>
                <a:ext uri="{FF2B5EF4-FFF2-40B4-BE49-F238E27FC236}">
                  <a16:creationId xmlns:a16="http://schemas.microsoft.com/office/drawing/2014/main" id="{71161601-F79C-F571-5F11-4573DF3C8B5C}"/>
                </a:ext>
              </a:extLst>
            </p:cNvPr>
            <p:cNvSpPr/>
            <p:nvPr/>
          </p:nvSpPr>
          <p:spPr>
            <a:xfrm>
              <a:off x="228600" y="-95250"/>
              <a:ext cx="3352800" cy="1176010"/>
            </a:xfrm>
            <a:prstGeom prst="wedgeEllipseCallout">
              <a:avLst>
                <a:gd name="adj1" fmla="val 62288"/>
                <a:gd name="adj2" fmla="val 120997"/>
              </a:avLst>
            </a:prstGeom>
            <a:ln/>
          </p:spPr>
          <p:style>
            <a:lnRef idx="2">
              <a:schemeClr val="accent3"/>
            </a:lnRef>
            <a:fillRef idx="1">
              <a:schemeClr val="lt1"/>
            </a:fillRef>
            <a:effectRef idx="0">
              <a:schemeClr val="accent3"/>
            </a:effectRef>
            <a:fontRef idx="minor">
              <a:schemeClr val="dk1"/>
            </a:fontRef>
          </p:style>
          <p:txBody>
            <a:bodyPr rtlCol="0" anchor="ctr"/>
            <a:lstStyle/>
            <a:p>
              <a:pPr algn="ctr" defTabSz="685784"/>
              <a:endParaRPr lang="en-US" sz="2100" dirty="0">
                <a:solidFill>
                  <a:prstClr val="white"/>
                </a:solidFill>
                <a:latin typeface="Times New Roman" pitchFamily="18" charset="0"/>
                <a:cs typeface="Times New Roman" pitchFamily="18" charset="0"/>
              </a:endParaRPr>
            </a:p>
          </p:txBody>
        </p:sp>
        <p:sp>
          <p:nvSpPr>
            <p:cNvPr id="31" name="TextBox 30">
              <a:extLst>
                <a:ext uri="{FF2B5EF4-FFF2-40B4-BE49-F238E27FC236}">
                  <a16:creationId xmlns:a16="http://schemas.microsoft.com/office/drawing/2014/main" id="{B16EFF29-8BEC-85BD-9D25-E43BD3A60ACA}"/>
                </a:ext>
              </a:extLst>
            </p:cNvPr>
            <p:cNvSpPr txBox="1"/>
            <p:nvPr/>
          </p:nvSpPr>
          <p:spPr>
            <a:xfrm>
              <a:off x="76200" y="216752"/>
              <a:ext cx="3603072" cy="861774"/>
            </a:xfrm>
            <a:prstGeom prst="rect">
              <a:avLst/>
            </a:prstGeom>
            <a:noFill/>
          </p:spPr>
          <p:txBody>
            <a:bodyPr wrap="square" rtlCol="0">
              <a:spAutoFit/>
            </a:bodyPr>
            <a:lstStyle/>
            <a:p>
              <a:pPr algn="ctr" defTabSz="685784"/>
              <a:r>
                <a:rPr lang="vi-VN" sz="1800" b="1" dirty="0">
                  <a:solidFill>
                    <a:srgbClr val="000000"/>
                  </a:solidFill>
                  <a:effectLst/>
                  <a:latin typeface="Times New Roman" panose="02020603050405020304" pitchFamily="18" charset="0"/>
                  <a:ea typeface="Times New Roman" panose="02020603050405020304" pitchFamily="18" charset="0"/>
                </a:rPr>
                <a:t>Nặng gần gấp hai lần nước</a:t>
              </a:r>
              <a:endParaRPr lang="en-US" sz="1800" b="1" baseline="30000" dirty="0">
                <a:solidFill>
                  <a:prstClr val="black"/>
                </a:solidFill>
                <a:latin typeface="Times New Roman" pitchFamily="18" charset="0"/>
                <a:cs typeface="Times New Roman" pitchFamily="18" charset="0"/>
              </a:endParaRPr>
            </a:p>
          </p:txBody>
        </p:sp>
      </p:grpSp>
      <p:grpSp>
        <p:nvGrpSpPr>
          <p:cNvPr id="32" name="Group 31">
            <a:extLst>
              <a:ext uri="{FF2B5EF4-FFF2-40B4-BE49-F238E27FC236}">
                <a16:creationId xmlns:a16="http://schemas.microsoft.com/office/drawing/2014/main" id="{9E3EE7F1-5622-2EC2-6F23-01040A012420}"/>
              </a:ext>
            </a:extLst>
          </p:cNvPr>
          <p:cNvGrpSpPr/>
          <p:nvPr/>
        </p:nvGrpSpPr>
        <p:grpSpPr>
          <a:xfrm>
            <a:off x="1036598" y="2973653"/>
            <a:ext cx="2628900" cy="1200150"/>
            <a:chOff x="-914400" y="1809750"/>
            <a:chExt cx="3505200" cy="1600200"/>
          </a:xfrm>
        </p:grpSpPr>
        <p:sp>
          <p:nvSpPr>
            <p:cNvPr id="33" name="Oval Callout 32">
              <a:extLst>
                <a:ext uri="{FF2B5EF4-FFF2-40B4-BE49-F238E27FC236}">
                  <a16:creationId xmlns:a16="http://schemas.microsoft.com/office/drawing/2014/main" id="{EAC79D6F-615D-6AA6-A716-CF1F2EB7542F}"/>
                </a:ext>
              </a:extLst>
            </p:cNvPr>
            <p:cNvSpPr/>
            <p:nvPr/>
          </p:nvSpPr>
          <p:spPr>
            <a:xfrm>
              <a:off x="-914400" y="1809750"/>
              <a:ext cx="3505200" cy="1600200"/>
            </a:xfrm>
            <a:prstGeom prst="wedgeEllipseCallout">
              <a:avLst>
                <a:gd name="adj1" fmla="val 61118"/>
                <a:gd name="adj2" fmla="val -59069"/>
              </a:avLst>
            </a:prstGeom>
            <a:ln/>
          </p:spPr>
          <p:style>
            <a:lnRef idx="2">
              <a:schemeClr val="accent3"/>
            </a:lnRef>
            <a:fillRef idx="1">
              <a:schemeClr val="lt1"/>
            </a:fillRef>
            <a:effectRef idx="0">
              <a:schemeClr val="accent3"/>
            </a:effectRef>
            <a:fontRef idx="minor">
              <a:schemeClr val="dk1"/>
            </a:fontRef>
          </p:style>
          <p:txBody>
            <a:bodyPr rtlCol="0" anchor="ctr"/>
            <a:lstStyle/>
            <a:p>
              <a:pPr algn="ctr" defTabSz="685784"/>
              <a:endParaRPr lang="en-US" sz="2100" dirty="0">
                <a:solidFill>
                  <a:prstClr val="white"/>
                </a:solidFill>
                <a:latin typeface="Times New Roman" pitchFamily="18" charset="0"/>
                <a:cs typeface="Times New Roman" pitchFamily="18" charset="0"/>
              </a:endParaRPr>
            </a:p>
          </p:txBody>
        </p:sp>
        <p:sp>
          <p:nvSpPr>
            <p:cNvPr id="34" name="Rectangle 33">
              <a:extLst>
                <a:ext uri="{FF2B5EF4-FFF2-40B4-BE49-F238E27FC236}">
                  <a16:creationId xmlns:a16="http://schemas.microsoft.com/office/drawing/2014/main" id="{BBADA2CC-75D9-D8D3-E6C8-6FC7D97E118D}"/>
                </a:ext>
              </a:extLst>
            </p:cNvPr>
            <p:cNvSpPr/>
            <p:nvPr/>
          </p:nvSpPr>
          <p:spPr>
            <a:xfrm>
              <a:off x="-866037" y="2190750"/>
              <a:ext cx="3403069" cy="800219"/>
            </a:xfrm>
            <a:prstGeom prst="rect">
              <a:avLst/>
            </a:prstGeom>
          </p:spPr>
          <p:txBody>
            <a:bodyPr wrap="none">
              <a:spAutoFit/>
            </a:bodyPr>
            <a:lstStyle/>
            <a:p>
              <a:pPr algn="ctr" defTabSz="685784"/>
              <a:r>
                <a:rPr lang="en-US" sz="1650" b="1" dirty="0">
                  <a:solidFill>
                    <a:prstClr val="black"/>
                  </a:solidFill>
                  <a:latin typeface="Times New Roman" pitchFamily="18" charset="0"/>
                  <a:cs typeface="Times New Roman" pitchFamily="18" charset="0"/>
                </a:rPr>
                <a:t>Tan </a:t>
              </a:r>
              <a:r>
                <a:rPr lang="en-US" sz="1650" b="1" dirty="0" err="1">
                  <a:solidFill>
                    <a:prstClr val="black"/>
                  </a:solidFill>
                  <a:latin typeface="Times New Roman" pitchFamily="18" charset="0"/>
                  <a:cs typeface="Times New Roman" pitchFamily="18" charset="0"/>
                </a:rPr>
                <a:t>vô</a:t>
              </a:r>
              <a:r>
                <a:rPr lang="en-US" sz="1650" b="1" dirty="0">
                  <a:solidFill>
                    <a:prstClr val="black"/>
                  </a:solidFill>
                  <a:latin typeface="Times New Roman" pitchFamily="18" charset="0"/>
                  <a:cs typeface="Times New Roman" pitchFamily="18" charset="0"/>
                </a:rPr>
                <a:t> </a:t>
              </a:r>
              <a:r>
                <a:rPr lang="en-US" sz="1650" b="1" dirty="0" err="1">
                  <a:solidFill>
                    <a:prstClr val="black"/>
                  </a:solidFill>
                  <a:latin typeface="Times New Roman" pitchFamily="18" charset="0"/>
                  <a:cs typeface="Times New Roman" pitchFamily="18" charset="0"/>
                </a:rPr>
                <a:t>hạn</a:t>
              </a:r>
              <a:r>
                <a:rPr lang="en-US" sz="1650" b="1" dirty="0">
                  <a:solidFill>
                    <a:prstClr val="black"/>
                  </a:solidFill>
                  <a:latin typeface="Times New Roman" pitchFamily="18" charset="0"/>
                  <a:cs typeface="Times New Roman" pitchFamily="18" charset="0"/>
                </a:rPr>
                <a:t> </a:t>
              </a:r>
              <a:r>
                <a:rPr lang="en-US" sz="1650" b="1" dirty="0" err="1">
                  <a:solidFill>
                    <a:prstClr val="black"/>
                  </a:solidFill>
                  <a:latin typeface="Times New Roman" pitchFamily="18" charset="0"/>
                  <a:cs typeface="Times New Roman" pitchFamily="18" charset="0"/>
                </a:rPr>
                <a:t>trong</a:t>
              </a:r>
              <a:r>
                <a:rPr lang="en-US" sz="1650" b="1" dirty="0">
                  <a:solidFill>
                    <a:prstClr val="black"/>
                  </a:solidFill>
                  <a:latin typeface="Times New Roman" pitchFamily="18" charset="0"/>
                  <a:cs typeface="Times New Roman" pitchFamily="18" charset="0"/>
                </a:rPr>
                <a:t> </a:t>
              </a:r>
              <a:r>
                <a:rPr lang="en-US" sz="1650" b="1" dirty="0" err="1">
                  <a:solidFill>
                    <a:prstClr val="black"/>
                  </a:solidFill>
                  <a:latin typeface="Times New Roman" pitchFamily="18" charset="0"/>
                  <a:cs typeface="Times New Roman" pitchFamily="18" charset="0"/>
                </a:rPr>
                <a:t>nước</a:t>
              </a:r>
              <a:r>
                <a:rPr lang="en-US" sz="1650" b="1" dirty="0">
                  <a:solidFill>
                    <a:prstClr val="black"/>
                  </a:solidFill>
                  <a:latin typeface="Times New Roman" pitchFamily="18" charset="0"/>
                  <a:cs typeface="Times New Roman" pitchFamily="18" charset="0"/>
                </a:rPr>
                <a:t>, </a:t>
              </a:r>
            </a:p>
            <a:p>
              <a:pPr algn="ctr" defTabSz="685784"/>
              <a:r>
                <a:rPr lang="en-US" sz="1650" b="1" dirty="0" err="1">
                  <a:solidFill>
                    <a:prstClr val="black"/>
                  </a:solidFill>
                  <a:latin typeface="Times New Roman" pitchFamily="18" charset="0"/>
                  <a:cs typeface="Times New Roman" pitchFamily="18" charset="0"/>
                </a:rPr>
                <a:t>khi</a:t>
              </a:r>
              <a:r>
                <a:rPr lang="en-US" sz="1650" b="1" dirty="0">
                  <a:solidFill>
                    <a:prstClr val="black"/>
                  </a:solidFill>
                  <a:latin typeface="Times New Roman" pitchFamily="18" charset="0"/>
                  <a:cs typeface="Times New Roman" pitchFamily="18" charset="0"/>
                </a:rPr>
                <a:t> tan </a:t>
              </a:r>
              <a:r>
                <a:rPr lang="en-US" sz="1650" b="1" dirty="0" err="1">
                  <a:solidFill>
                    <a:prstClr val="black"/>
                  </a:solidFill>
                  <a:latin typeface="Times New Roman" pitchFamily="18" charset="0"/>
                  <a:cs typeface="Times New Roman" pitchFamily="18" charset="0"/>
                </a:rPr>
                <a:t>tỏa</a:t>
              </a:r>
              <a:r>
                <a:rPr lang="en-US" sz="1650" b="1" dirty="0">
                  <a:solidFill>
                    <a:prstClr val="black"/>
                  </a:solidFill>
                  <a:latin typeface="Times New Roman" pitchFamily="18" charset="0"/>
                  <a:cs typeface="Times New Roman" pitchFamily="18" charset="0"/>
                </a:rPr>
                <a:t> </a:t>
              </a:r>
              <a:r>
                <a:rPr lang="en-US" sz="1650" b="1" dirty="0" err="1">
                  <a:solidFill>
                    <a:prstClr val="black"/>
                  </a:solidFill>
                  <a:latin typeface="Times New Roman" pitchFamily="18" charset="0"/>
                  <a:cs typeface="Times New Roman" pitchFamily="18" charset="0"/>
                </a:rPr>
                <a:t>rất</a:t>
              </a:r>
              <a:r>
                <a:rPr lang="en-US" sz="1650" b="1" dirty="0">
                  <a:solidFill>
                    <a:prstClr val="black"/>
                  </a:solidFill>
                  <a:latin typeface="Times New Roman" pitchFamily="18" charset="0"/>
                  <a:cs typeface="Times New Roman" pitchFamily="18" charset="0"/>
                </a:rPr>
                <a:t> </a:t>
              </a:r>
              <a:r>
                <a:rPr lang="en-US" sz="1650" b="1" dirty="0" err="1">
                  <a:solidFill>
                    <a:prstClr val="black"/>
                  </a:solidFill>
                  <a:latin typeface="Times New Roman" pitchFamily="18" charset="0"/>
                  <a:cs typeface="Times New Roman" pitchFamily="18" charset="0"/>
                </a:rPr>
                <a:t>nhiều</a:t>
              </a:r>
              <a:r>
                <a:rPr lang="en-US" sz="1650" b="1" dirty="0">
                  <a:solidFill>
                    <a:prstClr val="black"/>
                  </a:solidFill>
                  <a:latin typeface="Times New Roman" pitchFamily="18" charset="0"/>
                  <a:cs typeface="Times New Roman" pitchFamily="18" charset="0"/>
                </a:rPr>
                <a:t> </a:t>
              </a:r>
              <a:r>
                <a:rPr lang="en-US" sz="1650" b="1" dirty="0" err="1">
                  <a:solidFill>
                    <a:prstClr val="black"/>
                  </a:solidFill>
                  <a:latin typeface="Times New Roman" pitchFamily="18" charset="0"/>
                  <a:cs typeface="Times New Roman" pitchFamily="18" charset="0"/>
                </a:rPr>
                <a:t>nhiệt</a:t>
              </a:r>
              <a:endParaRPr lang="en-US" sz="1650" b="1" dirty="0">
                <a:solidFill>
                  <a:prstClr val="black"/>
                </a:solidFill>
                <a:latin typeface="Times New Roman" pitchFamily="18" charset="0"/>
                <a:cs typeface="Times New Roman" pitchFamily="18" charset="0"/>
              </a:endParaRPr>
            </a:p>
          </p:txBody>
        </p:sp>
      </p:grpSp>
    </p:spTree>
    <p:extLst>
      <p:ext uri="{BB962C8B-B14F-4D97-AF65-F5344CB8AC3E}">
        <p14:creationId xmlns:p14="http://schemas.microsoft.com/office/powerpoint/2010/main" val="65801200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8"/>
                    </p:tgtEl>
                  </p:cond>
                </p:stCondLst>
                <p:endSync evt="end" delay="0">
                  <p:rtn val="all"/>
                </p:endSync>
                <p:childTnLst>
                  <p:par>
                    <p:cTn id="3" fill="hold">
                      <p:stCondLst>
                        <p:cond delay="0"/>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childTnLst>
                                </p:cTn>
                              </p:par>
                            </p:childTnLst>
                          </p:cTn>
                        </p:par>
                      </p:childTnLst>
                    </p:cTn>
                  </p:par>
                </p:childTnLst>
              </p:cTn>
              <p:nextCondLst>
                <p:cond evt="onClick" delay="0">
                  <p:tgtEl>
                    <p:spTgt spid="8"/>
                  </p:tgtEl>
                </p:cond>
              </p:nextCondLst>
            </p:seq>
            <p:seq concurrent="1" nextAc="seek">
              <p:cTn id="7" restart="whenNotActive" fill="hold" evtFilter="cancelBubble" nodeType="interactiveSeq">
                <p:stCondLst>
                  <p:cond evt="onClick" delay="0">
                    <p:tgtEl>
                      <p:spTgt spid="11"/>
                    </p:tgtEl>
                  </p:cond>
                </p:stCondLst>
                <p:endSync evt="end" delay="0">
                  <p:rtn val="all"/>
                </p:endSync>
                <p:childTnLst>
                  <p:par>
                    <p:cTn id="8" fill="hold">
                      <p:stCondLst>
                        <p:cond delay="0"/>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childTnLst>
                                </p:cTn>
                              </p:par>
                            </p:childTnLst>
                          </p:cTn>
                        </p:par>
                      </p:childTnLst>
                    </p:cTn>
                  </p:par>
                </p:childTnLst>
              </p:cTn>
              <p:nextCondLst>
                <p:cond evt="onClick" delay="0">
                  <p:tgtEl>
                    <p:spTgt spid="11"/>
                  </p:tgtEl>
                </p:cond>
              </p:nextCondLst>
            </p:seq>
            <p:seq concurrent="1" nextAc="seek">
              <p:cTn id="12" restart="whenNotActive" fill="hold" evtFilter="cancelBubble" nodeType="interactiveSeq">
                <p:stCondLst>
                  <p:cond evt="onClick" delay="0">
                    <p:tgtEl>
                      <p:spTgt spid="5"/>
                    </p:tgtEl>
                  </p:cond>
                </p:stCondLst>
                <p:endSync evt="end" delay="0">
                  <p:rtn val="all"/>
                </p:endSync>
                <p:childTnLst>
                  <p:par>
                    <p:cTn id="13" fill="hold">
                      <p:stCondLst>
                        <p:cond delay="0"/>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childTnLst>
                                </p:cTn>
                              </p:par>
                            </p:childTnLst>
                          </p:cTn>
                        </p:par>
                      </p:childTnLst>
                    </p:cTn>
                  </p:par>
                </p:childTnLst>
              </p:cTn>
              <p:nextCondLst>
                <p:cond evt="onClick" delay="0">
                  <p:tgtEl>
                    <p:spTgt spid="5"/>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29"/>
                                        </p:tgtEl>
                                        <p:attrNameLst>
                                          <p:attrName>style.visibility</p:attrName>
                                        </p:attrNameLst>
                                      </p:cBhvr>
                                      <p:to>
                                        <p:strVal val="visible"/>
                                      </p:to>
                                    </p:set>
                                  </p:childTnLst>
                                </p:cTn>
                              </p:par>
                            </p:childTnLst>
                          </p:cTn>
                        </p:par>
                      </p:childTnLst>
                    </p:cTn>
                  </p:par>
                </p:childTnLst>
              </p:cTn>
              <p:nextCondLst>
                <p:cond evt="onClick" delay="0">
                  <p:tgtEl>
                    <p:spTgt spid="17"/>
                  </p:tgtEl>
                </p:cond>
              </p:nextCondLst>
            </p:seq>
            <p:seq concurrent="1" nextAc="seek">
              <p:cTn id="22" restart="whenNotActive" fill="hold" evtFilter="cancelBubble" nodeType="interactiveSeq">
                <p:stCondLst>
                  <p:cond evt="onClick" delay="0">
                    <p:tgtEl>
                      <p:spTgt spid="14"/>
                    </p:tgtEl>
                  </p:cond>
                </p:stCondLst>
                <p:endSync evt="end" delay="0">
                  <p:rtn val="all"/>
                </p:endSync>
                <p:childTnLst>
                  <p:par>
                    <p:cTn id="23" fill="hold">
                      <p:stCondLst>
                        <p:cond delay="0"/>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6F7AD94E-D231-D40E-CB4D-F5C73B0CF7FD}"/>
              </a:ext>
            </a:extLst>
          </p:cNvPr>
          <p:cNvGrpSpPr/>
          <p:nvPr/>
        </p:nvGrpSpPr>
        <p:grpSpPr>
          <a:xfrm>
            <a:off x="1284430" y="2241279"/>
            <a:ext cx="1970257" cy="2007150"/>
            <a:chOff x="2235527" y="2854001"/>
            <a:chExt cx="2627009" cy="2676201"/>
          </a:xfrm>
        </p:grpSpPr>
        <p:grpSp>
          <p:nvGrpSpPr>
            <p:cNvPr id="5" name="Group 4">
              <a:extLst>
                <a:ext uri="{FF2B5EF4-FFF2-40B4-BE49-F238E27FC236}">
                  <a16:creationId xmlns:a16="http://schemas.microsoft.com/office/drawing/2014/main" id="{2F94F357-6809-6112-B8DF-39925E7FE75D}"/>
                </a:ext>
              </a:extLst>
            </p:cNvPr>
            <p:cNvGrpSpPr/>
            <p:nvPr/>
          </p:nvGrpSpPr>
          <p:grpSpPr>
            <a:xfrm>
              <a:off x="2832809" y="2854001"/>
              <a:ext cx="1432446" cy="1677130"/>
              <a:chOff x="3578882" y="2921880"/>
              <a:chExt cx="1432446" cy="1677130"/>
            </a:xfrm>
          </p:grpSpPr>
          <p:sp>
            <p:nvSpPr>
              <p:cNvPr id="7" name="Freeform: Shape 6">
                <a:extLst>
                  <a:ext uri="{FF2B5EF4-FFF2-40B4-BE49-F238E27FC236}">
                    <a16:creationId xmlns:a16="http://schemas.microsoft.com/office/drawing/2014/main" id="{7653DD85-DCA0-1528-2198-80F1A42F7776}"/>
                  </a:ext>
                </a:extLst>
              </p:cNvPr>
              <p:cNvSpPr/>
              <p:nvPr/>
            </p:nvSpPr>
            <p:spPr>
              <a:xfrm>
                <a:off x="3582766" y="3426614"/>
                <a:ext cx="1358579" cy="1172396"/>
              </a:xfrm>
              <a:custGeom>
                <a:avLst/>
                <a:gdLst>
                  <a:gd name="connsiteX0" fmla="*/ 270728 w 1358579"/>
                  <a:gd name="connsiteY0" fmla="*/ 5 h 1172396"/>
                  <a:gd name="connsiteX1" fmla="*/ 525389 w 1358579"/>
                  <a:gd name="connsiteY1" fmla="*/ 2386 h 1172396"/>
                  <a:gd name="connsiteX2" fmla="*/ 1211189 w 1358579"/>
                  <a:gd name="connsiteY2" fmla="*/ 87053 h 1172396"/>
                  <a:gd name="connsiteX3" fmla="*/ 1297352 w 1358579"/>
                  <a:gd name="connsiteY3" fmla="*/ 82687 h 1172396"/>
                  <a:gd name="connsiteX4" fmla="*/ 1358579 w 1358579"/>
                  <a:gd name="connsiteY4" fmla="*/ 72560 h 1172396"/>
                  <a:gd name="connsiteX5" fmla="*/ 1356308 w 1358579"/>
                  <a:gd name="connsiteY5" fmla="*/ 992893 h 1172396"/>
                  <a:gd name="connsiteX6" fmla="*/ 1176804 w 1358579"/>
                  <a:gd name="connsiteY6" fmla="*/ 1172396 h 1172396"/>
                  <a:gd name="connsiteX7" fmla="*/ 689214 w 1358579"/>
                  <a:gd name="connsiteY7" fmla="*/ 1172396 h 1172396"/>
                  <a:gd name="connsiteX8" fmla="*/ 671601 w 1358579"/>
                  <a:gd name="connsiteY8" fmla="*/ 1172396 h 1172396"/>
                  <a:gd name="connsiteX9" fmla="*/ 184010 w 1358579"/>
                  <a:gd name="connsiteY9" fmla="*/ 1172396 h 1172396"/>
                  <a:gd name="connsiteX10" fmla="*/ 4506 w 1358579"/>
                  <a:gd name="connsiteY10" fmla="*/ 992893 h 1172396"/>
                  <a:gd name="connsiteX11" fmla="*/ 208 w 1358579"/>
                  <a:gd name="connsiteY11" fmla="*/ 46835 h 1172396"/>
                  <a:gd name="connsiteX12" fmla="*/ 0 w 1358579"/>
                  <a:gd name="connsiteY12" fmla="*/ 3934 h 1172396"/>
                  <a:gd name="connsiteX13" fmla="*/ 124397 w 1358579"/>
                  <a:gd name="connsiteY13" fmla="*/ 1097 h 1172396"/>
                  <a:gd name="connsiteX14" fmla="*/ 270728 w 1358579"/>
                  <a:gd name="connsiteY14" fmla="*/ 5 h 117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8579" h="1172396">
                    <a:moveTo>
                      <a:pt x="270728" y="5"/>
                    </a:moveTo>
                    <a:cubicBezTo>
                      <a:pt x="365669" y="-83"/>
                      <a:pt x="453776" y="975"/>
                      <a:pt x="525389" y="2386"/>
                    </a:cubicBezTo>
                    <a:cubicBezTo>
                      <a:pt x="811844" y="8030"/>
                      <a:pt x="989645" y="79998"/>
                      <a:pt x="1211189" y="87053"/>
                    </a:cubicBezTo>
                    <a:cubicBezTo>
                      <a:pt x="1238882" y="87935"/>
                      <a:pt x="1267766" y="86193"/>
                      <a:pt x="1297352" y="82687"/>
                    </a:cubicBezTo>
                    <a:lnTo>
                      <a:pt x="1358579" y="72560"/>
                    </a:lnTo>
                    <a:lnTo>
                      <a:pt x="1356308" y="992893"/>
                    </a:lnTo>
                    <a:cubicBezTo>
                      <a:pt x="1356308" y="1092029"/>
                      <a:pt x="1275941" y="1172396"/>
                      <a:pt x="1176804" y="1172396"/>
                    </a:cubicBezTo>
                    <a:lnTo>
                      <a:pt x="689214" y="1172396"/>
                    </a:lnTo>
                    <a:lnTo>
                      <a:pt x="671601" y="1172396"/>
                    </a:lnTo>
                    <a:lnTo>
                      <a:pt x="184010" y="1172396"/>
                    </a:lnTo>
                    <a:cubicBezTo>
                      <a:pt x="84873" y="1172396"/>
                      <a:pt x="4506" y="1092029"/>
                      <a:pt x="4506" y="992893"/>
                    </a:cubicBezTo>
                    <a:cubicBezTo>
                      <a:pt x="3824" y="716589"/>
                      <a:pt x="1855" y="373344"/>
                      <a:pt x="208" y="46835"/>
                    </a:cubicBezTo>
                    <a:lnTo>
                      <a:pt x="0" y="3934"/>
                    </a:lnTo>
                    <a:lnTo>
                      <a:pt x="124397" y="1097"/>
                    </a:lnTo>
                    <a:cubicBezTo>
                      <a:pt x="174078" y="380"/>
                      <a:pt x="223257" y="49"/>
                      <a:pt x="270728" y="5"/>
                    </a:cubicBezTo>
                    <a:close/>
                  </a:path>
                </a:pathLst>
              </a:custGeom>
              <a:gradFill>
                <a:gsLst>
                  <a:gs pos="0">
                    <a:schemeClr val="accent1">
                      <a:lumMod val="20000"/>
                      <a:lumOff val="80000"/>
                    </a:schemeClr>
                  </a:gs>
                  <a:gs pos="100000">
                    <a:schemeClr val="accent1">
                      <a:lumMod val="60000"/>
                      <a:lumOff val="4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050"/>
              </a:p>
            </p:txBody>
          </p:sp>
          <p:grpSp>
            <p:nvGrpSpPr>
              <p:cNvPr id="8" name="!!CocThuyTinh">
                <a:extLst>
                  <a:ext uri="{FF2B5EF4-FFF2-40B4-BE49-F238E27FC236}">
                    <a16:creationId xmlns:a16="http://schemas.microsoft.com/office/drawing/2014/main" id="{FB6BDD1D-0A98-7B2D-C280-7E3596E0E549}"/>
                  </a:ext>
                </a:extLst>
              </p:cNvPr>
              <p:cNvGrpSpPr/>
              <p:nvPr/>
            </p:nvGrpSpPr>
            <p:grpSpPr>
              <a:xfrm>
                <a:off x="3578882" y="2921880"/>
                <a:ext cx="1432446" cy="1677130"/>
                <a:chOff x="3543300" y="3878556"/>
                <a:chExt cx="1525116" cy="1785629"/>
              </a:xfrm>
            </p:grpSpPr>
            <p:sp>
              <p:nvSpPr>
                <p:cNvPr id="9" name="Freeform: Shape 8">
                  <a:extLst>
                    <a:ext uri="{FF2B5EF4-FFF2-40B4-BE49-F238E27FC236}">
                      <a16:creationId xmlns:a16="http://schemas.microsoft.com/office/drawing/2014/main" id="{87645BEC-57D1-3BC0-92E7-6A6F283E9273}"/>
                    </a:ext>
                  </a:extLst>
                </p:cNvPr>
                <p:cNvSpPr/>
                <p:nvPr/>
              </p:nvSpPr>
              <p:spPr>
                <a:xfrm flipH="1">
                  <a:off x="3543300" y="3878556"/>
                  <a:ext cx="1525116" cy="1785629"/>
                </a:xfrm>
                <a:custGeom>
                  <a:avLst/>
                  <a:gdLst>
                    <a:gd name="connsiteX0" fmla="*/ 240242 w 486193"/>
                    <a:gd name="connsiteY0" fmla="*/ 0 h 532394"/>
                    <a:gd name="connsiteX1" fmla="*/ 3 w 486193"/>
                    <a:gd name="connsiteY1" fmla="*/ 0 h 532394"/>
                    <a:gd name="connsiteX2" fmla="*/ 22950 w 486193"/>
                    <a:gd name="connsiteY2" fmla="*/ 44320 h 532394"/>
                    <a:gd name="connsiteX3" fmla="*/ 24011 w 486193"/>
                    <a:gd name="connsiteY3" fmla="*/ 474210 h 532394"/>
                    <a:gd name="connsiteX4" fmla="*/ 82195 w 486193"/>
                    <a:gd name="connsiteY4" fmla="*/ 532394 h 532394"/>
                    <a:gd name="connsiteX5" fmla="*/ 240242 w 486193"/>
                    <a:gd name="connsiteY5" fmla="*/ 532394 h 532394"/>
                    <a:gd name="connsiteX6" fmla="*/ 486190 w 486193"/>
                    <a:gd name="connsiteY6" fmla="*/ 0 h 532394"/>
                    <a:gd name="connsiteX7" fmla="*/ 245951 w 486193"/>
                    <a:gd name="connsiteY7" fmla="*/ 0 h 532394"/>
                    <a:gd name="connsiteX8" fmla="*/ 245951 w 486193"/>
                    <a:gd name="connsiteY8" fmla="*/ 532394 h 532394"/>
                    <a:gd name="connsiteX9" fmla="*/ 403998 w 486193"/>
                    <a:gd name="connsiteY9" fmla="*/ 532394 h 532394"/>
                    <a:gd name="connsiteX10" fmla="*/ 462182 w 486193"/>
                    <a:gd name="connsiteY10" fmla="*/ 474210 h 532394"/>
                    <a:gd name="connsiteX11" fmla="*/ 463243 w 486193"/>
                    <a:gd name="connsiteY11" fmla="*/ 44320 h 532394"/>
                    <a:gd name="connsiteX12" fmla="*/ 486190 w 486193"/>
                    <a:gd name="connsiteY12" fmla="*/ 0 h 532394"/>
                    <a:gd name="connsiteX0" fmla="*/ 245951 w 486193"/>
                    <a:gd name="connsiteY0" fmla="*/ 0 h 532394"/>
                    <a:gd name="connsiteX1" fmla="*/ 245951 w 486193"/>
                    <a:gd name="connsiteY1" fmla="*/ 532394 h 532394"/>
                    <a:gd name="connsiteX2" fmla="*/ 403998 w 486193"/>
                    <a:gd name="connsiteY2" fmla="*/ 532394 h 532394"/>
                    <a:gd name="connsiteX3" fmla="*/ 462182 w 486193"/>
                    <a:gd name="connsiteY3" fmla="*/ 474210 h 532394"/>
                    <a:gd name="connsiteX4" fmla="*/ 463243 w 486193"/>
                    <a:gd name="connsiteY4" fmla="*/ 44320 h 532394"/>
                    <a:gd name="connsiteX5" fmla="*/ 486190 w 486193"/>
                    <a:gd name="connsiteY5" fmla="*/ 0 h 532394"/>
                    <a:gd name="connsiteX6" fmla="*/ 3 w 486193"/>
                    <a:gd name="connsiteY6" fmla="*/ 0 h 532394"/>
                    <a:gd name="connsiteX7" fmla="*/ 22950 w 486193"/>
                    <a:gd name="connsiteY7" fmla="*/ 44320 h 532394"/>
                    <a:gd name="connsiteX8" fmla="*/ 24011 w 486193"/>
                    <a:gd name="connsiteY8" fmla="*/ 474210 h 532394"/>
                    <a:gd name="connsiteX9" fmla="*/ 82195 w 486193"/>
                    <a:gd name="connsiteY9" fmla="*/ 532394 h 532394"/>
                    <a:gd name="connsiteX10" fmla="*/ 240242 w 486193"/>
                    <a:gd name="connsiteY10" fmla="*/ 532394 h 532394"/>
                    <a:gd name="connsiteX11" fmla="*/ 240242 w 486193"/>
                    <a:gd name="connsiteY11" fmla="*/ 0 h 532394"/>
                    <a:gd name="connsiteX12" fmla="*/ 486190 w 486193"/>
                    <a:gd name="connsiteY12" fmla="*/ 0 h 532394"/>
                    <a:gd name="connsiteX13" fmla="*/ 337391 w 486193"/>
                    <a:gd name="connsiteY13" fmla="*/ 91440 h 532394"/>
                    <a:gd name="connsiteX0" fmla="*/ 245951 w 486193"/>
                    <a:gd name="connsiteY0" fmla="*/ 0 h 532394"/>
                    <a:gd name="connsiteX1" fmla="*/ 245951 w 486193"/>
                    <a:gd name="connsiteY1" fmla="*/ 532394 h 532394"/>
                    <a:gd name="connsiteX2" fmla="*/ 403998 w 486193"/>
                    <a:gd name="connsiteY2" fmla="*/ 532394 h 532394"/>
                    <a:gd name="connsiteX3" fmla="*/ 462182 w 486193"/>
                    <a:gd name="connsiteY3" fmla="*/ 474210 h 532394"/>
                    <a:gd name="connsiteX4" fmla="*/ 463243 w 486193"/>
                    <a:gd name="connsiteY4" fmla="*/ 44320 h 532394"/>
                    <a:gd name="connsiteX5" fmla="*/ 486190 w 486193"/>
                    <a:gd name="connsiteY5" fmla="*/ 0 h 532394"/>
                    <a:gd name="connsiteX6" fmla="*/ 3 w 486193"/>
                    <a:gd name="connsiteY6" fmla="*/ 0 h 532394"/>
                    <a:gd name="connsiteX7" fmla="*/ 22950 w 486193"/>
                    <a:gd name="connsiteY7" fmla="*/ 44320 h 532394"/>
                    <a:gd name="connsiteX8" fmla="*/ 24011 w 486193"/>
                    <a:gd name="connsiteY8" fmla="*/ 474210 h 532394"/>
                    <a:gd name="connsiteX9" fmla="*/ 82195 w 486193"/>
                    <a:gd name="connsiteY9" fmla="*/ 532394 h 532394"/>
                    <a:gd name="connsiteX10" fmla="*/ 240242 w 486193"/>
                    <a:gd name="connsiteY10" fmla="*/ 532394 h 532394"/>
                    <a:gd name="connsiteX11" fmla="*/ 240242 w 486193"/>
                    <a:gd name="connsiteY11" fmla="*/ 0 h 532394"/>
                    <a:gd name="connsiteX12" fmla="*/ 245951 w 486193"/>
                    <a:gd name="connsiteY12" fmla="*/ 0 h 532394"/>
                    <a:gd name="connsiteX0" fmla="*/ 240242 w 486193"/>
                    <a:gd name="connsiteY0" fmla="*/ 0 h 532394"/>
                    <a:gd name="connsiteX1" fmla="*/ 245951 w 486193"/>
                    <a:gd name="connsiteY1" fmla="*/ 532394 h 532394"/>
                    <a:gd name="connsiteX2" fmla="*/ 403998 w 486193"/>
                    <a:gd name="connsiteY2" fmla="*/ 532394 h 532394"/>
                    <a:gd name="connsiteX3" fmla="*/ 462182 w 486193"/>
                    <a:gd name="connsiteY3" fmla="*/ 474210 h 532394"/>
                    <a:gd name="connsiteX4" fmla="*/ 463243 w 486193"/>
                    <a:gd name="connsiteY4" fmla="*/ 44320 h 532394"/>
                    <a:gd name="connsiteX5" fmla="*/ 486190 w 486193"/>
                    <a:gd name="connsiteY5" fmla="*/ 0 h 532394"/>
                    <a:gd name="connsiteX6" fmla="*/ 3 w 486193"/>
                    <a:gd name="connsiteY6" fmla="*/ 0 h 532394"/>
                    <a:gd name="connsiteX7" fmla="*/ 22950 w 486193"/>
                    <a:gd name="connsiteY7" fmla="*/ 44320 h 532394"/>
                    <a:gd name="connsiteX8" fmla="*/ 24011 w 486193"/>
                    <a:gd name="connsiteY8" fmla="*/ 474210 h 532394"/>
                    <a:gd name="connsiteX9" fmla="*/ 82195 w 486193"/>
                    <a:gd name="connsiteY9" fmla="*/ 532394 h 532394"/>
                    <a:gd name="connsiteX10" fmla="*/ 240242 w 486193"/>
                    <a:gd name="connsiteY10" fmla="*/ 532394 h 532394"/>
                    <a:gd name="connsiteX11" fmla="*/ 240242 w 486193"/>
                    <a:gd name="connsiteY11" fmla="*/ 0 h 532394"/>
                    <a:gd name="connsiteX0" fmla="*/ 240242 w 486193"/>
                    <a:gd name="connsiteY0" fmla="*/ 532394 h 532394"/>
                    <a:gd name="connsiteX1" fmla="*/ 245951 w 486193"/>
                    <a:gd name="connsiteY1" fmla="*/ 532394 h 532394"/>
                    <a:gd name="connsiteX2" fmla="*/ 403998 w 486193"/>
                    <a:gd name="connsiteY2" fmla="*/ 532394 h 532394"/>
                    <a:gd name="connsiteX3" fmla="*/ 462182 w 486193"/>
                    <a:gd name="connsiteY3" fmla="*/ 474210 h 532394"/>
                    <a:gd name="connsiteX4" fmla="*/ 463243 w 486193"/>
                    <a:gd name="connsiteY4" fmla="*/ 44320 h 532394"/>
                    <a:gd name="connsiteX5" fmla="*/ 486190 w 486193"/>
                    <a:gd name="connsiteY5" fmla="*/ 0 h 532394"/>
                    <a:gd name="connsiteX6" fmla="*/ 3 w 486193"/>
                    <a:gd name="connsiteY6" fmla="*/ 0 h 532394"/>
                    <a:gd name="connsiteX7" fmla="*/ 22950 w 486193"/>
                    <a:gd name="connsiteY7" fmla="*/ 44320 h 532394"/>
                    <a:gd name="connsiteX8" fmla="*/ 24011 w 486193"/>
                    <a:gd name="connsiteY8" fmla="*/ 474210 h 532394"/>
                    <a:gd name="connsiteX9" fmla="*/ 82195 w 486193"/>
                    <a:gd name="connsiteY9" fmla="*/ 532394 h 532394"/>
                    <a:gd name="connsiteX10" fmla="*/ 240242 w 486193"/>
                    <a:gd name="connsiteY10" fmla="*/ 532394 h 532394"/>
                    <a:gd name="connsiteX0" fmla="*/ 3 w 486193"/>
                    <a:gd name="connsiteY0" fmla="*/ 0 h 532394"/>
                    <a:gd name="connsiteX1" fmla="*/ 22950 w 486193"/>
                    <a:gd name="connsiteY1" fmla="*/ 44320 h 532394"/>
                    <a:gd name="connsiteX2" fmla="*/ 24011 w 486193"/>
                    <a:gd name="connsiteY2" fmla="*/ 474210 h 532394"/>
                    <a:gd name="connsiteX3" fmla="*/ 82195 w 486193"/>
                    <a:gd name="connsiteY3" fmla="*/ 532394 h 532394"/>
                    <a:gd name="connsiteX4" fmla="*/ 240242 w 486193"/>
                    <a:gd name="connsiteY4" fmla="*/ 532394 h 532394"/>
                    <a:gd name="connsiteX5" fmla="*/ 245951 w 486193"/>
                    <a:gd name="connsiteY5" fmla="*/ 532394 h 532394"/>
                    <a:gd name="connsiteX6" fmla="*/ 403998 w 486193"/>
                    <a:gd name="connsiteY6" fmla="*/ 532394 h 532394"/>
                    <a:gd name="connsiteX7" fmla="*/ 462182 w 486193"/>
                    <a:gd name="connsiteY7" fmla="*/ 474210 h 532394"/>
                    <a:gd name="connsiteX8" fmla="*/ 463243 w 486193"/>
                    <a:gd name="connsiteY8" fmla="*/ 44320 h 532394"/>
                    <a:gd name="connsiteX9" fmla="*/ 486190 w 486193"/>
                    <a:gd name="connsiteY9" fmla="*/ 0 h 532394"/>
                    <a:gd name="connsiteX10" fmla="*/ 91443 w 486193"/>
                    <a:gd name="connsiteY10" fmla="*/ 91440 h 532394"/>
                    <a:gd name="connsiteX0" fmla="*/ 3 w 486193"/>
                    <a:gd name="connsiteY0" fmla="*/ 0 h 532394"/>
                    <a:gd name="connsiteX1" fmla="*/ 22950 w 486193"/>
                    <a:gd name="connsiteY1" fmla="*/ 44320 h 532394"/>
                    <a:gd name="connsiteX2" fmla="*/ 24011 w 486193"/>
                    <a:gd name="connsiteY2" fmla="*/ 474210 h 532394"/>
                    <a:gd name="connsiteX3" fmla="*/ 82195 w 486193"/>
                    <a:gd name="connsiteY3" fmla="*/ 532394 h 532394"/>
                    <a:gd name="connsiteX4" fmla="*/ 240242 w 486193"/>
                    <a:gd name="connsiteY4" fmla="*/ 532394 h 532394"/>
                    <a:gd name="connsiteX5" fmla="*/ 245951 w 486193"/>
                    <a:gd name="connsiteY5" fmla="*/ 532394 h 532394"/>
                    <a:gd name="connsiteX6" fmla="*/ 403998 w 486193"/>
                    <a:gd name="connsiteY6" fmla="*/ 532394 h 532394"/>
                    <a:gd name="connsiteX7" fmla="*/ 462182 w 486193"/>
                    <a:gd name="connsiteY7" fmla="*/ 474210 h 532394"/>
                    <a:gd name="connsiteX8" fmla="*/ 463243 w 486193"/>
                    <a:gd name="connsiteY8" fmla="*/ 44320 h 532394"/>
                    <a:gd name="connsiteX9" fmla="*/ 486190 w 486193"/>
                    <a:gd name="connsiteY9" fmla="*/ 0 h 532394"/>
                    <a:gd name="connsiteX0" fmla="*/ 3 w 463243"/>
                    <a:gd name="connsiteY0" fmla="*/ 0 h 532394"/>
                    <a:gd name="connsiteX1" fmla="*/ 22950 w 463243"/>
                    <a:gd name="connsiteY1" fmla="*/ 44320 h 532394"/>
                    <a:gd name="connsiteX2" fmla="*/ 24011 w 463243"/>
                    <a:gd name="connsiteY2" fmla="*/ 474210 h 532394"/>
                    <a:gd name="connsiteX3" fmla="*/ 82195 w 463243"/>
                    <a:gd name="connsiteY3" fmla="*/ 532394 h 532394"/>
                    <a:gd name="connsiteX4" fmla="*/ 240242 w 463243"/>
                    <a:gd name="connsiteY4" fmla="*/ 532394 h 532394"/>
                    <a:gd name="connsiteX5" fmla="*/ 245951 w 463243"/>
                    <a:gd name="connsiteY5" fmla="*/ 532394 h 532394"/>
                    <a:gd name="connsiteX6" fmla="*/ 403998 w 463243"/>
                    <a:gd name="connsiteY6" fmla="*/ 532394 h 532394"/>
                    <a:gd name="connsiteX7" fmla="*/ 462182 w 463243"/>
                    <a:gd name="connsiteY7" fmla="*/ 474210 h 532394"/>
                    <a:gd name="connsiteX8" fmla="*/ 463243 w 463243"/>
                    <a:gd name="connsiteY8" fmla="*/ 44320 h 532394"/>
                    <a:gd name="connsiteX0" fmla="*/ 3 w 464311"/>
                    <a:gd name="connsiteY0" fmla="*/ 0 h 532394"/>
                    <a:gd name="connsiteX1" fmla="*/ 22950 w 464311"/>
                    <a:gd name="connsiteY1" fmla="*/ 44320 h 532394"/>
                    <a:gd name="connsiteX2" fmla="*/ 24011 w 464311"/>
                    <a:gd name="connsiteY2" fmla="*/ 474210 h 532394"/>
                    <a:gd name="connsiteX3" fmla="*/ 82195 w 464311"/>
                    <a:gd name="connsiteY3" fmla="*/ 532394 h 532394"/>
                    <a:gd name="connsiteX4" fmla="*/ 240242 w 464311"/>
                    <a:gd name="connsiteY4" fmla="*/ 532394 h 532394"/>
                    <a:gd name="connsiteX5" fmla="*/ 245951 w 464311"/>
                    <a:gd name="connsiteY5" fmla="*/ 532394 h 532394"/>
                    <a:gd name="connsiteX6" fmla="*/ 403998 w 464311"/>
                    <a:gd name="connsiteY6" fmla="*/ 532394 h 532394"/>
                    <a:gd name="connsiteX7" fmla="*/ 462182 w 464311"/>
                    <a:gd name="connsiteY7" fmla="*/ 474210 h 532394"/>
                    <a:gd name="connsiteX8" fmla="*/ 464311 w 464311"/>
                    <a:gd name="connsiteY8" fmla="*/ 8000 h 532394"/>
                    <a:gd name="connsiteX0" fmla="*/ 3 w 466447"/>
                    <a:gd name="connsiteY0" fmla="*/ 10160 h 542554"/>
                    <a:gd name="connsiteX1" fmla="*/ 22950 w 466447"/>
                    <a:gd name="connsiteY1" fmla="*/ 54480 h 542554"/>
                    <a:gd name="connsiteX2" fmla="*/ 24011 w 466447"/>
                    <a:gd name="connsiteY2" fmla="*/ 484370 h 542554"/>
                    <a:gd name="connsiteX3" fmla="*/ 82195 w 466447"/>
                    <a:gd name="connsiteY3" fmla="*/ 542554 h 542554"/>
                    <a:gd name="connsiteX4" fmla="*/ 240242 w 466447"/>
                    <a:gd name="connsiteY4" fmla="*/ 542554 h 542554"/>
                    <a:gd name="connsiteX5" fmla="*/ 245951 w 466447"/>
                    <a:gd name="connsiteY5" fmla="*/ 542554 h 542554"/>
                    <a:gd name="connsiteX6" fmla="*/ 403998 w 466447"/>
                    <a:gd name="connsiteY6" fmla="*/ 542554 h 542554"/>
                    <a:gd name="connsiteX7" fmla="*/ 462182 w 466447"/>
                    <a:gd name="connsiteY7" fmla="*/ 484370 h 542554"/>
                    <a:gd name="connsiteX8" fmla="*/ 466447 w 466447"/>
                    <a:gd name="connsiteY8" fmla="*/ 0 h 542554"/>
                    <a:gd name="connsiteX0" fmla="*/ 3 w 464311"/>
                    <a:gd name="connsiteY0" fmla="*/ 11228 h 543622"/>
                    <a:gd name="connsiteX1" fmla="*/ 22950 w 464311"/>
                    <a:gd name="connsiteY1" fmla="*/ 55548 h 543622"/>
                    <a:gd name="connsiteX2" fmla="*/ 24011 w 464311"/>
                    <a:gd name="connsiteY2" fmla="*/ 485438 h 543622"/>
                    <a:gd name="connsiteX3" fmla="*/ 82195 w 464311"/>
                    <a:gd name="connsiteY3" fmla="*/ 543622 h 543622"/>
                    <a:gd name="connsiteX4" fmla="*/ 240242 w 464311"/>
                    <a:gd name="connsiteY4" fmla="*/ 543622 h 543622"/>
                    <a:gd name="connsiteX5" fmla="*/ 245951 w 464311"/>
                    <a:gd name="connsiteY5" fmla="*/ 543622 h 543622"/>
                    <a:gd name="connsiteX6" fmla="*/ 403998 w 464311"/>
                    <a:gd name="connsiteY6" fmla="*/ 543622 h 543622"/>
                    <a:gd name="connsiteX7" fmla="*/ 462182 w 464311"/>
                    <a:gd name="connsiteY7" fmla="*/ 485438 h 543622"/>
                    <a:gd name="connsiteX8" fmla="*/ 464311 w 464311"/>
                    <a:gd name="connsiteY8" fmla="*/ 0 h 54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4311" h="543622">
                      <a:moveTo>
                        <a:pt x="3" y="11228"/>
                      </a:moveTo>
                      <a:cubicBezTo>
                        <a:pt x="-351" y="26002"/>
                        <a:pt x="23304" y="40775"/>
                        <a:pt x="22950" y="55548"/>
                      </a:cubicBezTo>
                      <a:cubicBezTo>
                        <a:pt x="23304" y="198845"/>
                        <a:pt x="23657" y="342141"/>
                        <a:pt x="24011" y="485438"/>
                      </a:cubicBezTo>
                      <a:cubicBezTo>
                        <a:pt x="24011" y="517572"/>
                        <a:pt x="50061" y="543622"/>
                        <a:pt x="82195" y="543622"/>
                      </a:cubicBezTo>
                      <a:lnTo>
                        <a:pt x="240242" y="543622"/>
                      </a:lnTo>
                      <a:lnTo>
                        <a:pt x="245951" y="543622"/>
                      </a:lnTo>
                      <a:lnTo>
                        <a:pt x="403998" y="543622"/>
                      </a:lnTo>
                      <a:cubicBezTo>
                        <a:pt x="436132" y="543622"/>
                        <a:pt x="462182" y="517572"/>
                        <a:pt x="462182" y="485438"/>
                      </a:cubicBezTo>
                      <a:cubicBezTo>
                        <a:pt x="462536" y="342141"/>
                        <a:pt x="463957" y="143297"/>
                        <a:pt x="464311" y="0"/>
                      </a:cubicBezTo>
                    </a:path>
                  </a:pathLst>
                </a:custGeom>
                <a:noFill/>
                <a:ln w="50800" cap="rnd">
                  <a:solidFill>
                    <a:srgbClr val="002060"/>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350"/>
                </a:p>
              </p:txBody>
            </p:sp>
            <p:cxnSp>
              <p:nvCxnSpPr>
                <p:cNvPr id="10" name="Straight Connector 9">
                  <a:extLst>
                    <a:ext uri="{FF2B5EF4-FFF2-40B4-BE49-F238E27FC236}">
                      <a16:creationId xmlns:a16="http://schemas.microsoft.com/office/drawing/2014/main" id="{3AA0874B-6EA0-D2DF-1AA2-55B8877E7BAB}"/>
                    </a:ext>
                  </a:extLst>
                </p:cNvPr>
                <p:cNvCxnSpPr>
                  <a:cxnSpLocks/>
                </p:cNvCxnSpPr>
                <p:nvPr/>
              </p:nvCxnSpPr>
              <p:spPr>
                <a:xfrm flipH="1">
                  <a:off x="3629321" y="4066677"/>
                  <a:ext cx="93639" cy="0"/>
                </a:xfrm>
                <a:prstGeom prst="line">
                  <a:avLst/>
                </a:prstGeom>
                <a:ln w="38100" cap="rnd">
                  <a:solidFill>
                    <a:srgbClr val="002060">
                      <a:alpha val="51000"/>
                    </a:srgbClr>
                  </a:solidFill>
                  <a:roun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B7A419C-9B52-DD97-F809-8065DD429BAE}"/>
                    </a:ext>
                  </a:extLst>
                </p:cNvPr>
                <p:cNvCxnSpPr>
                  <a:cxnSpLocks/>
                </p:cNvCxnSpPr>
                <p:nvPr/>
              </p:nvCxnSpPr>
              <p:spPr>
                <a:xfrm flipH="1">
                  <a:off x="3629321" y="4397938"/>
                  <a:ext cx="93639" cy="0"/>
                </a:xfrm>
                <a:prstGeom prst="line">
                  <a:avLst/>
                </a:prstGeom>
                <a:ln w="38100" cap="rnd">
                  <a:solidFill>
                    <a:srgbClr val="002060">
                      <a:alpha val="51000"/>
                    </a:srgbClr>
                  </a:solidFill>
                  <a:roun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A5FFAF5-EF04-681E-60B0-8939ECFB9B21}"/>
                    </a:ext>
                  </a:extLst>
                </p:cNvPr>
                <p:cNvCxnSpPr>
                  <a:cxnSpLocks/>
                </p:cNvCxnSpPr>
                <p:nvPr/>
              </p:nvCxnSpPr>
              <p:spPr>
                <a:xfrm flipH="1">
                  <a:off x="3629321" y="4729198"/>
                  <a:ext cx="93639" cy="0"/>
                </a:xfrm>
                <a:prstGeom prst="line">
                  <a:avLst/>
                </a:prstGeom>
                <a:ln w="38100" cap="rnd">
                  <a:solidFill>
                    <a:srgbClr val="002060">
                      <a:alpha val="51000"/>
                    </a:srgbClr>
                  </a:solidFill>
                  <a:roun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F1B6660F-0B82-0FFE-78BC-80AB7F21B10E}"/>
                    </a:ext>
                  </a:extLst>
                </p:cNvPr>
                <p:cNvCxnSpPr>
                  <a:cxnSpLocks/>
                </p:cNvCxnSpPr>
                <p:nvPr/>
              </p:nvCxnSpPr>
              <p:spPr>
                <a:xfrm flipH="1">
                  <a:off x="3629321" y="5060459"/>
                  <a:ext cx="93639" cy="0"/>
                </a:xfrm>
                <a:prstGeom prst="line">
                  <a:avLst/>
                </a:prstGeom>
                <a:ln w="38100" cap="rnd">
                  <a:solidFill>
                    <a:srgbClr val="002060">
                      <a:alpha val="51000"/>
                    </a:srgbClr>
                  </a:solidFill>
                  <a:roun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B60877E-A724-7F42-4316-6A63694A99F1}"/>
                    </a:ext>
                  </a:extLst>
                </p:cNvPr>
                <p:cNvCxnSpPr>
                  <a:cxnSpLocks/>
                </p:cNvCxnSpPr>
                <p:nvPr/>
              </p:nvCxnSpPr>
              <p:spPr>
                <a:xfrm flipH="1">
                  <a:off x="3629321" y="5391720"/>
                  <a:ext cx="93639" cy="0"/>
                </a:xfrm>
                <a:prstGeom prst="line">
                  <a:avLst/>
                </a:prstGeom>
                <a:ln w="38100" cap="rnd">
                  <a:solidFill>
                    <a:srgbClr val="002060">
                      <a:alpha val="51000"/>
                    </a:srgbClr>
                  </a:solidFill>
                  <a:round/>
                </a:ln>
              </p:spPr>
              <p:style>
                <a:lnRef idx="1">
                  <a:schemeClr val="accent1"/>
                </a:lnRef>
                <a:fillRef idx="0">
                  <a:schemeClr val="accent1"/>
                </a:fillRef>
                <a:effectRef idx="0">
                  <a:schemeClr val="accent1"/>
                </a:effectRef>
                <a:fontRef idx="minor">
                  <a:schemeClr val="tx1"/>
                </a:fontRef>
              </p:style>
            </p:cxnSp>
          </p:grpSp>
        </p:grpSp>
        <p:sp>
          <p:nvSpPr>
            <p:cNvPr id="6" name="!!Step1b">
              <a:extLst>
                <a:ext uri="{FF2B5EF4-FFF2-40B4-BE49-F238E27FC236}">
                  <a16:creationId xmlns:a16="http://schemas.microsoft.com/office/drawing/2014/main" id="{B4558EB6-1AAC-02A4-1210-FAA3182C5D60}"/>
                </a:ext>
              </a:extLst>
            </p:cNvPr>
            <p:cNvSpPr txBox="1"/>
            <p:nvPr/>
          </p:nvSpPr>
          <p:spPr>
            <a:xfrm>
              <a:off x="2235527" y="4586354"/>
              <a:ext cx="2627009" cy="943848"/>
            </a:xfrm>
            <a:prstGeom prst="rect">
              <a:avLst/>
            </a:prstGeom>
            <a:noFill/>
          </p:spPr>
          <p:txBody>
            <a:bodyPr wrap="square" rtlCol="0">
              <a:spAutoFit/>
            </a:bodyPr>
            <a:lstStyle/>
            <a:p>
              <a:pPr algn="ctr"/>
              <a:r>
                <a:rPr lang="vi-VN" sz="2000" dirty="0">
                  <a:solidFill>
                    <a:srgbClr val="0070C0"/>
                  </a:solidFill>
                  <a:effectLst/>
                  <a:latin typeface="Times New Roman" panose="02020603050405020304" pitchFamily="18" charset="0"/>
                  <a:ea typeface="Courier New" panose="02070309020205020404" pitchFamily="49" charset="0"/>
                  <a:cs typeface="Times New Roman" panose="02020603050405020304" pitchFamily="18" charset="0"/>
                </a:rPr>
                <a:t>Dung dịch sulfuric acid đặc</a:t>
              </a:r>
              <a:endParaRPr lang="en-US" sz="1600" dirty="0">
                <a:solidFill>
                  <a:srgbClr val="0070C0"/>
                </a:solidFill>
                <a:latin typeface="Times New Roman" panose="02020603050405020304" pitchFamily="18" charset="0"/>
                <a:cs typeface="Times New Roman" panose="02020603050405020304" pitchFamily="18" charset="0"/>
              </a:endParaRPr>
            </a:p>
          </p:txBody>
        </p:sp>
      </p:grpSp>
      <p:grpSp>
        <p:nvGrpSpPr>
          <p:cNvPr id="17" name="Group 16">
            <a:extLst>
              <a:ext uri="{FF2B5EF4-FFF2-40B4-BE49-F238E27FC236}">
                <a16:creationId xmlns:a16="http://schemas.microsoft.com/office/drawing/2014/main" id="{1759B76C-DD7F-DA3E-121E-BDB7E818E1C4}"/>
              </a:ext>
            </a:extLst>
          </p:cNvPr>
          <p:cNvGrpSpPr/>
          <p:nvPr/>
        </p:nvGrpSpPr>
        <p:grpSpPr>
          <a:xfrm>
            <a:off x="1500516" y="558008"/>
            <a:ext cx="1681919" cy="618463"/>
            <a:chOff x="4889828" y="3165500"/>
            <a:chExt cx="2116345" cy="824617"/>
          </a:xfrm>
        </p:grpSpPr>
        <p:sp>
          <p:nvSpPr>
            <p:cNvPr id="18" name="Rectangle: Rounded Corners 17">
              <a:extLst>
                <a:ext uri="{FF2B5EF4-FFF2-40B4-BE49-F238E27FC236}">
                  <a16:creationId xmlns:a16="http://schemas.microsoft.com/office/drawing/2014/main" id="{C8B8D409-8885-4D89-9B92-0A3DEC18CCCD}"/>
                </a:ext>
              </a:extLst>
            </p:cNvPr>
            <p:cNvSpPr/>
            <p:nvPr/>
          </p:nvSpPr>
          <p:spPr>
            <a:xfrm>
              <a:off x="4912155" y="3165500"/>
              <a:ext cx="2094018" cy="824617"/>
            </a:xfrm>
            <a:prstGeom prst="roundRect">
              <a:avLst>
                <a:gd name="adj" fmla="val 9350"/>
              </a:avLst>
            </a:prstGeom>
            <a:solidFill>
              <a:srgbClr val="E76F5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19" name="TextBox 18">
              <a:extLst>
                <a:ext uri="{FF2B5EF4-FFF2-40B4-BE49-F238E27FC236}">
                  <a16:creationId xmlns:a16="http://schemas.microsoft.com/office/drawing/2014/main" id="{FEC48656-6AB5-C915-EA08-3A56E21DC31A}"/>
                </a:ext>
              </a:extLst>
            </p:cNvPr>
            <p:cNvSpPr txBox="1"/>
            <p:nvPr/>
          </p:nvSpPr>
          <p:spPr>
            <a:xfrm>
              <a:off x="4889828" y="3254643"/>
              <a:ext cx="2116345" cy="677108"/>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7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Lưu</a:t>
              </a:r>
              <a:r>
                <a:rPr lang="en-US" sz="27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ý</a:t>
              </a:r>
            </a:p>
          </p:txBody>
        </p:sp>
      </p:grpSp>
      <p:sp>
        <p:nvSpPr>
          <p:cNvPr id="20" name="Oval 19">
            <a:extLst>
              <a:ext uri="{FF2B5EF4-FFF2-40B4-BE49-F238E27FC236}">
                <a16:creationId xmlns:a16="http://schemas.microsoft.com/office/drawing/2014/main" id="{D8EE8338-C65E-16A8-186B-CB12E157C063}"/>
              </a:ext>
            </a:extLst>
          </p:cNvPr>
          <p:cNvSpPr/>
          <p:nvPr/>
        </p:nvSpPr>
        <p:spPr>
          <a:xfrm>
            <a:off x="983562" y="497399"/>
            <a:ext cx="739679" cy="739679"/>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21" name="Graphic 20">
            <a:extLst>
              <a:ext uri="{FF2B5EF4-FFF2-40B4-BE49-F238E27FC236}">
                <a16:creationId xmlns:a16="http://schemas.microsoft.com/office/drawing/2014/main" id="{0A5FFC3B-4383-0AB3-ACFD-533C02343D1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63849" y="572030"/>
            <a:ext cx="537583" cy="537583"/>
          </a:xfrm>
          <a:prstGeom prst="rect">
            <a:avLst/>
          </a:prstGeom>
        </p:spPr>
      </p:pic>
      <p:pic>
        <p:nvPicPr>
          <p:cNvPr id="22" name="Picture 21">
            <a:extLst>
              <a:ext uri="{FF2B5EF4-FFF2-40B4-BE49-F238E27FC236}">
                <a16:creationId xmlns:a16="http://schemas.microsoft.com/office/drawing/2014/main" id="{B66B7F71-8978-DA76-9AE3-32AA523AC595}"/>
              </a:ext>
            </a:extLst>
          </p:cNvPr>
          <p:cNvPicPr>
            <a:picLocks noChangeAspect="1"/>
          </p:cNvPicPr>
          <p:nvPr/>
        </p:nvPicPr>
        <p:blipFill>
          <a:blip r:embed="rId4"/>
          <a:stretch>
            <a:fillRect/>
          </a:stretch>
        </p:blipFill>
        <p:spPr>
          <a:xfrm rot="17665228">
            <a:off x="2285428" y="842782"/>
            <a:ext cx="2133600" cy="2143125"/>
          </a:xfrm>
          <a:prstGeom prst="rect">
            <a:avLst/>
          </a:prstGeom>
        </p:spPr>
      </p:pic>
      <p:sp>
        <p:nvSpPr>
          <p:cNvPr id="23" name="TextBox 22">
            <a:extLst>
              <a:ext uri="{FF2B5EF4-FFF2-40B4-BE49-F238E27FC236}">
                <a16:creationId xmlns:a16="http://schemas.microsoft.com/office/drawing/2014/main" id="{D48AC835-EB1A-E18C-FDE9-DD41BC930528}"/>
              </a:ext>
            </a:extLst>
          </p:cNvPr>
          <p:cNvSpPr txBox="1"/>
          <p:nvPr/>
        </p:nvSpPr>
        <p:spPr>
          <a:xfrm>
            <a:off x="3810060" y="881302"/>
            <a:ext cx="1400233" cy="400110"/>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pPr algn="ctr"/>
            <a:r>
              <a:rPr lang="en-US" sz="2000" dirty="0" err="1">
                <a:latin typeface="Times New Roman" panose="02020603050405020304" pitchFamily="18" charset="0"/>
                <a:cs typeface="Times New Roman" panose="02020603050405020304" pitchFamily="18" charset="0"/>
              </a:rPr>
              <a:t>Nước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cất</a:t>
            </a:r>
            <a:endParaRPr lang="en-US" sz="2000" dirty="0">
              <a:latin typeface="Times New Roman" panose="02020603050405020304" pitchFamily="18" charset="0"/>
              <a:cs typeface="Times New Roman" panose="02020603050405020304" pitchFamily="18" charset="0"/>
            </a:endParaRPr>
          </a:p>
        </p:txBody>
      </p:sp>
      <p:cxnSp>
        <p:nvCxnSpPr>
          <p:cNvPr id="24" name="Straight Arrow Connector 23">
            <a:extLst>
              <a:ext uri="{FF2B5EF4-FFF2-40B4-BE49-F238E27FC236}">
                <a16:creationId xmlns:a16="http://schemas.microsoft.com/office/drawing/2014/main" id="{C97FBCA3-240E-4B83-BDB4-ACED96D90123}"/>
              </a:ext>
            </a:extLst>
          </p:cNvPr>
          <p:cNvCxnSpPr>
            <a:stCxn id="23" idx="2"/>
          </p:cNvCxnSpPr>
          <p:nvPr/>
        </p:nvCxnSpPr>
        <p:spPr>
          <a:xfrm flipH="1">
            <a:off x="3810060" y="1281412"/>
            <a:ext cx="700117" cy="515135"/>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5" name="Teardrop 24">
            <a:extLst>
              <a:ext uri="{FF2B5EF4-FFF2-40B4-BE49-F238E27FC236}">
                <a16:creationId xmlns:a16="http://schemas.microsoft.com/office/drawing/2014/main" id="{D991CA53-5EBD-F09B-510D-DE3DA2453358}"/>
              </a:ext>
            </a:extLst>
          </p:cNvPr>
          <p:cNvSpPr/>
          <p:nvPr/>
        </p:nvSpPr>
        <p:spPr>
          <a:xfrm rot="20172539">
            <a:off x="2367705" y="1994217"/>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ardrop 25">
            <a:extLst>
              <a:ext uri="{FF2B5EF4-FFF2-40B4-BE49-F238E27FC236}">
                <a16:creationId xmlns:a16="http://schemas.microsoft.com/office/drawing/2014/main" id="{F4D69245-4973-9ECC-03E3-30111A84C6AA}"/>
              </a:ext>
            </a:extLst>
          </p:cNvPr>
          <p:cNvSpPr/>
          <p:nvPr/>
        </p:nvSpPr>
        <p:spPr>
          <a:xfrm rot="20172539">
            <a:off x="2280687" y="2198496"/>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ardrop 26">
            <a:extLst>
              <a:ext uri="{FF2B5EF4-FFF2-40B4-BE49-F238E27FC236}">
                <a16:creationId xmlns:a16="http://schemas.microsoft.com/office/drawing/2014/main" id="{9EE44AAB-388C-B9E2-F32C-CD76FA2E4190}"/>
              </a:ext>
            </a:extLst>
          </p:cNvPr>
          <p:cNvSpPr/>
          <p:nvPr/>
        </p:nvSpPr>
        <p:spPr>
          <a:xfrm rot="20172539">
            <a:off x="2193669" y="2406270"/>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Multiplication Sign 27">
            <a:extLst>
              <a:ext uri="{FF2B5EF4-FFF2-40B4-BE49-F238E27FC236}">
                <a16:creationId xmlns:a16="http://schemas.microsoft.com/office/drawing/2014/main" id="{9B9B0692-FCD2-603A-3271-1E3CE81E0838}"/>
              </a:ext>
            </a:extLst>
          </p:cNvPr>
          <p:cNvSpPr/>
          <p:nvPr/>
        </p:nvSpPr>
        <p:spPr>
          <a:xfrm>
            <a:off x="839227" y="2024054"/>
            <a:ext cx="2833488" cy="1991679"/>
          </a:xfrm>
          <a:prstGeom prst="mathMultiply">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67D55A07-925E-32BF-8B4A-094B111A3776}"/>
              </a:ext>
            </a:extLst>
          </p:cNvPr>
          <p:cNvGrpSpPr/>
          <p:nvPr/>
        </p:nvGrpSpPr>
        <p:grpSpPr>
          <a:xfrm>
            <a:off x="4931447" y="2457507"/>
            <a:ext cx="1970257" cy="1699374"/>
            <a:chOff x="2235527" y="2854001"/>
            <a:chExt cx="2627009" cy="2265833"/>
          </a:xfrm>
        </p:grpSpPr>
        <p:grpSp>
          <p:nvGrpSpPr>
            <p:cNvPr id="30" name="Group 29">
              <a:extLst>
                <a:ext uri="{FF2B5EF4-FFF2-40B4-BE49-F238E27FC236}">
                  <a16:creationId xmlns:a16="http://schemas.microsoft.com/office/drawing/2014/main" id="{4DA75725-4E70-1949-9CBD-20D194BACFD9}"/>
                </a:ext>
              </a:extLst>
            </p:cNvPr>
            <p:cNvGrpSpPr/>
            <p:nvPr/>
          </p:nvGrpSpPr>
          <p:grpSpPr>
            <a:xfrm>
              <a:off x="2832809" y="2854001"/>
              <a:ext cx="1432446" cy="1677130"/>
              <a:chOff x="3578882" y="2921880"/>
              <a:chExt cx="1432446" cy="1677130"/>
            </a:xfrm>
          </p:grpSpPr>
          <p:sp>
            <p:nvSpPr>
              <p:cNvPr id="32" name="Freeform: Shape 31">
                <a:extLst>
                  <a:ext uri="{FF2B5EF4-FFF2-40B4-BE49-F238E27FC236}">
                    <a16:creationId xmlns:a16="http://schemas.microsoft.com/office/drawing/2014/main" id="{77484974-D78F-9506-28C3-C3F8051BFBF3}"/>
                  </a:ext>
                </a:extLst>
              </p:cNvPr>
              <p:cNvSpPr/>
              <p:nvPr/>
            </p:nvSpPr>
            <p:spPr>
              <a:xfrm>
                <a:off x="3582766" y="3426614"/>
                <a:ext cx="1358579" cy="1172396"/>
              </a:xfrm>
              <a:custGeom>
                <a:avLst/>
                <a:gdLst>
                  <a:gd name="connsiteX0" fmla="*/ 270728 w 1358579"/>
                  <a:gd name="connsiteY0" fmla="*/ 5 h 1172396"/>
                  <a:gd name="connsiteX1" fmla="*/ 525389 w 1358579"/>
                  <a:gd name="connsiteY1" fmla="*/ 2386 h 1172396"/>
                  <a:gd name="connsiteX2" fmla="*/ 1211189 w 1358579"/>
                  <a:gd name="connsiteY2" fmla="*/ 87053 h 1172396"/>
                  <a:gd name="connsiteX3" fmla="*/ 1297352 w 1358579"/>
                  <a:gd name="connsiteY3" fmla="*/ 82687 h 1172396"/>
                  <a:gd name="connsiteX4" fmla="*/ 1358579 w 1358579"/>
                  <a:gd name="connsiteY4" fmla="*/ 72560 h 1172396"/>
                  <a:gd name="connsiteX5" fmla="*/ 1356308 w 1358579"/>
                  <a:gd name="connsiteY5" fmla="*/ 992893 h 1172396"/>
                  <a:gd name="connsiteX6" fmla="*/ 1176804 w 1358579"/>
                  <a:gd name="connsiteY6" fmla="*/ 1172396 h 1172396"/>
                  <a:gd name="connsiteX7" fmla="*/ 689214 w 1358579"/>
                  <a:gd name="connsiteY7" fmla="*/ 1172396 h 1172396"/>
                  <a:gd name="connsiteX8" fmla="*/ 671601 w 1358579"/>
                  <a:gd name="connsiteY8" fmla="*/ 1172396 h 1172396"/>
                  <a:gd name="connsiteX9" fmla="*/ 184010 w 1358579"/>
                  <a:gd name="connsiteY9" fmla="*/ 1172396 h 1172396"/>
                  <a:gd name="connsiteX10" fmla="*/ 4506 w 1358579"/>
                  <a:gd name="connsiteY10" fmla="*/ 992893 h 1172396"/>
                  <a:gd name="connsiteX11" fmla="*/ 208 w 1358579"/>
                  <a:gd name="connsiteY11" fmla="*/ 46835 h 1172396"/>
                  <a:gd name="connsiteX12" fmla="*/ 0 w 1358579"/>
                  <a:gd name="connsiteY12" fmla="*/ 3934 h 1172396"/>
                  <a:gd name="connsiteX13" fmla="*/ 124397 w 1358579"/>
                  <a:gd name="connsiteY13" fmla="*/ 1097 h 1172396"/>
                  <a:gd name="connsiteX14" fmla="*/ 270728 w 1358579"/>
                  <a:gd name="connsiteY14" fmla="*/ 5 h 117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8579" h="1172396">
                    <a:moveTo>
                      <a:pt x="270728" y="5"/>
                    </a:moveTo>
                    <a:cubicBezTo>
                      <a:pt x="365669" y="-83"/>
                      <a:pt x="453776" y="975"/>
                      <a:pt x="525389" y="2386"/>
                    </a:cubicBezTo>
                    <a:cubicBezTo>
                      <a:pt x="811844" y="8030"/>
                      <a:pt x="989645" y="79998"/>
                      <a:pt x="1211189" y="87053"/>
                    </a:cubicBezTo>
                    <a:cubicBezTo>
                      <a:pt x="1238882" y="87935"/>
                      <a:pt x="1267766" y="86193"/>
                      <a:pt x="1297352" y="82687"/>
                    </a:cubicBezTo>
                    <a:lnTo>
                      <a:pt x="1358579" y="72560"/>
                    </a:lnTo>
                    <a:lnTo>
                      <a:pt x="1356308" y="992893"/>
                    </a:lnTo>
                    <a:cubicBezTo>
                      <a:pt x="1356308" y="1092029"/>
                      <a:pt x="1275941" y="1172396"/>
                      <a:pt x="1176804" y="1172396"/>
                    </a:cubicBezTo>
                    <a:lnTo>
                      <a:pt x="689214" y="1172396"/>
                    </a:lnTo>
                    <a:lnTo>
                      <a:pt x="671601" y="1172396"/>
                    </a:lnTo>
                    <a:lnTo>
                      <a:pt x="184010" y="1172396"/>
                    </a:lnTo>
                    <a:cubicBezTo>
                      <a:pt x="84873" y="1172396"/>
                      <a:pt x="4506" y="1092029"/>
                      <a:pt x="4506" y="992893"/>
                    </a:cubicBezTo>
                    <a:cubicBezTo>
                      <a:pt x="3824" y="716589"/>
                      <a:pt x="1855" y="373344"/>
                      <a:pt x="208" y="46835"/>
                    </a:cubicBezTo>
                    <a:lnTo>
                      <a:pt x="0" y="3934"/>
                    </a:lnTo>
                    <a:lnTo>
                      <a:pt x="124397" y="1097"/>
                    </a:lnTo>
                    <a:cubicBezTo>
                      <a:pt x="174078" y="380"/>
                      <a:pt x="223257" y="49"/>
                      <a:pt x="270728" y="5"/>
                    </a:cubicBezTo>
                    <a:close/>
                  </a:path>
                </a:pathLst>
              </a:custGeom>
              <a:gradFill>
                <a:gsLst>
                  <a:gs pos="0">
                    <a:schemeClr val="accent1">
                      <a:lumMod val="20000"/>
                      <a:lumOff val="80000"/>
                    </a:schemeClr>
                  </a:gs>
                  <a:gs pos="100000">
                    <a:schemeClr val="accent1">
                      <a:lumMod val="60000"/>
                      <a:lumOff val="40000"/>
                    </a:schemeClr>
                  </a:gs>
                </a:gsLst>
                <a:lin ang="5400000" scaled="1"/>
              </a:gradFill>
              <a:ln>
                <a:solidFill>
                  <a:schemeClr val="tx2"/>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050"/>
              </a:p>
            </p:txBody>
          </p:sp>
          <p:grpSp>
            <p:nvGrpSpPr>
              <p:cNvPr id="33" name="!!CocThuyTinh">
                <a:extLst>
                  <a:ext uri="{FF2B5EF4-FFF2-40B4-BE49-F238E27FC236}">
                    <a16:creationId xmlns:a16="http://schemas.microsoft.com/office/drawing/2014/main" id="{A2C61D83-8D18-6483-6DDF-3C1AF93D789C}"/>
                  </a:ext>
                </a:extLst>
              </p:cNvPr>
              <p:cNvGrpSpPr/>
              <p:nvPr/>
            </p:nvGrpSpPr>
            <p:grpSpPr>
              <a:xfrm>
                <a:off x="3578882" y="2921880"/>
                <a:ext cx="1432446" cy="1677130"/>
                <a:chOff x="3543300" y="3878556"/>
                <a:chExt cx="1525116" cy="1785629"/>
              </a:xfrm>
            </p:grpSpPr>
            <p:sp>
              <p:nvSpPr>
                <p:cNvPr id="34" name="Freeform: Shape 33">
                  <a:extLst>
                    <a:ext uri="{FF2B5EF4-FFF2-40B4-BE49-F238E27FC236}">
                      <a16:creationId xmlns:a16="http://schemas.microsoft.com/office/drawing/2014/main" id="{70E5FEF1-1927-9E55-1CC0-DDD78735060A}"/>
                    </a:ext>
                  </a:extLst>
                </p:cNvPr>
                <p:cNvSpPr/>
                <p:nvPr/>
              </p:nvSpPr>
              <p:spPr>
                <a:xfrm flipH="1">
                  <a:off x="3543300" y="3878556"/>
                  <a:ext cx="1525116" cy="1785629"/>
                </a:xfrm>
                <a:custGeom>
                  <a:avLst/>
                  <a:gdLst>
                    <a:gd name="connsiteX0" fmla="*/ 240242 w 486193"/>
                    <a:gd name="connsiteY0" fmla="*/ 0 h 532394"/>
                    <a:gd name="connsiteX1" fmla="*/ 3 w 486193"/>
                    <a:gd name="connsiteY1" fmla="*/ 0 h 532394"/>
                    <a:gd name="connsiteX2" fmla="*/ 22950 w 486193"/>
                    <a:gd name="connsiteY2" fmla="*/ 44320 h 532394"/>
                    <a:gd name="connsiteX3" fmla="*/ 24011 w 486193"/>
                    <a:gd name="connsiteY3" fmla="*/ 474210 h 532394"/>
                    <a:gd name="connsiteX4" fmla="*/ 82195 w 486193"/>
                    <a:gd name="connsiteY4" fmla="*/ 532394 h 532394"/>
                    <a:gd name="connsiteX5" fmla="*/ 240242 w 486193"/>
                    <a:gd name="connsiteY5" fmla="*/ 532394 h 532394"/>
                    <a:gd name="connsiteX6" fmla="*/ 486190 w 486193"/>
                    <a:gd name="connsiteY6" fmla="*/ 0 h 532394"/>
                    <a:gd name="connsiteX7" fmla="*/ 245951 w 486193"/>
                    <a:gd name="connsiteY7" fmla="*/ 0 h 532394"/>
                    <a:gd name="connsiteX8" fmla="*/ 245951 w 486193"/>
                    <a:gd name="connsiteY8" fmla="*/ 532394 h 532394"/>
                    <a:gd name="connsiteX9" fmla="*/ 403998 w 486193"/>
                    <a:gd name="connsiteY9" fmla="*/ 532394 h 532394"/>
                    <a:gd name="connsiteX10" fmla="*/ 462182 w 486193"/>
                    <a:gd name="connsiteY10" fmla="*/ 474210 h 532394"/>
                    <a:gd name="connsiteX11" fmla="*/ 463243 w 486193"/>
                    <a:gd name="connsiteY11" fmla="*/ 44320 h 532394"/>
                    <a:gd name="connsiteX12" fmla="*/ 486190 w 486193"/>
                    <a:gd name="connsiteY12" fmla="*/ 0 h 532394"/>
                    <a:gd name="connsiteX0" fmla="*/ 245951 w 486193"/>
                    <a:gd name="connsiteY0" fmla="*/ 0 h 532394"/>
                    <a:gd name="connsiteX1" fmla="*/ 245951 w 486193"/>
                    <a:gd name="connsiteY1" fmla="*/ 532394 h 532394"/>
                    <a:gd name="connsiteX2" fmla="*/ 403998 w 486193"/>
                    <a:gd name="connsiteY2" fmla="*/ 532394 h 532394"/>
                    <a:gd name="connsiteX3" fmla="*/ 462182 w 486193"/>
                    <a:gd name="connsiteY3" fmla="*/ 474210 h 532394"/>
                    <a:gd name="connsiteX4" fmla="*/ 463243 w 486193"/>
                    <a:gd name="connsiteY4" fmla="*/ 44320 h 532394"/>
                    <a:gd name="connsiteX5" fmla="*/ 486190 w 486193"/>
                    <a:gd name="connsiteY5" fmla="*/ 0 h 532394"/>
                    <a:gd name="connsiteX6" fmla="*/ 3 w 486193"/>
                    <a:gd name="connsiteY6" fmla="*/ 0 h 532394"/>
                    <a:gd name="connsiteX7" fmla="*/ 22950 w 486193"/>
                    <a:gd name="connsiteY7" fmla="*/ 44320 h 532394"/>
                    <a:gd name="connsiteX8" fmla="*/ 24011 w 486193"/>
                    <a:gd name="connsiteY8" fmla="*/ 474210 h 532394"/>
                    <a:gd name="connsiteX9" fmla="*/ 82195 w 486193"/>
                    <a:gd name="connsiteY9" fmla="*/ 532394 h 532394"/>
                    <a:gd name="connsiteX10" fmla="*/ 240242 w 486193"/>
                    <a:gd name="connsiteY10" fmla="*/ 532394 h 532394"/>
                    <a:gd name="connsiteX11" fmla="*/ 240242 w 486193"/>
                    <a:gd name="connsiteY11" fmla="*/ 0 h 532394"/>
                    <a:gd name="connsiteX12" fmla="*/ 486190 w 486193"/>
                    <a:gd name="connsiteY12" fmla="*/ 0 h 532394"/>
                    <a:gd name="connsiteX13" fmla="*/ 337391 w 486193"/>
                    <a:gd name="connsiteY13" fmla="*/ 91440 h 532394"/>
                    <a:gd name="connsiteX0" fmla="*/ 245951 w 486193"/>
                    <a:gd name="connsiteY0" fmla="*/ 0 h 532394"/>
                    <a:gd name="connsiteX1" fmla="*/ 245951 w 486193"/>
                    <a:gd name="connsiteY1" fmla="*/ 532394 h 532394"/>
                    <a:gd name="connsiteX2" fmla="*/ 403998 w 486193"/>
                    <a:gd name="connsiteY2" fmla="*/ 532394 h 532394"/>
                    <a:gd name="connsiteX3" fmla="*/ 462182 w 486193"/>
                    <a:gd name="connsiteY3" fmla="*/ 474210 h 532394"/>
                    <a:gd name="connsiteX4" fmla="*/ 463243 w 486193"/>
                    <a:gd name="connsiteY4" fmla="*/ 44320 h 532394"/>
                    <a:gd name="connsiteX5" fmla="*/ 486190 w 486193"/>
                    <a:gd name="connsiteY5" fmla="*/ 0 h 532394"/>
                    <a:gd name="connsiteX6" fmla="*/ 3 w 486193"/>
                    <a:gd name="connsiteY6" fmla="*/ 0 h 532394"/>
                    <a:gd name="connsiteX7" fmla="*/ 22950 w 486193"/>
                    <a:gd name="connsiteY7" fmla="*/ 44320 h 532394"/>
                    <a:gd name="connsiteX8" fmla="*/ 24011 w 486193"/>
                    <a:gd name="connsiteY8" fmla="*/ 474210 h 532394"/>
                    <a:gd name="connsiteX9" fmla="*/ 82195 w 486193"/>
                    <a:gd name="connsiteY9" fmla="*/ 532394 h 532394"/>
                    <a:gd name="connsiteX10" fmla="*/ 240242 w 486193"/>
                    <a:gd name="connsiteY10" fmla="*/ 532394 h 532394"/>
                    <a:gd name="connsiteX11" fmla="*/ 240242 w 486193"/>
                    <a:gd name="connsiteY11" fmla="*/ 0 h 532394"/>
                    <a:gd name="connsiteX12" fmla="*/ 245951 w 486193"/>
                    <a:gd name="connsiteY12" fmla="*/ 0 h 532394"/>
                    <a:gd name="connsiteX0" fmla="*/ 240242 w 486193"/>
                    <a:gd name="connsiteY0" fmla="*/ 0 h 532394"/>
                    <a:gd name="connsiteX1" fmla="*/ 245951 w 486193"/>
                    <a:gd name="connsiteY1" fmla="*/ 532394 h 532394"/>
                    <a:gd name="connsiteX2" fmla="*/ 403998 w 486193"/>
                    <a:gd name="connsiteY2" fmla="*/ 532394 h 532394"/>
                    <a:gd name="connsiteX3" fmla="*/ 462182 w 486193"/>
                    <a:gd name="connsiteY3" fmla="*/ 474210 h 532394"/>
                    <a:gd name="connsiteX4" fmla="*/ 463243 w 486193"/>
                    <a:gd name="connsiteY4" fmla="*/ 44320 h 532394"/>
                    <a:gd name="connsiteX5" fmla="*/ 486190 w 486193"/>
                    <a:gd name="connsiteY5" fmla="*/ 0 h 532394"/>
                    <a:gd name="connsiteX6" fmla="*/ 3 w 486193"/>
                    <a:gd name="connsiteY6" fmla="*/ 0 h 532394"/>
                    <a:gd name="connsiteX7" fmla="*/ 22950 w 486193"/>
                    <a:gd name="connsiteY7" fmla="*/ 44320 h 532394"/>
                    <a:gd name="connsiteX8" fmla="*/ 24011 w 486193"/>
                    <a:gd name="connsiteY8" fmla="*/ 474210 h 532394"/>
                    <a:gd name="connsiteX9" fmla="*/ 82195 w 486193"/>
                    <a:gd name="connsiteY9" fmla="*/ 532394 h 532394"/>
                    <a:gd name="connsiteX10" fmla="*/ 240242 w 486193"/>
                    <a:gd name="connsiteY10" fmla="*/ 532394 h 532394"/>
                    <a:gd name="connsiteX11" fmla="*/ 240242 w 486193"/>
                    <a:gd name="connsiteY11" fmla="*/ 0 h 532394"/>
                    <a:gd name="connsiteX0" fmla="*/ 240242 w 486193"/>
                    <a:gd name="connsiteY0" fmla="*/ 532394 h 532394"/>
                    <a:gd name="connsiteX1" fmla="*/ 245951 w 486193"/>
                    <a:gd name="connsiteY1" fmla="*/ 532394 h 532394"/>
                    <a:gd name="connsiteX2" fmla="*/ 403998 w 486193"/>
                    <a:gd name="connsiteY2" fmla="*/ 532394 h 532394"/>
                    <a:gd name="connsiteX3" fmla="*/ 462182 w 486193"/>
                    <a:gd name="connsiteY3" fmla="*/ 474210 h 532394"/>
                    <a:gd name="connsiteX4" fmla="*/ 463243 w 486193"/>
                    <a:gd name="connsiteY4" fmla="*/ 44320 h 532394"/>
                    <a:gd name="connsiteX5" fmla="*/ 486190 w 486193"/>
                    <a:gd name="connsiteY5" fmla="*/ 0 h 532394"/>
                    <a:gd name="connsiteX6" fmla="*/ 3 w 486193"/>
                    <a:gd name="connsiteY6" fmla="*/ 0 h 532394"/>
                    <a:gd name="connsiteX7" fmla="*/ 22950 w 486193"/>
                    <a:gd name="connsiteY7" fmla="*/ 44320 h 532394"/>
                    <a:gd name="connsiteX8" fmla="*/ 24011 w 486193"/>
                    <a:gd name="connsiteY8" fmla="*/ 474210 h 532394"/>
                    <a:gd name="connsiteX9" fmla="*/ 82195 w 486193"/>
                    <a:gd name="connsiteY9" fmla="*/ 532394 h 532394"/>
                    <a:gd name="connsiteX10" fmla="*/ 240242 w 486193"/>
                    <a:gd name="connsiteY10" fmla="*/ 532394 h 532394"/>
                    <a:gd name="connsiteX0" fmla="*/ 3 w 486193"/>
                    <a:gd name="connsiteY0" fmla="*/ 0 h 532394"/>
                    <a:gd name="connsiteX1" fmla="*/ 22950 w 486193"/>
                    <a:gd name="connsiteY1" fmla="*/ 44320 h 532394"/>
                    <a:gd name="connsiteX2" fmla="*/ 24011 w 486193"/>
                    <a:gd name="connsiteY2" fmla="*/ 474210 h 532394"/>
                    <a:gd name="connsiteX3" fmla="*/ 82195 w 486193"/>
                    <a:gd name="connsiteY3" fmla="*/ 532394 h 532394"/>
                    <a:gd name="connsiteX4" fmla="*/ 240242 w 486193"/>
                    <a:gd name="connsiteY4" fmla="*/ 532394 h 532394"/>
                    <a:gd name="connsiteX5" fmla="*/ 245951 w 486193"/>
                    <a:gd name="connsiteY5" fmla="*/ 532394 h 532394"/>
                    <a:gd name="connsiteX6" fmla="*/ 403998 w 486193"/>
                    <a:gd name="connsiteY6" fmla="*/ 532394 h 532394"/>
                    <a:gd name="connsiteX7" fmla="*/ 462182 w 486193"/>
                    <a:gd name="connsiteY7" fmla="*/ 474210 h 532394"/>
                    <a:gd name="connsiteX8" fmla="*/ 463243 w 486193"/>
                    <a:gd name="connsiteY8" fmla="*/ 44320 h 532394"/>
                    <a:gd name="connsiteX9" fmla="*/ 486190 w 486193"/>
                    <a:gd name="connsiteY9" fmla="*/ 0 h 532394"/>
                    <a:gd name="connsiteX10" fmla="*/ 91443 w 486193"/>
                    <a:gd name="connsiteY10" fmla="*/ 91440 h 532394"/>
                    <a:gd name="connsiteX0" fmla="*/ 3 w 486193"/>
                    <a:gd name="connsiteY0" fmla="*/ 0 h 532394"/>
                    <a:gd name="connsiteX1" fmla="*/ 22950 w 486193"/>
                    <a:gd name="connsiteY1" fmla="*/ 44320 h 532394"/>
                    <a:gd name="connsiteX2" fmla="*/ 24011 w 486193"/>
                    <a:gd name="connsiteY2" fmla="*/ 474210 h 532394"/>
                    <a:gd name="connsiteX3" fmla="*/ 82195 w 486193"/>
                    <a:gd name="connsiteY3" fmla="*/ 532394 h 532394"/>
                    <a:gd name="connsiteX4" fmla="*/ 240242 w 486193"/>
                    <a:gd name="connsiteY4" fmla="*/ 532394 h 532394"/>
                    <a:gd name="connsiteX5" fmla="*/ 245951 w 486193"/>
                    <a:gd name="connsiteY5" fmla="*/ 532394 h 532394"/>
                    <a:gd name="connsiteX6" fmla="*/ 403998 w 486193"/>
                    <a:gd name="connsiteY6" fmla="*/ 532394 h 532394"/>
                    <a:gd name="connsiteX7" fmla="*/ 462182 w 486193"/>
                    <a:gd name="connsiteY7" fmla="*/ 474210 h 532394"/>
                    <a:gd name="connsiteX8" fmla="*/ 463243 w 486193"/>
                    <a:gd name="connsiteY8" fmla="*/ 44320 h 532394"/>
                    <a:gd name="connsiteX9" fmla="*/ 486190 w 486193"/>
                    <a:gd name="connsiteY9" fmla="*/ 0 h 532394"/>
                    <a:gd name="connsiteX0" fmla="*/ 3 w 463243"/>
                    <a:gd name="connsiteY0" fmla="*/ 0 h 532394"/>
                    <a:gd name="connsiteX1" fmla="*/ 22950 w 463243"/>
                    <a:gd name="connsiteY1" fmla="*/ 44320 h 532394"/>
                    <a:gd name="connsiteX2" fmla="*/ 24011 w 463243"/>
                    <a:gd name="connsiteY2" fmla="*/ 474210 h 532394"/>
                    <a:gd name="connsiteX3" fmla="*/ 82195 w 463243"/>
                    <a:gd name="connsiteY3" fmla="*/ 532394 h 532394"/>
                    <a:gd name="connsiteX4" fmla="*/ 240242 w 463243"/>
                    <a:gd name="connsiteY4" fmla="*/ 532394 h 532394"/>
                    <a:gd name="connsiteX5" fmla="*/ 245951 w 463243"/>
                    <a:gd name="connsiteY5" fmla="*/ 532394 h 532394"/>
                    <a:gd name="connsiteX6" fmla="*/ 403998 w 463243"/>
                    <a:gd name="connsiteY6" fmla="*/ 532394 h 532394"/>
                    <a:gd name="connsiteX7" fmla="*/ 462182 w 463243"/>
                    <a:gd name="connsiteY7" fmla="*/ 474210 h 532394"/>
                    <a:gd name="connsiteX8" fmla="*/ 463243 w 463243"/>
                    <a:gd name="connsiteY8" fmla="*/ 44320 h 532394"/>
                    <a:gd name="connsiteX0" fmla="*/ 3 w 464311"/>
                    <a:gd name="connsiteY0" fmla="*/ 0 h 532394"/>
                    <a:gd name="connsiteX1" fmla="*/ 22950 w 464311"/>
                    <a:gd name="connsiteY1" fmla="*/ 44320 h 532394"/>
                    <a:gd name="connsiteX2" fmla="*/ 24011 w 464311"/>
                    <a:gd name="connsiteY2" fmla="*/ 474210 h 532394"/>
                    <a:gd name="connsiteX3" fmla="*/ 82195 w 464311"/>
                    <a:gd name="connsiteY3" fmla="*/ 532394 h 532394"/>
                    <a:gd name="connsiteX4" fmla="*/ 240242 w 464311"/>
                    <a:gd name="connsiteY4" fmla="*/ 532394 h 532394"/>
                    <a:gd name="connsiteX5" fmla="*/ 245951 w 464311"/>
                    <a:gd name="connsiteY5" fmla="*/ 532394 h 532394"/>
                    <a:gd name="connsiteX6" fmla="*/ 403998 w 464311"/>
                    <a:gd name="connsiteY6" fmla="*/ 532394 h 532394"/>
                    <a:gd name="connsiteX7" fmla="*/ 462182 w 464311"/>
                    <a:gd name="connsiteY7" fmla="*/ 474210 h 532394"/>
                    <a:gd name="connsiteX8" fmla="*/ 464311 w 464311"/>
                    <a:gd name="connsiteY8" fmla="*/ 8000 h 532394"/>
                    <a:gd name="connsiteX0" fmla="*/ 3 w 466447"/>
                    <a:gd name="connsiteY0" fmla="*/ 10160 h 542554"/>
                    <a:gd name="connsiteX1" fmla="*/ 22950 w 466447"/>
                    <a:gd name="connsiteY1" fmla="*/ 54480 h 542554"/>
                    <a:gd name="connsiteX2" fmla="*/ 24011 w 466447"/>
                    <a:gd name="connsiteY2" fmla="*/ 484370 h 542554"/>
                    <a:gd name="connsiteX3" fmla="*/ 82195 w 466447"/>
                    <a:gd name="connsiteY3" fmla="*/ 542554 h 542554"/>
                    <a:gd name="connsiteX4" fmla="*/ 240242 w 466447"/>
                    <a:gd name="connsiteY4" fmla="*/ 542554 h 542554"/>
                    <a:gd name="connsiteX5" fmla="*/ 245951 w 466447"/>
                    <a:gd name="connsiteY5" fmla="*/ 542554 h 542554"/>
                    <a:gd name="connsiteX6" fmla="*/ 403998 w 466447"/>
                    <a:gd name="connsiteY6" fmla="*/ 542554 h 542554"/>
                    <a:gd name="connsiteX7" fmla="*/ 462182 w 466447"/>
                    <a:gd name="connsiteY7" fmla="*/ 484370 h 542554"/>
                    <a:gd name="connsiteX8" fmla="*/ 466447 w 466447"/>
                    <a:gd name="connsiteY8" fmla="*/ 0 h 542554"/>
                    <a:gd name="connsiteX0" fmla="*/ 3 w 464311"/>
                    <a:gd name="connsiteY0" fmla="*/ 11228 h 543622"/>
                    <a:gd name="connsiteX1" fmla="*/ 22950 w 464311"/>
                    <a:gd name="connsiteY1" fmla="*/ 55548 h 543622"/>
                    <a:gd name="connsiteX2" fmla="*/ 24011 w 464311"/>
                    <a:gd name="connsiteY2" fmla="*/ 485438 h 543622"/>
                    <a:gd name="connsiteX3" fmla="*/ 82195 w 464311"/>
                    <a:gd name="connsiteY3" fmla="*/ 543622 h 543622"/>
                    <a:gd name="connsiteX4" fmla="*/ 240242 w 464311"/>
                    <a:gd name="connsiteY4" fmla="*/ 543622 h 543622"/>
                    <a:gd name="connsiteX5" fmla="*/ 245951 w 464311"/>
                    <a:gd name="connsiteY5" fmla="*/ 543622 h 543622"/>
                    <a:gd name="connsiteX6" fmla="*/ 403998 w 464311"/>
                    <a:gd name="connsiteY6" fmla="*/ 543622 h 543622"/>
                    <a:gd name="connsiteX7" fmla="*/ 462182 w 464311"/>
                    <a:gd name="connsiteY7" fmla="*/ 485438 h 543622"/>
                    <a:gd name="connsiteX8" fmla="*/ 464311 w 464311"/>
                    <a:gd name="connsiteY8" fmla="*/ 0 h 54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4311" h="543622">
                      <a:moveTo>
                        <a:pt x="3" y="11228"/>
                      </a:moveTo>
                      <a:cubicBezTo>
                        <a:pt x="-351" y="26002"/>
                        <a:pt x="23304" y="40775"/>
                        <a:pt x="22950" y="55548"/>
                      </a:cubicBezTo>
                      <a:cubicBezTo>
                        <a:pt x="23304" y="198845"/>
                        <a:pt x="23657" y="342141"/>
                        <a:pt x="24011" y="485438"/>
                      </a:cubicBezTo>
                      <a:cubicBezTo>
                        <a:pt x="24011" y="517572"/>
                        <a:pt x="50061" y="543622"/>
                        <a:pt x="82195" y="543622"/>
                      </a:cubicBezTo>
                      <a:lnTo>
                        <a:pt x="240242" y="543622"/>
                      </a:lnTo>
                      <a:lnTo>
                        <a:pt x="245951" y="543622"/>
                      </a:lnTo>
                      <a:lnTo>
                        <a:pt x="403998" y="543622"/>
                      </a:lnTo>
                      <a:cubicBezTo>
                        <a:pt x="436132" y="543622"/>
                        <a:pt x="462182" y="517572"/>
                        <a:pt x="462182" y="485438"/>
                      </a:cubicBezTo>
                      <a:cubicBezTo>
                        <a:pt x="462536" y="342141"/>
                        <a:pt x="463957" y="143297"/>
                        <a:pt x="464311" y="0"/>
                      </a:cubicBezTo>
                    </a:path>
                  </a:pathLst>
                </a:custGeom>
                <a:noFill/>
                <a:ln w="50800" cap="rnd">
                  <a:solidFill>
                    <a:srgbClr val="002060"/>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350"/>
                </a:p>
              </p:txBody>
            </p:sp>
            <p:cxnSp>
              <p:nvCxnSpPr>
                <p:cNvPr id="35" name="Straight Connector 34">
                  <a:extLst>
                    <a:ext uri="{FF2B5EF4-FFF2-40B4-BE49-F238E27FC236}">
                      <a16:creationId xmlns:a16="http://schemas.microsoft.com/office/drawing/2014/main" id="{DE2BEC55-0E1E-C190-3AAD-FEE25A681059}"/>
                    </a:ext>
                  </a:extLst>
                </p:cNvPr>
                <p:cNvCxnSpPr>
                  <a:cxnSpLocks/>
                </p:cNvCxnSpPr>
                <p:nvPr/>
              </p:nvCxnSpPr>
              <p:spPr>
                <a:xfrm flipH="1">
                  <a:off x="3629321" y="4066677"/>
                  <a:ext cx="93639" cy="0"/>
                </a:xfrm>
                <a:prstGeom prst="line">
                  <a:avLst/>
                </a:prstGeom>
                <a:ln w="38100" cap="rnd">
                  <a:solidFill>
                    <a:srgbClr val="002060">
                      <a:alpha val="51000"/>
                    </a:srgbClr>
                  </a:solidFill>
                  <a:roun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618CFCD5-E79B-61D2-394F-CD7F470C8038}"/>
                    </a:ext>
                  </a:extLst>
                </p:cNvPr>
                <p:cNvCxnSpPr>
                  <a:cxnSpLocks/>
                </p:cNvCxnSpPr>
                <p:nvPr/>
              </p:nvCxnSpPr>
              <p:spPr>
                <a:xfrm flipH="1">
                  <a:off x="3629321" y="4397938"/>
                  <a:ext cx="93639" cy="0"/>
                </a:xfrm>
                <a:prstGeom prst="line">
                  <a:avLst/>
                </a:prstGeom>
                <a:ln w="38100" cap="rnd">
                  <a:solidFill>
                    <a:srgbClr val="002060">
                      <a:alpha val="51000"/>
                    </a:srgbClr>
                  </a:solidFill>
                  <a:roun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78FA0440-EFFD-941C-CDA8-7B3FBA185642}"/>
                    </a:ext>
                  </a:extLst>
                </p:cNvPr>
                <p:cNvCxnSpPr>
                  <a:cxnSpLocks/>
                </p:cNvCxnSpPr>
                <p:nvPr/>
              </p:nvCxnSpPr>
              <p:spPr>
                <a:xfrm flipH="1">
                  <a:off x="3629321" y="4729198"/>
                  <a:ext cx="93639" cy="0"/>
                </a:xfrm>
                <a:prstGeom prst="line">
                  <a:avLst/>
                </a:prstGeom>
                <a:ln w="38100" cap="rnd">
                  <a:solidFill>
                    <a:srgbClr val="002060">
                      <a:alpha val="51000"/>
                    </a:srgbClr>
                  </a:solidFill>
                  <a:roun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A5457166-32DE-1D08-F081-F3A122EB3C18}"/>
                    </a:ext>
                  </a:extLst>
                </p:cNvPr>
                <p:cNvCxnSpPr>
                  <a:cxnSpLocks/>
                </p:cNvCxnSpPr>
                <p:nvPr/>
              </p:nvCxnSpPr>
              <p:spPr>
                <a:xfrm flipH="1">
                  <a:off x="3629321" y="5060459"/>
                  <a:ext cx="93639" cy="0"/>
                </a:xfrm>
                <a:prstGeom prst="line">
                  <a:avLst/>
                </a:prstGeom>
                <a:ln w="38100" cap="rnd">
                  <a:solidFill>
                    <a:srgbClr val="002060">
                      <a:alpha val="51000"/>
                    </a:srgbClr>
                  </a:solidFill>
                  <a:roun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B4798AF8-2592-36C2-FD23-3B47E9CE316A}"/>
                    </a:ext>
                  </a:extLst>
                </p:cNvPr>
                <p:cNvCxnSpPr>
                  <a:cxnSpLocks/>
                </p:cNvCxnSpPr>
                <p:nvPr/>
              </p:nvCxnSpPr>
              <p:spPr>
                <a:xfrm flipH="1">
                  <a:off x="3629321" y="5391720"/>
                  <a:ext cx="93639" cy="0"/>
                </a:xfrm>
                <a:prstGeom prst="line">
                  <a:avLst/>
                </a:prstGeom>
                <a:ln w="38100" cap="rnd">
                  <a:solidFill>
                    <a:srgbClr val="002060">
                      <a:alpha val="51000"/>
                    </a:srgbClr>
                  </a:solidFill>
                  <a:round/>
                </a:ln>
              </p:spPr>
              <p:style>
                <a:lnRef idx="1">
                  <a:schemeClr val="accent1"/>
                </a:lnRef>
                <a:fillRef idx="0">
                  <a:schemeClr val="accent1"/>
                </a:fillRef>
                <a:effectRef idx="0">
                  <a:schemeClr val="accent1"/>
                </a:effectRef>
                <a:fontRef idx="minor">
                  <a:schemeClr val="tx1"/>
                </a:fontRef>
              </p:style>
            </p:cxnSp>
          </p:grpSp>
        </p:grpSp>
        <p:sp>
          <p:nvSpPr>
            <p:cNvPr id="31" name="!!Step1b">
              <a:extLst>
                <a:ext uri="{FF2B5EF4-FFF2-40B4-BE49-F238E27FC236}">
                  <a16:creationId xmlns:a16="http://schemas.microsoft.com/office/drawing/2014/main" id="{E57761F5-9A87-01A1-E201-5904904843A0}"/>
                </a:ext>
              </a:extLst>
            </p:cNvPr>
            <p:cNvSpPr txBox="1"/>
            <p:nvPr/>
          </p:nvSpPr>
          <p:spPr>
            <a:xfrm>
              <a:off x="2235527" y="4586354"/>
              <a:ext cx="2627009" cy="533480"/>
            </a:xfrm>
            <a:prstGeom prst="rect">
              <a:avLst/>
            </a:prstGeom>
            <a:noFill/>
          </p:spPr>
          <p:txBody>
            <a:bodyPr wrap="square" rtlCol="0">
              <a:spAutoFit/>
            </a:bodyPr>
            <a:lstStyle/>
            <a:p>
              <a:pPr algn="ctr"/>
              <a:r>
                <a:rPr lang="en-US" sz="2000" dirty="0" err="1">
                  <a:solidFill>
                    <a:srgbClr val="0070C0"/>
                  </a:solidFill>
                  <a:effectLst/>
                  <a:latin typeface="Times New Roman" panose="02020603050405020304" pitchFamily="18" charset="0"/>
                  <a:ea typeface="Courier New" panose="02070309020205020404" pitchFamily="49" charset="0"/>
                  <a:cs typeface="Times New Roman" panose="02020603050405020304" pitchFamily="18" charset="0"/>
                </a:rPr>
                <a:t>Nước</a:t>
              </a:r>
              <a:r>
                <a:rPr lang="en-US" sz="2000" dirty="0">
                  <a:solidFill>
                    <a:srgbClr val="0070C0"/>
                  </a:solidFill>
                  <a:effectLst/>
                  <a:latin typeface="Times New Roman" panose="02020603050405020304" pitchFamily="18" charset="0"/>
                  <a:ea typeface="Courier New" panose="02070309020205020404" pitchFamily="49" charset="0"/>
                  <a:cs typeface="Times New Roman" panose="02020603050405020304" pitchFamily="18" charset="0"/>
                </a:rPr>
                <a:t> </a:t>
              </a:r>
              <a:r>
                <a:rPr lang="en-US" sz="2000" dirty="0" err="1">
                  <a:solidFill>
                    <a:srgbClr val="0070C0"/>
                  </a:solidFill>
                  <a:effectLst/>
                  <a:latin typeface="Times New Roman" panose="02020603050405020304" pitchFamily="18" charset="0"/>
                  <a:ea typeface="Courier New" panose="02070309020205020404" pitchFamily="49" charset="0"/>
                  <a:cs typeface="Times New Roman" panose="02020603050405020304" pitchFamily="18" charset="0"/>
                </a:rPr>
                <a:t>cất</a:t>
              </a:r>
              <a:endParaRPr lang="en-US" sz="1600" dirty="0">
                <a:solidFill>
                  <a:srgbClr val="0070C0"/>
                </a:solidFill>
                <a:latin typeface="Times New Roman" panose="02020603050405020304" pitchFamily="18" charset="0"/>
                <a:cs typeface="Times New Roman" panose="02020603050405020304" pitchFamily="18" charset="0"/>
              </a:endParaRPr>
            </a:p>
          </p:txBody>
        </p:sp>
      </p:grpSp>
      <p:sp>
        <p:nvSpPr>
          <p:cNvPr id="40" name="Arrow: Right 39">
            <a:extLst>
              <a:ext uri="{FF2B5EF4-FFF2-40B4-BE49-F238E27FC236}">
                <a16:creationId xmlns:a16="http://schemas.microsoft.com/office/drawing/2014/main" id="{95765DFA-564A-EDB7-527F-FF1F4CA2CDAD}"/>
              </a:ext>
            </a:extLst>
          </p:cNvPr>
          <p:cNvSpPr/>
          <p:nvPr/>
        </p:nvSpPr>
        <p:spPr>
          <a:xfrm>
            <a:off x="3517464" y="2914371"/>
            <a:ext cx="1211032" cy="38563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1" name="Picture 40">
            <a:extLst>
              <a:ext uri="{FF2B5EF4-FFF2-40B4-BE49-F238E27FC236}">
                <a16:creationId xmlns:a16="http://schemas.microsoft.com/office/drawing/2014/main" id="{EBE9BBF8-FB4E-903E-E862-4963FFCE70C0}"/>
              </a:ext>
            </a:extLst>
          </p:cNvPr>
          <p:cNvPicPr>
            <a:picLocks noChangeAspect="1"/>
          </p:cNvPicPr>
          <p:nvPr/>
        </p:nvPicPr>
        <p:blipFill>
          <a:blip r:embed="rId5"/>
          <a:stretch>
            <a:fillRect/>
          </a:stretch>
        </p:blipFill>
        <p:spPr>
          <a:xfrm>
            <a:off x="6041906" y="558008"/>
            <a:ext cx="1579562" cy="1579562"/>
          </a:xfrm>
          <a:prstGeom prst="rect">
            <a:avLst/>
          </a:prstGeom>
        </p:spPr>
      </p:pic>
      <p:sp>
        <p:nvSpPr>
          <p:cNvPr id="42" name="Teardrop 41">
            <a:extLst>
              <a:ext uri="{FF2B5EF4-FFF2-40B4-BE49-F238E27FC236}">
                <a16:creationId xmlns:a16="http://schemas.microsoft.com/office/drawing/2014/main" id="{7B3B8457-5B02-F745-2EF6-0BE78DE482E3}"/>
              </a:ext>
            </a:extLst>
          </p:cNvPr>
          <p:cNvSpPr/>
          <p:nvPr/>
        </p:nvSpPr>
        <p:spPr>
          <a:xfrm rot="20172539">
            <a:off x="6066622" y="2156382"/>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ardrop 42">
            <a:extLst>
              <a:ext uri="{FF2B5EF4-FFF2-40B4-BE49-F238E27FC236}">
                <a16:creationId xmlns:a16="http://schemas.microsoft.com/office/drawing/2014/main" id="{CFD320F5-8A8F-2BDB-71F7-5F063A9F9FAC}"/>
              </a:ext>
            </a:extLst>
          </p:cNvPr>
          <p:cNvSpPr/>
          <p:nvPr/>
        </p:nvSpPr>
        <p:spPr>
          <a:xfrm rot="20172539">
            <a:off x="5979604" y="2360661"/>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ardrop 43">
            <a:extLst>
              <a:ext uri="{FF2B5EF4-FFF2-40B4-BE49-F238E27FC236}">
                <a16:creationId xmlns:a16="http://schemas.microsoft.com/office/drawing/2014/main" id="{BB0E5063-9528-6C15-B3F4-D75F385F6F8D}"/>
              </a:ext>
            </a:extLst>
          </p:cNvPr>
          <p:cNvSpPr/>
          <p:nvPr/>
        </p:nvSpPr>
        <p:spPr>
          <a:xfrm rot="20172539">
            <a:off x="5892586" y="2568435"/>
            <a:ext cx="124605" cy="148782"/>
          </a:xfrm>
          <a:prstGeom prst="teardrop">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F567A89F-3909-76B0-9000-5DBB9909B41C}"/>
              </a:ext>
            </a:extLst>
          </p:cNvPr>
          <p:cNvSpPr txBox="1"/>
          <p:nvPr/>
        </p:nvSpPr>
        <p:spPr>
          <a:xfrm>
            <a:off x="6921351" y="1841169"/>
            <a:ext cx="1239087" cy="1015663"/>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pPr algn="ctr"/>
            <a:r>
              <a:rPr lang="en-US" sz="2000" dirty="0" err="1">
                <a:latin typeface="Times New Roman" panose="02020603050405020304" pitchFamily="18" charset="0"/>
                <a:cs typeface="Times New Roman" panose="02020603050405020304" pitchFamily="18" charset="0"/>
              </a:rPr>
              <a:t>Nhỏ</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từ</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từ</a:t>
            </a:r>
            <a:r>
              <a:rPr lang="en-US" sz="2000" dirty="0">
                <a:latin typeface="Times New Roman" panose="02020603050405020304" pitchFamily="18" charset="0"/>
                <a:cs typeface="Times New Roman" panose="02020603050405020304" pitchFamily="18" charset="0"/>
              </a:rPr>
              <a:t> H</a:t>
            </a:r>
            <a:r>
              <a:rPr lang="en-US" sz="2000" baseline="-25000" dirty="0">
                <a:latin typeface="Times New Roman" panose="02020603050405020304" pitchFamily="18" charset="0"/>
                <a:cs typeface="Times New Roman" panose="02020603050405020304" pitchFamily="18" charset="0"/>
              </a:rPr>
              <a:t>2</a:t>
            </a:r>
            <a:r>
              <a:rPr lang="en-US" sz="2000" dirty="0">
                <a:latin typeface="Times New Roman" panose="02020603050405020304" pitchFamily="18" charset="0"/>
                <a:cs typeface="Times New Roman" panose="02020603050405020304" pitchFamily="18" charset="0"/>
              </a:rPr>
              <a:t>SO</a:t>
            </a:r>
            <a:r>
              <a:rPr lang="en-US" sz="2000" baseline="-25000" dirty="0">
                <a:latin typeface="Times New Roman" panose="02020603050405020304" pitchFamily="18" charset="0"/>
                <a:cs typeface="Times New Roman" panose="02020603050405020304" pitchFamily="18" charset="0"/>
              </a:rPr>
              <a:t>4 </a:t>
            </a:r>
            <a:r>
              <a:rPr lang="en-US" sz="2000" dirty="0" err="1">
                <a:latin typeface="Times New Roman" panose="02020603050405020304" pitchFamily="18" charset="0"/>
                <a:cs typeface="Times New Roman" panose="02020603050405020304" pitchFamily="18" charset="0"/>
              </a:rPr>
              <a:t>đặc</a:t>
            </a:r>
            <a:endParaRPr lang="en-US" sz="2000" dirty="0">
              <a:latin typeface="Times New Roman" panose="02020603050405020304" pitchFamily="18" charset="0"/>
              <a:cs typeface="Times New Roman" panose="02020603050405020304" pitchFamily="18" charset="0"/>
            </a:endParaRPr>
          </a:p>
        </p:txBody>
      </p:sp>
      <p:cxnSp>
        <p:nvCxnSpPr>
          <p:cNvPr id="46" name="Straight Arrow Connector 45">
            <a:extLst>
              <a:ext uri="{FF2B5EF4-FFF2-40B4-BE49-F238E27FC236}">
                <a16:creationId xmlns:a16="http://schemas.microsoft.com/office/drawing/2014/main" id="{68A9D906-5119-F2E9-BE04-AD95909C678B}"/>
              </a:ext>
            </a:extLst>
          </p:cNvPr>
          <p:cNvCxnSpPr>
            <a:cxnSpLocks/>
            <a:stCxn id="45" idx="1"/>
          </p:cNvCxnSpPr>
          <p:nvPr/>
        </p:nvCxnSpPr>
        <p:spPr>
          <a:xfrm flipH="1" flipV="1">
            <a:off x="6155486" y="2297538"/>
            <a:ext cx="765865" cy="51463"/>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51" name="Straight Connector 50">
            <a:extLst>
              <a:ext uri="{FF2B5EF4-FFF2-40B4-BE49-F238E27FC236}">
                <a16:creationId xmlns:a16="http://schemas.microsoft.com/office/drawing/2014/main" id="{73CF69CB-F945-BC0A-75DC-A4374CDF89BC}"/>
              </a:ext>
            </a:extLst>
          </p:cNvPr>
          <p:cNvCxnSpPr/>
          <p:nvPr/>
        </p:nvCxnSpPr>
        <p:spPr>
          <a:xfrm>
            <a:off x="5379409" y="1631676"/>
            <a:ext cx="776077" cy="1813440"/>
          </a:xfrm>
          <a:prstGeom prst="line">
            <a:avLst/>
          </a:prstGeom>
          <a:ln w="76200"/>
        </p:spPr>
        <p:style>
          <a:lnRef idx="3">
            <a:schemeClr val="accent3"/>
          </a:lnRef>
          <a:fillRef idx="0">
            <a:schemeClr val="accent3"/>
          </a:fillRef>
          <a:effectRef idx="2">
            <a:schemeClr val="accent3"/>
          </a:effectRef>
          <a:fontRef idx="minor">
            <a:schemeClr val="tx1"/>
          </a:fontRef>
        </p:style>
      </p:cxnSp>
      <p:sp>
        <p:nvSpPr>
          <p:cNvPr id="52" name="TextBox 51">
            <a:extLst>
              <a:ext uri="{FF2B5EF4-FFF2-40B4-BE49-F238E27FC236}">
                <a16:creationId xmlns:a16="http://schemas.microsoft.com/office/drawing/2014/main" id="{8CA10993-D28E-2582-85A7-52B6BE71445B}"/>
              </a:ext>
            </a:extLst>
          </p:cNvPr>
          <p:cNvSpPr txBox="1"/>
          <p:nvPr/>
        </p:nvSpPr>
        <p:spPr>
          <a:xfrm>
            <a:off x="6936002" y="3328720"/>
            <a:ext cx="1189981" cy="707886"/>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pPr algn="ctr"/>
            <a:r>
              <a:rPr lang="en-US" sz="2000" dirty="0" err="1">
                <a:latin typeface="Times New Roman" panose="02020603050405020304" pitchFamily="18" charset="0"/>
                <a:cs typeface="Times New Roman" panose="02020603050405020304" pitchFamily="18" charset="0"/>
              </a:rPr>
              <a:t>Đũa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thủy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tinh</a:t>
            </a:r>
            <a:endParaRPr lang="en-US" sz="2000" dirty="0">
              <a:latin typeface="Times New Roman" panose="02020603050405020304" pitchFamily="18" charset="0"/>
              <a:cs typeface="Times New Roman" panose="02020603050405020304" pitchFamily="18" charset="0"/>
            </a:endParaRPr>
          </a:p>
        </p:txBody>
      </p:sp>
      <p:cxnSp>
        <p:nvCxnSpPr>
          <p:cNvPr id="53" name="Straight Arrow Connector 52">
            <a:extLst>
              <a:ext uri="{FF2B5EF4-FFF2-40B4-BE49-F238E27FC236}">
                <a16:creationId xmlns:a16="http://schemas.microsoft.com/office/drawing/2014/main" id="{09AA2F05-349C-C28E-BAE3-B1ADB07FDA81}"/>
              </a:ext>
            </a:extLst>
          </p:cNvPr>
          <p:cNvCxnSpPr>
            <a:cxnSpLocks/>
            <a:stCxn id="52" idx="1"/>
          </p:cNvCxnSpPr>
          <p:nvPr/>
        </p:nvCxnSpPr>
        <p:spPr>
          <a:xfrm flipH="1" flipV="1">
            <a:off x="6128925" y="3290073"/>
            <a:ext cx="807077" cy="39259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131555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inVertical)">
                                      <p:cBhvr>
                                        <p:cTn id="7" dur="500"/>
                                        <p:tgtEl>
                                          <p:spTgt spid="22"/>
                                        </p:tgtEl>
                                      </p:cBhvr>
                                    </p:animEffect>
                                  </p:childTnLst>
                                </p:cTn>
                              </p:par>
                              <p:par>
                                <p:cTn id="8" presetID="16" presetClass="entr" presetSubtype="21"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barn(inVertical)">
                                      <p:cBhvr>
                                        <p:cTn id="10" dur="500"/>
                                        <p:tgtEl>
                                          <p:spTgt spid="24"/>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barn(inVertical)">
                                      <p:cBhvr>
                                        <p:cTn id="13" dur="500"/>
                                        <p:tgtEl>
                                          <p:spTgt spid="23"/>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barn(inVertical)">
                                      <p:cBhvr>
                                        <p:cTn id="18" dur="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barn(inVertical)">
                                      <p:cBhvr>
                                        <p:cTn id="23" dur="500"/>
                                        <p:tgtEl>
                                          <p:spTgt spid="26"/>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27"/>
                                        </p:tgtEl>
                                        <p:attrNameLst>
                                          <p:attrName>style.visibility</p:attrName>
                                        </p:attrNameLst>
                                      </p:cBhvr>
                                      <p:to>
                                        <p:strVal val="visible"/>
                                      </p:to>
                                    </p:set>
                                    <p:animEffect transition="in" filter="barn(inVertical)">
                                      <p:cBhvr>
                                        <p:cTn id="28" dur="500"/>
                                        <p:tgtEl>
                                          <p:spTgt spid="27"/>
                                        </p:tgtEl>
                                      </p:cBhvr>
                                    </p:animEffect>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circle(in)">
                                      <p:cBhvr>
                                        <p:cTn id="33" dur="2000"/>
                                        <p:tgtEl>
                                          <p:spTgt spid="28"/>
                                        </p:tgtEl>
                                      </p:cBhvr>
                                    </p:animEffect>
                                  </p:childTnLst>
                                </p:cTn>
                              </p:par>
                            </p:childTnLst>
                          </p:cTn>
                        </p:par>
                      </p:childTnLst>
                    </p:cTn>
                  </p:par>
                  <p:par>
                    <p:cTn id="34" fill="hold">
                      <p:stCondLst>
                        <p:cond delay="indefinite"/>
                      </p:stCondLst>
                      <p:childTnLst>
                        <p:par>
                          <p:cTn id="35" fill="hold">
                            <p:stCondLst>
                              <p:cond delay="0"/>
                            </p:stCondLst>
                            <p:childTnLst>
                              <p:par>
                                <p:cTn id="36" presetID="6" presetClass="entr" presetSubtype="16" fill="hold" grpId="0" nodeType="click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circle(in)">
                                      <p:cBhvr>
                                        <p:cTn id="38" dur="2000"/>
                                        <p:tgtEl>
                                          <p:spTgt spid="40"/>
                                        </p:tgtEl>
                                      </p:cBhvr>
                                    </p:animEffect>
                                  </p:childTnLst>
                                </p:cTn>
                              </p:par>
                              <p:par>
                                <p:cTn id="39" presetID="6" presetClass="entr" presetSubtype="16" fill="hold" nodeType="with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circle(in)">
                                      <p:cBhvr>
                                        <p:cTn id="41" dur="2000"/>
                                        <p:tgtEl>
                                          <p:spTgt spid="29"/>
                                        </p:tgtEl>
                                      </p:cBhvr>
                                    </p:animEffect>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nodeType="clickEffect">
                                  <p:stCondLst>
                                    <p:cond delay="0"/>
                                  </p:stCondLst>
                                  <p:childTnLst>
                                    <p:set>
                                      <p:cBhvr>
                                        <p:cTn id="45" dur="1" fill="hold">
                                          <p:stCondLst>
                                            <p:cond delay="0"/>
                                          </p:stCondLst>
                                        </p:cTn>
                                        <p:tgtEl>
                                          <p:spTgt spid="41"/>
                                        </p:tgtEl>
                                        <p:attrNameLst>
                                          <p:attrName>style.visibility</p:attrName>
                                        </p:attrNameLst>
                                      </p:cBhvr>
                                      <p:to>
                                        <p:strVal val="visible"/>
                                      </p:to>
                                    </p:set>
                                    <p:animEffect transition="in" filter="fade">
                                      <p:cBhvr>
                                        <p:cTn id="46" dur="1000"/>
                                        <p:tgtEl>
                                          <p:spTgt spid="41"/>
                                        </p:tgtEl>
                                      </p:cBhvr>
                                    </p:animEffect>
                                    <p:anim calcmode="lin" valueType="num">
                                      <p:cBhvr>
                                        <p:cTn id="47" dur="1000" fill="hold"/>
                                        <p:tgtEl>
                                          <p:spTgt spid="41"/>
                                        </p:tgtEl>
                                        <p:attrNameLst>
                                          <p:attrName>ppt_x</p:attrName>
                                        </p:attrNameLst>
                                      </p:cBhvr>
                                      <p:tavLst>
                                        <p:tav tm="0">
                                          <p:val>
                                            <p:strVal val="#ppt_x"/>
                                          </p:val>
                                        </p:tav>
                                        <p:tav tm="100000">
                                          <p:val>
                                            <p:strVal val="#ppt_x"/>
                                          </p:val>
                                        </p:tav>
                                      </p:tavLst>
                                    </p:anim>
                                    <p:anim calcmode="lin" valueType="num">
                                      <p:cBhvr>
                                        <p:cTn id="48" dur="1000" fill="hold"/>
                                        <p:tgtEl>
                                          <p:spTgt spid="41"/>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grpId="0" nodeType="click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barn(inVertical)">
                                      <p:cBhvr>
                                        <p:cTn id="53" dur="500"/>
                                        <p:tgtEl>
                                          <p:spTgt spid="42"/>
                                        </p:tgtEl>
                                      </p:cBhvr>
                                    </p:animEffect>
                                  </p:childTnLst>
                                </p:cTn>
                              </p:par>
                            </p:childTnLst>
                          </p:cTn>
                        </p:par>
                      </p:childTnLst>
                    </p:cTn>
                  </p:par>
                  <p:par>
                    <p:cTn id="54" fill="hold">
                      <p:stCondLst>
                        <p:cond delay="indefinite"/>
                      </p:stCondLst>
                      <p:childTnLst>
                        <p:par>
                          <p:cTn id="55" fill="hold">
                            <p:stCondLst>
                              <p:cond delay="0"/>
                            </p:stCondLst>
                            <p:childTnLst>
                              <p:par>
                                <p:cTn id="56" presetID="16" presetClass="entr" presetSubtype="21" fill="hold" grpId="0" nodeType="clickEffect">
                                  <p:stCondLst>
                                    <p:cond delay="0"/>
                                  </p:stCondLst>
                                  <p:childTnLst>
                                    <p:set>
                                      <p:cBhvr>
                                        <p:cTn id="57" dur="1" fill="hold">
                                          <p:stCondLst>
                                            <p:cond delay="0"/>
                                          </p:stCondLst>
                                        </p:cTn>
                                        <p:tgtEl>
                                          <p:spTgt spid="43"/>
                                        </p:tgtEl>
                                        <p:attrNameLst>
                                          <p:attrName>style.visibility</p:attrName>
                                        </p:attrNameLst>
                                      </p:cBhvr>
                                      <p:to>
                                        <p:strVal val="visible"/>
                                      </p:to>
                                    </p:set>
                                    <p:animEffect transition="in" filter="barn(inVertical)">
                                      <p:cBhvr>
                                        <p:cTn id="58" dur="500"/>
                                        <p:tgtEl>
                                          <p:spTgt spid="43"/>
                                        </p:tgtEl>
                                      </p:cBhvr>
                                    </p:animEffect>
                                  </p:childTnLst>
                                </p:cTn>
                              </p:par>
                            </p:childTnLst>
                          </p:cTn>
                        </p:par>
                      </p:childTnLst>
                    </p:cTn>
                  </p:par>
                  <p:par>
                    <p:cTn id="59" fill="hold">
                      <p:stCondLst>
                        <p:cond delay="indefinite"/>
                      </p:stCondLst>
                      <p:childTnLst>
                        <p:par>
                          <p:cTn id="60" fill="hold">
                            <p:stCondLst>
                              <p:cond delay="0"/>
                            </p:stCondLst>
                            <p:childTnLst>
                              <p:par>
                                <p:cTn id="61" presetID="16" presetClass="entr" presetSubtype="21" fill="hold" grpId="0" nodeType="clickEffect">
                                  <p:stCondLst>
                                    <p:cond delay="0"/>
                                  </p:stCondLst>
                                  <p:childTnLst>
                                    <p:set>
                                      <p:cBhvr>
                                        <p:cTn id="62" dur="1" fill="hold">
                                          <p:stCondLst>
                                            <p:cond delay="0"/>
                                          </p:stCondLst>
                                        </p:cTn>
                                        <p:tgtEl>
                                          <p:spTgt spid="44"/>
                                        </p:tgtEl>
                                        <p:attrNameLst>
                                          <p:attrName>style.visibility</p:attrName>
                                        </p:attrNameLst>
                                      </p:cBhvr>
                                      <p:to>
                                        <p:strVal val="visible"/>
                                      </p:to>
                                    </p:set>
                                    <p:animEffect transition="in" filter="barn(inVertical)">
                                      <p:cBhvr>
                                        <p:cTn id="63" dur="500"/>
                                        <p:tgtEl>
                                          <p:spTgt spid="44"/>
                                        </p:tgtEl>
                                      </p:cBhvr>
                                    </p:animEffect>
                                  </p:childTnLst>
                                </p:cTn>
                              </p:par>
                            </p:childTnLst>
                          </p:cTn>
                        </p:par>
                      </p:childTnLst>
                    </p:cTn>
                  </p:par>
                  <p:par>
                    <p:cTn id="64" fill="hold">
                      <p:stCondLst>
                        <p:cond delay="indefinite"/>
                      </p:stCondLst>
                      <p:childTnLst>
                        <p:par>
                          <p:cTn id="65" fill="hold">
                            <p:stCondLst>
                              <p:cond delay="0"/>
                            </p:stCondLst>
                            <p:childTnLst>
                              <p:par>
                                <p:cTn id="66" presetID="16" presetClass="entr" presetSubtype="21" fill="hold" nodeType="clickEffect">
                                  <p:stCondLst>
                                    <p:cond delay="0"/>
                                  </p:stCondLst>
                                  <p:childTnLst>
                                    <p:set>
                                      <p:cBhvr>
                                        <p:cTn id="67" dur="1" fill="hold">
                                          <p:stCondLst>
                                            <p:cond delay="0"/>
                                          </p:stCondLst>
                                        </p:cTn>
                                        <p:tgtEl>
                                          <p:spTgt spid="46"/>
                                        </p:tgtEl>
                                        <p:attrNameLst>
                                          <p:attrName>style.visibility</p:attrName>
                                        </p:attrNameLst>
                                      </p:cBhvr>
                                      <p:to>
                                        <p:strVal val="visible"/>
                                      </p:to>
                                    </p:set>
                                    <p:animEffect transition="in" filter="barn(inVertical)">
                                      <p:cBhvr>
                                        <p:cTn id="68" dur="500"/>
                                        <p:tgtEl>
                                          <p:spTgt spid="46"/>
                                        </p:tgtEl>
                                      </p:cBhvr>
                                    </p:animEffect>
                                  </p:childTnLst>
                                </p:cTn>
                              </p:par>
                              <p:par>
                                <p:cTn id="69" presetID="16" presetClass="entr" presetSubtype="21" fill="hold" grpId="0" nodeType="withEffect">
                                  <p:stCondLst>
                                    <p:cond delay="0"/>
                                  </p:stCondLst>
                                  <p:childTnLst>
                                    <p:set>
                                      <p:cBhvr>
                                        <p:cTn id="70" dur="1" fill="hold">
                                          <p:stCondLst>
                                            <p:cond delay="0"/>
                                          </p:stCondLst>
                                        </p:cTn>
                                        <p:tgtEl>
                                          <p:spTgt spid="45"/>
                                        </p:tgtEl>
                                        <p:attrNameLst>
                                          <p:attrName>style.visibility</p:attrName>
                                        </p:attrNameLst>
                                      </p:cBhvr>
                                      <p:to>
                                        <p:strVal val="visible"/>
                                      </p:to>
                                    </p:set>
                                    <p:animEffect transition="in" filter="barn(inVertical)">
                                      <p:cBhvr>
                                        <p:cTn id="71" dur="500"/>
                                        <p:tgtEl>
                                          <p:spTgt spid="45"/>
                                        </p:tgtEl>
                                      </p:cBhvr>
                                    </p:animEffect>
                                  </p:childTnLst>
                                </p:cTn>
                              </p:par>
                            </p:childTnLst>
                          </p:cTn>
                        </p:par>
                      </p:childTnLst>
                    </p:cTn>
                  </p:par>
                  <p:par>
                    <p:cTn id="72" fill="hold">
                      <p:stCondLst>
                        <p:cond delay="indefinite"/>
                      </p:stCondLst>
                      <p:childTnLst>
                        <p:par>
                          <p:cTn id="73" fill="hold">
                            <p:stCondLst>
                              <p:cond delay="0"/>
                            </p:stCondLst>
                            <p:childTnLst>
                              <p:par>
                                <p:cTn id="74" presetID="16" presetClass="entr" presetSubtype="21" fill="hold" nodeType="clickEffect">
                                  <p:stCondLst>
                                    <p:cond delay="0"/>
                                  </p:stCondLst>
                                  <p:childTnLst>
                                    <p:set>
                                      <p:cBhvr>
                                        <p:cTn id="75" dur="1" fill="hold">
                                          <p:stCondLst>
                                            <p:cond delay="0"/>
                                          </p:stCondLst>
                                        </p:cTn>
                                        <p:tgtEl>
                                          <p:spTgt spid="53"/>
                                        </p:tgtEl>
                                        <p:attrNameLst>
                                          <p:attrName>style.visibility</p:attrName>
                                        </p:attrNameLst>
                                      </p:cBhvr>
                                      <p:to>
                                        <p:strVal val="visible"/>
                                      </p:to>
                                    </p:set>
                                    <p:animEffect transition="in" filter="barn(inVertical)">
                                      <p:cBhvr>
                                        <p:cTn id="76" dur="500"/>
                                        <p:tgtEl>
                                          <p:spTgt spid="53"/>
                                        </p:tgtEl>
                                      </p:cBhvr>
                                    </p:animEffect>
                                  </p:childTnLst>
                                </p:cTn>
                              </p:par>
                              <p:par>
                                <p:cTn id="77" presetID="16" presetClass="entr" presetSubtype="21" fill="hold" grpId="0" nodeType="with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barn(inVertical)">
                                      <p:cBhvr>
                                        <p:cTn id="79" dur="500"/>
                                        <p:tgtEl>
                                          <p:spTgt spid="52"/>
                                        </p:tgtEl>
                                      </p:cBhvr>
                                    </p:animEffect>
                                  </p:childTnLst>
                                </p:cTn>
                              </p:par>
                              <p:par>
                                <p:cTn id="80" presetID="16" presetClass="entr" presetSubtype="21" fill="hold" nodeType="withEffect">
                                  <p:stCondLst>
                                    <p:cond delay="0"/>
                                  </p:stCondLst>
                                  <p:childTnLst>
                                    <p:set>
                                      <p:cBhvr>
                                        <p:cTn id="81" dur="1" fill="hold">
                                          <p:stCondLst>
                                            <p:cond delay="0"/>
                                          </p:stCondLst>
                                        </p:cTn>
                                        <p:tgtEl>
                                          <p:spTgt spid="51"/>
                                        </p:tgtEl>
                                        <p:attrNameLst>
                                          <p:attrName>style.visibility</p:attrName>
                                        </p:attrNameLst>
                                      </p:cBhvr>
                                      <p:to>
                                        <p:strVal val="visible"/>
                                      </p:to>
                                    </p:set>
                                    <p:animEffect transition="in" filter="barn(inVertical)">
                                      <p:cBhvr>
                                        <p:cTn id="82"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26" grpId="0" animBg="1"/>
      <p:bldP spid="27" grpId="0" animBg="1"/>
      <p:bldP spid="28" grpId="0" animBg="1"/>
      <p:bldP spid="40" grpId="0" animBg="1"/>
      <p:bldP spid="42" grpId="0" animBg="1"/>
      <p:bldP spid="43" grpId="0" animBg="1"/>
      <p:bldP spid="44" grpId="0" animBg="1"/>
      <p:bldP spid="45" grpId="0" animBg="1"/>
      <p:bldP spid="52"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3D4DCC-0122-8458-10E3-D6E773B6130E}"/>
              </a:ext>
            </a:extLst>
          </p:cNvPr>
          <p:cNvSpPr>
            <a:spLocks noGrp="1"/>
          </p:cNvSpPr>
          <p:nvPr>
            <p:ph type="ctrTitle"/>
          </p:nvPr>
        </p:nvSpPr>
        <p:spPr>
          <a:xfrm>
            <a:off x="1557867" y="397650"/>
            <a:ext cx="6912483" cy="591000"/>
          </a:xfrm>
        </p:spPr>
        <p:txBody>
          <a:bodyPr/>
          <a:lstStyle/>
          <a:p>
            <a:r>
              <a:rPr lang="en-US" sz="2800" b="1" dirty="0">
                <a:solidFill>
                  <a:srgbClr val="FF0000"/>
                </a:solidFill>
                <a:latin typeface="Times New Roman" pitchFamily="18" charset="0"/>
                <a:cs typeface="Times New Roman" pitchFamily="18" charset="0"/>
              </a:rPr>
              <a:t>MỘT SỐ HÌNH ẢNH BỊ BỎNG DO ACID</a:t>
            </a:r>
            <a:endParaRPr lang="en-US" sz="2800" dirty="0"/>
          </a:p>
        </p:txBody>
      </p:sp>
      <p:pic>
        <p:nvPicPr>
          <p:cNvPr id="3" name="Picture 2" descr="vtc_44511_kamilat[1]">
            <a:extLst>
              <a:ext uri="{FF2B5EF4-FFF2-40B4-BE49-F238E27FC236}">
                <a16:creationId xmlns:a16="http://schemas.microsoft.com/office/drawing/2014/main" id="{CECECB6F-DCAF-8C3F-E83B-E7FFD61E90DA}"/>
              </a:ext>
            </a:extLst>
          </p:cNvPr>
          <p:cNvPicPr>
            <a:picLocks noChangeAspect="1" noChangeArrowheads="1"/>
          </p:cNvPicPr>
          <p:nvPr/>
        </p:nvPicPr>
        <p:blipFill>
          <a:blip r:embed="rId2"/>
          <a:srcRect/>
          <a:stretch>
            <a:fillRect/>
          </a:stretch>
        </p:blipFill>
        <p:spPr bwMode="auto">
          <a:xfrm>
            <a:off x="1257301" y="1568399"/>
            <a:ext cx="3474337" cy="2432433"/>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4" name="Picture 3" descr="4rt4t">
            <a:extLst>
              <a:ext uri="{FF2B5EF4-FFF2-40B4-BE49-F238E27FC236}">
                <a16:creationId xmlns:a16="http://schemas.microsoft.com/office/drawing/2014/main" id="{9BDB92F2-25B3-7B35-7F5B-F12073D32AD0}"/>
              </a:ext>
            </a:extLst>
          </p:cNvPr>
          <p:cNvPicPr>
            <a:picLocks noChangeAspect="1" noChangeArrowheads="1"/>
          </p:cNvPicPr>
          <p:nvPr/>
        </p:nvPicPr>
        <p:blipFill>
          <a:blip r:embed="rId3"/>
          <a:srcRect/>
          <a:stretch>
            <a:fillRect/>
          </a:stretch>
        </p:blipFill>
        <p:spPr bwMode="auto">
          <a:xfrm>
            <a:off x="4800600" y="1574153"/>
            <a:ext cx="3028950" cy="242668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956988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linds(horizont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575C1F01-5F20-4F65-A85B-8ECBBFFA44E8}"/>
              </a:ext>
            </a:extLst>
          </p:cNvPr>
          <p:cNvGrpSpPr/>
          <p:nvPr/>
        </p:nvGrpSpPr>
        <p:grpSpPr>
          <a:xfrm>
            <a:off x="117670" y="118130"/>
            <a:ext cx="2206430" cy="496725"/>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92443"/>
            </a:xfrm>
            <a:prstGeom prst="rect">
              <a:avLst/>
            </a:prstGeom>
            <a:noFill/>
          </p:spPr>
          <p:txBody>
            <a:bodyPr wrap="square" rtlCol="0">
              <a:spAutoFit/>
            </a:bodyPr>
            <a:lstStyle/>
            <a:p>
              <a:pPr algn="ct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Câu</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hỏi</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số</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vi-VN"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3</a:t>
              </a:r>
              <a:endPar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sp>
        <p:nvSpPr>
          <p:cNvPr id="7" name="!!MatThu1">
            <a:extLst>
              <a:ext uri="{FF2B5EF4-FFF2-40B4-BE49-F238E27FC236}">
                <a16:creationId xmlns:a16="http://schemas.microsoft.com/office/drawing/2014/main" id="{4CC2E6FF-770D-4CD7-BB82-1937CA04DF8F}"/>
              </a:ext>
            </a:extLst>
          </p:cNvPr>
          <p:cNvSpPr/>
          <p:nvPr/>
        </p:nvSpPr>
        <p:spPr>
          <a:xfrm>
            <a:off x="117670" y="118130"/>
            <a:ext cx="496725" cy="496725"/>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12752" y="270246"/>
            <a:ext cx="295865" cy="192491"/>
          </a:xfrm>
          <a:prstGeom prst="rect">
            <a:avLst/>
          </a:prstGeom>
        </p:spPr>
      </p:pic>
      <p:sp>
        <p:nvSpPr>
          <p:cNvPr id="9" name="!!o1a">
            <a:extLst>
              <a:ext uri="{FF2B5EF4-FFF2-40B4-BE49-F238E27FC236}">
                <a16:creationId xmlns:a16="http://schemas.microsoft.com/office/drawing/2014/main" id="{55FE51F7-7B24-4A4A-8D9C-8AEE53BF7AB9}"/>
              </a:ext>
            </a:extLst>
          </p:cNvPr>
          <p:cNvSpPr/>
          <p:nvPr/>
        </p:nvSpPr>
        <p:spPr>
          <a:xfrm>
            <a:off x="3152819" y="4233790"/>
            <a:ext cx="672368" cy="672368"/>
          </a:xfrm>
          <a:prstGeom prst="roundRect">
            <a:avLst>
              <a:gd name="adj" fmla="val 11291"/>
            </a:avLst>
          </a:prstGeom>
          <a:solidFill>
            <a:srgbClr val="26226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dirty="0">
              <a:latin typeface="Times New Roman" panose="02020603050405020304" pitchFamily="18" charset="0"/>
              <a:cs typeface="Times New Roman" panose="02020603050405020304" pitchFamily="18" charset="0"/>
            </a:endParaRPr>
          </a:p>
        </p:txBody>
      </p:sp>
      <p:sp>
        <p:nvSpPr>
          <p:cNvPr id="10" name="!!o1b">
            <a:extLst>
              <a:ext uri="{FF2B5EF4-FFF2-40B4-BE49-F238E27FC236}">
                <a16:creationId xmlns:a16="http://schemas.microsoft.com/office/drawing/2014/main" id="{F94139EE-3B91-45F5-9EAB-4B3DEDD4EAD1}"/>
              </a:ext>
            </a:extLst>
          </p:cNvPr>
          <p:cNvSpPr/>
          <p:nvPr/>
        </p:nvSpPr>
        <p:spPr>
          <a:xfrm>
            <a:off x="3910880" y="4233790"/>
            <a:ext cx="672368" cy="672368"/>
          </a:xfrm>
          <a:prstGeom prst="roundRect">
            <a:avLst>
              <a:gd name="adj" fmla="val 11291"/>
            </a:avLst>
          </a:prstGeom>
          <a:solidFill>
            <a:srgbClr val="26226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dirty="0">
              <a:latin typeface="Times New Roman" panose="02020603050405020304" pitchFamily="18" charset="0"/>
              <a:cs typeface="Times New Roman" panose="02020603050405020304" pitchFamily="18" charset="0"/>
            </a:endParaRPr>
          </a:p>
        </p:txBody>
      </p:sp>
      <p:sp>
        <p:nvSpPr>
          <p:cNvPr id="11" name="!!o1c">
            <a:extLst>
              <a:ext uri="{FF2B5EF4-FFF2-40B4-BE49-F238E27FC236}">
                <a16:creationId xmlns:a16="http://schemas.microsoft.com/office/drawing/2014/main" id="{0221DB76-7F2C-42A3-A927-475C39E693E0}"/>
              </a:ext>
            </a:extLst>
          </p:cNvPr>
          <p:cNvSpPr/>
          <p:nvPr/>
        </p:nvSpPr>
        <p:spPr>
          <a:xfrm>
            <a:off x="4668941" y="4233790"/>
            <a:ext cx="672368" cy="672368"/>
          </a:xfrm>
          <a:prstGeom prst="roundRect">
            <a:avLst>
              <a:gd name="adj" fmla="val 11291"/>
            </a:avLst>
          </a:prstGeom>
          <a:solidFill>
            <a:srgbClr val="26226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dirty="0">
              <a:latin typeface="Times New Roman" panose="02020603050405020304" pitchFamily="18" charset="0"/>
              <a:cs typeface="Times New Roman" panose="02020603050405020304" pitchFamily="18" charset="0"/>
            </a:endParaRPr>
          </a:p>
        </p:txBody>
      </p:sp>
      <p:sp>
        <p:nvSpPr>
          <p:cNvPr id="30" name="!!1a">
            <a:extLst>
              <a:ext uri="{FF2B5EF4-FFF2-40B4-BE49-F238E27FC236}">
                <a16:creationId xmlns:a16="http://schemas.microsoft.com/office/drawing/2014/main" id="{79DC2306-18A4-4D25-89F9-322ED89913A6}"/>
              </a:ext>
            </a:extLst>
          </p:cNvPr>
          <p:cNvSpPr txBox="1"/>
          <p:nvPr/>
        </p:nvSpPr>
        <p:spPr>
          <a:xfrm>
            <a:off x="3315688" y="4258350"/>
            <a:ext cx="346628" cy="646331"/>
          </a:xfrm>
          <a:prstGeom prst="rect">
            <a:avLst/>
          </a:prstGeom>
          <a:noFill/>
        </p:spPr>
        <p:txBody>
          <a:bodyPr wrap="square" rtlCol="0">
            <a:spAutoFit/>
          </a:bodyPr>
          <a:lstStyle/>
          <a:p>
            <a:pPr algn="ctr"/>
            <a:r>
              <a:rPr lang="en-US" sz="36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a:t>
            </a:r>
          </a:p>
        </p:txBody>
      </p:sp>
      <p:sp>
        <p:nvSpPr>
          <p:cNvPr id="31" name="!!1b">
            <a:extLst>
              <a:ext uri="{FF2B5EF4-FFF2-40B4-BE49-F238E27FC236}">
                <a16:creationId xmlns:a16="http://schemas.microsoft.com/office/drawing/2014/main" id="{43A3519C-897D-4399-B468-322CC4AD5493}"/>
              </a:ext>
            </a:extLst>
          </p:cNvPr>
          <p:cNvSpPr txBox="1"/>
          <p:nvPr/>
        </p:nvSpPr>
        <p:spPr>
          <a:xfrm>
            <a:off x="4073749" y="4258350"/>
            <a:ext cx="346628" cy="646331"/>
          </a:xfrm>
          <a:prstGeom prst="rect">
            <a:avLst/>
          </a:prstGeom>
          <a:noFill/>
        </p:spPr>
        <p:txBody>
          <a:bodyPr wrap="square" rtlCol="0">
            <a:spAutoFit/>
          </a:bodyPr>
          <a:lstStyle/>
          <a:p>
            <a:pPr algn="ctr"/>
            <a:r>
              <a:rPr lang="en-US" sz="36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Ư</a:t>
            </a:r>
          </a:p>
        </p:txBody>
      </p:sp>
      <p:sp>
        <p:nvSpPr>
          <p:cNvPr id="32" name="!!1c">
            <a:extLst>
              <a:ext uri="{FF2B5EF4-FFF2-40B4-BE49-F238E27FC236}">
                <a16:creationId xmlns:a16="http://schemas.microsoft.com/office/drawing/2014/main" id="{B63E422B-70F3-44E6-9626-6465118873E0}"/>
              </a:ext>
            </a:extLst>
          </p:cNvPr>
          <p:cNvSpPr txBox="1"/>
          <p:nvPr/>
        </p:nvSpPr>
        <p:spPr>
          <a:xfrm>
            <a:off x="4831810" y="4258350"/>
            <a:ext cx="346628" cy="646331"/>
          </a:xfrm>
          <a:prstGeom prst="rect">
            <a:avLst/>
          </a:prstGeom>
          <a:noFill/>
        </p:spPr>
        <p:txBody>
          <a:bodyPr wrap="square" rtlCol="0">
            <a:spAutoFit/>
          </a:bodyPr>
          <a:lstStyle/>
          <a:p>
            <a:pPr algn="ctr"/>
            <a:r>
              <a:rPr lang="en-US" sz="36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Ớ</a:t>
            </a:r>
          </a:p>
        </p:txBody>
      </p:sp>
      <p:sp>
        <p:nvSpPr>
          <p:cNvPr id="29" name="Rectangle: Rounded Corners 28">
            <a:extLst>
              <a:ext uri="{FF2B5EF4-FFF2-40B4-BE49-F238E27FC236}">
                <a16:creationId xmlns:a16="http://schemas.microsoft.com/office/drawing/2014/main" id="{79081DE3-25B1-4AC5-88E2-CA1A582D540E}"/>
              </a:ext>
            </a:extLst>
          </p:cNvPr>
          <p:cNvSpPr/>
          <p:nvPr/>
        </p:nvSpPr>
        <p:spPr>
          <a:xfrm>
            <a:off x="974508" y="798738"/>
            <a:ext cx="7384255" cy="2353636"/>
          </a:xfrm>
          <a:prstGeom prst="roundRect">
            <a:avLst>
              <a:gd name="adj" fmla="val 5556"/>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grpSp>
        <p:nvGrpSpPr>
          <p:cNvPr id="64" name="Group 63">
            <a:extLst>
              <a:ext uri="{FF2B5EF4-FFF2-40B4-BE49-F238E27FC236}">
                <a16:creationId xmlns:a16="http://schemas.microsoft.com/office/drawing/2014/main" id="{DC4D4389-3269-48E5-9314-DCEC10EC78A8}"/>
              </a:ext>
            </a:extLst>
          </p:cNvPr>
          <p:cNvGrpSpPr/>
          <p:nvPr/>
        </p:nvGrpSpPr>
        <p:grpSpPr>
          <a:xfrm>
            <a:off x="8529083" y="144123"/>
            <a:ext cx="497247" cy="497247"/>
            <a:chOff x="11409342" y="180900"/>
            <a:chExt cx="662996" cy="662996"/>
          </a:xfrm>
        </p:grpSpPr>
        <p:sp>
          <p:nvSpPr>
            <p:cNvPr id="61" name="!!MatThu1">
              <a:hlinkClick r:id="rId5"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63" name="Graphic 62">
              <a:hlinkClick r:id="rId6"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3107134" y="3303923"/>
            <a:ext cx="2887166" cy="660353"/>
            <a:chOff x="4037538" y="4547895"/>
            <a:chExt cx="3849554"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817807"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70" name="!!Quesion1">
              <a:extLst>
                <a:ext uri="{FF2B5EF4-FFF2-40B4-BE49-F238E27FC236}">
                  <a16:creationId xmlns:a16="http://schemas.microsoft.com/office/drawing/2014/main" id="{C4425022-16BA-4BDD-9D76-C5A7629E652F}"/>
                </a:ext>
              </a:extLst>
            </p:cNvPr>
            <p:cNvSpPr txBox="1"/>
            <p:nvPr/>
          </p:nvSpPr>
          <p:spPr>
            <a:xfrm>
              <a:off x="4949757" y="4726520"/>
              <a:ext cx="2735321" cy="538610"/>
            </a:xfrm>
            <a:prstGeom prst="rect">
              <a:avLst/>
            </a:prstGeom>
            <a:noFill/>
          </p:spPr>
          <p:txBody>
            <a:bodyPr wrap="square">
              <a:spAutoFit/>
            </a:bodyPr>
            <a:lstStyle/>
            <a:p>
              <a:pPr algn="ctr"/>
              <a:r>
                <a:rPr lang="en-US" sz="2025" dirty="0" err="1">
                  <a:solidFill>
                    <a:srgbClr val="EE4036"/>
                  </a:solidFill>
                  <a:latin typeface="Times New Roman" panose="02020603050405020304" pitchFamily="18" charset="0"/>
                  <a:cs typeface="Times New Roman" panose="02020603050405020304" pitchFamily="18" charset="0"/>
                </a:rPr>
                <a:t>Đây</a:t>
              </a:r>
              <a:r>
                <a:rPr lang="en-US" sz="2025" dirty="0">
                  <a:solidFill>
                    <a:srgbClr val="EE4036"/>
                  </a:solidFill>
                  <a:latin typeface="Times New Roman" panose="02020603050405020304" pitchFamily="18" charset="0"/>
                  <a:cs typeface="Times New Roman" panose="02020603050405020304" pitchFamily="18" charset="0"/>
                </a:rPr>
                <a:t> </a:t>
              </a:r>
              <a:r>
                <a:rPr lang="en-US" sz="2025" dirty="0" err="1">
                  <a:solidFill>
                    <a:srgbClr val="EE4036"/>
                  </a:solidFill>
                  <a:latin typeface="Times New Roman" panose="02020603050405020304" pitchFamily="18" charset="0"/>
                  <a:cs typeface="Times New Roman" panose="02020603050405020304" pitchFamily="18" charset="0"/>
                </a:rPr>
                <a:t>là</a:t>
              </a:r>
              <a:r>
                <a:rPr lang="en-US" sz="2025" dirty="0">
                  <a:solidFill>
                    <a:srgbClr val="EE4036"/>
                  </a:solidFill>
                  <a:latin typeface="Times New Roman" panose="02020603050405020304" pitchFamily="18" charset="0"/>
                  <a:cs typeface="Times New Roman" panose="02020603050405020304" pitchFamily="18" charset="0"/>
                </a:rPr>
                <a:t> </a:t>
              </a:r>
              <a:r>
                <a:rPr lang="en-US" sz="2025" dirty="0" err="1">
                  <a:solidFill>
                    <a:srgbClr val="EE4036"/>
                  </a:solidFill>
                  <a:latin typeface="Times New Roman" panose="02020603050405020304" pitchFamily="18" charset="0"/>
                  <a:cs typeface="Times New Roman" panose="02020603050405020304" pitchFamily="18" charset="0"/>
                </a:rPr>
                <a:t>gì</a:t>
              </a:r>
              <a:r>
                <a:rPr lang="en-US" sz="2025" dirty="0">
                  <a:solidFill>
                    <a:srgbClr val="EE4036"/>
                  </a:solidFill>
                  <a:latin typeface="Times New Roman" panose="02020603050405020304" pitchFamily="18" charset="0"/>
                  <a:cs typeface="Times New Roman" panose="02020603050405020304" pitchFamily="18" charset="0"/>
                </a:rPr>
                <a:t>?</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sz="1050" dirty="0">
                    <a:latin typeface="Times New Roman" panose="02020603050405020304" pitchFamily="18" charset="0"/>
                    <a:cs typeface="Times New Roman" panose="02020603050405020304" pitchFamily="18" charset="0"/>
                  </a:endParaRPr>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sz="1050" dirty="0">
                    <a:latin typeface="Times New Roman" panose="02020603050405020304" pitchFamily="18" charset="0"/>
                    <a:cs typeface="Times New Roman" panose="02020603050405020304" pitchFamily="18" charset="0"/>
                  </a:endParaRPr>
                </a:p>
              </p:txBody>
            </p:sp>
          </p:grpSp>
        </p:grpSp>
      </p:grpSp>
      <p:sp>
        <p:nvSpPr>
          <p:cNvPr id="78" name="TextBox 77">
            <a:extLst>
              <a:ext uri="{FF2B5EF4-FFF2-40B4-BE49-F238E27FC236}">
                <a16:creationId xmlns:a16="http://schemas.microsoft.com/office/drawing/2014/main" id="{32846A3D-BAE2-4FFE-B054-AE802C1398BF}"/>
              </a:ext>
            </a:extLst>
          </p:cNvPr>
          <p:cNvSpPr txBox="1"/>
          <p:nvPr/>
        </p:nvSpPr>
        <p:spPr>
          <a:xfrm>
            <a:off x="929251" y="1366630"/>
            <a:ext cx="5379905" cy="1107996"/>
          </a:xfrm>
          <a:prstGeom prst="rect">
            <a:avLst/>
          </a:prstGeom>
          <a:noFill/>
          <a:ln>
            <a:noFill/>
          </a:ln>
        </p:spPr>
        <p:txBody>
          <a:bodyPr wrap="square">
            <a:spAutoFit/>
          </a:bodyPr>
          <a:lstStyle/>
          <a:p>
            <a:pPr algn="ctr"/>
            <a:r>
              <a:rPr lang="en-US" sz="3300" dirty="0" err="1">
                <a:solidFill>
                  <a:srgbClr val="EE4036"/>
                </a:solidFill>
                <a:latin typeface="Times New Roman" panose="02020603050405020304" pitchFamily="18" charset="0"/>
                <a:cs typeface="Times New Roman" panose="02020603050405020304" pitchFamily="18" charset="0"/>
              </a:rPr>
              <a:t>Có</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thể</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pha</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loãng</a:t>
            </a:r>
            <a:r>
              <a:rPr lang="en-US" sz="3300" dirty="0">
                <a:solidFill>
                  <a:srgbClr val="EE4036"/>
                </a:solidFill>
                <a:latin typeface="Times New Roman" panose="02020603050405020304" pitchFamily="18" charset="0"/>
                <a:cs typeface="Times New Roman" panose="02020603050405020304" pitchFamily="18" charset="0"/>
              </a:rPr>
              <a:t> HNO</a:t>
            </a:r>
            <a:r>
              <a:rPr lang="en-US" sz="3300" baseline="-25000" dirty="0">
                <a:solidFill>
                  <a:srgbClr val="EE4036"/>
                </a:solidFill>
                <a:latin typeface="Times New Roman" panose="02020603050405020304" pitchFamily="18" charset="0"/>
                <a:cs typeface="Times New Roman" panose="02020603050405020304" pitchFamily="18" charset="0"/>
              </a:rPr>
              <a:t>3</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đặc</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bằng</a:t>
            </a:r>
            <a:r>
              <a:rPr lang="en-US" sz="3300" dirty="0">
                <a:solidFill>
                  <a:srgbClr val="EE4036"/>
                </a:solidFill>
                <a:latin typeface="Times New Roman" panose="02020603050405020304" pitchFamily="18" charset="0"/>
                <a:cs typeface="Times New Roman" panose="02020603050405020304" pitchFamily="18" charset="0"/>
              </a:rPr>
              <a:t> </a:t>
            </a:r>
          </a:p>
        </p:txBody>
      </p:sp>
      <p:pic>
        <p:nvPicPr>
          <p:cNvPr id="136" name="Picture 135">
            <a:extLst>
              <a:ext uri="{FF2B5EF4-FFF2-40B4-BE49-F238E27FC236}">
                <a16:creationId xmlns:a16="http://schemas.microsoft.com/office/drawing/2014/main" id="{E2A24C98-35A3-45FF-9431-2BE835010581}"/>
              </a:ext>
            </a:extLst>
          </p:cNvPr>
          <p:cNvPicPr>
            <a:picLocks noChangeAspect="1"/>
          </p:cNvPicPr>
          <p:nvPr/>
        </p:nvPicPr>
        <p:blipFill>
          <a:blip r:embed="rId9"/>
          <a:stretch>
            <a:fillRect/>
          </a:stretch>
        </p:blipFill>
        <p:spPr>
          <a:xfrm>
            <a:off x="3223189" y="-473440"/>
            <a:ext cx="270000" cy="160961"/>
          </a:xfrm>
          <a:prstGeom prst="rect">
            <a:avLst/>
          </a:prstGeom>
        </p:spPr>
      </p:pic>
      <p:pic>
        <p:nvPicPr>
          <p:cNvPr id="137" name="Picture 136">
            <a:extLst>
              <a:ext uri="{FF2B5EF4-FFF2-40B4-BE49-F238E27FC236}">
                <a16:creationId xmlns:a16="http://schemas.microsoft.com/office/drawing/2014/main" id="{6F0C86CA-0091-4117-BFEC-2073208776D8}"/>
              </a:ext>
            </a:extLst>
          </p:cNvPr>
          <p:cNvPicPr>
            <a:picLocks noChangeAspect="1"/>
          </p:cNvPicPr>
          <p:nvPr/>
        </p:nvPicPr>
        <p:blipFill>
          <a:blip r:embed="rId10"/>
          <a:stretch>
            <a:fillRect/>
          </a:stretch>
        </p:blipFill>
        <p:spPr>
          <a:xfrm>
            <a:off x="1517167" y="-510292"/>
            <a:ext cx="270000" cy="160961"/>
          </a:xfrm>
          <a:prstGeom prst="rect">
            <a:avLst/>
          </a:prstGeom>
        </p:spPr>
      </p:pic>
      <p:pic>
        <p:nvPicPr>
          <p:cNvPr id="138" name="Picture 137">
            <a:extLst>
              <a:ext uri="{FF2B5EF4-FFF2-40B4-BE49-F238E27FC236}">
                <a16:creationId xmlns:a16="http://schemas.microsoft.com/office/drawing/2014/main" id="{68C8D11E-0AFE-4F7B-B87C-5545F5E6C086}"/>
              </a:ext>
            </a:extLst>
          </p:cNvPr>
          <p:cNvPicPr>
            <a:picLocks noChangeAspect="1"/>
          </p:cNvPicPr>
          <p:nvPr/>
        </p:nvPicPr>
        <p:blipFill>
          <a:blip r:embed="rId11"/>
          <a:stretch>
            <a:fillRect/>
          </a:stretch>
        </p:blipFill>
        <p:spPr>
          <a:xfrm>
            <a:off x="2671803" y="-758170"/>
            <a:ext cx="270000" cy="163556"/>
          </a:xfrm>
          <a:prstGeom prst="rect">
            <a:avLst/>
          </a:prstGeom>
        </p:spPr>
      </p:pic>
      <p:pic>
        <p:nvPicPr>
          <p:cNvPr id="139" name="Picture 138">
            <a:extLst>
              <a:ext uri="{FF2B5EF4-FFF2-40B4-BE49-F238E27FC236}">
                <a16:creationId xmlns:a16="http://schemas.microsoft.com/office/drawing/2014/main" id="{0D814C9E-BF3B-4291-BE98-A970F732C6DC}"/>
              </a:ext>
            </a:extLst>
          </p:cNvPr>
          <p:cNvPicPr>
            <a:picLocks noChangeAspect="1"/>
          </p:cNvPicPr>
          <p:nvPr/>
        </p:nvPicPr>
        <p:blipFill>
          <a:blip r:embed="rId12"/>
          <a:stretch>
            <a:fillRect/>
          </a:stretch>
        </p:blipFill>
        <p:spPr>
          <a:xfrm>
            <a:off x="3997272" y="-539434"/>
            <a:ext cx="270000" cy="163556"/>
          </a:xfrm>
          <a:prstGeom prst="rect">
            <a:avLst/>
          </a:prstGeom>
        </p:spPr>
      </p:pic>
      <p:pic>
        <p:nvPicPr>
          <p:cNvPr id="140" name="Picture 139">
            <a:extLst>
              <a:ext uri="{FF2B5EF4-FFF2-40B4-BE49-F238E27FC236}">
                <a16:creationId xmlns:a16="http://schemas.microsoft.com/office/drawing/2014/main" id="{1045EAEC-7CAA-4B81-B22A-BBDE414E6E99}"/>
              </a:ext>
            </a:extLst>
          </p:cNvPr>
          <p:cNvPicPr>
            <a:picLocks noChangeAspect="1"/>
          </p:cNvPicPr>
          <p:nvPr/>
        </p:nvPicPr>
        <p:blipFill>
          <a:blip r:embed="rId13"/>
          <a:stretch>
            <a:fillRect/>
          </a:stretch>
        </p:blipFill>
        <p:spPr>
          <a:xfrm>
            <a:off x="7613711" y="-487142"/>
            <a:ext cx="270000" cy="160961"/>
          </a:xfrm>
          <a:prstGeom prst="rect">
            <a:avLst/>
          </a:prstGeom>
        </p:spPr>
      </p:pic>
      <p:pic>
        <p:nvPicPr>
          <p:cNvPr id="141" name="Picture 140">
            <a:extLst>
              <a:ext uri="{FF2B5EF4-FFF2-40B4-BE49-F238E27FC236}">
                <a16:creationId xmlns:a16="http://schemas.microsoft.com/office/drawing/2014/main" id="{E1EAAEDC-5B63-4ABF-950D-A3661A34B2A3}"/>
              </a:ext>
            </a:extLst>
          </p:cNvPr>
          <p:cNvPicPr>
            <a:picLocks noChangeAspect="1"/>
          </p:cNvPicPr>
          <p:nvPr/>
        </p:nvPicPr>
        <p:blipFill>
          <a:blip r:embed="rId14"/>
          <a:stretch>
            <a:fillRect/>
          </a:stretch>
        </p:blipFill>
        <p:spPr>
          <a:xfrm>
            <a:off x="5609151" y="-826005"/>
            <a:ext cx="270000" cy="163556"/>
          </a:xfrm>
          <a:prstGeom prst="rect">
            <a:avLst/>
          </a:prstGeom>
        </p:spPr>
      </p:pic>
      <p:pic>
        <p:nvPicPr>
          <p:cNvPr id="142" name="Picture 141">
            <a:extLst>
              <a:ext uri="{FF2B5EF4-FFF2-40B4-BE49-F238E27FC236}">
                <a16:creationId xmlns:a16="http://schemas.microsoft.com/office/drawing/2014/main" id="{396E1D2C-F1DE-4F25-81DA-6E6028E048F9}"/>
              </a:ext>
            </a:extLst>
          </p:cNvPr>
          <p:cNvPicPr>
            <a:picLocks noChangeAspect="1"/>
          </p:cNvPicPr>
          <p:nvPr/>
        </p:nvPicPr>
        <p:blipFill>
          <a:blip r:embed="rId15"/>
          <a:stretch>
            <a:fillRect/>
          </a:stretch>
        </p:blipFill>
        <p:spPr>
          <a:xfrm>
            <a:off x="6287767" y="-444772"/>
            <a:ext cx="270000" cy="160961"/>
          </a:xfrm>
          <a:prstGeom prst="rect">
            <a:avLst/>
          </a:prstGeom>
        </p:spPr>
      </p:pic>
      <p:pic>
        <p:nvPicPr>
          <p:cNvPr id="143" name="Picture 142">
            <a:extLst>
              <a:ext uri="{FF2B5EF4-FFF2-40B4-BE49-F238E27FC236}">
                <a16:creationId xmlns:a16="http://schemas.microsoft.com/office/drawing/2014/main" id="{C67324EB-D3F2-4F0B-B911-CDA7A8304F3D}"/>
              </a:ext>
            </a:extLst>
          </p:cNvPr>
          <p:cNvPicPr>
            <a:picLocks noChangeAspect="1"/>
          </p:cNvPicPr>
          <p:nvPr/>
        </p:nvPicPr>
        <p:blipFill>
          <a:blip r:embed="rId16"/>
          <a:stretch>
            <a:fillRect/>
          </a:stretch>
        </p:blipFill>
        <p:spPr>
          <a:xfrm>
            <a:off x="6869317" y="-476035"/>
            <a:ext cx="270000" cy="163556"/>
          </a:xfrm>
          <a:prstGeom prst="rect">
            <a:avLst/>
          </a:prstGeom>
        </p:spPr>
      </p:pic>
      <p:pic>
        <p:nvPicPr>
          <p:cNvPr id="144" name="Picture 143">
            <a:extLst>
              <a:ext uri="{FF2B5EF4-FFF2-40B4-BE49-F238E27FC236}">
                <a16:creationId xmlns:a16="http://schemas.microsoft.com/office/drawing/2014/main" id="{BDB067EA-AB66-4605-8786-F0BD17037F44}"/>
              </a:ext>
            </a:extLst>
          </p:cNvPr>
          <p:cNvPicPr>
            <a:picLocks noChangeAspect="1"/>
          </p:cNvPicPr>
          <p:nvPr/>
        </p:nvPicPr>
        <p:blipFill>
          <a:blip r:embed="rId17"/>
          <a:stretch>
            <a:fillRect/>
          </a:stretch>
        </p:blipFill>
        <p:spPr>
          <a:xfrm>
            <a:off x="5185774" y="-417147"/>
            <a:ext cx="270000" cy="163556"/>
          </a:xfrm>
          <a:prstGeom prst="rect">
            <a:avLst/>
          </a:prstGeom>
        </p:spPr>
      </p:pic>
      <p:pic>
        <p:nvPicPr>
          <p:cNvPr id="145" name="Picture 144">
            <a:extLst>
              <a:ext uri="{FF2B5EF4-FFF2-40B4-BE49-F238E27FC236}">
                <a16:creationId xmlns:a16="http://schemas.microsoft.com/office/drawing/2014/main" id="{D59F442C-9BB5-43D0-B284-8EFE7D9150AA}"/>
              </a:ext>
            </a:extLst>
          </p:cNvPr>
          <p:cNvPicPr>
            <a:picLocks noChangeAspect="1"/>
          </p:cNvPicPr>
          <p:nvPr/>
        </p:nvPicPr>
        <p:blipFill>
          <a:blip r:embed="rId18"/>
          <a:stretch>
            <a:fillRect/>
          </a:stretch>
        </p:blipFill>
        <p:spPr>
          <a:xfrm>
            <a:off x="2062406" y="-529233"/>
            <a:ext cx="270000" cy="163556"/>
          </a:xfrm>
          <a:prstGeom prst="rect">
            <a:avLst/>
          </a:prstGeom>
        </p:spPr>
      </p:pic>
      <p:pic>
        <p:nvPicPr>
          <p:cNvPr id="146" name="Picture 145">
            <a:extLst>
              <a:ext uri="{FF2B5EF4-FFF2-40B4-BE49-F238E27FC236}">
                <a16:creationId xmlns:a16="http://schemas.microsoft.com/office/drawing/2014/main" id="{7DB10253-8425-4F19-B995-DCA5C90F411A}"/>
              </a:ext>
            </a:extLst>
          </p:cNvPr>
          <p:cNvPicPr>
            <a:picLocks noChangeAspect="1"/>
          </p:cNvPicPr>
          <p:nvPr/>
        </p:nvPicPr>
        <p:blipFill>
          <a:blip r:embed="rId10"/>
          <a:stretch>
            <a:fillRect/>
          </a:stretch>
        </p:blipFill>
        <p:spPr>
          <a:xfrm>
            <a:off x="5154519" y="-640108"/>
            <a:ext cx="270000" cy="160961"/>
          </a:xfrm>
          <a:prstGeom prst="rect">
            <a:avLst/>
          </a:prstGeom>
        </p:spPr>
      </p:pic>
      <p:pic>
        <p:nvPicPr>
          <p:cNvPr id="147" name="Picture 146">
            <a:extLst>
              <a:ext uri="{FF2B5EF4-FFF2-40B4-BE49-F238E27FC236}">
                <a16:creationId xmlns:a16="http://schemas.microsoft.com/office/drawing/2014/main" id="{A9DFF7EA-3F47-420E-BAB4-B4D4EAC8CE20}"/>
              </a:ext>
            </a:extLst>
          </p:cNvPr>
          <p:cNvPicPr>
            <a:picLocks noChangeAspect="1"/>
          </p:cNvPicPr>
          <p:nvPr/>
        </p:nvPicPr>
        <p:blipFill>
          <a:blip r:embed="rId11"/>
          <a:stretch>
            <a:fillRect/>
          </a:stretch>
        </p:blipFill>
        <p:spPr>
          <a:xfrm>
            <a:off x="6309155" y="-887986"/>
            <a:ext cx="270000" cy="163556"/>
          </a:xfrm>
          <a:prstGeom prst="rect">
            <a:avLst/>
          </a:prstGeom>
        </p:spPr>
      </p:pic>
      <p:pic>
        <p:nvPicPr>
          <p:cNvPr id="148" name="Picture 147">
            <a:extLst>
              <a:ext uri="{FF2B5EF4-FFF2-40B4-BE49-F238E27FC236}">
                <a16:creationId xmlns:a16="http://schemas.microsoft.com/office/drawing/2014/main" id="{CB19D85A-DBE2-4D1C-81E5-7D5F799CB541}"/>
              </a:ext>
            </a:extLst>
          </p:cNvPr>
          <p:cNvPicPr>
            <a:picLocks noChangeAspect="1"/>
          </p:cNvPicPr>
          <p:nvPr/>
        </p:nvPicPr>
        <p:blipFill>
          <a:blip r:embed="rId18"/>
          <a:stretch>
            <a:fillRect/>
          </a:stretch>
        </p:blipFill>
        <p:spPr>
          <a:xfrm>
            <a:off x="5699758" y="-659049"/>
            <a:ext cx="270000" cy="163556"/>
          </a:xfrm>
          <a:prstGeom prst="rect">
            <a:avLst/>
          </a:prstGeom>
        </p:spPr>
      </p:pic>
      <p:pic>
        <p:nvPicPr>
          <p:cNvPr id="149" name="Picture 148">
            <a:extLst>
              <a:ext uri="{FF2B5EF4-FFF2-40B4-BE49-F238E27FC236}">
                <a16:creationId xmlns:a16="http://schemas.microsoft.com/office/drawing/2014/main" id="{1571BFB6-F40C-4995-A85E-E041985AA4EE}"/>
              </a:ext>
            </a:extLst>
          </p:cNvPr>
          <p:cNvPicPr>
            <a:picLocks noChangeAspect="1"/>
          </p:cNvPicPr>
          <p:nvPr/>
        </p:nvPicPr>
        <p:blipFill>
          <a:blip r:embed="rId12"/>
          <a:stretch>
            <a:fillRect/>
          </a:stretch>
        </p:blipFill>
        <p:spPr>
          <a:xfrm>
            <a:off x="525251" y="-423583"/>
            <a:ext cx="270000" cy="163556"/>
          </a:xfrm>
          <a:prstGeom prst="rect">
            <a:avLst/>
          </a:prstGeom>
        </p:spPr>
      </p:pic>
      <p:pic>
        <p:nvPicPr>
          <p:cNvPr id="150" name="Picture 149">
            <a:extLst>
              <a:ext uri="{FF2B5EF4-FFF2-40B4-BE49-F238E27FC236}">
                <a16:creationId xmlns:a16="http://schemas.microsoft.com/office/drawing/2014/main" id="{4CE6C58B-82FB-4AC7-AD34-D55656BEEFAF}"/>
              </a:ext>
            </a:extLst>
          </p:cNvPr>
          <p:cNvPicPr>
            <a:picLocks noChangeAspect="1"/>
          </p:cNvPicPr>
          <p:nvPr/>
        </p:nvPicPr>
        <p:blipFill>
          <a:blip r:embed="rId13"/>
          <a:stretch>
            <a:fillRect/>
          </a:stretch>
        </p:blipFill>
        <p:spPr>
          <a:xfrm>
            <a:off x="1223445" y="-735054"/>
            <a:ext cx="270000" cy="160961"/>
          </a:xfrm>
          <a:prstGeom prst="rect">
            <a:avLst/>
          </a:prstGeom>
        </p:spPr>
      </p:pic>
      <p:pic>
        <p:nvPicPr>
          <p:cNvPr id="151" name="Picture 150">
            <a:extLst>
              <a:ext uri="{FF2B5EF4-FFF2-40B4-BE49-F238E27FC236}">
                <a16:creationId xmlns:a16="http://schemas.microsoft.com/office/drawing/2014/main" id="{669FFAF8-4030-42C1-8181-04368FB8726A}"/>
              </a:ext>
            </a:extLst>
          </p:cNvPr>
          <p:cNvPicPr>
            <a:picLocks noChangeAspect="1"/>
          </p:cNvPicPr>
          <p:nvPr/>
        </p:nvPicPr>
        <p:blipFill>
          <a:blip r:embed="rId14"/>
          <a:stretch>
            <a:fillRect/>
          </a:stretch>
        </p:blipFill>
        <p:spPr>
          <a:xfrm>
            <a:off x="2137130" y="-710154"/>
            <a:ext cx="270000" cy="163556"/>
          </a:xfrm>
          <a:prstGeom prst="rect">
            <a:avLst/>
          </a:prstGeom>
        </p:spPr>
      </p:pic>
      <p:pic>
        <p:nvPicPr>
          <p:cNvPr id="152" name="Picture 151">
            <a:extLst>
              <a:ext uri="{FF2B5EF4-FFF2-40B4-BE49-F238E27FC236}">
                <a16:creationId xmlns:a16="http://schemas.microsoft.com/office/drawing/2014/main" id="{91E80C74-3176-4BBC-BD54-D2910A4B7BAC}"/>
              </a:ext>
            </a:extLst>
          </p:cNvPr>
          <p:cNvPicPr>
            <a:picLocks noChangeAspect="1"/>
          </p:cNvPicPr>
          <p:nvPr/>
        </p:nvPicPr>
        <p:blipFill>
          <a:blip r:embed="rId10"/>
          <a:stretch>
            <a:fillRect/>
          </a:stretch>
        </p:blipFill>
        <p:spPr>
          <a:xfrm>
            <a:off x="1682498" y="-524257"/>
            <a:ext cx="270000" cy="160961"/>
          </a:xfrm>
          <a:prstGeom prst="rect">
            <a:avLst/>
          </a:prstGeom>
        </p:spPr>
      </p:pic>
      <p:pic>
        <p:nvPicPr>
          <p:cNvPr id="153" name="Picture 152">
            <a:extLst>
              <a:ext uri="{FF2B5EF4-FFF2-40B4-BE49-F238E27FC236}">
                <a16:creationId xmlns:a16="http://schemas.microsoft.com/office/drawing/2014/main" id="{BF80EC7E-5859-465E-8871-B259D7CF0038}"/>
              </a:ext>
            </a:extLst>
          </p:cNvPr>
          <p:cNvPicPr>
            <a:picLocks noChangeAspect="1"/>
          </p:cNvPicPr>
          <p:nvPr/>
        </p:nvPicPr>
        <p:blipFill>
          <a:blip r:embed="rId11"/>
          <a:stretch>
            <a:fillRect/>
          </a:stretch>
        </p:blipFill>
        <p:spPr>
          <a:xfrm>
            <a:off x="2837135" y="-772135"/>
            <a:ext cx="270000" cy="163556"/>
          </a:xfrm>
          <a:prstGeom prst="rect">
            <a:avLst/>
          </a:prstGeom>
        </p:spPr>
      </p:pic>
      <p:pic>
        <p:nvPicPr>
          <p:cNvPr id="154" name="Picture 153">
            <a:extLst>
              <a:ext uri="{FF2B5EF4-FFF2-40B4-BE49-F238E27FC236}">
                <a16:creationId xmlns:a16="http://schemas.microsoft.com/office/drawing/2014/main" id="{CFCC4645-75D6-4985-BB16-8B625A7F7030}"/>
              </a:ext>
            </a:extLst>
          </p:cNvPr>
          <p:cNvPicPr>
            <a:picLocks noChangeAspect="1"/>
          </p:cNvPicPr>
          <p:nvPr/>
        </p:nvPicPr>
        <p:blipFill>
          <a:blip r:embed="rId18"/>
          <a:stretch>
            <a:fillRect/>
          </a:stretch>
        </p:blipFill>
        <p:spPr>
          <a:xfrm>
            <a:off x="2227737" y="-543198"/>
            <a:ext cx="270000" cy="163556"/>
          </a:xfrm>
          <a:prstGeom prst="rect">
            <a:avLst/>
          </a:prstGeom>
        </p:spPr>
      </p:pic>
      <p:pic>
        <p:nvPicPr>
          <p:cNvPr id="155" name="Picture 154">
            <a:extLst>
              <a:ext uri="{FF2B5EF4-FFF2-40B4-BE49-F238E27FC236}">
                <a16:creationId xmlns:a16="http://schemas.microsoft.com/office/drawing/2014/main" id="{2A628FAA-7798-4AE3-9E71-65587129DF17}"/>
              </a:ext>
            </a:extLst>
          </p:cNvPr>
          <p:cNvPicPr>
            <a:picLocks noChangeAspect="1"/>
          </p:cNvPicPr>
          <p:nvPr/>
        </p:nvPicPr>
        <p:blipFill>
          <a:blip r:embed="rId11"/>
          <a:stretch>
            <a:fillRect/>
          </a:stretch>
        </p:blipFill>
        <p:spPr>
          <a:xfrm>
            <a:off x="4485830" y="-756958"/>
            <a:ext cx="270000" cy="163556"/>
          </a:xfrm>
          <a:prstGeom prst="rect">
            <a:avLst/>
          </a:prstGeom>
        </p:spPr>
      </p:pic>
      <p:pic>
        <p:nvPicPr>
          <p:cNvPr id="156" name="Picture 155">
            <a:extLst>
              <a:ext uri="{FF2B5EF4-FFF2-40B4-BE49-F238E27FC236}">
                <a16:creationId xmlns:a16="http://schemas.microsoft.com/office/drawing/2014/main" id="{9A00F9A9-3E3F-4628-9532-16A3E13760BC}"/>
              </a:ext>
            </a:extLst>
          </p:cNvPr>
          <p:cNvPicPr>
            <a:picLocks noChangeAspect="1"/>
          </p:cNvPicPr>
          <p:nvPr/>
        </p:nvPicPr>
        <p:blipFill>
          <a:blip r:embed="rId13"/>
          <a:stretch>
            <a:fillRect/>
          </a:stretch>
        </p:blipFill>
        <p:spPr>
          <a:xfrm>
            <a:off x="3037472" y="-733842"/>
            <a:ext cx="270000" cy="160961"/>
          </a:xfrm>
          <a:prstGeom prst="rect">
            <a:avLst/>
          </a:prstGeom>
        </p:spPr>
      </p:pic>
      <p:pic>
        <p:nvPicPr>
          <p:cNvPr id="157" name="Picture 156">
            <a:extLst>
              <a:ext uri="{FF2B5EF4-FFF2-40B4-BE49-F238E27FC236}">
                <a16:creationId xmlns:a16="http://schemas.microsoft.com/office/drawing/2014/main" id="{177AA96B-48C8-4C60-B922-9ABA2EE54110}"/>
              </a:ext>
            </a:extLst>
          </p:cNvPr>
          <p:cNvPicPr>
            <a:picLocks noChangeAspect="1"/>
          </p:cNvPicPr>
          <p:nvPr/>
        </p:nvPicPr>
        <p:blipFill>
          <a:blip r:embed="rId14"/>
          <a:stretch>
            <a:fillRect/>
          </a:stretch>
        </p:blipFill>
        <p:spPr>
          <a:xfrm>
            <a:off x="3951157" y="-708942"/>
            <a:ext cx="270000" cy="163556"/>
          </a:xfrm>
          <a:prstGeom prst="rect">
            <a:avLst/>
          </a:prstGeom>
        </p:spPr>
      </p:pic>
      <p:pic>
        <p:nvPicPr>
          <p:cNvPr id="158" name="Picture 157">
            <a:extLst>
              <a:ext uri="{FF2B5EF4-FFF2-40B4-BE49-F238E27FC236}">
                <a16:creationId xmlns:a16="http://schemas.microsoft.com/office/drawing/2014/main" id="{7D34D429-619F-4567-AE95-0002F7F728BE}"/>
              </a:ext>
            </a:extLst>
          </p:cNvPr>
          <p:cNvPicPr>
            <a:picLocks noChangeAspect="1"/>
          </p:cNvPicPr>
          <p:nvPr/>
        </p:nvPicPr>
        <p:blipFill>
          <a:blip r:embed="rId11"/>
          <a:stretch>
            <a:fillRect/>
          </a:stretch>
        </p:blipFill>
        <p:spPr>
          <a:xfrm>
            <a:off x="4651161" y="-770923"/>
            <a:ext cx="270000" cy="163556"/>
          </a:xfrm>
          <a:prstGeom prst="rect">
            <a:avLst/>
          </a:prstGeom>
        </p:spPr>
      </p:pic>
      <p:pic>
        <p:nvPicPr>
          <p:cNvPr id="159" name="Picture 158">
            <a:extLst>
              <a:ext uri="{FF2B5EF4-FFF2-40B4-BE49-F238E27FC236}">
                <a16:creationId xmlns:a16="http://schemas.microsoft.com/office/drawing/2014/main" id="{77044C68-7973-4EA4-AFFF-3066205CECAF}"/>
              </a:ext>
            </a:extLst>
          </p:cNvPr>
          <p:cNvPicPr>
            <a:picLocks noChangeAspect="1"/>
          </p:cNvPicPr>
          <p:nvPr/>
        </p:nvPicPr>
        <p:blipFill>
          <a:blip r:embed="rId14"/>
          <a:stretch>
            <a:fillRect/>
          </a:stretch>
        </p:blipFill>
        <p:spPr>
          <a:xfrm>
            <a:off x="3870250" y="-433148"/>
            <a:ext cx="270000" cy="163556"/>
          </a:xfrm>
          <a:prstGeom prst="rect">
            <a:avLst/>
          </a:prstGeom>
        </p:spPr>
      </p:pic>
      <p:pic>
        <p:nvPicPr>
          <p:cNvPr id="160" name="Picture 159">
            <a:extLst>
              <a:ext uri="{FF2B5EF4-FFF2-40B4-BE49-F238E27FC236}">
                <a16:creationId xmlns:a16="http://schemas.microsoft.com/office/drawing/2014/main" id="{B54F87DA-BE54-437B-85B3-5691899ADA41}"/>
              </a:ext>
            </a:extLst>
          </p:cNvPr>
          <p:cNvPicPr>
            <a:picLocks noChangeAspect="1"/>
          </p:cNvPicPr>
          <p:nvPr/>
        </p:nvPicPr>
        <p:blipFill>
          <a:blip r:embed="rId10"/>
          <a:stretch>
            <a:fillRect/>
          </a:stretch>
        </p:blipFill>
        <p:spPr>
          <a:xfrm>
            <a:off x="3415618" y="-247252"/>
            <a:ext cx="270000" cy="160961"/>
          </a:xfrm>
          <a:prstGeom prst="rect">
            <a:avLst/>
          </a:prstGeom>
        </p:spPr>
      </p:pic>
      <p:pic>
        <p:nvPicPr>
          <p:cNvPr id="161" name="Picture 160">
            <a:extLst>
              <a:ext uri="{FF2B5EF4-FFF2-40B4-BE49-F238E27FC236}">
                <a16:creationId xmlns:a16="http://schemas.microsoft.com/office/drawing/2014/main" id="{750F0249-3D57-4EA8-B6F3-CA5D1360BF14}"/>
              </a:ext>
            </a:extLst>
          </p:cNvPr>
          <p:cNvPicPr>
            <a:picLocks noChangeAspect="1"/>
          </p:cNvPicPr>
          <p:nvPr/>
        </p:nvPicPr>
        <p:blipFill>
          <a:blip r:embed="rId11"/>
          <a:stretch>
            <a:fillRect/>
          </a:stretch>
        </p:blipFill>
        <p:spPr>
          <a:xfrm>
            <a:off x="4570254" y="-495129"/>
            <a:ext cx="270000" cy="163556"/>
          </a:xfrm>
          <a:prstGeom prst="rect">
            <a:avLst/>
          </a:prstGeom>
        </p:spPr>
      </p:pic>
      <p:pic>
        <p:nvPicPr>
          <p:cNvPr id="162" name="Picture 161">
            <a:extLst>
              <a:ext uri="{FF2B5EF4-FFF2-40B4-BE49-F238E27FC236}">
                <a16:creationId xmlns:a16="http://schemas.microsoft.com/office/drawing/2014/main" id="{8845B16D-EB99-4335-B391-498FC4C4C7E4}"/>
              </a:ext>
            </a:extLst>
          </p:cNvPr>
          <p:cNvPicPr>
            <a:picLocks noChangeAspect="1"/>
          </p:cNvPicPr>
          <p:nvPr/>
        </p:nvPicPr>
        <p:blipFill>
          <a:blip r:embed="rId18"/>
          <a:stretch>
            <a:fillRect/>
          </a:stretch>
        </p:blipFill>
        <p:spPr>
          <a:xfrm>
            <a:off x="3960857" y="-266192"/>
            <a:ext cx="270000" cy="163556"/>
          </a:xfrm>
          <a:prstGeom prst="rect">
            <a:avLst/>
          </a:prstGeom>
        </p:spPr>
      </p:pic>
      <p:pic>
        <p:nvPicPr>
          <p:cNvPr id="163" name="Picture 162">
            <a:extLst>
              <a:ext uri="{FF2B5EF4-FFF2-40B4-BE49-F238E27FC236}">
                <a16:creationId xmlns:a16="http://schemas.microsoft.com/office/drawing/2014/main" id="{1C125569-1989-4359-9AB3-9A5179BE08F7}"/>
              </a:ext>
            </a:extLst>
          </p:cNvPr>
          <p:cNvPicPr>
            <a:picLocks noChangeAspect="1"/>
          </p:cNvPicPr>
          <p:nvPr/>
        </p:nvPicPr>
        <p:blipFill>
          <a:blip r:embed="rId11"/>
          <a:stretch>
            <a:fillRect/>
          </a:stretch>
        </p:blipFill>
        <p:spPr>
          <a:xfrm>
            <a:off x="2746928" y="-364101"/>
            <a:ext cx="270000" cy="163556"/>
          </a:xfrm>
          <a:prstGeom prst="rect">
            <a:avLst/>
          </a:prstGeom>
        </p:spPr>
      </p:pic>
      <p:pic>
        <p:nvPicPr>
          <p:cNvPr id="164" name="Picture 163">
            <a:extLst>
              <a:ext uri="{FF2B5EF4-FFF2-40B4-BE49-F238E27FC236}">
                <a16:creationId xmlns:a16="http://schemas.microsoft.com/office/drawing/2014/main" id="{292483AD-5130-449D-A62E-D13857C9C572}"/>
              </a:ext>
            </a:extLst>
          </p:cNvPr>
          <p:cNvPicPr>
            <a:picLocks noChangeAspect="1"/>
          </p:cNvPicPr>
          <p:nvPr/>
        </p:nvPicPr>
        <p:blipFill>
          <a:blip r:embed="rId11"/>
          <a:stretch>
            <a:fillRect/>
          </a:stretch>
        </p:blipFill>
        <p:spPr>
          <a:xfrm>
            <a:off x="2912260" y="-378066"/>
            <a:ext cx="270000" cy="163556"/>
          </a:xfrm>
          <a:prstGeom prst="rect">
            <a:avLst/>
          </a:prstGeom>
        </p:spPr>
      </p:pic>
      <p:sp>
        <p:nvSpPr>
          <p:cNvPr id="55" name="!!o1a">
            <a:extLst>
              <a:ext uri="{FF2B5EF4-FFF2-40B4-BE49-F238E27FC236}">
                <a16:creationId xmlns:a16="http://schemas.microsoft.com/office/drawing/2014/main" id="{55FE51F7-7B24-4A4A-8D9C-8AEE53BF7AB9}"/>
              </a:ext>
            </a:extLst>
          </p:cNvPr>
          <p:cNvSpPr/>
          <p:nvPr/>
        </p:nvSpPr>
        <p:spPr>
          <a:xfrm>
            <a:off x="5424520" y="4223398"/>
            <a:ext cx="672368" cy="672368"/>
          </a:xfrm>
          <a:prstGeom prst="roundRect">
            <a:avLst>
              <a:gd name="adj" fmla="val 11291"/>
            </a:avLst>
          </a:prstGeom>
          <a:solidFill>
            <a:srgbClr val="26226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dirty="0">
              <a:latin typeface="Times New Roman" panose="02020603050405020304" pitchFamily="18" charset="0"/>
              <a:cs typeface="Times New Roman" panose="02020603050405020304" pitchFamily="18" charset="0"/>
            </a:endParaRPr>
          </a:p>
        </p:txBody>
      </p:sp>
      <p:sp>
        <p:nvSpPr>
          <p:cNvPr id="58" name="!!1a">
            <a:extLst>
              <a:ext uri="{FF2B5EF4-FFF2-40B4-BE49-F238E27FC236}">
                <a16:creationId xmlns:a16="http://schemas.microsoft.com/office/drawing/2014/main" id="{79DC2306-18A4-4D25-89F9-322ED89913A6}"/>
              </a:ext>
            </a:extLst>
          </p:cNvPr>
          <p:cNvSpPr txBox="1"/>
          <p:nvPr/>
        </p:nvSpPr>
        <p:spPr>
          <a:xfrm>
            <a:off x="5587389" y="4258350"/>
            <a:ext cx="346628" cy="646331"/>
          </a:xfrm>
          <a:prstGeom prst="rect">
            <a:avLst/>
          </a:prstGeom>
          <a:noFill/>
        </p:spPr>
        <p:txBody>
          <a:bodyPr wrap="square" rtlCol="0">
            <a:spAutoFit/>
          </a:bodyPr>
          <a:lstStyle/>
          <a:p>
            <a:pPr algn="ctr"/>
            <a:r>
              <a:rPr lang="en-US" sz="36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a:t>
            </a:r>
          </a:p>
        </p:txBody>
      </p:sp>
      <p:pic>
        <p:nvPicPr>
          <p:cNvPr id="1026" name="Picture 2" descr="https://5.imimg.com/data5/CL/DJ/VS/SELLER-90043290/nitric-acid-500x500.jpg"/>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6268902" y="890805"/>
            <a:ext cx="1998733" cy="199873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762325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1000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6" dur="5000" fill="hold"/>
                                        <p:tgtEl>
                                          <p:spTgt spid="137"/>
                                        </p:tgtEl>
                                        <p:attrNameLst>
                                          <p:attrName>ppt_x</p:attrName>
                                          <p:attrName>ppt_y</p:attrName>
                                        </p:attrNameLst>
                                      </p:cBhvr>
                                    </p:animMotion>
                                  </p:childTnLst>
                                </p:cTn>
                              </p:par>
                              <p:par>
                                <p:cTn id="7" presetID="0" presetClass="path" presetSubtype="0" repeatCount="1000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8" dur="8000" fill="hold"/>
                                        <p:tgtEl>
                                          <p:spTgt spid="145"/>
                                        </p:tgtEl>
                                        <p:attrNameLst>
                                          <p:attrName>ppt_x</p:attrName>
                                          <p:attrName>ppt_y</p:attrName>
                                        </p:attrNameLst>
                                      </p:cBhvr>
                                    </p:animMotion>
                                  </p:childTnLst>
                                </p:cTn>
                              </p:par>
                              <p:par>
                                <p:cTn id="9"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0" dur="6000" fill="hold"/>
                                        <p:tgtEl>
                                          <p:spTgt spid="138"/>
                                        </p:tgtEl>
                                        <p:attrNameLst>
                                          <p:attrName>ppt_x</p:attrName>
                                          <p:attrName>ppt_y</p:attrName>
                                        </p:attrNameLst>
                                      </p:cBhvr>
                                    </p:animMotion>
                                  </p:childTnLst>
                                </p:cTn>
                              </p:par>
                              <p:par>
                                <p:cTn id="11" presetID="0" presetClass="path" presetSubtype="0" repeatCount="10000" fill="hold" nodeType="withEffect">
                                  <p:stCondLst>
                                    <p:cond delay="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12" dur="7000" fill="hold"/>
                                        <p:tgtEl>
                                          <p:spTgt spid="136"/>
                                        </p:tgtEl>
                                        <p:attrNameLst>
                                          <p:attrName>ppt_x</p:attrName>
                                          <p:attrName>ppt_y</p:attrName>
                                        </p:attrNameLst>
                                      </p:cBhvr>
                                    </p:animMotion>
                                  </p:childTnLst>
                                </p:cTn>
                              </p:par>
                              <p:par>
                                <p:cTn id="13" presetID="0" presetClass="path" presetSubtype="0" repeatCount="10000" fill="hold" nodeType="withEffect">
                                  <p:stCondLst>
                                    <p:cond delay="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14" dur="5000" fill="hold"/>
                                        <p:tgtEl>
                                          <p:spTgt spid="139"/>
                                        </p:tgtEl>
                                        <p:attrNameLst>
                                          <p:attrName>ppt_x</p:attrName>
                                          <p:attrName>ppt_y</p:attrName>
                                        </p:attrNameLst>
                                      </p:cBhvr>
                                    </p:animMotion>
                                  </p:childTnLst>
                                </p:cTn>
                              </p:par>
                              <p:par>
                                <p:cTn id="15" presetID="0" presetClass="path" presetSubtype="0" repeatCount="10000" fill="hold" nodeType="withEffect">
                                  <p:stCondLst>
                                    <p:cond delay="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16" dur="5000" fill="hold"/>
                                        <p:tgtEl>
                                          <p:spTgt spid="140"/>
                                        </p:tgtEl>
                                        <p:attrNameLst>
                                          <p:attrName>ppt_x</p:attrName>
                                          <p:attrName>ppt_y</p:attrName>
                                        </p:attrNameLst>
                                      </p:cBhvr>
                                      <p:rCtr x="-4792" y="65810"/>
                                    </p:animMotion>
                                  </p:childTnLst>
                                </p:cTn>
                              </p:par>
                              <p:par>
                                <p:cTn id="17" presetID="0" presetClass="path" presetSubtype="0" repeatCount="10000" fill="hold" nodeType="withEffect">
                                  <p:stCondLst>
                                    <p:cond delay="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18" dur="4000" fill="hold"/>
                                        <p:tgtEl>
                                          <p:spTgt spid="144"/>
                                        </p:tgtEl>
                                        <p:attrNameLst>
                                          <p:attrName>ppt_x</p:attrName>
                                          <p:attrName>ppt_y</p:attrName>
                                        </p:attrNameLst>
                                      </p:cBhvr>
                                    </p:animMotion>
                                  </p:childTnLst>
                                </p:cTn>
                              </p:par>
                              <p:par>
                                <p:cTn id="19" presetID="0" presetClass="path" presetSubtype="0" repeatCount="1000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20" dur="6000" fill="hold"/>
                                        <p:tgtEl>
                                          <p:spTgt spid="141"/>
                                        </p:tgtEl>
                                        <p:attrNameLst>
                                          <p:attrName>ppt_x</p:attrName>
                                          <p:attrName>ppt_y</p:attrName>
                                        </p:attrNameLst>
                                      </p:cBhvr>
                                    </p:animMotion>
                                  </p:childTnLst>
                                </p:cTn>
                              </p:par>
                              <p:par>
                                <p:cTn id="21" presetID="0" presetClass="path" presetSubtype="0" repeatCount="10000" fill="hold" nodeType="withEffect">
                                  <p:stCondLst>
                                    <p:cond delay="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22" dur="5000" fill="hold"/>
                                        <p:tgtEl>
                                          <p:spTgt spid="142"/>
                                        </p:tgtEl>
                                        <p:attrNameLst>
                                          <p:attrName>ppt_x</p:attrName>
                                          <p:attrName>ppt_y</p:attrName>
                                        </p:attrNameLst>
                                      </p:cBhvr>
                                    </p:animMotion>
                                  </p:childTnLst>
                                </p:cTn>
                              </p:par>
                              <p:par>
                                <p:cTn id="23" presetID="0" presetClass="path" presetSubtype="0" repeatCount="10000" fill="hold" nodeType="withEffect">
                                  <p:stCondLst>
                                    <p:cond delay="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24" dur="5000" fill="hold"/>
                                        <p:tgtEl>
                                          <p:spTgt spid="143"/>
                                        </p:tgtEl>
                                        <p:attrNameLst>
                                          <p:attrName>ppt_x</p:attrName>
                                          <p:attrName>ppt_y</p:attrName>
                                        </p:attrNameLst>
                                      </p:cBhvr>
                                    </p:animMotion>
                                  </p:childTnLst>
                                </p:cTn>
                              </p:par>
                              <p:par>
                                <p:cTn id="25" presetID="0" presetClass="path" presetSubtype="0" repeatCount="1000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26" dur="9000" fill="hold"/>
                                        <p:tgtEl>
                                          <p:spTgt spid="146"/>
                                        </p:tgtEl>
                                        <p:attrNameLst>
                                          <p:attrName>ppt_x</p:attrName>
                                          <p:attrName>ppt_y</p:attrName>
                                        </p:attrNameLst>
                                      </p:cBhvr>
                                    </p:animMotion>
                                  </p:childTnLst>
                                </p:cTn>
                              </p:par>
                              <p:par>
                                <p:cTn id="27" presetID="0" presetClass="path" presetSubtype="0" repeatCount="1000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28" dur="6000" fill="hold"/>
                                        <p:tgtEl>
                                          <p:spTgt spid="148"/>
                                        </p:tgtEl>
                                        <p:attrNameLst>
                                          <p:attrName>ppt_x</p:attrName>
                                          <p:attrName>ppt_y</p:attrName>
                                        </p:attrNameLst>
                                      </p:cBhvr>
                                    </p:animMotion>
                                  </p:childTnLst>
                                </p:cTn>
                              </p:par>
                              <p:par>
                                <p:cTn id="29"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30" dur="4000" fill="hold"/>
                                        <p:tgtEl>
                                          <p:spTgt spid="147"/>
                                        </p:tgtEl>
                                        <p:attrNameLst>
                                          <p:attrName>ppt_x</p:attrName>
                                          <p:attrName>ppt_y</p:attrName>
                                        </p:attrNameLst>
                                      </p:cBhvr>
                                    </p:animMotion>
                                  </p:childTnLst>
                                </p:cTn>
                              </p:par>
                              <p:par>
                                <p:cTn id="31" presetID="0" presetClass="path" presetSubtype="0" repeatCount="10000" fill="hold" nodeType="withEffect">
                                  <p:stCondLst>
                                    <p:cond delay="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32" dur="5000" fill="hold"/>
                                        <p:tgtEl>
                                          <p:spTgt spid="149"/>
                                        </p:tgtEl>
                                        <p:attrNameLst>
                                          <p:attrName>ppt_x</p:attrName>
                                          <p:attrName>ppt_y</p:attrName>
                                        </p:attrNameLst>
                                      </p:cBhvr>
                                      <p:rCtr x="18750" y="58287"/>
                                    </p:animMotion>
                                  </p:childTnLst>
                                </p:cTn>
                              </p:par>
                              <p:par>
                                <p:cTn id="33" presetID="0" presetClass="path" presetSubtype="0" repeatCount="1000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34" dur="5000" fill="hold"/>
                                        <p:tgtEl>
                                          <p:spTgt spid="150"/>
                                        </p:tgtEl>
                                        <p:attrNameLst>
                                          <p:attrName>ppt_x</p:attrName>
                                          <p:attrName>ppt_y</p:attrName>
                                        </p:attrNameLst>
                                      </p:cBhvr>
                                    </p:animMotion>
                                  </p:childTnLst>
                                </p:cTn>
                              </p:par>
                              <p:par>
                                <p:cTn id="35" presetID="0" presetClass="path" presetSubtype="0" repeatCount="1000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36" dur="6000" fill="hold"/>
                                        <p:tgtEl>
                                          <p:spTgt spid="151"/>
                                        </p:tgtEl>
                                        <p:attrNameLst>
                                          <p:attrName>ppt_x</p:attrName>
                                          <p:attrName>ppt_y</p:attrName>
                                        </p:attrNameLst>
                                      </p:cBhvr>
                                    </p:animMotion>
                                  </p:childTnLst>
                                </p:cTn>
                              </p:par>
                              <p:par>
                                <p:cTn id="37" presetID="0" presetClass="path" presetSubtype="0" repeatCount="1000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38" dur="9000" fill="hold"/>
                                        <p:tgtEl>
                                          <p:spTgt spid="152"/>
                                        </p:tgtEl>
                                        <p:attrNameLst>
                                          <p:attrName>ppt_x</p:attrName>
                                          <p:attrName>ppt_y</p:attrName>
                                        </p:attrNameLst>
                                      </p:cBhvr>
                                    </p:animMotion>
                                  </p:childTnLst>
                                </p:cTn>
                              </p:par>
                              <p:par>
                                <p:cTn id="39" presetID="0" presetClass="path" presetSubtype="0" repeatCount="1000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40" dur="6000" fill="hold"/>
                                        <p:tgtEl>
                                          <p:spTgt spid="154"/>
                                        </p:tgtEl>
                                        <p:attrNameLst>
                                          <p:attrName>ppt_x</p:attrName>
                                          <p:attrName>ppt_y</p:attrName>
                                        </p:attrNameLst>
                                      </p:cBhvr>
                                    </p:animMotion>
                                  </p:childTnLst>
                                </p:cTn>
                              </p:par>
                              <p:par>
                                <p:cTn id="41"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42" dur="4000" fill="hold"/>
                                        <p:tgtEl>
                                          <p:spTgt spid="153"/>
                                        </p:tgtEl>
                                        <p:attrNameLst>
                                          <p:attrName>ppt_x</p:attrName>
                                          <p:attrName>ppt_y</p:attrName>
                                        </p:attrNameLst>
                                      </p:cBhvr>
                                    </p:animMotion>
                                  </p:childTnLst>
                                </p:cTn>
                              </p:par>
                              <p:par>
                                <p:cTn id="43"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44" dur="8000" fill="hold"/>
                                        <p:tgtEl>
                                          <p:spTgt spid="155"/>
                                        </p:tgtEl>
                                        <p:attrNameLst>
                                          <p:attrName>ppt_x</p:attrName>
                                          <p:attrName>ppt_y</p:attrName>
                                        </p:attrNameLst>
                                      </p:cBhvr>
                                    </p:animMotion>
                                  </p:childTnLst>
                                </p:cTn>
                              </p:par>
                              <p:par>
                                <p:cTn id="45" presetID="0" presetClass="path" presetSubtype="0" repeatCount="1000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46" dur="9000" fill="hold"/>
                                        <p:tgtEl>
                                          <p:spTgt spid="156"/>
                                        </p:tgtEl>
                                        <p:attrNameLst>
                                          <p:attrName>ppt_x</p:attrName>
                                          <p:attrName>ppt_y</p:attrName>
                                        </p:attrNameLst>
                                      </p:cBhvr>
                                    </p:animMotion>
                                  </p:childTnLst>
                                </p:cTn>
                              </p:par>
                              <p:par>
                                <p:cTn id="47" presetID="0" presetClass="path" presetSubtype="0" repeatCount="1000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48" dur="6000" fill="hold"/>
                                        <p:tgtEl>
                                          <p:spTgt spid="157"/>
                                        </p:tgtEl>
                                        <p:attrNameLst>
                                          <p:attrName>ppt_x</p:attrName>
                                          <p:attrName>ppt_y</p:attrName>
                                        </p:attrNameLst>
                                      </p:cBhvr>
                                    </p:animMotion>
                                  </p:childTnLst>
                                </p:cTn>
                              </p:par>
                              <p:par>
                                <p:cTn id="49"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0" dur="10000" fill="hold"/>
                                        <p:tgtEl>
                                          <p:spTgt spid="158"/>
                                        </p:tgtEl>
                                        <p:attrNameLst>
                                          <p:attrName>ppt_x</p:attrName>
                                          <p:attrName>ppt_y</p:attrName>
                                        </p:attrNameLst>
                                      </p:cBhvr>
                                    </p:animMotion>
                                  </p:childTnLst>
                                </p:cTn>
                              </p:par>
                              <p:par>
                                <p:cTn id="51" presetID="0" presetClass="path" presetSubtype="0" repeatCount="1000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52" dur="8000" fill="hold"/>
                                        <p:tgtEl>
                                          <p:spTgt spid="159"/>
                                        </p:tgtEl>
                                        <p:attrNameLst>
                                          <p:attrName>ppt_x</p:attrName>
                                          <p:attrName>ppt_y</p:attrName>
                                        </p:attrNameLst>
                                      </p:cBhvr>
                                    </p:animMotion>
                                  </p:childTnLst>
                                </p:cTn>
                              </p:par>
                              <p:par>
                                <p:cTn id="53" presetID="0" presetClass="path" presetSubtype="0" repeatCount="1000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54" dur="9000" fill="hold"/>
                                        <p:tgtEl>
                                          <p:spTgt spid="160"/>
                                        </p:tgtEl>
                                        <p:attrNameLst>
                                          <p:attrName>ppt_x</p:attrName>
                                          <p:attrName>ppt_y</p:attrName>
                                        </p:attrNameLst>
                                      </p:cBhvr>
                                    </p:animMotion>
                                  </p:childTnLst>
                                </p:cTn>
                              </p:par>
                              <p:par>
                                <p:cTn id="55" presetID="0" presetClass="path" presetSubtype="0" repeatCount="1000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56" dur="10000" fill="hold"/>
                                        <p:tgtEl>
                                          <p:spTgt spid="162"/>
                                        </p:tgtEl>
                                        <p:attrNameLst>
                                          <p:attrName>ppt_x</p:attrName>
                                          <p:attrName>ppt_y</p:attrName>
                                        </p:attrNameLst>
                                      </p:cBhvr>
                                    </p:animMotion>
                                  </p:childTnLst>
                                </p:cTn>
                              </p:par>
                              <p:par>
                                <p:cTn id="57"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8" dur="6000" fill="hold"/>
                                        <p:tgtEl>
                                          <p:spTgt spid="161"/>
                                        </p:tgtEl>
                                        <p:attrNameLst>
                                          <p:attrName>ppt_x</p:attrName>
                                          <p:attrName>ppt_y</p:attrName>
                                        </p:attrNameLst>
                                      </p:cBhvr>
                                    </p:animMotion>
                                  </p:childTnLst>
                                </p:cTn>
                              </p:par>
                              <p:par>
                                <p:cTn id="59"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0" dur="7000" fill="hold"/>
                                        <p:tgtEl>
                                          <p:spTgt spid="163"/>
                                        </p:tgtEl>
                                        <p:attrNameLst>
                                          <p:attrName>ppt_x</p:attrName>
                                          <p:attrName>ppt_y</p:attrName>
                                        </p:attrNameLst>
                                      </p:cBhvr>
                                    </p:animMotion>
                                  </p:childTnLst>
                                </p:cTn>
                              </p:par>
                              <p:par>
                                <p:cTn id="61"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2" dur="9000" fill="hold"/>
                                        <p:tgtEl>
                                          <p:spTgt spid="164"/>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63" restart="whenNotActive" fill="hold" evtFilter="cancelBubble" nodeType="interactiveSeq">
                <p:stCondLst>
                  <p:cond evt="onClick" delay="0">
                    <p:tgtEl>
                      <p:spTgt spid="9"/>
                    </p:tgtEl>
                  </p:cond>
                </p:stCondLst>
                <p:endSync evt="end" delay="0">
                  <p:rtn val="all"/>
                </p:endSync>
                <p:childTnLst>
                  <p:par>
                    <p:cTn id="64" fill="hold">
                      <p:stCondLst>
                        <p:cond delay="0"/>
                      </p:stCondLst>
                      <p:childTnLst>
                        <p:par>
                          <p:cTn id="65" fill="hold">
                            <p:stCondLst>
                              <p:cond delay="0"/>
                            </p:stCondLst>
                            <p:childTnLst>
                              <p:par>
                                <p:cTn id="66" presetID="53" presetClass="entr" presetSubtype="16" fill="hold" grpId="0" nodeType="withEffect">
                                  <p:stCondLst>
                                    <p:cond delay="0"/>
                                  </p:stCondLst>
                                  <p:childTnLst>
                                    <p:set>
                                      <p:cBhvr>
                                        <p:cTn id="67" dur="1" fill="hold">
                                          <p:stCondLst>
                                            <p:cond delay="0"/>
                                          </p:stCondLst>
                                        </p:cTn>
                                        <p:tgtEl>
                                          <p:spTgt spid="30"/>
                                        </p:tgtEl>
                                        <p:attrNameLst>
                                          <p:attrName>style.visibility</p:attrName>
                                        </p:attrNameLst>
                                      </p:cBhvr>
                                      <p:to>
                                        <p:strVal val="visible"/>
                                      </p:to>
                                    </p:set>
                                    <p:anim calcmode="lin" valueType="num">
                                      <p:cBhvr>
                                        <p:cTn id="68" dur="500" fill="hold"/>
                                        <p:tgtEl>
                                          <p:spTgt spid="30"/>
                                        </p:tgtEl>
                                        <p:attrNameLst>
                                          <p:attrName>ppt_w</p:attrName>
                                        </p:attrNameLst>
                                      </p:cBhvr>
                                      <p:tavLst>
                                        <p:tav tm="0">
                                          <p:val>
                                            <p:fltVal val="0"/>
                                          </p:val>
                                        </p:tav>
                                        <p:tav tm="100000">
                                          <p:val>
                                            <p:strVal val="#ppt_w"/>
                                          </p:val>
                                        </p:tav>
                                      </p:tavLst>
                                    </p:anim>
                                    <p:anim calcmode="lin" valueType="num">
                                      <p:cBhvr>
                                        <p:cTn id="69" dur="500" fill="hold"/>
                                        <p:tgtEl>
                                          <p:spTgt spid="30"/>
                                        </p:tgtEl>
                                        <p:attrNameLst>
                                          <p:attrName>ppt_h</p:attrName>
                                        </p:attrNameLst>
                                      </p:cBhvr>
                                      <p:tavLst>
                                        <p:tav tm="0">
                                          <p:val>
                                            <p:fltVal val="0"/>
                                          </p:val>
                                        </p:tav>
                                        <p:tav tm="100000">
                                          <p:val>
                                            <p:strVal val="#ppt_h"/>
                                          </p:val>
                                        </p:tav>
                                      </p:tavLst>
                                    </p:anim>
                                    <p:animEffect transition="in" filter="fade">
                                      <p:cBhvr>
                                        <p:cTn id="70" dur="500"/>
                                        <p:tgtEl>
                                          <p:spTgt spid="30"/>
                                        </p:tgtEl>
                                      </p:cBhvr>
                                    </p:animEffect>
                                  </p:childTnLst>
                                  <p:subTnLst>
                                    <p:audio>
                                      <p:cMediaNode>
                                        <p:cTn display="0" masterRel="sameClick">
                                          <p:stCondLst>
                                            <p:cond evt="begin" delay="0">
                                              <p:tn val="66"/>
                                            </p:cond>
                                          </p:stCondLst>
                                          <p:endCondLst>
                                            <p:cond evt="onStopAudio" delay="0">
                                              <p:tgtEl>
                                                <p:sldTgt/>
                                              </p:tgtEl>
                                            </p:cond>
                                          </p:endCondLst>
                                        </p:cTn>
                                        <p:tgtEl>
                                          <p:sndTgt r:embed="rId2" name="Bling.wav"/>
                                        </p:tgtEl>
                                      </p:cMediaNode>
                                    </p:audio>
                                  </p:subTnLst>
                                </p:cTn>
                              </p:par>
                              <p:par>
                                <p:cTn id="71" presetID="26" presetClass="emph" presetSubtype="0" fill="hold" grpId="1" nodeType="withEffect">
                                  <p:stCondLst>
                                    <p:cond delay="500"/>
                                  </p:stCondLst>
                                  <p:childTnLst>
                                    <p:animEffect transition="out" filter="fade">
                                      <p:cBhvr>
                                        <p:cTn id="72" dur="500" tmFilter="0, 0; .2, .5; .8, .5; 1, 0"/>
                                        <p:tgtEl>
                                          <p:spTgt spid="30"/>
                                        </p:tgtEl>
                                      </p:cBhvr>
                                    </p:animEffect>
                                    <p:animScale>
                                      <p:cBhvr>
                                        <p:cTn id="73" dur="250" autoRev="1" fill="hold"/>
                                        <p:tgtEl>
                                          <p:spTgt spid="30"/>
                                        </p:tgtEl>
                                      </p:cBhvr>
                                      <p:by x="105000" y="105000"/>
                                    </p:animScale>
                                  </p:childTnLst>
                                </p:cTn>
                              </p:par>
                            </p:childTnLst>
                          </p:cTn>
                        </p:par>
                      </p:childTnLst>
                    </p:cTn>
                  </p:par>
                </p:childTnLst>
              </p:cTn>
              <p:nextCondLst>
                <p:cond evt="onClick" delay="0">
                  <p:tgtEl>
                    <p:spTgt spid="9"/>
                  </p:tgtEl>
                </p:cond>
              </p:nextCondLst>
            </p:seq>
            <p:seq concurrent="1" nextAc="seek">
              <p:cTn id="74" restart="whenNotActive" fill="hold" evtFilter="cancelBubble" nodeType="interactiveSeq">
                <p:stCondLst>
                  <p:cond evt="onClick" delay="0">
                    <p:tgtEl>
                      <p:spTgt spid="10"/>
                    </p:tgtEl>
                  </p:cond>
                </p:stCondLst>
                <p:endSync evt="end" delay="0">
                  <p:rtn val="all"/>
                </p:endSync>
                <p:childTnLst>
                  <p:par>
                    <p:cTn id="75" fill="hold">
                      <p:stCondLst>
                        <p:cond delay="0"/>
                      </p:stCondLst>
                      <p:childTnLst>
                        <p:par>
                          <p:cTn id="76" fill="hold">
                            <p:stCondLst>
                              <p:cond delay="0"/>
                            </p:stCondLst>
                            <p:childTnLst>
                              <p:par>
                                <p:cTn id="77" presetID="53" presetClass="entr" presetSubtype="16"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p:cTn id="79" dur="500" fill="hold"/>
                                        <p:tgtEl>
                                          <p:spTgt spid="31"/>
                                        </p:tgtEl>
                                        <p:attrNameLst>
                                          <p:attrName>ppt_w</p:attrName>
                                        </p:attrNameLst>
                                      </p:cBhvr>
                                      <p:tavLst>
                                        <p:tav tm="0">
                                          <p:val>
                                            <p:fltVal val="0"/>
                                          </p:val>
                                        </p:tav>
                                        <p:tav tm="100000">
                                          <p:val>
                                            <p:strVal val="#ppt_w"/>
                                          </p:val>
                                        </p:tav>
                                      </p:tavLst>
                                    </p:anim>
                                    <p:anim calcmode="lin" valueType="num">
                                      <p:cBhvr>
                                        <p:cTn id="80" dur="500" fill="hold"/>
                                        <p:tgtEl>
                                          <p:spTgt spid="31"/>
                                        </p:tgtEl>
                                        <p:attrNameLst>
                                          <p:attrName>ppt_h</p:attrName>
                                        </p:attrNameLst>
                                      </p:cBhvr>
                                      <p:tavLst>
                                        <p:tav tm="0">
                                          <p:val>
                                            <p:fltVal val="0"/>
                                          </p:val>
                                        </p:tav>
                                        <p:tav tm="100000">
                                          <p:val>
                                            <p:strVal val="#ppt_h"/>
                                          </p:val>
                                        </p:tav>
                                      </p:tavLst>
                                    </p:anim>
                                    <p:animEffect transition="in" filter="fade">
                                      <p:cBhvr>
                                        <p:cTn id="81" dur="500"/>
                                        <p:tgtEl>
                                          <p:spTgt spid="31"/>
                                        </p:tgtEl>
                                      </p:cBhvr>
                                    </p:animEffect>
                                  </p:childTnLst>
                                  <p:subTnLst>
                                    <p:audio>
                                      <p:cMediaNode>
                                        <p:cTn display="0" masterRel="sameClick">
                                          <p:stCondLst>
                                            <p:cond evt="begin" delay="0">
                                              <p:tn val="77"/>
                                            </p:cond>
                                          </p:stCondLst>
                                          <p:endCondLst>
                                            <p:cond evt="onStopAudio" delay="0">
                                              <p:tgtEl>
                                                <p:sldTgt/>
                                              </p:tgtEl>
                                            </p:cond>
                                          </p:endCondLst>
                                        </p:cTn>
                                        <p:tgtEl>
                                          <p:sndTgt r:embed="rId2" name="Bling.wav"/>
                                        </p:tgtEl>
                                      </p:cMediaNode>
                                    </p:audio>
                                  </p:subTnLst>
                                </p:cTn>
                              </p:par>
                              <p:par>
                                <p:cTn id="82" presetID="26" presetClass="emph" presetSubtype="0" fill="hold" grpId="1" nodeType="withEffect">
                                  <p:stCondLst>
                                    <p:cond delay="500"/>
                                  </p:stCondLst>
                                  <p:childTnLst>
                                    <p:animEffect transition="out" filter="fade">
                                      <p:cBhvr>
                                        <p:cTn id="83" dur="500" tmFilter="0, 0; .2, .5; .8, .5; 1, 0"/>
                                        <p:tgtEl>
                                          <p:spTgt spid="31"/>
                                        </p:tgtEl>
                                      </p:cBhvr>
                                    </p:animEffect>
                                    <p:animScale>
                                      <p:cBhvr>
                                        <p:cTn id="84" dur="250" autoRev="1" fill="hold"/>
                                        <p:tgtEl>
                                          <p:spTgt spid="31"/>
                                        </p:tgtEl>
                                      </p:cBhvr>
                                      <p:by x="105000" y="105000"/>
                                    </p:animScale>
                                  </p:childTnLst>
                                </p:cTn>
                              </p:par>
                            </p:childTnLst>
                          </p:cTn>
                        </p:par>
                      </p:childTnLst>
                    </p:cTn>
                  </p:par>
                </p:childTnLst>
              </p:cTn>
              <p:nextCondLst>
                <p:cond evt="onClick" delay="0">
                  <p:tgtEl>
                    <p:spTgt spid="10"/>
                  </p:tgtEl>
                </p:cond>
              </p:nextCondLst>
            </p:seq>
            <p:seq concurrent="1" nextAc="seek">
              <p:cTn id="85" restart="whenNotActive" fill="hold" evtFilter="cancelBubble" nodeType="interactiveSeq">
                <p:stCondLst>
                  <p:cond evt="onClick" delay="0">
                    <p:tgtEl>
                      <p:spTgt spid="11"/>
                    </p:tgtEl>
                  </p:cond>
                </p:stCondLst>
                <p:endSync evt="end" delay="0">
                  <p:rtn val="all"/>
                </p:endSync>
                <p:childTnLst>
                  <p:par>
                    <p:cTn id="86" fill="hold">
                      <p:stCondLst>
                        <p:cond delay="0"/>
                      </p:stCondLst>
                      <p:childTnLst>
                        <p:par>
                          <p:cTn id="87" fill="hold">
                            <p:stCondLst>
                              <p:cond delay="0"/>
                            </p:stCondLst>
                            <p:childTnLst>
                              <p:par>
                                <p:cTn id="88" presetID="53" presetClass="entr" presetSubtype="16" fill="hold" grpId="0" nodeType="withEffect">
                                  <p:stCondLst>
                                    <p:cond delay="0"/>
                                  </p:stCondLst>
                                  <p:childTnLst>
                                    <p:set>
                                      <p:cBhvr>
                                        <p:cTn id="89" dur="1" fill="hold">
                                          <p:stCondLst>
                                            <p:cond delay="0"/>
                                          </p:stCondLst>
                                        </p:cTn>
                                        <p:tgtEl>
                                          <p:spTgt spid="32"/>
                                        </p:tgtEl>
                                        <p:attrNameLst>
                                          <p:attrName>style.visibility</p:attrName>
                                        </p:attrNameLst>
                                      </p:cBhvr>
                                      <p:to>
                                        <p:strVal val="visible"/>
                                      </p:to>
                                    </p:set>
                                    <p:anim calcmode="lin" valueType="num">
                                      <p:cBhvr>
                                        <p:cTn id="90" dur="500" fill="hold"/>
                                        <p:tgtEl>
                                          <p:spTgt spid="32"/>
                                        </p:tgtEl>
                                        <p:attrNameLst>
                                          <p:attrName>ppt_w</p:attrName>
                                        </p:attrNameLst>
                                      </p:cBhvr>
                                      <p:tavLst>
                                        <p:tav tm="0">
                                          <p:val>
                                            <p:fltVal val="0"/>
                                          </p:val>
                                        </p:tav>
                                        <p:tav tm="100000">
                                          <p:val>
                                            <p:strVal val="#ppt_w"/>
                                          </p:val>
                                        </p:tav>
                                      </p:tavLst>
                                    </p:anim>
                                    <p:anim calcmode="lin" valueType="num">
                                      <p:cBhvr>
                                        <p:cTn id="91" dur="500" fill="hold"/>
                                        <p:tgtEl>
                                          <p:spTgt spid="32"/>
                                        </p:tgtEl>
                                        <p:attrNameLst>
                                          <p:attrName>ppt_h</p:attrName>
                                        </p:attrNameLst>
                                      </p:cBhvr>
                                      <p:tavLst>
                                        <p:tav tm="0">
                                          <p:val>
                                            <p:fltVal val="0"/>
                                          </p:val>
                                        </p:tav>
                                        <p:tav tm="100000">
                                          <p:val>
                                            <p:strVal val="#ppt_h"/>
                                          </p:val>
                                        </p:tav>
                                      </p:tavLst>
                                    </p:anim>
                                    <p:animEffect transition="in" filter="fade">
                                      <p:cBhvr>
                                        <p:cTn id="92" dur="500"/>
                                        <p:tgtEl>
                                          <p:spTgt spid="32"/>
                                        </p:tgtEl>
                                      </p:cBhvr>
                                    </p:animEffect>
                                  </p:childTnLst>
                                  <p:subTnLst>
                                    <p:audio>
                                      <p:cMediaNode>
                                        <p:cTn display="0" masterRel="sameClick">
                                          <p:stCondLst>
                                            <p:cond evt="begin" delay="0">
                                              <p:tn val="88"/>
                                            </p:cond>
                                          </p:stCondLst>
                                          <p:endCondLst>
                                            <p:cond evt="onStopAudio" delay="0">
                                              <p:tgtEl>
                                                <p:sldTgt/>
                                              </p:tgtEl>
                                            </p:cond>
                                          </p:endCondLst>
                                        </p:cTn>
                                        <p:tgtEl>
                                          <p:sndTgt r:embed="rId2" name="Bling.wav"/>
                                        </p:tgtEl>
                                      </p:cMediaNode>
                                    </p:audio>
                                  </p:subTnLst>
                                </p:cTn>
                              </p:par>
                              <p:par>
                                <p:cTn id="93" presetID="26" presetClass="emph" presetSubtype="0" fill="hold" grpId="1" nodeType="withEffect">
                                  <p:stCondLst>
                                    <p:cond delay="500"/>
                                  </p:stCondLst>
                                  <p:childTnLst>
                                    <p:animEffect transition="out" filter="fade">
                                      <p:cBhvr>
                                        <p:cTn id="94" dur="500" tmFilter="0, 0; .2, .5; .8, .5; 1, 0"/>
                                        <p:tgtEl>
                                          <p:spTgt spid="32"/>
                                        </p:tgtEl>
                                      </p:cBhvr>
                                    </p:animEffect>
                                    <p:animScale>
                                      <p:cBhvr>
                                        <p:cTn id="95" dur="250" autoRev="1" fill="hold"/>
                                        <p:tgtEl>
                                          <p:spTgt spid="32"/>
                                        </p:tgtEl>
                                      </p:cBhvr>
                                      <p:by x="105000" y="105000"/>
                                    </p:animScale>
                                  </p:childTnLst>
                                </p:cTn>
                              </p:par>
                            </p:childTnLst>
                          </p:cTn>
                        </p:par>
                      </p:childTnLst>
                    </p:cTn>
                  </p:par>
                </p:childTnLst>
              </p:cTn>
              <p:nextCondLst>
                <p:cond evt="onClick" delay="0">
                  <p:tgtEl>
                    <p:spTgt spid="11"/>
                  </p:tgtEl>
                </p:cond>
              </p:nextCondLst>
            </p:seq>
            <p:seq concurrent="1" nextAc="seek">
              <p:cTn id="96" restart="whenNotActive" fill="hold" evtFilter="cancelBubble" nodeType="interactiveSeq">
                <p:stCondLst>
                  <p:cond evt="onClick" delay="0">
                    <p:tgtEl>
                      <p:spTgt spid="55"/>
                    </p:tgtEl>
                  </p:cond>
                </p:stCondLst>
                <p:endSync evt="end" delay="0">
                  <p:rtn val="all"/>
                </p:endSync>
                <p:childTnLst>
                  <p:par>
                    <p:cTn id="97" fill="hold">
                      <p:stCondLst>
                        <p:cond delay="0"/>
                      </p:stCondLst>
                      <p:childTnLst>
                        <p:par>
                          <p:cTn id="98" fill="hold">
                            <p:stCondLst>
                              <p:cond delay="0"/>
                            </p:stCondLst>
                            <p:childTnLst>
                              <p:par>
                                <p:cTn id="99" presetID="53" presetClass="entr" presetSubtype="16" fill="hold" grpId="0" nodeType="withEffect">
                                  <p:stCondLst>
                                    <p:cond delay="0"/>
                                  </p:stCondLst>
                                  <p:childTnLst>
                                    <p:set>
                                      <p:cBhvr>
                                        <p:cTn id="100" dur="1" fill="hold">
                                          <p:stCondLst>
                                            <p:cond delay="0"/>
                                          </p:stCondLst>
                                        </p:cTn>
                                        <p:tgtEl>
                                          <p:spTgt spid="58"/>
                                        </p:tgtEl>
                                        <p:attrNameLst>
                                          <p:attrName>style.visibility</p:attrName>
                                        </p:attrNameLst>
                                      </p:cBhvr>
                                      <p:to>
                                        <p:strVal val="visible"/>
                                      </p:to>
                                    </p:set>
                                    <p:anim calcmode="lin" valueType="num">
                                      <p:cBhvr>
                                        <p:cTn id="101" dur="500" fill="hold"/>
                                        <p:tgtEl>
                                          <p:spTgt spid="58"/>
                                        </p:tgtEl>
                                        <p:attrNameLst>
                                          <p:attrName>ppt_w</p:attrName>
                                        </p:attrNameLst>
                                      </p:cBhvr>
                                      <p:tavLst>
                                        <p:tav tm="0">
                                          <p:val>
                                            <p:fltVal val="0"/>
                                          </p:val>
                                        </p:tav>
                                        <p:tav tm="100000">
                                          <p:val>
                                            <p:strVal val="#ppt_w"/>
                                          </p:val>
                                        </p:tav>
                                      </p:tavLst>
                                    </p:anim>
                                    <p:anim calcmode="lin" valueType="num">
                                      <p:cBhvr>
                                        <p:cTn id="102" dur="500" fill="hold"/>
                                        <p:tgtEl>
                                          <p:spTgt spid="58"/>
                                        </p:tgtEl>
                                        <p:attrNameLst>
                                          <p:attrName>ppt_h</p:attrName>
                                        </p:attrNameLst>
                                      </p:cBhvr>
                                      <p:tavLst>
                                        <p:tav tm="0">
                                          <p:val>
                                            <p:fltVal val="0"/>
                                          </p:val>
                                        </p:tav>
                                        <p:tav tm="100000">
                                          <p:val>
                                            <p:strVal val="#ppt_h"/>
                                          </p:val>
                                        </p:tav>
                                      </p:tavLst>
                                    </p:anim>
                                    <p:animEffect transition="in" filter="fade">
                                      <p:cBhvr>
                                        <p:cTn id="103" dur="500"/>
                                        <p:tgtEl>
                                          <p:spTgt spid="58"/>
                                        </p:tgtEl>
                                      </p:cBhvr>
                                    </p:animEffect>
                                  </p:childTnLst>
                                  <p:subTnLst>
                                    <p:audio>
                                      <p:cMediaNode>
                                        <p:cTn display="0" masterRel="sameClick">
                                          <p:stCondLst>
                                            <p:cond evt="begin" delay="0">
                                              <p:tn val="99"/>
                                            </p:cond>
                                          </p:stCondLst>
                                          <p:endCondLst>
                                            <p:cond evt="onStopAudio" delay="0">
                                              <p:tgtEl>
                                                <p:sldTgt/>
                                              </p:tgtEl>
                                            </p:cond>
                                          </p:endCondLst>
                                        </p:cTn>
                                        <p:tgtEl>
                                          <p:sndTgt r:embed="rId2" name="Bling.wav"/>
                                        </p:tgtEl>
                                      </p:cMediaNode>
                                    </p:audio>
                                  </p:subTnLst>
                                </p:cTn>
                              </p:par>
                              <p:par>
                                <p:cTn id="104" presetID="26" presetClass="emph" presetSubtype="0" fill="hold" grpId="1" nodeType="withEffect">
                                  <p:stCondLst>
                                    <p:cond delay="500"/>
                                  </p:stCondLst>
                                  <p:childTnLst>
                                    <p:animEffect transition="out" filter="fade">
                                      <p:cBhvr>
                                        <p:cTn id="105" dur="500" tmFilter="0, 0; .2, .5; .8, .5; 1, 0"/>
                                        <p:tgtEl>
                                          <p:spTgt spid="58"/>
                                        </p:tgtEl>
                                      </p:cBhvr>
                                    </p:animEffect>
                                    <p:animScale>
                                      <p:cBhvr>
                                        <p:cTn id="106" dur="250" autoRev="1" fill="hold"/>
                                        <p:tgtEl>
                                          <p:spTgt spid="58"/>
                                        </p:tgtEl>
                                      </p:cBhvr>
                                      <p:by x="105000" y="105000"/>
                                    </p:animScale>
                                  </p:childTnLst>
                                </p:cTn>
                              </p:par>
                            </p:childTnLst>
                          </p:cTn>
                        </p:par>
                      </p:childTnLst>
                    </p:cTn>
                  </p:par>
                </p:childTnLst>
              </p:cTn>
              <p:nextCondLst>
                <p:cond evt="onClick" delay="0">
                  <p:tgtEl>
                    <p:spTgt spid="55"/>
                  </p:tgtEl>
                </p:cond>
              </p:nextCondLst>
            </p:seq>
          </p:childTnLst>
        </p:cTn>
      </p:par>
    </p:tnLst>
    <p:bldLst>
      <p:bldP spid="30" grpId="0"/>
      <p:bldP spid="30" grpId="1"/>
      <p:bldP spid="31" grpId="0"/>
      <p:bldP spid="31" grpId="1"/>
      <p:bldP spid="32" grpId="0"/>
      <p:bldP spid="32" grpId="1"/>
      <p:bldP spid="58" grpId="0"/>
      <p:bldP spid="58" grpId="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120E4C-9A11-6F9F-263A-AE7DF6573B26}"/>
              </a:ext>
            </a:extLst>
          </p:cNvPr>
          <p:cNvSpPr>
            <a:spLocks noGrp="1"/>
          </p:cNvSpPr>
          <p:nvPr>
            <p:ph type="ctrTitle"/>
          </p:nvPr>
        </p:nvSpPr>
        <p:spPr>
          <a:xfrm>
            <a:off x="259645" y="397650"/>
            <a:ext cx="8210706" cy="591000"/>
          </a:xfrm>
        </p:spPr>
        <p:txBody>
          <a:bodyPr/>
          <a:lstStyle/>
          <a:p>
            <a:r>
              <a:rPr lang="en-US" sz="2400" b="1" dirty="0">
                <a:solidFill>
                  <a:srgbClr val="FF0000"/>
                </a:solidFill>
                <a:latin typeface="Times New Roman" pitchFamily="18" charset="0"/>
                <a:cs typeface="Times New Roman" pitchFamily="18" charset="0"/>
              </a:rPr>
              <a:t>KHÔNG SỬ DỤNG HOÁ CHẤT ĐỂ LÀM CÔNG CỤ CHO </a:t>
            </a:r>
            <a:br>
              <a:rPr lang="en-US" sz="2400" b="1" dirty="0">
                <a:solidFill>
                  <a:srgbClr val="FF0000"/>
                </a:solidFill>
                <a:latin typeface="Times New Roman" pitchFamily="18" charset="0"/>
                <a:cs typeface="Times New Roman" pitchFamily="18" charset="0"/>
              </a:rPr>
            </a:br>
            <a:r>
              <a:rPr lang="en-US" sz="2400" b="1" dirty="0">
                <a:solidFill>
                  <a:srgbClr val="FF0000"/>
                </a:solidFill>
                <a:latin typeface="Times New Roman" pitchFamily="18" charset="0"/>
                <a:cs typeface="Times New Roman" pitchFamily="18" charset="0"/>
              </a:rPr>
              <a:t>NHỮNG HÀNH ĐỘNG PHI PHÁP</a:t>
            </a:r>
            <a:endParaRPr lang="en-US" b="1" dirty="0"/>
          </a:p>
        </p:txBody>
      </p:sp>
      <p:pic>
        <p:nvPicPr>
          <p:cNvPr id="3" name="Content Placeholder 6" descr="A person looking at the camera&#10;&#10;Description automatically generated">
            <a:extLst>
              <a:ext uri="{FF2B5EF4-FFF2-40B4-BE49-F238E27FC236}">
                <a16:creationId xmlns:a16="http://schemas.microsoft.com/office/drawing/2014/main" id="{83198190-9DB3-CB93-AE68-A4244E3588F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257800" y="1257300"/>
            <a:ext cx="2457450" cy="3170112"/>
          </a:xfrm>
          <a:prstGeom prst="rect">
            <a:avLst/>
          </a:prstGeom>
        </p:spPr>
      </p:pic>
      <p:pic>
        <p:nvPicPr>
          <p:cNvPr id="4" name="Picture 3">
            <a:extLst>
              <a:ext uri="{FF2B5EF4-FFF2-40B4-BE49-F238E27FC236}">
                <a16:creationId xmlns:a16="http://schemas.microsoft.com/office/drawing/2014/main" id="{A72A3B8A-9291-3D03-803C-E1B56D105CA1}"/>
              </a:ext>
            </a:extLst>
          </p:cNvPr>
          <p:cNvPicPr>
            <a:picLocks noChangeAspect="1"/>
          </p:cNvPicPr>
          <p:nvPr/>
        </p:nvPicPr>
        <p:blipFill>
          <a:blip r:embed="rId3"/>
          <a:stretch>
            <a:fillRect/>
          </a:stretch>
        </p:blipFill>
        <p:spPr>
          <a:xfrm>
            <a:off x="1200150" y="1257300"/>
            <a:ext cx="4057650" cy="3170112"/>
          </a:xfrm>
          <a:prstGeom prst="rect">
            <a:avLst/>
          </a:prstGeom>
        </p:spPr>
      </p:pic>
      <p:cxnSp>
        <p:nvCxnSpPr>
          <p:cNvPr id="5" name="Straight Connector 4">
            <a:extLst>
              <a:ext uri="{FF2B5EF4-FFF2-40B4-BE49-F238E27FC236}">
                <a16:creationId xmlns:a16="http://schemas.microsoft.com/office/drawing/2014/main" id="{A5CE56A0-7ADD-7112-69E7-A0D7B3DDC475}"/>
              </a:ext>
            </a:extLst>
          </p:cNvPr>
          <p:cNvCxnSpPr>
            <a:cxnSpLocks/>
          </p:cNvCxnSpPr>
          <p:nvPr/>
        </p:nvCxnSpPr>
        <p:spPr>
          <a:xfrm>
            <a:off x="1085850" y="1128361"/>
            <a:ext cx="6858000" cy="3857625"/>
          </a:xfrm>
          <a:prstGeom prst="line">
            <a:avLst/>
          </a:prstGeom>
          <a:ln w="38100">
            <a:solidFill>
              <a:srgbClr val="FF0000"/>
            </a:solidFill>
          </a:ln>
        </p:spPr>
        <p:style>
          <a:lnRef idx="3">
            <a:schemeClr val="accent2"/>
          </a:lnRef>
          <a:fillRef idx="0">
            <a:schemeClr val="accent2"/>
          </a:fillRef>
          <a:effectRef idx="2">
            <a:schemeClr val="accent2"/>
          </a:effectRef>
          <a:fontRef idx="minor">
            <a:schemeClr val="tx1"/>
          </a:fontRef>
        </p:style>
      </p:cxnSp>
      <p:cxnSp>
        <p:nvCxnSpPr>
          <p:cNvPr id="6" name="Straight Connector 5">
            <a:extLst>
              <a:ext uri="{FF2B5EF4-FFF2-40B4-BE49-F238E27FC236}">
                <a16:creationId xmlns:a16="http://schemas.microsoft.com/office/drawing/2014/main" id="{40410335-CB72-8823-68A9-D5C8CFB0EF52}"/>
              </a:ext>
            </a:extLst>
          </p:cNvPr>
          <p:cNvCxnSpPr>
            <a:cxnSpLocks/>
          </p:cNvCxnSpPr>
          <p:nvPr/>
        </p:nvCxnSpPr>
        <p:spPr>
          <a:xfrm flipH="1">
            <a:off x="1085850" y="1128361"/>
            <a:ext cx="6829412" cy="3857625"/>
          </a:xfrm>
          <a:prstGeom prst="line">
            <a:avLst/>
          </a:prstGeom>
          <a:ln w="38100">
            <a:solidFill>
              <a:srgbClr val="FF0000"/>
            </a:solidFill>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2533036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E80A33-0FE0-DA58-3C78-8BD386529CB1}"/>
              </a:ext>
            </a:extLst>
          </p:cNvPr>
          <p:cNvSpPr>
            <a:spLocks noGrp="1"/>
          </p:cNvSpPr>
          <p:nvPr>
            <p:ph type="ctrTitle"/>
          </p:nvPr>
        </p:nvSpPr>
        <p:spPr>
          <a:xfrm>
            <a:off x="2370667" y="397650"/>
            <a:ext cx="6099683" cy="591000"/>
          </a:xfrm>
        </p:spPr>
        <p:txBody>
          <a:bodyPr/>
          <a:lstStyle/>
          <a:p>
            <a:r>
              <a:rPr lang="en-US" sz="4400" b="1" dirty="0" err="1">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Sơ</a:t>
            </a:r>
            <a:r>
              <a:rPr lang="en-US" sz="4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4400" b="1" dirty="0" err="1">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cứu</a:t>
            </a:r>
            <a:r>
              <a:rPr lang="en-US" sz="4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4400" b="1" dirty="0" err="1">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khi</a:t>
            </a:r>
            <a:r>
              <a:rPr lang="en-US" sz="4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4400" b="1" dirty="0" err="1">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bị</a:t>
            </a:r>
            <a:r>
              <a:rPr lang="en-US" sz="4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4400" b="1" dirty="0" err="1">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dính</a:t>
            </a:r>
            <a:r>
              <a:rPr lang="en-US" sz="4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acid</a:t>
            </a:r>
            <a:endParaRPr lang="en-US" sz="4400" dirty="0">
              <a:latin typeface="Times New Roman" panose="02020603050405020304" pitchFamily="18" charset="0"/>
              <a:cs typeface="Times New Roman" panose="02020603050405020304" pitchFamily="18" charset="0"/>
            </a:endParaRPr>
          </a:p>
        </p:txBody>
      </p:sp>
      <p:pic>
        <p:nvPicPr>
          <p:cNvPr id="3" name="Content Placeholder 4" descr="Graphical user interface, text, application, chat or text message&#10;&#10;Description automatically generated">
            <a:extLst>
              <a:ext uri="{FF2B5EF4-FFF2-40B4-BE49-F238E27FC236}">
                <a16:creationId xmlns:a16="http://schemas.microsoft.com/office/drawing/2014/main" id="{F1054A4A-75A8-EF1E-F03F-929AF88F8AF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6400" y="1264356"/>
            <a:ext cx="8365067" cy="3481495"/>
          </a:xfrm>
          <a:prstGeom prst="rect">
            <a:avLst/>
          </a:prstGeom>
        </p:spPr>
      </p:pic>
    </p:spTree>
    <p:extLst>
      <p:ext uri="{BB962C8B-B14F-4D97-AF65-F5344CB8AC3E}">
        <p14:creationId xmlns:p14="http://schemas.microsoft.com/office/powerpoint/2010/main" val="307129366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DA51F6-0BB4-9D69-6743-3249BAE1A124}"/>
              </a:ext>
            </a:extLst>
          </p:cNvPr>
          <p:cNvSpPr>
            <a:spLocks noGrp="1"/>
          </p:cNvSpPr>
          <p:nvPr>
            <p:ph type="ctrTitle"/>
          </p:nvPr>
        </p:nvSpPr>
        <p:spPr>
          <a:xfrm>
            <a:off x="372533" y="304800"/>
            <a:ext cx="8398933" cy="1004711"/>
          </a:xfrm>
          <a:solidFill>
            <a:schemeClr val="accent4">
              <a:lumMod val="20000"/>
              <a:lumOff val="80000"/>
            </a:schemeClr>
          </a:solidFill>
        </p:spPr>
        <p:txBody>
          <a:bodyPr/>
          <a:lstStyle/>
          <a:p>
            <a:pPr algn="just"/>
            <a:r>
              <a:rPr lang="vi-VN" dirty="0">
                <a:solidFill>
                  <a:srgbClr val="000000"/>
                </a:solidFill>
                <a:effectLst/>
                <a:latin typeface="Times New Roman" panose="02020603050405020304" pitchFamily="18" charset="0"/>
                <a:ea typeface="Courier New" panose="02070309020205020404" pitchFamily="49" charset="0"/>
                <a:cs typeface="Times New Roman" panose="02020603050405020304" pitchFamily="18" charset="0"/>
              </a:rPr>
              <a:t>Sulfuric acid là một trong các hoá chất </a:t>
            </a:r>
            <a:r>
              <a:rPr lang="en-US" dirty="0">
                <a:solidFill>
                  <a:srgbClr val="000000"/>
                </a:solidFill>
                <a:latin typeface="Times New Roman" panose="02020603050405020304" pitchFamily="18" charset="0"/>
                <a:ea typeface="Courier New" panose="02070309020205020404" pitchFamily="49" charset="0"/>
                <a:cs typeface="Times New Roman" panose="02020603050405020304" pitchFamily="18" charset="0"/>
              </a:rPr>
              <a:t>đ</a:t>
            </a:r>
            <a:r>
              <a:rPr lang="vi-VN" dirty="0">
                <a:solidFill>
                  <a:srgbClr val="000000"/>
                </a:solidFill>
                <a:effectLst/>
                <a:latin typeface="Times New Roman" panose="02020603050405020304" pitchFamily="18" charset="0"/>
                <a:ea typeface="Courier New" panose="02070309020205020404" pitchFamily="49" charset="0"/>
                <a:cs typeface="Times New Roman" panose="02020603050405020304" pitchFamily="18" charset="0"/>
              </a:rPr>
              <a:t>ược sử dụng nhiều trong các ngành công nghiệp (Hình 8.1) và là hoá chất được tiêu thụ nhiều nhất trên th</a:t>
            </a:r>
            <a:r>
              <a:rPr lang="en-US" dirty="0">
                <a:solidFill>
                  <a:srgbClr val="000000"/>
                </a:solidFill>
                <a:effectLst/>
                <a:latin typeface="Times New Roman" panose="02020603050405020304" pitchFamily="18" charset="0"/>
                <a:ea typeface="Courier New" panose="02070309020205020404" pitchFamily="49" charset="0"/>
                <a:cs typeface="Times New Roman" panose="02020603050405020304" pitchFamily="18" charset="0"/>
              </a:rPr>
              <a:t>ế</a:t>
            </a:r>
            <a:r>
              <a:rPr lang="vi-VN" dirty="0">
                <a:solidFill>
                  <a:srgbClr val="000000"/>
                </a:solidFill>
                <a:effectLst/>
                <a:latin typeface="Times New Roman" panose="02020603050405020304" pitchFamily="18" charset="0"/>
                <a:ea typeface="Courier New" panose="02070309020205020404" pitchFamily="49" charset="0"/>
                <a:cs typeface="Times New Roman" panose="02020603050405020304" pitchFamily="18" charset="0"/>
              </a:rPr>
              <a:t> giới. </a:t>
            </a:r>
            <a:endParaRPr lang="en-US" sz="3200" dirty="0">
              <a:latin typeface="Times New Roman" panose="02020603050405020304" pitchFamily="18" charset="0"/>
              <a:cs typeface="Times New Roman" panose="02020603050405020304" pitchFamily="18" charset="0"/>
            </a:endParaRPr>
          </a:p>
        </p:txBody>
      </p:sp>
      <p:pic>
        <p:nvPicPr>
          <p:cNvPr id="4" name="Picture 3">
            <a:extLst>
              <a:ext uri="{FF2B5EF4-FFF2-40B4-BE49-F238E27FC236}">
                <a16:creationId xmlns:a16="http://schemas.microsoft.com/office/drawing/2014/main" id="{2AF2EE85-FC4A-D17B-29BA-5E0A355AE9C5}"/>
              </a:ext>
            </a:extLst>
          </p:cNvPr>
          <p:cNvPicPr>
            <a:picLocks noChangeAspect="1"/>
          </p:cNvPicPr>
          <p:nvPr/>
        </p:nvPicPr>
        <p:blipFill>
          <a:blip r:embed="rId2"/>
          <a:stretch>
            <a:fillRect/>
          </a:stretch>
        </p:blipFill>
        <p:spPr>
          <a:xfrm>
            <a:off x="745066" y="1449187"/>
            <a:ext cx="7766755" cy="3529213"/>
          </a:xfrm>
          <a:prstGeom prst="rect">
            <a:avLst/>
          </a:prstGeom>
        </p:spPr>
      </p:pic>
    </p:spTree>
    <p:extLst>
      <p:ext uri="{BB962C8B-B14F-4D97-AF65-F5344CB8AC3E}">
        <p14:creationId xmlns:p14="http://schemas.microsoft.com/office/powerpoint/2010/main" val="3123043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493192D-698D-EEDB-4474-27CF34309C10}"/>
              </a:ext>
            </a:extLst>
          </p:cNvPr>
          <p:cNvSpPr>
            <a:spLocks noGrp="1"/>
          </p:cNvSpPr>
          <p:nvPr>
            <p:ph type="ctrTitle"/>
          </p:nvPr>
        </p:nvSpPr>
        <p:spPr/>
        <p:txBody>
          <a:bodyPr/>
          <a:lstStyle/>
          <a:p>
            <a:r>
              <a:rPr lang="en-US" sz="4400" b="1" dirty="0" err="1">
                <a:solidFill>
                  <a:srgbClr val="00B050"/>
                </a:solidFill>
                <a:latin typeface="Times New Roman" panose="02020603050405020304" pitchFamily="18" charset="0"/>
                <a:cs typeface="Times New Roman" panose="02020603050405020304" pitchFamily="18" charset="0"/>
              </a:rPr>
              <a:t>Câu</a:t>
            </a:r>
            <a:r>
              <a:rPr lang="en-US" sz="4400" b="1" dirty="0">
                <a:solidFill>
                  <a:srgbClr val="00B050"/>
                </a:solidFill>
                <a:latin typeface="Times New Roman" panose="02020603050405020304" pitchFamily="18" charset="0"/>
                <a:cs typeface="Times New Roman" panose="02020603050405020304" pitchFamily="18" charset="0"/>
              </a:rPr>
              <a:t> </a:t>
            </a:r>
            <a:r>
              <a:rPr lang="en-US" sz="4400" b="1" dirty="0" err="1">
                <a:solidFill>
                  <a:srgbClr val="00B050"/>
                </a:solidFill>
                <a:latin typeface="Times New Roman" panose="02020603050405020304" pitchFamily="18" charset="0"/>
                <a:cs typeface="Times New Roman" panose="02020603050405020304" pitchFamily="18" charset="0"/>
              </a:rPr>
              <a:t>hỏi</a:t>
            </a:r>
            <a:r>
              <a:rPr lang="en-US" sz="4400" b="1" dirty="0">
                <a:solidFill>
                  <a:srgbClr val="00B050"/>
                </a:solidFill>
                <a:latin typeface="Times New Roman" panose="02020603050405020304" pitchFamily="18" charset="0"/>
                <a:cs typeface="Times New Roman" panose="02020603050405020304" pitchFamily="18" charset="0"/>
              </a:rPr>
              <a:t> </a:t>
            </a:r>
            <a:r>
              <a:rPr lang="en-US" sz="4400" b="1" dirty="0" err="1">
                <a:solidFill>
                  <a:srgbClr val="00B050"/>
                </a:solidFill>
                <a:latin typeface="Times New Roman" panose="02020603050405020304" pitchFamily="18" charset="0"/>
                <a:cs typeface="Times New Roman" panose="02020603050405020304" pitchFamily="18" charset="0"/>
              </a:rPr>
              <a:t>và</a:t>
            </a:r>
            <a:r>
              <a:rPr lang="en-US" sz="4400" b="1" dirty="0">
                <a:solidFill>
                  <a:srgbClr val="00B050"/>
                </a:solidFill>
                <a:latin typeface="Times New Roman" panose="02020603050405020304" pitchFamily="18" charset="0"/>
                <a:cs typeface="Times New Roman" panose="02020603050405020304" pitchFamily="18" charset="0"/>
              </a:rPr>
              <a:t> </a:t>
            </a:r>
            <a:r>
              <a:rPr lang="en-US" sz="4400" b="1" dirty="0" err="1">
                <a:solidFill>
                  <a:srgbClr val="00B050"/>
                </a:solidFill>
                <a:latin typeface="Times New Roman" panose="02020603050405020304" pitchFamily="18" charset="0"/>
                <a:cs typeface="Times New Roman" panose="02020603050405020304" pitchFamily="18" charset="0"/>
              </a:rPr>
              <a:t>bài</a:t>
            </a:r>
            <a:r>
              <a:rPr lang="en-US" sz="4400" b="1" dirty="0">
                <a:solidFill>
                  <a:srgbClr val="00B050"/>
                </a:solidFill>
                <a:latin typeface="Times New Roman" panose="02020603050405020304" pitchFamily="18" charset="0"/>
                <a:cs typeface="Times New Roman" panose="02020603050405020304" pitchFamily="18" charset="0"/>
              </a:rPr>
              <a:t> </a:t>
            </a:r>
            <a:r>
              <a:rPr lang="en-US" sz="4400" b="1" dirty="0" err="1">
                <a:solidFill>
                  <a:srgbClr val="00B050"/>
                </a:solidFill>
                <a:latin typeface="Times New Roman" panose="02020603050405020304" pitchFamily="18" charset="0"/>
                <a:cs typeface="Times New Roman" panose="02020603050405020304" pitchFamily="18" charset="0"/>
              </a:rPr>
              <a:t>tập</a:t>
            </a:r>
            <a:endParaRPr lang="en-US" sz="4400" b="1" dirty="0">
              <a:solidFill>
                <a:srgbClr val="00B050"/>
              </a:solidFill>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9D0422A5-0814-5473-E35B-B87CA9E3126A}"/>
              </a:ext>
            </a:extLst>
          </p:cNvPr>
          <p:cNvSpPr txBox="1"/>
          <p:nvPr/>
        </p:nvSpPr>
        <p:spPr>
          <a:xfrm>
            <a:off x="705555" y="1465589"/>
            <a:ext cx="7732889" cy="954107"/>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ctr"/>
            <a:r>
              <a:rPr lang="vi-VN" sz="2800">
                <a:solidFill>
                  <a:srgbClr val="000000"/>
                </a:solidFill>
                <a:latin typeface="Times New Roman" panose="02020603050405020304" pitchFamily="18" charset="0"/>
                <a:ea typeface="Courier New" panose="02070309020205020404" pitchFamily="49" charset="0"/>
                <a:cs typeface="Times New Roman" panose="02020603050405020304" pitchFamily="18" charset="0"/>
              </a:rPr>
              <a:t>Sử dụng Hình 8.1 để trình bày vế các ung dụng của sulfuric acid. </a:t>
            </a:r>
            <a:endParaRPr lang="vi-VN" sz="2800" dirty="0">
              <a:solidFill>
                <a:srgbClr val="000000"/>
              </a:solidFill>
              <a:latin typeface="Times New Roman" panose="02020603050405020304" pitchFamily="18" charset="0"/>
              <a:ea typeface="Courier New" panose="02070309020205020404" pitchFamily="49" charset="0"/>
              <a:cs typeface="Times New Roman" panose="02020603050405020304" pitchFamily="18" charset="0"/>
            </a:endParaRPr>
          </a:p>
        </p:txBody>
      </p:sp>
    </p:spTree>
    <p:extLst>
      <p:ext uri="{BB962C8B-B14F-4D97-AF65-F5344CB8AC3E}">
        <p14:creationId xmlns:p14="http://schemas.microsoft.com/office/powerpoint/2010/main" val="69574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1134"/>
        <p:cNvGrpSpPr/>
        <p:nvPr/>
      </p:nvGrpSpPr>
      <p:grpSpPr>
        <a:xfrm>
          <a:off x="0" y="0"/>
          <a:ext cx="0" cy="0"/>
          <a:chOff x="0" y="0"/>
          <a:chExt cx="0" cy="0"/>
        </a:xfrm>
      </p:grpSpPr>
      <p:pic>
        <p:nvPicPr>
          <p:cNvPr id="1171" name="Picture 1170">
            <a:extLst>
              <a:ext uri="{FF2B5EF4-FFF2-40B4-BE49-F238E27FC236}">
                <a16:creationId xmlns:a16="http://schemas.microsoft.com/office/drawing/2014/main" id="{AA98318E-8F60-F713-B2DF-1A7C430EEC13}"/>
              </a:ext>
            </a:extLst>
          </p:cNvPr>
          <p:cNvPicPr>
            <a:picLocks noChangeAspect="1"/>
          </p:cNvPicPr>
          <p:nvPr/>
        </p:nvPicPr>
        <p:blipFill>
          <a:blip r:embed="rId3"/>
          <a:stretch>
            <a:fillRect/>
          </a:stretch>
        </p:blipFill>
        <p:spPr>
          <a:xfrm>
            <a:off x="5791063" y="417690"/>
            <a:ext cx="3352938" cy="3352938"/>
          </a:xfrm>
          <a:prstGeom prst="rect">
            <a:avLst/>
          </a:prstGeom>
        </p:spPr>
      </p:pic>
      <p:sp>
        <p:nvSpPr>
          <p:cNvPr id="1135" name="Google Shape;1135;p35"/>
          <p:cNvSpPr txBox="1">
            <a:spLocks noGrp="1"/>
          </p:cNvSpPr>
          <p:nvPr>
            <p:ph type="ctrTitle"/>
          </p:nvPr>
        </p:nvSpPr>
        <p:spPr>
          <a:xfrm>
            <a:off x="3108838" y="1066126"/>
            <a:ext cx="5118600" cy="946200"/>
          </a:xfrm>
          <a:prstGeom prst="rect">
            <a:avLst/>
          </a:prstGeom>
        </p:spPr>
        <p:txBody>
          <a:bodyPr spcFirstLastPara="1" wrap="square" lIns="91425" tIns="91425" rIns="91425" bIns="91425" anchor="t" anchorCtr="0">
            <a:noAutofit/>
          </a:bodyPr>
          <a:lstStyle/>
          <a:p>
            <a:r>
              <a:rPr lang="en-US" sz="5400" b="1" dirty="0">
                <a:solidFill>
                  <a:srgbClr val="C00000"/>
                </a:solidFill>
                <a:latin typeface="Times New Roman" panose="02020603050405020304" pitchFamily="18" charset="0"/>
                <a:ea typeface="Gamja Flower" pitchFamily="2" charset="-127"/>
                <a:cs typeface="Times New Roman" panose="02020603050405020304" pitchFamily="18" charset="0"/>
              </a:rPr>
              <a:t>2. Hydrochloric acid</a:t>
            </a:r>
            <a:endParaRPr lang="en-ID" sz="5400" b="1" dirty="0">
              <a:solidFill>
                <a:srgbClr val="C00000"/>
              </a:solidFill>
              <a:latin typeface="Times New Roman" panose="02020603050405020304" pitchFamily="18" charset="0"/>
              <a:ea typeface="Gamja Flower" pitchFamily="2" charset="-127"/>
              <a:cs typeface="Times New Roman" panose="02020603050405020304" pitchFamily="18" charset="0"/>
            </a:endParaRPr>
          </a:p>
        </p:txBody>
      </p:sp>
      <p:sp>
        <p:nvSpPr>
          <p:cNvPr id="1137" name="Google Shape;1137;p35"/>
          <p:cNvSpPr/>
          <p:nvPr/>
        </p:nvSpPr>
        <p:spPr>
          <a:xfrm>
            <a:off x="441464" y="124166"/>
            <a:ext cx="2694273" cy="3983228"/>
          </a:xfrm>
          <a:custGeom>
            <a:avLst/>
            <a:gdLst/>
            <a:ahLst/>
            <a:cxnLst/>
            <a:rect l="l" t="t" r="r" b="b"/>
            <a:pathLst>
              <a:path w="39964" h="59083" extrusionOk="0">
                <a:moveTo>
                  <a:pt x="24766" y="0"/>
                </a:moveTo>
                <a:cubicBezTo>
                  <a:pt x="24741" y="0"/>
                  <a:pt x="24716" y="0"/>
                  <a:pt x="24691" y="0"/>
                </a:cubicBezTo>
                <a:cubicBezTo>
                  <a:pt x="22227" y="17"/>
                  <a:pt x="19851" y="902"/>
                  <a:pt x="17591" y="1885"/>
                </a:cubicBezTo>
                <a:cubicBezTo>
                  <a:pt x="15966" y="2591"/>
                  <a:pt x="14365" y="3355"/>
                  <a:pt x="12795" y="4175"/>
                </a:cubicBezTo>
                <a:cubicBezTo>
                  <a:pt x="10811" y="5213"/>
                  <a:pt x="8832" y="6370"/>
                  <a:pt x="7367" y="8066"/>
                </a:cubicBezTo>
                <a:cubicBezTo>
                  <a:pt x="4397" y="11511"/>
                  <a:pt x="4114" y="16723"/>
                  <a:pt x="5797" y="20949"/>
                </a:cubicBezTo>
                <a:cubicBezTo>
                  <a:pt x="6179" y="21908"/>
                  <a:pt x="6664" y="22902"/>
                  <a:pt x="6510" y="23926"/>
                </a:cubicBezTo>
                <a:cubicBezTo>
                  <a:pt x="6203" y="26005"/>
                  <a:pt x="3677" y="26790"/>
                  <a:pt x="2155" y="28241"/>
                </a:cubicBezTo>
                <a:cubicBezTo>
                  <a:pt x="369" y="29941"/>
                  <a:pt x="0" y="32767"/>
                  <a:pt x="748" y="35119"/>
                </a:cubicBezTo>
                <a:cubicBezTo>
                  <a:pt x="1492" y="37471"/>
                  <a:pt x="3179" y="39410"/>
                  <a:pt x="5032" y="41038"/>
                </a:cubicBezTo>
                <a:cubicBezTo>
                  <a:pt x="5469" y="41424"/>
                  <a:pt x="5927" y="41807"/>
                  <a:pt x="6231" y="42302"/>
                </a:cubicBezTo>
                <a:cubicBezTo>
                  <a:pt x="6862" y="43340"/>
                  <a:pt x="6708" y="44646"/>
                  <a:pt x="6776" y="45859"/>
                </a:cubicBezTo>
                <a:cubicBezTo>
                  <a:pt x="6916" y="48327"/>
                  <a:pt x="8067" y="50652"/>
                  <a:pt x="9603" y="52590"/>
                </a:cubicBezTo>
                <a:cubicBezTo>
                  <a:pt x="11136" y="54529"/>
                  <a:pt x="13812" y="57496"/>
                  <a:pt x="15706" y="59083"/>
                </a:cubicBezTo>
                <a:lnTo>
                  <a:pt x="29965" y="58834"/>
                </a:lnTo>
                <a:cubicBezTo>
                  <a:pt x="32194" y="57748"/>
                  <a:pt x="32085" y="54945"/>
                  <a:pt x="33788" y="53140"/>
                </a:cubicBezTo>
                <a:cubicBezTo>
                  <a:pt x="35297" y="51536"/>
                  <a:pt x="37527" y="50614"/>
                  <a:pt x="38656" y="48722"/>
                </a:cubicBezTo>
                <a:cubicBezTo>
                  <a:pt x="39554" y="47221"/>
                  <a:pt x="39953" y="45204"/>
                  <a:pt x="39957" y="43455"/>
                </a:cubicBezTo>
                <a:cubicBezTo>
                  <a:pt x="39964" y="40748"/>
                  <a:pt x="39537" y="38051"/>
                  <a:pt x="38086" y="35761"/>
                </a:cubicBezTo>
                <a:cubicBezTo>
                  <a:pt x="37492" y="34826"/>
                  <a:pt x="36676" y="34003"/>
                  <a:pt x="36325" y="32951"/>
                </a:cubicBezTo>
                <a:cubicBezTo>
                  <a:pt x="35877" y="31604"/>
                  <a:pt x="36273" y="30139"/>
                  <a:pt x="36629" y="28763"/>
                </a:cubicBezTo>
                <a:cubicBezTo>
                  <a:pt x="38022" y="23394"/>
                  <a:pt x="38803" y="17853"/>
                  <a:pt x="38745" y="12306"/>
                </a:cubicBezTo>
                <a:cubicBezTo>
                  <a:pt x="38715" y="9548"/>
                  <a:pt x="38400" y="6588"/>
                  <a:pt x="36615" y="4486"/>
                </a:cubicBezTo>
                <a:cubicBezTo>
                  <a:pt x="35075" y="2673"/>
                  <a:pt x="32713" y="1816"/>
                  <a:pt x="30443" y="1110"/>
                </a:cubicBezTo>
                <a:cubicBezTo>
                  <a:pt x="28596" y="533"/>
                  <a:pt x="26703" y="0"/>
                  <a:pt x="24766"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5"/>
          <p:cNvSpPr/>
          <p:nvPr/>
        </p:nvSpPr>
        <p:spPr>
          <a:xfrm>
            <a:off x="497421" y="153359"/>
            <a:ext cx="2611417" cy="3898821"/>
          </a:xfrm>
          <a:custGeom>
            <a:avLst/>
            <a:gdLst/>
            <a:ahLst/>
            <a:cxnLst/>
            <a:rect l="l" t="t" r="r" b="b"/>
            <a:pathLst>
              <a:path w="38735" h="57831" extrusionOk="0">
                <a:moveTo>
                  <a:pt x="24090" y="1"/>
                </a:moveTo>
                <a:cubicBezTo>
                  <a:pt x="21731" y="18"/>
                  <a:pt x="19403" y="891"/>
                  <a:pt x="17232" y="1837"/>
                </a:cubicBezTo>
                <a:cubicBezTo>
                  <a:pt x="15631" y="2533"/>
                  <a:pt x="14030" y="3298"/>
                  <a:pt x="12480" y="4107"/>
                </a:cubicBezTo>
                <a:cubicBezTo>
                  <a:pt x="10279" y="5254"/>
                  <a:pt x="8548" y="6330"/>
                  <a:pt x="7237" y="7852"/>
                </a:cubicBezTo>
                <a:cubicBezTo>
                  <a:pt x="5909" y="9388"/>
                  <a:pt x="5086" y="11395"/>
                  <a:pt x="4854" y="13655"/>
                </a:cubicBezTo>
                <a:cubicBezTo>
                  <a:pt x="4636" y="15775"/>
                  <a:pt x="4963" y="18062"/>
                  <a:pt x="5773" y="20093"/>
                </a:cubicBezTo>
                <a:cubicBezTo>
                  <a:pt x="5817" y="20206"/>
                  <a:pt x="5864" y="20319"/>
                  <a:pt x="5909" y="20434"/>
                </a:cubicBezTo>
                <a:cubicBezTo>
                  <a:pt x="6271" y="21319"/>
                  <a:pt x="6680" y="22323"/>
                  <a:pt x="6523" y="23394"/>
                </a:cubicBezTo>
                <a:cubicBezTo>
                  <a:pt x="6274" y="25070"/>
                  <a:pt x="4909" y="25981"/>
                  <a:pt x="3588" y="26865"/>
                </a:cubicBezTo>
                <a:cubicBezTo>
                  <a:pt x="2997" y="27262"/>
                  <a:pt x="2437" y="27634"/>
                  <a:pt x="1980" y="28067"/>
                </a:cubicBezTo>
                <a:cubicBezTo>
                  <a:pt x="502" y="29481"/>
                  <a:pt x="0" y="31986"/>
                  <a:pt x="737" y="34308"/>
                </a:cubicBezTo>
                <a:cubicBezTo>
                  <a:pt x="1338" y="36205"/>
                  <a:pt x="2680" y="38048"/>
                  <a:pt x="4837" y="39947"/>
                </a:cubicBezTo>
                <a:lnTo>
                  <a:pt x="4939" y="40035"/>
                </a:lnTo>
                <a:cubicBezTo>
                  <a:pt x="5376" y="40418"/>
                  <a:pt x="5827" y="40813"/>
                  <a:pt x="6159" y="41357"/>
                </a:cubicBezTo>
                <a:cubicBezTo>
                  <a:pt x="6739" y="42309"/>
                  <a:pt x="6756" y="43378"/>
                  <a:pt x="6773" y="44412"/>
                </a:cubicBezTo>
                <a:cubicBezTo>
                  <a:pt x="6776" y="44685"/>
                  <a:pt x="6783" y="44944"/>
                  <a:pt x="6797" y="45201"/>
                </a:cubicBezTo>
                <a:cubicBezTo>
                  <a:pt x="6947" y="47853"/>
                  <a:pt x="8343" y="50133"/>
                  <a:pt x="9486" y="51580"/>
                </a:cubicBezTo>
                <a:cubicBezTo>
                  <a:pt x="10985" y="53475"/>
                  <a:pt x="13501" y="56261"/>
                  <a:pt x="15327" y="57831"/>
                </a:cubicBezTo>
                <a:lnTo>
                  <a:pt x="29204" y="57588"/>
                </a:lnTo>
                <a:cubicBezTo>
                  <a:pt x="30197" y="57046"/>
                  <a:pt x="30620" y="56042"/>
                  <a:pt x="31108" y="54884"/>
                </a:cubicBezTo>
                <a:cubicBezTo>
                  <a:pt x="31515" y="53922"/>
                  <a:pt x="31934" y="52932"/>
                  <a:pt x="32727" y="52089"/>
                </a:cubicBezTo>
                <a:cubicBezTo>
                  <a:pt x="33379" y="51396"/>
                  <a:pt x="34140" y="50833"/>
                  <a:pt x="34880" y="50290"/>
                </a:cubicBezTo>
                <a:cubicBezTo>
                  <a:pt x="35922" y="49522"/>
                  <a:pt x="36905" y="48795"/>
                  <a:pt x="37516" y="47777"/>
                </a:cubicBezTo>
                <a:cubicBezTo>
                  <a:pt x="38270" y="46515"/>
                  <a:pt x="38724" y="44668"/>
                  <a:pt x="38728" y="42831"/>
                </a:cubicBezTo>
                <a:cubicBezTo>
                  <a:pt x="38734" y="39776"/>
                  <a:pt x="38154" y="37369"/>
                  <a:pt x="36952" y="35475"/>
                </a:cubicBezTo>
                <a:cubicBezTo>
                  <a:pt x="36771" y="35188"/>
                  <a:pt x="36566" y="34911"/>
                  <a:pt x="36352" y="34618"/>
                </a:cubicBezTo>
                <a:cubicBezTo>
                  <a:pt x="35881" y="33987"/>
                  <a:pt x="35396" y="33328"/>
                  <a:pt x="35126" y="32526"/>
                </a:cubicBezTo>
                <a:cubicBezTo>
                  <a:pt x="34631" y="31027"/>
                  <a:pt x="35038" y="29454"/>
                  <a:pt x="35399" y="28064"/>
                </a:cubicBezTo>
                <a:lnTo>
                  <a:pt x="35419" y="27985"/>
                </a:lnTo>
                <a:cubicBezTo>
                  <a:pt x="36864" y="22411"/>
                  <a:pt x="37570" y="16929"/>
                  <a:pt x="37512" y="11688"/>
                </a:cubicBezTo>
                <a:cubicBezTo>
                  <a:pt x="37485" y="9142"/>
                  <a:pt x="37229" y="6268"/>
                  <a:pt x="35533" y="4268"/>
                </a:cubicBezTo>
                <a:cubicBezTo>
                  <a:pt x="34091" y="2571"/>
                  <a:pt x="31838" y="1762"/>
                  <a:pt x="29651" y="1083"/>
                </a:cubicBezTo>
                <a:cubicBezTo>
                  <a:pt x="27896" y="537"/>
                  <a:pt x="26029" y="1"/>
                  <a:pt x="24155" y="1"/>
                </a:cubicBezTo>
                <a:close/>
              </a:path>
            </a:pathLst>
          </a:cu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691;p38">
            <a:extLst>
              <a:ext uri="{FF2B5EF4-FFF2-40B4-BE49-F238E27FC236}">
                <a16:creationId xmlns:a16="http://schemas.microsoft.com/office/drawing/2014/main" id="{B56E534A-C2A8-E51F-B486-11DF03E570CC}"/>
              </a:ext>
            </a:extLst>
          </p:cNvPr>
          <p:cNvGrpSpPr/>
          <p:nvPr/>
        </p:nvGrpSpPr>
        <p:grpSpPr>
          <a:xfrm>
            <a:off x="858139" y="932825"/>
            <a:ext cx="2333555" cy="3119355"/>
            <a:chOff x="6283248" y="1922125"/>
            <a:chExt cx="2158900" cy="2886154"/>
          </a:xfrm>
        </p:grpSpPr>
        <p:sp>
          <p:nvSpPr>
            <p:cNvPr id="3" name="Google Shape;1692;p38">
              <a:extLst>
                <a:ext uri="{FF2B5EF4-FFF2-40B4-BE49-F238E27FC236}">
                  <a16:creationId xmlns:a16="http://schemas.microsoft.com/office/drawing/2014/main" id="{F7F67042-AD3D-0C57-5074-C1C307AFFEDF}"/>
                </a:ext>
              </a:extLst>
            </p:cNvPr>
            <p:cNvSpPr/>
            <p:nvPr/>
          </p:nvSpPr>
          <p:spPr>
            <a:xfrm rot="5400000">
              <a:off x="6967400" y="2210175"/>
              <a:ext cx="534300" cy="352800"/>
            </a:xfrm>
            <a:prstGeom prst="doubleWave">
              <a:avLst>
                <a:gd name="adj1" fmla="val 6250"/>
                <a:gd name="adj2" fmla="val 0"/>
              </a:avLst>
            </a:pr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693;p38">
              <a:extLst>
                <a:ext uri="{FF2B5EF4-FFF2-40B4-BE49-F238E27FC236}">
                  <a16:creationId xmlns:a16="http://schemas.microsoft.com/office/drawing/2014/main" id="{3F86EA06-6F4C-3907-2477-3C0591C2091E}"/>
                </a:ext>
              </a:extLst>
            </p:cNvPr>
            <p:cNvGrpSpPr/>
            <p:nvPr/>
          </p:nvGrpSpPr>
          <p:grpSpPr>
            <a:xfrm>
              <a:off x="6283248" y="2002366"/>
              <a:ext cx="2158900" cy="2805913"/>
              <a:chOff x="6283248" y="2002366"/>
              <a:chExt cx="2158900" cy="2805913"/>
            </a:xfrm>
          </p:grpSpPr>
          <p:grpSp>
            <p:nvGrpSpPr>
              <p:cNvPr id="11" name="Google Shape;1694;p38">
                <a:extLst>
                  <a:ext uri="{FF2B5EF4-FFF2-40B4-BE49-F238E27FC236}">
                    <a16:creationId xmlns:a16="http://schemas.microsoft.com/office/drawing/2014/main" id="{85F0C286-8E30-305D-60D3-08DA3BFDFD26}"/>
                  </a:ext>
                </a:extLst>
              </p:cNvPr>
              <p:cNvGrpSpPr/>
              <p:nvPr/>
            </p:nvGrpSpPr>
            <p:grpSpPr>
              <a:xfrm>
                <a:off x="6283248" y="2002366"/>
                <a:ext cx="2158900" cy="2805913"/>
                <a:chOff x="5921198" y="2000316"/>
                <a:chExt cx="2158900" cy="2805913"/>
              </a:xfrm>
            </p:grpSpPr>
            <p:sp>
              <p:nvSpPr>
                <p:cNvPr id="16" name="Google Shape;1695;p38">
                  <a:extLst>
                    <a:ext uri="{FF2B5EF4-FFF2-40B4-BE49-F238E27FC236}">
                      <a16:creationId xmlns:a16="http://schemas.microsoft.com/office/drawing/2014/main" id="{7605567C-3617-9787-5B24-DD384E7213A3}"/>
                    </a:ext>
                  </a:extLst>
                </p:cNvPr>
                <p:cNvSpPr/>
                <p:nvPr/>
              </p:nvSpPr>
              <p:spPr>
                <a:xfrm flipH="1">
                  <a:off x="7047405" y="2721884"/>
                  <a:ext cx="605304" cy="614032"/>
                </a:xfrm>
                <a:custGeom>
                  <a:avLst/>
                  <a:gdLst/>
                  <a:ahLst/>
                  <a:cxnLst/>
                  <a:rect l="l" t="t" r="r" b="b"/>
                  <a:pathLst>
                    <a:path w="10611" h="10764" extrusionOk="0">
                      <a:moveTo>
                        <a:pt x="9692" y="0"/>
                      </a:moveTo>
                      <a:cubicBezTo>
                        <a:pt x="7656" y="0"/>
                        <a:pt x="0" y="3688"/>
                        <a:pt x="1653" y="7106"/>
                      </a:cubicBezTo>
                      <a:cubicBezTo>
                        <a:pt x="3117" y="10123"/>
                        <a:pt x="5374" y="10763"/>
                        <a:pt x="6296" y="10763"/>
                      </a:cubicBezTo>
                      <a:cubicBezTo>
                        <a:pt x="6451" y="10763"/>
                        <a:pt x="6568" y="10745"/>
                        <a:pt x="6637" y="10717"/>
                      </a:cubicBezTo>
                      <a:cubicBezTo>
                        <a:pt x="7112" y="10519"/>
                        <a:pt x="7924" y="9888"/>
                        <a:pt x="7784" y="9365"/>
                      </a:cubicBezTo>
                      <a:cubicBezTo>
                        <a:pt x="7644" y="8840"/>
                        <a:pt x="5937" y="6491"/>
                        <a:pt x="7518" y="4979"/>
                      </a:cubicBezTo>
                      <a:cubicBezTo>
                        <a:pt x="9099" y="3466"/>
                        <a:pt x="10037" y="3384"/>
                        <a:pt x="10324" y="2097"/>
                      </a:cubicBezTo>
                      <a:cubicBezTo>
                        <a:pt x="10611" y="811"/>
                        <a:pt x="10337" y="80"/>
                        <a:pt x="9874" y="12"/>
                      </a:cubicBezTo>
                      <a:cubicBezTo>
                        <a:pt x="9820" y="4"/>
                        <a:pt x="9759" y="0"/>
                        <a:pt x="9692" y="0"/>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696;p38">
                  <a:extLst>
                    <a:ext uri="{FF2B5EF4-FFF2-40B4-BE49-F238E27FC236}">
                      <a16:creationId xmlns:a16="http://schemas.microsoft.com/office/drawing/2014/main" id="{1C163F90-0363-C9C7-2F2D-AC240BE8A888}"/>
                    </a:ext>
                  </a:extLst>
                </p:cNvPr>
                <p:cNvSpPr/>
                <p:nvPr/>
              </p:nvSpPr>
              <p:spPr>
                <a:xfrm flipH="1">
                  <a:off x="7458478" y="4134913"/>
                  <a:ext cx="621619" cy="603935"/>
                </a:xfrm>
                <a:custGeom>
                  <a:avLst/>
                  <a:gdLst/>
                  <a:ahLst/>
                  <a:cxnLst/>
                  <a:rect l="l" t="t" r="r" b="b"/>
                  <a:pathLst>
                    <a:path w="10897" h="10587" extrusionOk="0">
                      <a:moveTo>
                        <a:pt x="4120" y="1"/>
                      </a:moveTo>
                      <a:lnTo>
                        <a:pt x="686" y="4538"/>
                      </a:lnTo>
                      <a:cubicBezTo>
                        <a:pt x="273" y="5135"/>
                        <a:pt x="0" y="7866"/>
                        <a:pt x="2239" y="9439"/>
                      </a:cubicBezTo>
                      <a:cubicBezTo>
                        <a:pt x="3470" y="10304"/>
                        <a:pt x="4559" y="10587"/>
                        <a:pt x="5432" y="10587"/>
                      </a:cubicBezTo>
                      <a:cubicBezTo>
                        <a:pt x="6595" y="10587"/>
                        <a:pt x="7375" y="10086"/>
                        <a:pt x="7599" y="9788"/>
                      </a:cubicBezTo>
                      <a:lnTo>
                        <a:pt x="10897" y="5436"/>
                      </a:lnTo>
                      <a:lnTo>
                        <a:pt x="4120" y="1"/>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697;p38">
                  <a:extLst>
                    <a:ext uri="{FF2B5EF4-FFF2-40B4-BE49-F238E27FC236}">
                      <a16:creationId xmlns:a16="http://schemas.microsoft.com/office/drawing/2014/main" id="{812F871A-351C-EC08-FFBC-A18AE4AF717A}"/>
                    </a:ext>
                  </a:extLst>
                </p:cNvPr>
                <p:cNvSpPr/>
                <p:nvPr/>
              </p:nvSpPr>
              <p:spPr>
                <a:xfrm flipH="1">
                  <a:off x="6248412" y="2870146"/>
                  <a:ext cx="17798" cy="10553"/>
                </a:xfrm>
                <a:custGeom>
                  <a:avLst/>
                  <a:gdLst/>
                  <a:ahLst/>
                  <a:cxnLst/>
                  <a:rect l="l" t="t" r="r" b="b"/>
                  <a:pathLst>
                    <a:path w="312" h="185" extrusionOk="0">
                      <a:moveTo>
                        <a:pt x="56" y="1"/>
                      </a:moveTo>
                      <a:lnTo>
                        <a:pt x="1" y="72"/>
                      </a:lnTo>
                      <a:lnTo>
                        <a:pt x="284" y="185"/>
                      </a:lnTo>
                      <a:lnTo>
                        <a:pt x="305" y="133"/>
                      </a:lnTo>
                      <a:cubicBezTo>
                        <a:pt x="311" y="117"/>
                        <a:pt x="301" y="100"/>
                        <a:pt x="287" y="92"/>
                      </a:cubicBezTo>
                      <a:lnTo>
                        <a:pt x="56" y="1"/>
                      </a:lnTo>
                      <a:close/>
                    </a:path>
                  </a:pathLst>
                </a:custGeom>
                <a:solidFill>
                  <a:srgbClr val="F4B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698;p38">
                  <a:extLst>
                    <a:ext uri="{FF2B5EF4-FFF2-40B4-BE49-F238E27FC236}">
                      <a16:creationId xmlns:a16="http://schemas.microsoft.com/office/drawing/2014/main" id="{D1E3D25F-5C1D-CAEA-463F-196F2DD23D82}"/>
                    </a:ext>
                  </a:extLst>
                </p:cNvPr>
                <p:cNvSpPr/>
                <p:nvPr/>
              </p:nvSpPr>
              <p:spPr>
                <a:xfrm flipH="1">
                  <a:off x="6276250" y="2900153"/>
                  <a:ext cx="13520" cy="9983"/>
                </a:xfrm>
                <a:custGeom>
                  <a:avLst/>
                  <a:gdLst/>
                  <a:ahLst/>
                  <a:cxnLst/>
                  <a:rect l="l" t="t" r="r" b="b"/>
                  <a:pathLst>
                    <a:path w="237" h="175" extrusionOk="0">
                      <a:moveTo>
                        <a:pt x="69" y="1"/>
                      </a:moveTo>
                      <a:lnTo>
                        <a:pt x="1" y="92"/>
                      </a:lnTo>
                      <a:lnTo>
                        <a:pt x="199" y="174"/>
                      </a:lnTo>
                      <a:lnTo>
                        <a:pt x="229" y="99"/>
                      </a:lnTo>
                      <a:cubicBezTo>
                        <a:pt x="237" y="82"/>
                        <a:pt x="226" y="62"/>
                        <a:pt x="209" y="55"/>
                      </a:cubicBezTo>
                      <a:lnTo>
                        <a:pt x="69" y="1"/>
                      </a:lnTo>
                      <a:close/>
                    </a:path>
                  </a:pathLst>
                </a:custGeom>
                <a:solidFill>
                  <a:srgbClr val="F4B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699;p38">
                  <a:extLst>
                    <a:ext uri="{FF2B5EF4-FFF2-40B4-BE49-F238E27FC236}">
                      <a16:creationId xmlns:a16="http://schemas.microsoft.com/office/drawing/2014/main" id="{6170780D-1B93-6375-28DB-F40C58EC8640}"/>
                    </a:ext>
                  </a:extLst>
                </p:cNvPr>
                <p:cNvSpPr/>
                <p:nvPr/>
              </p:nvSpPr>
              <p:spPr>
                <a:xfrm flipH="1">
                  <a:off x="6109190" y="2262949"/>
                  <a:ext cx="1787676" cy="2241811"/>
                </a:xfrm>
                <a:custGeom>
                  <a:avLst/>
                  <a:gdLst/>
                  <a:ahLst/>
                  <a:cxnLst/>
                  <a:rect l="l" t="t" r="r" b="b"/>
                  <a:pathLst>
                    <a:path w="31338" h="39299" extrusionOk="0">
                      <a:moveTo>
                        <a:pt x="26787" y="1"/>
                      </a:moveTo>
                      <a:lnTo>
                        <a:pt x="110" y="34444"/>
                      </a:lnTo>
                      <a:cubicBezTo>
                        <a:pt x="1" y="35547"/>
                        <a:pt x="308" y="37291"/>
                        <a:pt x="1926" y="38432"/>
                      </a:cubicBezTo>
                      <a:cubicBezTo>
                        <a:pt x="2509" y="38841"/>
                        <a:pt x="3062" y="39121"/>
                        <a:pt x="3574" y="39298"/>
                      </a:cubicBezTo>
                      <a:lnTo>
                        <a:pt x="31338" y="3455"/>
                      </a:lnTo>
                      <a:lnTo>
                        <a:pt x="26787" y="1"/>
                      </a:lnTo>
                      <a:close/>
                    </a:path>
                  </a:pathLst>
                </a:custGeom>
                <a:solidFill>
                  <a:srgbClr val="FFBD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700;p38">
                  <a:extLst>
                    <a:ext uri="{FF2B5EF4-FFF2-40B4-BE49-F238E27FC236}">
                      <a16:creationId xmlns:a16="http://schemas.microsoft.com/office/drawing/2014/main" id="{472EC4A7-1156-3D98-3F6D-F6998AC4ECA7}"/>
                    </a:ext>
                  </a:extLst>
                </p:cNvPr>
                <p:cNvSpPr/>
                <p:nvPr/>
              </p:nvSpPr>
              <p:spPr>
                <a:xfrm flipH="1">
                  <a:off x="6011092" y="2458252"/>
                  <a:ext cx="1683683" cy="2060522"/>
                </a:xfrm>
                <a:custGeom>
                  <a:avLst/>
                  <a:gdLst/>
                  <a:ahLst/>
                  <a:cxnLst/>
                  <a:rect l="l" t="t" r="r" b="b"/>
                  <a:pathLst>
                    <a:path w="29515" h="36121" extrusionOk="0">
                      <a:moveTo>
                        <a:pt x="27764" y="0"/>
                      </a:moveTo>
                      <a:lnTo>
                        <a:pt x="0" y="35843"/>
                      </a:lnTo>
                      <a:cubicBezTo>
                        <a:pt x="567" y="36042"/>
                        <a:pt x="1085" y="36120"/>
                        <a:pt x="1543" y="36120"/>
                      </a:cubicBezTo>
                      <a:cubicBezTo>
                        <a:pt x="2705" y="36120"/>
                        <a:pt x="3486" y="35621"/>
                        <a:pt x="3711" y="35325"/>
                      </a:cubicBezTo>
                      <a:lnTo>
                        <a:pt x="3714" y="35321"/>
                      </a:lnTo>
                      <a:lnTo>
                        <a:pt x="29514" y="1332"/>
                      </a:lnTo>
                      <a:lnTo>
                        <a:pt x="27764" y="0"/>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701;p38">
                  <a:extLst>
                    <a:ext uri="{FF2B5EF4-FFF2-40B4-BE49-F238E27FC236}">
                      <a16:creationId xmlns:a16="http://schemas.microsoft.com/office/drawing/2014/main" id="{3A3051FF-E201-95A0-B791-2795D9DE3591}"/>
                    </a:ext>
                  </a:extLst>
                </p:cNvPr>
                <p:cNvSpPr/>
                <p:nvPr/>
              </p:nvSpPr>
              <p:spPr>
                <a:xfrm flipH="1">
                  <a:off x="6367011" y="2238271"/>
                  <a:ext cx="1521847" cy="1991384"/>
                </a:xfrm>
                <a:custGeom>
                  <a:avLst/>
                  <a:gdLst/>
                  <a:ahLst/>
                  <a:cxnLst/>
                  <a:rect l="l" t="t" r="r" b="b"/>
                  <a:pathLst>
                    <a:path w="26678" h="34909" extrusionOk="0">
                      <a:moveTo>
                        <a:pt x="26063" y="1"/>
                      </a:moveTo>
                      <a:lnTo>
                        <a:pt x="260" y="33990"/>
                      </a:lnTo>
                      <a:lnTo>
                        <a:pt x="260" y="33993"/>
                      </a:lnTo>
                      <a:cubicBezTo>
                        <a:pt x="147" y="34157"/>
                        <a:pt x="42" y="34485"/>
                        <a:pt x="1" y="34908"/>
                      </a:cubicBezTo>
                      <a:lnTo>
                        <a:pt x="26678" y="465"/>
                      </a:lnTo>
                      <a:lnTo>
                        <a:pt x="26063" y="1"/>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702;p38">
                  <a:extLst>
                    <a:ext uri="{FF2B5EF4-FFF2-40B4-BE49-F238E27FC236}">
                      <a16:creationId xmlns:a16="http://schemas.microsoft.com/office/drawing/2014/main" id="{BE843F34-DF82-8000-6F84-6E9627873BE3}"/>
                    </a:ext>
                  </a:extLst>
                </p:cNvPr>
                <p:cNvSpPr/>
                <p:nvPr/>
              </p:nvSpPr>
              <p:spPr>
                <a:xfrm flipH="1">
                  <a:off x="6222913" y="2821030"/>
                  <a:ext cx="80490" cy="55619"/>
                </a:xfrm>
                <a:custGeom>
                  <a:avLst/>
                  <a:gdLst/>
                  <a:ahLst/>
                  <a:cxnLst/>
                  <a:rect l="l" t="t" r="r" b="b"/>
                  <a:pathLst>
                    <a:path w="1411" h="975" extrusionOk="0">
                      <a:moveTo>
                        <a:pt x="422" y="1"/>
                      </a:moveTo>
                      <a:cubicBezTo>
                        <a:pt x="273" y="1"/>
                        <a:pt x="133" y="91"/>
                        <a:pt x="76" y="236"/>
                      </a:cubicBezTo>
                      <a:cubicBezTo>
                        <a:pt x="1" y="428"/>
                        <a:pt x="93" y="646"/>
                        <a:pt x="284" y="721"/>
                      </a:cubicBezTo>
                      <a:lnTo>
                        <a:pt x="851" y="947"/>
                      </a:lnTo>
                      <a:cubicBezTo>
                        <a:pt x="896" y="965"/>
                        <a:pt x="944" y="974"/>
                        <a:pt x="990" y="974"/>
                      </a:cubicBezTo>
                      <a:cubicBezTo>
                        <a:pt x="1138" y="974"/>
                        <a:pt x="1279" y="884"/>
                        <a:pt x="1336" y="739"/>
                      </a:cubicBezTo>
                      <a:cubicBezTo>
                        <a:pt x="1411" y="548"/>
                        <a:pt x="1319" y="329"/>
                        <a:pt x="1127" y="254"/>
                      </a:cubicBezTo>
                      <a:lnTo>
                        <a:pt x="561" y="28"/>
                      </a:lnTo>
                      <a:cubicBezTo>
                        <a:pt x="515" y="10"/>
                        <a:pt x="468" y="1"/>
                        <a:pt x="422" y="1"/>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703;p38">
                  <a:extLst>
                    <a:ext uri="{FF2B5EF4-FFF2-40B4-BE49-F238E27FC236}">
                      <a16:creationId xmlns:a16="http://schemas.microsoft.com/office/drawing/2014/main" id="{4C58662B-FB4B-875B-6072-915ADF41E3F1}"/>
                    </a:ext>
                  </a:extLst>
                </p:cNvPr>
                <p:cNvSpPr/>
                <p:nvPr/>
              </p:nvSpPr>
              <p:spPr>
                <a:xfrm flipH="1">
                  <a:off x="6242594" y="2854915"/>
                  <a:ext cx="77695" cy="54535"/>
                </a:xfrm>
                <a:custGeom>
                  <a:avLst/>
                  <a:gdLst/>
                  <a:ahLst/>
                  <a:cxnLst/>
                  <a:rect l="l" t="t" r="r" b="b"/>
                  <a:pathLst>
                    <a:path w="1362" h="956" extrusionOk="0">
                      <a:moveTo>
                        <a:pt x="421" y="1"/>
                      </a:moveTo>
                      <a:cubicBezTo>
                        <a:pt x="273" y="1"/>
                        <a:pt x="132" y="91"/>
                        <a:pt x="75" y="236"/>
                      </a:cubicBezTo>
                      <a:cubicBezTo>
                        <a:pt x="0" y="428"/>
                        <a:pt x="92" y="646"/>
                        <a:pt x="283" y="721"/>
                      </a:cubicBezTo>
                      <a:lnTo>
                        <a:pt x="799" y="930"/>
                      </a:lnTo>
                      <a:cubicBezTo>
                        <a:pt x="843" y="947"/>
                        <a:pt x="889" y="955"/>
                        <a:pt x="934" y="955"/>
                      </a:cubicBezTo>
                      <a:cubicBezTo>
                        <a:pt x="1083" y="955"/>
                        <a:pt x="1226" y="865"/>
                        <a:pt x="1284" y="718"/>
                      </a:cubicBezTo>
                      <a:cubicBezTo>
                        <a:pt x="1362" y="527"/>
                        <a:pt x="1267" y="309"/>
                        <a:pt x="1075" y="233"/>
                      </a:cubicBezTo>
                      <a:lnTo>
                        <a:pt x="560" y="28"/>
                      </a:lnTo>
                      <a:cubicBezTo>
                        <a:pt x="514" y="10"/>
                        <a:pt x="467" y="1"/>
                        <a:pt x="421" y="1"/>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04;p38">
                  <a:extLst>
                    <a:ext uri="{FF2B5EF4-FFF2-40B4-BE49-F238E27FC236}">
                      <a16:creationId xmlns:a16="http://schemas.microsoft.com/office/drawing/2014/main" id="{70AA9255-3FD8-64C9-EEBB-815AB39BD288}"/>
                    </a:ext>
                  </a:extLst>
                </p:cNvPr>
                <p:cNvSpPr/>
                <p:nvPr/>
              </p:nvSpPr>
              <p:spPr>
                <a:xfrm flipH="1">
                  <a:off x="6270603" y="2888173"/>
                  <a:ext cx="64347" cy="49116"/>
                </a:xfrm>
                <a:custGeom>
                  <a:avLst/>
                  <a:gdLst/>
                  <a:ahLst/>
                  <a:cxnLst/>
                  <a:rect l="l" t="t" r="r" b="b"/>
                  <a:pathLst>
                    <a:path w="1128" h="861" extrusionOk="0">
                      <a:moveTo>
                        <a:pt x="429" y="0"/>
                      </a:moveTo>
                      <a:cubicBezTo>
                        <a:pt x="278" y="0"/>
                        <a:pt x="134" y="91"/>
                        <a:pt x="76" y="238"/>
                      </a:cubicBezTo>
                      <a:cubicBezTo>
                        <a:pt x="1" y="428"/>
                        <a:pt x="93" y="647"/>
                        <a:pt x="284" y="723"/>
                      </a:cubicBezTo>
                      <a:lnTo>
                        <a:pt x="564" y="835"/>
                      </a:lnTo>
                      <a:cubicBezTo>
                        <a:pt x="609" y="853"/>
                        <a:pt x="656" y="861"/>
                        <a:pt x="702" y="861"/>
                      </a:cubicBezTo>
                      <a:cubicBezTo>
                        <a:pt x="852" y="861"/>
                        <a:pt x="995" y="773"/>
                        <a:pt x="1053" y="627"/>
                      </a:cubicBezTo>
                      <a:cubicBezTo>
                        <a:pt x="1127" y="436"/>
                        <a:pt x="1035" y="217"/>
                        <a:pt x="844" y="138"/>
                      </a:cubicBezTo>
                      <a:lnTo>
                        <a:pt x="564" y="26"/>
                      </a:lnTo>
                      <a:cubicBezTo>
                        <a:pt x="520" y="9"/>
                        <a:pt x="474" y="0"/>
                        <a:pt x="429" y="0"/>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05;p38">
                  <a:extLst>
                    <a:ext uri="{FF2B5EF4-FFF2-40B4-BE49-F238E27FC236}">
                      <a16:creationId xmlns:a16="http://schemas.microsoft.com/office/drawing/2014/main" id="{496951C8-7663-63E8-31C8-4697216F7FC2}"/>
                    </a:ext>
                  </a:extLst>
                </p:cNvPr>
                <p:cNvSpPr/>
                <p:nvPr/>
              </p:nvSpPr>
              <p:spPr>
                <a:xfrm flipH="1">
                  <a:off x="5943378" y="2073638"/>
                  <a:ext cx="496468" cy="505990"/>
                </a:xfrm>
                <a:custGeom>
                  <a:avLst/>
                  <a:gdLst/>
                  <a:ahLst/>
                  <a:cxnLst/>
                  <a:rect l="l" t="t" r="r" b="b"/>
                  <a:pathLst>
                    <a:path w="8843" h="9013" extrusionOk="0">
                      <a:moveTo>
                        <a:pt x="5718" y="0"/>
                      </a:moveTo>
                      <a:cubicBezTo>
                        <a:pt x="3497" y="1127"/>
                        <a:pt x="926" y="2619"/>
                        <a:pt x="683" y="2967"/>
                      </a:cubicBezTo>
                      <a:cubicBezTo>
                        <a:pt x="274" y="3561"/>
                        <a:pt x="1" y="6295"/>
                        <a:pt x="2240" y="7869"/>
                      </a:cubicBezTo>
                      <a:cubicBezTo>
                        <a:pt x="3468" y="8731"/>
                        <a:pt x="4556" y="9013"/>
                        <a:pt x="5429" y="9013"/>
                      </a:cubicBezTo>
                      <a:cubicBezTo>
                        <a:pt x="6592" y="9013"/>
                        <a:pt x="7373" y="8513"/>
                        <a:pt x="7599" y="8217"/>
                      </a:cubicBezTo>
                      <a:cubicBezTo>
                        <a:pt x="7828" y="7913"/>
                        <a:pt x="8470" y="4909"/>
                        <a:pt x="8842" y="2359"/>
                      </a:cubicBezTo>
                      <a:cubicBezTo>
                        <a:pt x="6326" y="2222"/>
                        <a:pt x="5818" y="720"/>
                        <a:pt x="5718" y="0"/>
                      </a:cubicBezTo>
                      <a:close/>
                    </a:path>
                  </a:pathLst>
                </a:custGeom>
                <a:solidFill>
                  <a:srgbClr val="FDDF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06;p38">
                  <a:extLst>
                    <a:ext uri="{FF2B5EF4-FFF2-40B4-BE49-F238E27FC236}">
                      <a16:creationId xmlns:a16="http://schemas.microsoft.com/office/drawing/2014/main" id="{76E935D1-C9C3-723A-967F-8FE98174A0F2}"/>
                    </a:ext>
                  </a:extLst>
                </p:cNvPr>
                <p:cNvSpPr/>
                <p:nvPr/>
              </p:nvSpPr>
              <p:spPr>
                <a:xfrm flipH="1">
                  <a:off x="5943347" y="2201749"/>
                  <a:ext cx="253820" cy="379843"/>
                </a:xfrm>
                <a:custGeom>
                  <a:avLst/>
                  <a:gdLst/>
                  <a:ahLst/>
                  <a:cxnLst/>
                  <a:rect l="l" t="t" r="r" b="b"/>
                  <a:pathLst>
                    <a:path w="4521" h="6766" extrusionOk="0">
                      <a:moveTo>
                        <a:pt x="3684" y="0"/>
                      </a:moveTo>
                      <a:cubicBezTo>
                        <a:pt x="2868" y="2396"/>
                        <a:pt x="1659" y="5165"/>
                        <a:pt x="0" y="6619"/>
                      </a:cubicBezTo>
                      <a:cubicBezTo>
                        <a:pt x="400" y="6721"/>
                        <a:pt x="772" y="6766"/>
                        <a:pt x="1110" y="6766"/>
                      </a:cubicBezTo>
                      <a:cubicBezTo>
                        <a:pt x="2271" y="6766"/>
                        <a:pt x="3052" y="6263"/>
                        <a:pt x="3277" y="5967"/>
                      </a:cubicBezTo>
                      <a:cubicBezTo>
                        <a:pt x="3506" y="5663"/>
                        <a:pt x="4148" y="2659"/>
                        <a:pt x="4520" y="109"/>
                      </a:cubicBezTo>
                      <a:cubicBezTo>
                        <a:pt x="4213" y="92"/>
                        <a:pt x="3933" y="54"/>
                        <a:pt x="3684" y="0"/>
                      </a:cubicBezTo>
                      <a:close/>
                    </a:path>
                  </a:pathLst>
                </a:custGeom>
                <a:solidFill>
                  <a:srgbClr val="FBC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07;p38">
                  <a:extLst>
                    <a:ext uri="{FF2B5EF4-FFF2-40B4-BE49-F238E27FC236}">
                      <a16:creationId xmlns:a16="http://schemas.microsoft.com/office/drawing/2014/main" id="{CDA08351-37D7-63DD-EC47-BB4C86449DC2}"/>
                    </a:ext>
                  </a:extLst>
                </p:cNvPr>
                <p:cNvSpPr/>
                <p:nvPr/>
              </p:nvSpPr>
              <p:spPr>
                <a:xfrm flipH="1">
                  <a:off x="5921198" y="2000316"/>
                  <a:ext cx="197622" cy="205753"/>
                </a:xfrm>
                <a:custGeom>
                  <a:avLst/>
                  <a:gdLst/>
                  <a:ahLst/>
                  <a:cxnLst/>
                  <a:rect l="l" t="t" r="r" b="b"/>
                  <a:pathLst>
                    <a:path w="3520" h="3665" extrusionOk="0">
                      <a:moveTo>
                        <a:pt x="3144" y="1"/>
                      </a:moveTo>
                      <a:cubicBezTo>
                        <a:pt x="2739" y="1"/>
                        <a:pt x="1444" y="575"/>
                        <a:pt x="0" y="1306"/>
                      </a:cubicBezTo>
                      <a:cubicBezTo>
                        <a:pt x="100" y="2026"/>
                        <a:pt x="608" y="3528"/>
                        <a:pt x="3124" y="3665"/>
                      </a:cubicBezTo>
                      <a:cubicBezTo>
                        <a:pt x="3394" y="1801"/>
                        <a:pt x="3520" y="180"/>
                        <a:pt x="3240" y="19"/>
                      </a:cubicBezTo>
                      <a:cubicBezTo>
                        <a:pt x="3218" y="7"/>
                        <a:pt x="3186" y="1"/>
                        <a:pt x="3144"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08;p38">
                  <a:extLst>
                    <a:ext uri="{FF2B5EF4-FFF2-40B4-BE49-F238E27FC236}">
                      <a16:creationId xmlns:a16="http://schemas.microsoft.com/office/drawing/2014/main" id="{AFEBD04D-7716-8B1A-6A48-7E6509A57835}"/>
                    </a:ext>
                  </a:extLst>
                </p:cNvPr>
                <p:cNvSpPr/>
                <p:nvPr/>
              </p:nvSpPr>
              <p:spPr>
                <a:xfrm flipH="1">
                  <a:off x="6768162" y="4692652"/>
                  <a:ext cx="332858" cy="72846"/>
                </a:xfrm>
                <a:custGeom>
                  <a:avLst/>
                  <a:gdLst/>
                  <a:ahLst/>
                  <a:cxnLst/>
                  <a:rect l="l" t="t" r="r" b="b"/>
                  <a:pathLst>
                    <a:path w="5835" h="1277" extrusionOk="0">
                      <a:moveTo>
                        <a:pt x="342" y="1"/>
                      </a:moveTo>
                      <a:cubicBezTo>
                        <a:pt x="342" y="1"/>
                        <a:pt x="130" y="96"/>
                        <a:pt x="141" y="280"/>
                      </a:cubicBezTo>
                      <a:cubicBezTo>
                        <a:pt x="151" y="461"/>
                        <a:pt x="1" y="936"/>
                        <a:pt x="677" y="936"/>
                      </a:cubicBezTo>
                      <a:cubicBezTo>
                        <a:pt x="1257" y="936"/>
                        <a:pt x="3726" y="1276"/>
                        <a:pt x="4705" y="1276"/>
                      </a:cubicBezTo>
                      <a:cubicBezTo>
                        <a:pt x="4873" y="1276"/>
                        <a:pt x="4997" y="1266"/>
                        <a:pt x="5060" y="1243"/>
                      </a:cubicBezTo>
                      <a:cubicBezTo>
                        <a:pt x="5262" y="1226"/>
                        <a:pt x="5667" y="1127"/>
                        <a:pt x="5705" y="943"/>
                      </a:cubicBezTo>
                      <a:cubicBezTo>
                        <a:pt x="5835" y="352"/>
                        <a:pt x="5561" y="260"/>
                        <a:pt x="5561" y="260"/>
                      </a:cubicBezTo>
                      <a:lnTo>
                        <a:pt x="342" y="1"/>
                      </a:lnTo>
                      <a:close/>
                    </a:path>
                  </a:pathLst>
                </a:custGeom>
                <a:solidFill>
                  <a:srgbClr val="E1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709;p38">
                  <a:extLst>
                    <a:ext uri="{FF2B5EF4-FFF2-40B4-BE49-F238E27FC236}">
                      <a16:creationId xmlns:a16="http://schemas.microsoft.com/office/drawing/2014/main" id="{6EA61ABE-5913-9D82-92EB-A9AD8E0B544C}"/>
                    </a:ext>
                  </a:extLst>
                </p:cNvPr>
                <p:cNvSpPr/>
                <p:nvPr/>
              </p:nvSpPr>
              <p:spPr>
                <a:xfrm flipH="1">
                  <a:off x="6864910" y="4531440"/>
                  <a:ext cx="227553" cy="194752"/>
                </a:xfrm>
                <a:custGeom>
                  <a:avLst/>
                  <a:gdLst/>
                  <a:ahLst/>
                  <a:cxnLst/>
                  <a:rect l="l" t="t" r="r" b="b"/>
                  <a:pathLst>
                    <a:path w="3989" h="3414" extrusionOk="0">
                      <a:moveTo>
                        <a:pt x="2432" y="0"/>
                      </a:moveTo>
                      <a:lnTo>
                        <a:pt x="455" y="136"/>
                      </a:lnTo>
                      <a:cubicBezTo>
                        <a:pt x="455" y="136"/>
                        <a:pt x="520" y="1110"/>
                        <a:pt x="325" y="1812"/>
                      </a:cubicBezTo>
                      <a:cubicBezTo>
                        <a:pt x="134" y="2512"/>
                        <a:pt x="1" y="3233"/>
                        <a:pt x="1045" y="3274"/>
                      </a:cubicBezTo>
                      <a:lnTo>
                        <a:pt x="2859" y="3413"/>
                      </a:lnTo>
                      <a:cubicBezTo>
                        <a:pt x="2859" y="3413"/>
                        <a:pt x="2824" y="1574"/>
                        <a:pt x="3988" y="1468"/>
                      </a:cubicBezTo>
                      <a:cubicBezTo>
                        <a:pt x="3988" y="1468"/>
                        <a:pt x="2506" y="1185"/>
                        <a:pt x="2432" y="0"/>
                      </a:cubicBezTo>
                      <a:close/>
                    </a:path>
                  </a:pathLst>
                </a:custGeom>
                <a:solidFill>
                  <a:srgbClr val="99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710;p38">
                  <a:extLst>
                    <a:ext uri="{FF2B5EF4-FFF2-40B4-BE49-F238E27FC236}">
                      <a16:creationId xmlns:a16="http://schemas.microsoft.com/office/drawing/2014/main" id="{68418FA4-31DC-70E6-7600-6758FA7051C1}"/>
                    </a:ext>
                  </a:extLst>
                </p:cNvPr>
                <p:cNvSpPr/>
                <p:nvPr/>
              </p:nvSpPr>
              <p:spPr>
                <a:xfrm flipH="1">
                  <a:off x="6773065" y="4614784"/>
                  <a:ext cx="165944" cy="124073"/>
                </a:xfrm>
                <a:custGeom>
                  <a:avLst/>
                  <a:gdLst/>
                  <a:ahLst/>
                  <a:cxnLst/>
                  <a:rect l="l" t="t" r="r" b="b"/>
                  <a:pathLst>
                    <a:path w="2909" h="2175" extrusionOk="0">
                      <a:moveTo>
                        <a:pt x="1501" y="1"/>
                      </a:moveTo>
                      <a:cubicBezTo>
                        <a:pt x="1302" y="1"/>
                        <a:pt x="1076" y="59"/>
                        <a:pt x="810" y="178"/>
                      </a:cubicBezTo>
                      <a:cubicBezTo>
                        <a:pt x="1" y="536"/>
                        <a:pt x="100" y="1813"/>
                        <a:pt x="100" y="1813"/>
                      </a:cubicBezTo>
                      <a:cubicBezTo>
                        <a:pt x="116" y="2096"/>
                        <a:pt x="726" y="2175"/>
                        <a:pt x="1317" y="2175"/>
                      </a:cubicBezTo>
                      <a:cubicBezTo>
                        <a:pt x="1759" y="2175"/>
                        <a:pt x="2191" y="2131"/>
                        <a:pt x="2356" y="2096"/>
                      </a:cubicBezTo>
                      <a:cubicBezTo>
                        <a:pt x="2735" y="2014"/>
                        <a:pt x="2909" y="1386"/>
                        <a:pt x="2483" y="703"/>
                      </a:cubicBezTo>
                      <a:cubicBezTo>
                        <a:pt x="2199" y="243"/>
                        <a:pt x="1907" y="1"/>
                        <a:pt x="1501" y="1"/>
                      </a:cubicBezTo>
                      <a:close/>
                    </a:path>
                  </a:pathLst>
                </a:custGeom>
                <a:solidFill>
                  <a:srgbClr val="DC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711;p38">
                  <a:extLst>
                    <a:ext uri="{FF2B5EF4-FFF2-40B4-BE49-F238E27FC236}">
                      <a16:creationId xmlns:a16="http://schemas.microsoft.com/office/drawing/2014/main" id="{02117484-CB9A-7DDB-6E76-24845C6F8264}"/>
                    </a:ext>
                  </a:extLst>
                </p:cNvPr>
                <p:cNvSpPr/>
                <p:nvPr/>
              </p:nvSpPr>
              <p:spPr>
                <a:xfrm flipH="1">
                  <a:off x="6892804" y="4541936"/>
                  <a:ext cx="122533" cy="84769"/>
                </a:xfrm>
                <a:custGeom>
                  <a:avLst/>
                  <a:gdLst/>
                  <a:ahLst/>
                  <a:cxnLst/>
                  <a:rect l="l" t="t" r="r" b="b"/>
                  <a:pathLst>
                    <a:path w="2148" h="1486" extrusionOk="0">
                      <a:moveTo>
                        <a:pt x="155" y="1"/>
                      </a:moveTo>
                      <a:lnTo>
                        <a:pt x="1" y="28"/>
                      </a:lnTo>
                      <a:cubicBezTo>
                        <a:pt x="7" y="75"/>
                        <a:pt x="209" y="1206"/>
                        <a:pt x="831" y="1403"/>
                      </a:cubicBezTo>
                      <a:cubicBezTo>
                        <a:pt x="1008" y="1458"/>
                        <a:pt x="1179" y="1485"/>
                        <a:pt x="1332" y="1485"/>
                      </a:cubicBezTo>
                      <a:cubicBezTo>
                        <a:pt x="1718" y="1485"/>
                        <a:pt x="2019" y="1335"/>
                        <a:pt x="2148" y="1137"/>
                      </a:cubicBezTo>
                      <a:lnTo>
                        <a:pt x="2014" y="1052"/>
                      </a:lnTo>
                      <a:cubicBezTo>
                        <a:pt x="1924" y="1191"/>
                        <a:pt x="1676" y="1327"/>
                        <a:pt x="1332" y="1327"/>
                      </a:cubicBezTo>
                      <a:cubicBezTo>
                        <a:pt x="1194" y="1327"/>
                        <a:pt x="1042" y="1305"/>
                        <a:pt x="878" y="1253"/>
                      </a:cubicBezTo>
                      <a:cubicBezTo>
                        <a:pt x="346" y="1086"/>
                        <a:pt x="158" y="10"/>
                        <a:pt x="15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712;p38">
                  <a:extLst>
                    <a:ext uri="{FF2B5EF4-FFF2-40B4-BE49-F238E27FC236}">
                      <a16:creationId xmlns:a16="http://schemas.microsoft.com/office/drawing/2014/main" id="{D413835B-9C05-4BAC-F353-83BFDCA208BC}"/>
                    </a:ext>
                  </a:extLst>
                </p:cNvPr>
                <p:cNvSpPr/>
                <p:nvPr/>
              </p:nvSpPr>
              <p:spPr>
                <a:xfrm flipH="1">
                  <a:off x="6912427" y="4565496"/>
                  <a:ext cx="87507" cy="65317"/>
                </a:xfrm>
                <a:custGeom>
                  <a:avLst/>
                  <a:gdLst/>
                  <a:ahLst/>
                  <a:cxnLst/>
                  <a:rect l="l" t="t" r="r" b="b"/>
                  <a:pathLst>
                    <a:path w="1534" h="1145" extrusionOk="0">
                      <a:moveTo>
                        <a:pt x="1194" y="1"/>
                      </a:moveTo>
                      <a:cubicBezTo>
                        <a:pt x="879" y="1"/>
                        <a:pt x="275" y="115"/>
                        <a:pt x="24" y="939"/>
                      </a:cubicBezTo>
                      <a:cubicBezTo>
                        <a:pt x="0" y="1025"/>
                        <a:pt x="49" y="1113"/>
                        <a:pt x="131" y="1137"/>
                      </a:cubicBezTo>
                      <a:cubicBezTo>
                        <a:pt x="147" y="1144"/>
                        <a:pt x="161" y="1144"/>
                        <a:pt x="178" y="1144"/>
                      </a:cubicBezTo>
                      <a:cubicBezTo>
                        <a:pt x="243" y="1144"/>
                        <a:pt x="307" y="1100"/>
                        <a:pt x="328" y="1031"/>
                      </a:cubicBezTo>
                      <a:cubicBezTo>
                        <a:pt x="518" y="402"/>
                        <a:pt x="944" y="312"/>
                        <a:pt x="1175" y="312"/>
                      </a:cubicBezTo>
                      <a:cubicBezTo>
                        <a:pt x="1251" y="312"/>
                        <a:pt x="1306" y="321"/>
                        <a:pt x="1325" y="325"/>
                      </a:cubicBezTo>
                      <a:cubicBezTo>
                        <a:pt x="1337" y="328"/>
                        <a:pt x="1349" y="329"/>
                        <a:pt x="1361" y="329"/>
                      </a:cubicBezTo>
                      <a:cubicBezTo>
                        <a:pt x="1433" y="329"/>
                        <a:pt x="1498" y="278"/>
                        <a:pt x="1513" y="205"/>
                      </a:cubicBezTo>
                      <a:cubicBezTo>
                        <a:pt x="1533" y="120"/>
                        <a:pt x="1478" y="35"/>
                        <a:pt x="1393" y="18"/>
                      </a:cubicBezTo>
                      <a:cubicBezTo>
                        <a:pt x="1390" y="17"/>
                        <a:pt x="1313" y="1"/>
                        <a:pt x="1194"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713;p38">
                  <a:extLst>
                    <a:ext uri="{FF2B5EF4-FFF2-40B4-BE49-F238E27FC236}">
                      <a16:creationId xmlns:a16="http://schemas.microsoft.com/office/drawing/2014/main" id="{58910523-3094-B7E6-CDC2-ED2A72632D6D}"/>
                    </a:ext>
                  </a:extLst>
                </p:cNvPr>
                <p:cNvSpPr/>
                <p:nvPr/>
              </p:nvSpPr>
              <p:spPr>
                <a:xfrm flipH="1">
                  <a:off x="6889266" y="4585177"/>
                  <a:ext cx="77182" cy="51055"/>
                </a:xfrm>
                <a:custGeom>
                  <a:avLst/>
                  <a:gdLst/>
                  <a:ahLst/>
                  <a:cxnLst/>
                  <a:rect l="l" t="t" r="r" b="b"/>
                  <a:pathLst>
                    <a:path w="1353" h="895" extrusionOk="0">
                      <a:moveTo>
                        <a:pt x="1194" y="0"/>
                      </a:moveTo>
                      <a:cubicBezTo>
                        <a:pt x="1192" y="0"/>
                        <a:pt x="1190" y="0"/>
                        <a:pt x="1189" y="0"/>
                      </a:cubicBezTo>
                      <a:cubicBezTo>
                        <a:pt x="1154" y="4"/>
                        <a:pt x="325" y="27"/>
                        <a:pt x="35" y="673"/>
                      </a:cubicBezTo>
                      <a:cubicBezTo>
                        <a:pt x="1" y="755"/>
                        <a:pt x="38" y="847"/>
                        <a:pt x="117" y="881"/>
                      </a:cubicBezTo>
                      <a:cubicBezTo>
                        <a:pt x="137" y="891"/>
                        <a:pt x="161" y="894"/>
                        <a:pt x="182" y="894"/>
                      </a:cubicBezTo>
                      <a:cubicBezTo>
                        <a:pt x="243" y="894"/>
                        <a:pt x="301" y="861"/>
                        <a:pt x="325" y="802"/>
                      </a:cubicBezTo>
                      <a:cubicBezTo>
                        <a:pt x="530" y="341"/>
                        <a:pt x="1185" y="317"/>
                        <a:pt x="1198" y="317"/>
                      </a:cubicBezTo>
                      <a:cubicBezTo>
                        <a:pt x="1284" y="314"/>
                        <a:pt x="1352" y="243"/>
                        <a:pt x="1352" y="157"/>
                      </a:cubicBezTo>
                      <a:cubicBezTo>
                        <a:pt x="1349" y="70"/>
                        <a:pt x="1277" y="0"/>
                        <a:pt x="1194" y="0"/>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714;p38">
                  <a:extLst>
                    <a:ext uri="{FF2B5EF4-FFF2-40B4-BE49-F238E27FC236}">
                      <a16:creationId xmlns:a16="http://schemas.microsoft.com/office/drawing/2014/main" id="{CEC83E51-C172-B79B-F5D7-18919678B04E}"/>
                    </a:ext>
                  </a:extLst>
                </p:cNvPr>
                <p:cNvSpPr/>
                <p:nvPr/>
              </p:nvSpPr>
              <p:spPr>
                <a:xfrm flipH="1">
                  <a:off x="6879116" y="4733725"/>
                  <a:ext cx="332686" cy="72504"/>
                </a:xfrm>
                <a:custGeom>
                  <a:avLst/>
                  <a:gdLst/>
                  <a:ahLst/>
                  <a:cxnLst/>
                  <a:rect l="l" t="t" r="r" b="b"/>
                  <a:pathLst>
                    <a:path w="5832" h="1271" extrusionOk="0">
                      <a:moveTo>
                        <a:pt x="342" y="1"/>
                      </a:moveTo>
                      <a:cubicBezTo>
                        <a:pt x="342" y="1"/>
                        <a:pt x="127" y="97"/>
                        <a:pt x="137" y="281"/>
                      </a:cubicBezTo>
                      <a:cubicBezTo>
                        <a:pt x="147" y="461"/>
                        <a:pt x="1" y="888"/>
                        <a:pt x="676" y="936"/>
                      </a:cubicBezTo>
                      <a:cubicBezTo>
                        <a:pt x="1285" y="977"/>
                        <a:pt x="3644" y="1271"/>
                        <a:pt x="4668" y="1271"/>
                      </a:cubicBezTo>
                      <a:cubicBezTo>
                        <a:pt x="4840" y="1271"/>
                        <a:pt x="4974" y="1263"/>
                        <a:pt x="5056" y="1244"/>
                      </a:cubicBezTo>
                      <a:cubicBezTo>
                        <a:pt x="5261" y="1226"/>
                        <a:pt x="5663" y="1127"/>
                        <a:pt x="5704" y="943"/>
                      </a:cubicBezTo>
                      <a:cubicBezTo>
                        <a:pt x="5831" y="352"/>
                        <a:pt x="5558" y="264"/>
                        <a:pt x="5558" y="264"/>
                      </a:cubicBezTo>
                      <a:lnTo>
                        <a:pt x="342" y="1"/>
                      </a:lnTo>
                      <a:close/>
                    </a:path>
                  </a:pathLst>
                </a:custGeom>
                <a:solidFill>
                  <a:srgbClr val="E1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715;p38">
                  <a:extLst>
                    <a:ext uri="{FF2B5EF4-FFF2-40B4-BE49-F238E27FC236}">
                      <a16:creationId xmlns:a16="http://schemas.microsoft.com/office/drawing/2014/main" id="{C8248C9C-0DCC-AB51-AB19-BE220CBE6520}"/>
                    </a:ext>
                  </a:extLst>
                </p:cNvPr>
                <p:cNvSpPr/>
                <p:nvPr/>
              </p:nvSpPr>
              <p:spPr>
                <a:xfrm flipH="1">
                  <a:off x="6975750" y="4572513"/>
                  <a:ext cx="227495" cy="194809"/>
                </a:xfrm>
                <a:custGeom>
                  <a:avLst/>
                  <a:gdLst/>
                  <a:ahLst/>
                  <a:cxnLst/>
                  <a:rect l="l" t="t" r="r" b="b"/>
                  <a:pathLst>
                    <a:path w="3988" h="3415" extrusionOk="0">
                      <a:moveTo>
                        <a:pt x="2431" y="0"/>
                      </a:moveTo>
                      <a:lnTo>
                        <a:pt x="451" y="137"/>
                      </a:lnTo>
                      <a:cubicBezTo>
                        <a:pt x="451" y="137"/>
                        <a:pt x="516" y="1110"/>
                        <a:pt x="325" y="1813"/>
                      </a:cubicBezTo>
                      <a:cubicBezTo>
                        <a:pt x="131" y="2513"/>
                        <a:pt x="0" y="3233"/>
                        <a:pt x="1042" y="3277"/>
                      </a:cubicBezTo>
                      <a:lnTo>
                        <a:pt x="2855" y="3414"/>
                      </a:lnTo>
                      <a:cubicBezTo>
                        <a:pt x="2855" y="3414"/>
                        <a:pt x="2820" y="1577"/>
                        <a:pt x="3988" y="1472"/>
                      </a:cubicBezTo>
                      <a:cubicBezTo>
                        <a:pt x="3988" y="1472"/>
                        <a:pt x="2502" y="1185"/>
                        <a:pt x="2431" y="0"/>
                      </a:cubicBez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716;p38">
                  <a:extLst>
                    <a:ext uri="{FF2B5EF4-FFF2-40B4-BE49-F238E27FC236}">
                      <a16:creationId xmlns:a16="http://schemas.microsoft.com/office/drawing/2014/main" id="{3A175B4B-6493-1D46-7E16-A1A55F32836E}"/>
                    </a:ext>
                  </a:extLst>
                </p:cNvPr>
                <p:cNvSpPr/>
                <p:nvPr/>
              </p:nvSpPr>
              <p:spPr>
                <a:xfrm flipH="1">
                  <a:off x="7138727" y="4677078"/>
                  <a:ext cx="45636" cy="59840"/>
                </a:xfrm>
                <a:custGeom>
                  <a:avLst/>
                  <a:gdLst/>
                  <a:ahLst/>
                  <a:cxnLst/>
                  <a:rect l="l" t="t" r="r" b="b"/>
                  <a:pathLst>
                    <a:path w="800" h="1049" extrusionOk="0">
                      <a:moveTo>
                        <a:pt x="373" y="0"/>
                      </a:moveTo>
                      <a:lnTo>
                        <a:pt x="236" y="311"/>
                      </a:lnTo>
                      <a:lnTo>
                        <a:pt x="0" y="311"/>
                      </a:lnTo>
                      <a:lnTo>
                        <a:pt x="141" y="574"/>
                      </a:lnTo>
                      <a:lnTo>
                        <a:pt x="55" y="942"/>
                      </a:lnTo>
                      <a:lnTo>
                        <a:pt x="349" y="731"/>
                      </a:lnTo>
                      <a:lnTo>
                        <a:pt x="608" y="1049"/>
                      </a:lnTo>
                      <a:lnTo>
                        <a:pt x="544" y="584"/>
                      </a:lnTo>
                      <a:lnTo>
                        <a:pt x="799" y="488"/>
                      </a:lnTo>
                      <a:lnTo>
                        <a:pt x="482" y="397"/>
                      </a:lnTo>
                      <a:lnTo>
                        <a:pt x="373" y="0"/>
                      </a:ln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717;p38">
                  <a:extLst>
                    <a:ext uri="{FF2B5EF4-FFF2-40B4-BE49-F238E27FC236}">
                      <a16:creationId xmlns:a16="http://schemas.microsoft.com/office/drawing/2014/main" id="{F41A7C30-9BA6-ED5E-6CBC-1EBFF7633D05}"/>
                    </a:ext>
                  </a:extLst>
                </p:cNvPr>
                <p:cNvSpPr/>
                <p:nvPr/>
              </p:nvSpPr>
              <p:spPr>
                <a:xfrm flipH="1">
                  <a:off x="6884019" y="4655857"/>
                  <a:ext cx="166001" cy="124130"/>
                </a:xfrm>
                <a:custGeom>
                  <a:avLst/>
                  <a:gdLst/>
                  <a:ahLst/>
                  <a:cxnLst/>
                  <a:rect l="l" t="t" r="r" b="b"/>
                  <a:pathLst>
                    <a:path w="2910" h="2176" extrusionOk="0">
                      <a:moveTo>
                        <a:pt x="1503" y="1"/>
                      </a:moveTo>
                      <a:cubicBezTo>
                        <a:pt x="1304" y="1"/>
                        <a:pt x="1077" y="59"/>
                        <a:pt x="810" y="178"/>
                      </a:cubicBezTo>
                      <a:cubicBezTo>
                        <a:pt x="1" y="536"/>
                        <a:pt x="100" y="1816"/>
                        <a:pt x="100" y="1816"/>
                      </a:cubicBezTo>
                      <a:cubicBezTo>
                        <a:pt x="116" y="2097"/>
                        <a:pt x="726" y="2176"/>
                        <a:pt x="1318" y="2176"/>
                      </a:cubicBezTo>
                      <a:cubicBezTo>
                        <a:pt x="1762" y="2176"/>
                        <a:pt x="2195" y="2132"/>
                        <a:pt x="2360" y="2097"/>
                      </a:cubicBezTo>
                      <a:cubicBezTo>
                        <a:pt x="2739" y="2015"/>
                        <a:pt x="2909" y="1386"/>
                        <a:pt x="2486" y="704"/>
                      </a:cubicBezTo>
                      <a:cubicBezTo>
                        <a:pt x="2200" y="243"/>
                        <a:pt x="1909" y="1"/>
                        <a:pt x="1503"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718;p38">
                  <a:extLst>
                    <a:ext uri="{FF2B5EF4-FFF2-40B4-BE49-F238E27FC236}">
                      <a16:creationId xmlns:a16="http://schemas.microsoft.com/office/drawing/2014/main" id="{6D5D84CC-03AF-8205-2491-5376982B8FF2}"/>
                    </a:ext>
                  </a:extLst>
                </p:cNvPr>
                <p:cNvSpPr/>
                <p:nvPr/>
              </p:nvSpPr>
              <p:spPr>
                <a:xfrm flipH="1">
                  <a:off x="7003758" y="4583009"/>
                  <a:ext cx="122590" cy="84769"/>
                </a:xfrm>
                <a:custGeom>
                  <a:avLst/>
                  <a:gdLst/>
                  <a:ahLst/>
                  <a:cxnLst/>
                  <a:rect l="l" t="t" r="r" b="b"/>
                  <a:pathLst>
                    <a:path w="2149" h="1486" extrusionOk="0">
                      <a:moveTo>
                        <a:pt x="158" y="1"/>
                      </a:moveTo>
                      <a:lnTo>
                        <a:pt x="1" y="28"/>
                      </a:lnTo>
                      <a:cubicBezTo>
                        <a:pt x="8" y="76"/>
                        <a:pt x="209" y="1206"/>
                        <a:pt x="831" y="1403"/>
                      </a:cubicBezTo>
                      <a:cubicBezTo>
                        <a:pt x="1008" y="1461"/>
                        <a:pt x="1179" y="1485"/>
                        <a:pt x="1332" y="1485"/>
                      </a:cubicBezTo>
                      <a:cubicBezTo>
                        <a:pt x="1718" y="1485"/>
                        <a:pt x="2022" y="1335"/>
                        <a:pt x="2148" y="1141"/>
                      </a:cubicBezTo>
                      <a:lnTo>
                        <a:pt x="2015" y="1052"/>
                      </a:lnTo>
                      <a:cubicBezTo>
                        <a:pt x="1925" y="1191"/>
                        <a:pt x="1678" y="1327"/>
                        <a:pt x="1334" y="1327"/>
                      </a:cubicBezTo>
                      <a:cubicBezTo>
                        <a:pt x="1196" y="1327"/>
                        <a:pt x="1043" y="1305"/>
                        <a:pt x="878" y="1253"/>
                      </a:cubicBezTo>
                      <a:cubicBezTo>
                        <a:pt x="349" y="1086"/>
                        <a:pt x="158" y="11"/>
                        <a:pt x="158"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719;p38">
                  <a:extLst>
                    <a:ext uri="{FF2B5EF4-FFF2-40B4-BE49-F238E27FC236}">
                      <a16:creationId xmlns:a16="http://schemas.microsoft.com/office/drawing/2014/main" id="{D195BDCF-EC7F-6889-448A-5A253683E534}"/>
                    </a:ext>
                  </a:extLst>
                </p:cNvPr>
                <p:cNvSpPr/>
                <p:nvPr/>
              </p:nvSpPr>
              <p:spPr>
                <a:xfrm flipH="1">
                  <a:off x="7023438" y="4606569"/>
                  <a:ext cx="87507" cy="65317"/>
                </a:xfrm>
                <a:custGeom>
                  <a:avLst/>
                  <a:gdLst/>
                  <a:ahLst/>
                  <a:cxnLst/>
                  <a:rect l="l" t="t" r="r" b="b"/>
                  <a:pathLst>
                    <a:path w="1534" h="1145" extrusionOk="0">
                      <a:moveTo>
                        <a:pt x="1196" y="1"/>
                      </a:moveTo>
                      <a:cubicBezTo>
                        <a:pt x="882" y="1"/>
                        <a:pt x="279" y="116"/>
                        <a:pt x="28" y="943"/>
                      </a:cubicBezTo>
                      <a:cubicBezTo>
                        <a:pt x="0" y="1025"/>
                        <a:pt x="49" y="1113"/>
                        <a:pt x="131" y="1138"/>
                      </a:cubicBezTo>
                      <a:cubicBezTo>
                        <a:pt x="147" y="1144"/>
                        <a:pt x="161" y="1144"/>
                        <a:pt x="178" y="1144"/>
                      </a:cubicBezTo>
                      <a:cubicBezTo>
                        <a:pt x="246" y="1144"/>
                        <a:pt x="308" y="1103"/>
                        <a:pt x="328" y="1035"/>
                      </a:cubicBezTo>
                      <a:cubicBezTo>
                        <a:pt x="521" y="407"/>
                        <a:pt x="945" y="314"/>
                        <a:pt x="1177" y="314"/>
                      </a:cubicBezTo>
                      <a:cubicBezTo>
                        <a:pt x="1253" y="314"/>
                        <a:pt x="1309" y="324"/>
                        <a:pt x="1329" y="328"/>
                      </a:cubicBezTo>
                      <a:cubicBezTo>
                        <a:pt x="1339" y="330"/>
                        <a:pt x="1350" y="331"/>
                        <a:pt x="1360" y="331"/>
                      </a:cubicBezTo>
                      <a:cubicBezTo>
                        <a:pt x="1433" y="331"/>
                        <a:pt x="1498" y="280"/>
                        <a:pt x="1516" y="205"/>
                      </a:cubicBezTo>
                      <a:cubicBezTo>
                        <a:pt x="1533" y="120"/>
                        <a:pt x="1478" y="35"/>
                        <a:pt x="1393" y="18"/>
                      </a:cubicBezTo>
                      <a:cubicBezTo>
                        <a:pt x="1391" y="17"/>
                        <a:pt x="1314" y="1"/>
                        <a:pt x="1196"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720;p38">
                  <a:extLst>
                    <a:ext uri="{FF2B5EF4-FFF2-40B4-BE49-F238E27FC236}">
                      <a16:creationId xmlns:a16="http://schemas.microsoft.com/office/drawing/2014/main" id="{01D4E9C9-B6D8-73E4-1C7D-7CFCC824A8A2}"/>
                    </a:ext>
                  </a:extLst>
                </p:cNvPr>
                <p:cNvSpPr/>
                <p:nvPr/>
              </p:nvSpPr>
              <p:spPr>
                <a:xfrm flipH="1">
                  <a:off x="7000106" y="4626250"/>
                  <a:ext cx="77353" cy="51283"/>
                </a:xfrm>
                <a:custGeom>
                  <a:avLst/>
                  <a:gdLst/>
                  <a:ahLst/>
                  <a:cxnLst/>
                  <a:rect l="l" t="t" r="r" b="b"/>
                  <a:pathLst>
                    <a:path w="1356" h="899" extrusionOk="0">
                      <a:moveTo>
                        <a:pt x="1192" y="1"/>
                      </a:moveTo>
                      <a:cubicBezTo>
                        <a:pt x="1154" y="4"/>
                        <a:pt x="325" y="28"/>
                        <a:pt x="39" y="673"/>
                      </a:cubicBezTo>
                      <a:cubicBezTo>
                        <a:pt x="1" y="755"/>
                        <a:pt x="39" y="847"/>
                        <a:pt x="117" y="885"/>
                      </a:cubicBezTo>
                      <a:cubicBezTo>
                        <a:pt x="138" y="891"/>
                        <a:pt x="161" y="898"/>
                        <a:pt x="182" y="898"/>
                      </a:cubicBezTo>
                      <a:cubicBezTo>
                        <a:pt x="243" y="898"/>
                        <a:pt x="302" y="861"/>
                        <a:pt x="329" y="803"/>
                      </a:cubicBezTo>
                      <a:cubicBezTo>
                        <a:pt x="533" y="342"/>
                        <a:pt x="1192" y="318"/>
                        <a:pt x="1199" y="318"/>
                      </a:cubicBezTo>
                      <a:cubicBezTo>
                        <a:pt x="1285" y="318"/>
                        <a:pt x="1356" y="243"/>
                        <a:pt x="1353" y="158"/>
                      </a:cubicBezTo>
                      <a:cubicBezTo>
                        <a:pt x="1349" y="69"/>
                        <a:pt x="1277" y="4"/>
                        <a:pt x="1192"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721;p38">
                  <a:extLst>
                    <a:ext uri="{FF2B5EF4-FFF2-40B4-BE49-F238E27FC236}">
                      <a16:creationId xmlns:a16="http://schemas.microsoft.com/office/drawing/2014/main" id="{06727D6F-AD33-BFC3-4431-1DE063A81057}"/>
                    </a:ext>
                  </a:extLst>
                </p:cNvPr>
                <p:cNvSpPr/>
                <p:nvPr/>
              </p:nvSpPr>
              <p:spPr>
                <a:xfrm flipH="1">
                  <a:off x="6709351" y="2692905"/>
                  <a:ext cx="601368" cy="528750"/>
                </a:xfrm>
                <a:custGeom>
                  <a:avLst/>
                  <a:gdLst/>
                  <a:ahLst/>
                  <a:cxnLst/>
                  <a:rect l="l" t="t" r="r" b="b"/>
                  <a:pathLst>
                    <a:path w="10542" h="9269" extrusionOk="0">
                      <a:moveTo>
                        <a:pt x="6645" y="1"/>
                      </a:moveTo>
                      <a:cubicBezTo>
                        <a:pt x="5506" y="1"/>
                        <a:pt x="4402" y="359"/>
                        <a:pt x="3879" y="520"/>
                      </a:cubicBezTo>
                      <a:cubicBezTo>
                        <a:pt x="2967" y="800"/>
                        <a:pt x="561" y="2227"/>
                        <a:pt x="280" y="4043"/>
                      </a:cubicBezTo>
                      <a:cubicBezTo>
                        <a:pt x="0" y="5862"/>
                        <a:pt x="2288" y="8873"/>
                        <a:pt x="2346" y="9228"/>
                      </a:cubicBezTo>
                      <a:cubicBezTo>
                        <a:pt x="2350" y="9256"/>
                        <a:pt x="2401" y="9269"/>
                        <a:pt x="2490" y="9269"/>
                      </a:cubicBezTo>
                      <a:cubicBezTo>
                        <a:pt x="3555" y="9269"/>
                        <a:pt x="10121" y="7453"/>
                        <a:pt x="10121" y="7453"/>
                      </a:cubicBezTo>
                      <a:cubicBezTo>
                        <a:pt x="10121" y="7453"/>
                        <a:pt x="10542" y="2227"/>
                        <a:pt x="8992" y="800"/>
                      </a:cubicBezTo>
                      <a:cubicBezTo>
                        <a:pt x="8336" y="194"/>
                        <a:pt x="7481" y="1"/>
                        <a:pt x="6645" y="1"/>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722;p38">
                  <a:extLst>
                    <a:ext uri="{FF2B5EF4-FFF2-40B4-BE49-F238E27FC236}">
                      <a16:creationId xmlns:a16="http://schemas.microsoft.com/office/drawing/2014/main" id="{50200C99-82ED-3D0D-A785-377DC7428239}"/>
                    </a:ext>
                  </a:extLst>
                </p:cNvPr>
                <p:cNvSpPr/>
                <p:nvPr/>
              </p:nvSpPr>
              <p:spPr>
                <a:xfrm flipH="1">
                  <a:off x="7045060" y="2953319"/>
                  <a:ext cx="214432" cy="254364"/>
                </a:xfrm>
                <a:custGeom>
                  <a:avLst/>
                  <a:gdLst/>
                  <a:ahLst/>
                  <a:cxnLst/>
                  <a:rect l="l" t="t" r="r" b="b"/>
                  <a:pathLst>
                    <a:path w="3759" h="4459" extrusionOk="0">
                      <a:moveTo>
                        <a:pt x="1386" y="1"/>
                      </a:moveTo>
                      <a:cubicBezTo>
                        <a:pt x="1302" y="1"/>
                        <a:pt x="1220" y="23"/>
                        <a:pt x="1140" y="72"/>
                      </a:cubicBezTo>
                      <a:cubicBezTo>
                        <a:pt x="93" y="717"/>
                        <a:pt x="0" y="2048"/>
                        <a:pt x="0" y="2048"/>
                      </a:cubicBezTo>
                      <a:lnTo>
                        <a:pt x="1202" y="4458"/>
                      </a:lnTo>
                      <a:lnTo>
                        <a:pt x="3759" y="3400"/>
                      </a:lnTo>
                      <a:cubicBezTo>
                        <a:pt x="3759" y="3400"/>
                        <a:pt x="2416" y="1"/>
                        <a:pt x="1386" y="1"/>
                      </a:cubicBezTo>
                      <a:close/>
                    </a:path>
                  </a:pathLst>
                </a:custGeom>
                <a:solidFill>
                  <a:srgbClr val="DEC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723;p38">
                  <a:extLst>
                    <a:ext uri="{FF2B5EF4-FFF2-40B4-BE49-F238E27FC236}">
                      <a16:creationId xmlns:a16="http://schemas.microsoft.com/office/drawing/2014/main" id="{64FB4325-368B-AAFA-0F0D-FF3BFB7EEE9D}"/>
                    </a:ext>
                  </a:extLst>
                </p:cNvPr>
                <p:cNvSpPr/>
                <p:nvPr/>
              </p:nvSpPr>
              <p:spPr>
                <a:xfrm flipH="1">
                  <a:off x="6668850" y="3103921"/>
                  <a:ext cx="691328" cy="1379006"/>
                </a:xfrm>
                <a:custGeom>
                  <a:avLst/>
                  <a:gdLst/>
                  <a:ahLst/>
                  <a:cxnLst/>
                  <a:rect l="l" t="t" r="r" b="b"/>
                  <a:pathLst>
                    <a:path w="12119" h="24174" extrusionOk="0">
                      <a:moveTo>
                        <a:pt x="9345" y="1"/>
                      </a:moveTo>
                      <a:cubicBezTo>
                        <a:pt x="6833" y="1"/>
                        <a:pt x="3500" y="1145"/>
                        <a:pt x="2779" y="1590"/>
                      </a:cubicBezTo>
                      <a:cubicBezTo>
                        <a:pt x="2608" y="1696"/>
                        <a:pt x="3213" y="2921"/>
                        <a:pt x="3213" y="2921"/>
                      </a:cubicBezTo>
                      <a:cubicBezTo>
                        <a:pt x="3213" y="2921"/>
                        <a:pt x="219" y="5798"/>
                        <a:pt x="127" y="10270"/>
                      </a:cubicBezTo>
                      <a:cubicBezTo>
                        <a:pt x="0" y="16230"/>
                        <a:pt x="2595" y="23498"/>
                        <a:pt x="2595" y="23498"/>
                      </a:cubicBezTo>
                      <a:cubicBezTo>
                        <a:pt x="2595" y="23498"/>
                        <a:pt x="2803" y="24174"/>
                        <a:pt x="3943" y="24174"/>
                      </a:cubicBezTo>
                      <a:cubicBezTo>
                        <a:pt x="5086" y="24174"/>
                        <a:pt x="5879" y="23662"/>
                        <a:pt x="5879" y="23662"/>
                      </a:cubicBezTo>
                      <a:cubicBezTo>
                        <a:pt x="5929" y="23664"/>
                        <a:pt x="5978" y="23665"/>
                        <a:pt x="6026" y="23665"/>
                      </a:cubicBezTo>
                      <a:cubicBezTo>
                        <a:pt x="7377" y="23665"/>
                        <a:pt x="7506" y="22754"/>
                        <a:pt x="7506" y="22754"/>
                      </a:cubicBezTo>
                      <a:cubicBezTo>
                        <a:pt x="7763" y="21962"/>
                        <a:pt x="10022" y="16534"/>
                        <a:pt x="11070" y="11574"/>
                      </a:cubicBezTo>
                      <a:cubicBezTo>
                        <a:pt x="12119" y="6614"/>
                        <a:pt x="11654" y="1959"/>
                        <a:pt x="11675" y="1655"/>
                      </a:cubicBezTo>
                      <a:cubicBezTo>
                        <a:pt x="11699" y="1351"/>
                        <a:pt x="11675" y="607"/>
                        <a:pt x="11675" y="607"/>
                      </a:cubicBezTo>
                      <a:cubicBezTo>
                        <a:pt x="11147" y="168"/>
                        <a:pt x="10306" y="1"/>
                        <a:pt x="9345" y="1"/>
                      </a:cubicBezTo>
                      <a:close/>
                    </a:path>
                  </a:pathLst>
                </a:custGeom>
                <a:solidFill>
                  <a:srgbClr val="2AB0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724;p38">
                  <a:extLst>
                    <a:ext uri="{FF2B5EF4-FFF2-40B4-BE49-F238E27FC236}">
                      <a16:creationId xmlns:a16="http://schemas.microsoft.com/office/drawing/2014/main" id="{1B901324-85B1-6C8D-C225-AF6C313A501E}"/>
                    </a:ext>
                  </a:extLst>
                </p:cNvPr>
                <p:cNvSpPr/>
                <p:nvPr/>
              </p:nvSpPr>
              <p:spPr>
                <a:xfrm flipH="1">
                  <a:off x="6700958" y="3139061"/>
                  <a:ext cx="92185" cy="221049"/>
                </a:xfrm>
                <a:custGeom>
                  <a:avLst/>
                  <a:gdLst/>
                  <a:ahLst/>
                  <a:cxnLst/>
                  <a:rect l="l" t="t" r="r" b="b"/>
                  <a:pathLst>
                    <a:path w="1616" h="3875" extrusionOk="0">
                      <a:moveTo>
                        <a:pt x="1524" y="1"/>
                      </a:moveTo>
                      <a:cubicBezTo>
                        <a:pt x="1478" y="1"/>
                        <a:pt x="1442" y="35"/>
                        <a:pt x="1445" y="79"/>
                      </a:cubicBezTo>
                      <a:cubicBezTo>
                        <a:pt x="1462" y="1721"/>
                        <a:pt x="1373" y="3486"/>
                        <a:pt x="1196" y="3605"/>
                      </a:cubicBezTo>
                      <a:cubicBezTo>
                        <a:pt x="1043" y="3695"/>
                        <a:pt x="747" y="3719"/>
                        <a:pt x="490" y="3719"/>
                      </a:cubicBezTo>
                      <a:cubicBezTo>
                        <a:pt x="327" y="3719"/>
                        <a:pt x="179" y="3709"/>
                        <a:pt x="93" y="3701"/>
                      </a:cubicBezTo>
                      <a:cubicBezTo>
                        <a:pt x="89" y="3701"/>
                        <a:pt x="84" y="3700"/>
                        <a:pt x="80" y="3700"/>
                      </a:cubicBezTo>
                      <a:cubicBezTo>
                        <a:pt x="42" y="3700"/>
                        <a:pt x="11" y="3729"/>
                        <a:pt x="8" y="3769"/>
                      </a:cubicBezTo>
                      <a:cubicBezTo>
                        <a:pt x="0" y="3813"/>
                        <a:pt x="35" y="3851"/>
                        <a:pt x="76" y="3858"/>
                      </a:cubicBezTo>
                      <a:cubicBezTo>
                        <a:pt x="93" y="3858"/>
                        <a:pt x="274" y="3875"/>
                        <a:pt x="499" y="3875"/>
                      </a:cubicBezTo>
                      <a:cubicBezTo>
                        <a:pt x="766" y="3875"/>
                        <a:pt x="1089" y="3851"/>
                        <a:pt x="1274" y="3742"/>
                      </a:cubicBezTo>
                      <a:cubicBezTo>
                        <a:pt x="1615" y="3547"/>
                        <a:pt x="1612" y="888"/>
                        <a:pt x="1601" y="79"/>
                      </a:cubicBezTo>
                      <a:cubicBezTo>
                        <a:pt x="1601" y="35"/>
                        <a:pt x="1564" y="1"/>
                        <a:pt x="1524" y="1"/>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725;p38">
                  <a:extLst>
                    <a:ext uri="{FF2B5EF4-FFF2-40B4-BE49-F238E27FC236}">
                      <a16:creationId xmlns:a16="http://schemas.microsoft.com/office/drawing/2014/main" id="{0ECC5082-59C8-D6A3-C2CC-35119D73E7A5}"/>
                    </a:ext>
                  </a:extLst>
                </p:cNvPr>
                <p:cNvSpPr/>
                <p:nvPr/>
              </p:nvSpPr>
              <p:spPr>
                <a:xfrm flipH="1">
                  <a:off x="6709970" y="3134212"/>
                  <a:ext cx="23388" cy="49116"/>
                </a:xfrm>
                <a:custGeom>
                  <a:avLst/>
                  <a:gdLst/>
                  <a:ahLst/>
                  <a:cxnLst/>
                  <a:rect l="l" t="t" r="r" b="b"/>
                  <a:pathLst>
                    <a:path w="410" h="861" extrusionOk="0">
                      <a:moveTo>
                        <a:pt x="205" y="0"/>
                      </a:moveTo>
                      <a:cubicBezTo>
                        <a:pt x="93" y="0"/>
                        <a:pt x="0" y="191"/>
                        <a:pt x="0" y="431"/>
                      </a:cubicBezTo>
                      <a:cubicBezTo>
                        <a:pt x="0" y="666"/>
                        <a:pt x="93" y="861"/>
                        <a:pt x="205" y="861"/>
                      </a:cubicBezTo>
                      <a:cubicBezTo>
                        <a:pt x="318" y="861"/>
                        <a:pt x="410" y="666"/>
                        <a:pt x="410" y="431"/>
                      </a:cubicBezTo>
                      <a:cubicBezTo>
                        <a:pt x="410" y="191"/>
                        <a:pt x="318" y="0"/>
                        <a:pt x="205" y="0"/>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726;p38">
                  <a:extLst>
                    <a:ext uri="{FF2B5EF4-FFF2-40B4-BE49-F238E27FC236}">
                      <a16:creationId xmlns:a16="http://schemas.microsoft.com/office/drawing/2014/main" id="{553A448B-2061-69E0-88F1-EC9787BC2F5E}"/>
                    </a:ext>
                  </a:extLst>
                </p:cNvPr>
                <p:cNvSpPr/>
                <p:nvPr/>
              </p:nvSpPr>
              <p:spPr>
                <a:xfrm flipH="1">
                  <a:off x="6744375" y="3189946"/>
                  <a:ext cx="437649" cy="85111"/>
                </a:xfrm>
                <a:custGeom>
                  <a:avLst/>
                  <a:gdLst/>
                  <a:ahLst/>
                  <a:cxnLst/>
                  <a:rect l="l" t="t" r="r" b="b"/>
                  <a:pathLst>
                    <a:path w="7672" h="1492" extrusionOk="0">
                      <a:moveTo>
                        <a:pt x="6523" y="1"/>
                      </a:moveTo>
                      <a:cubicBezTo>
                        <a:pt x="3032" y="1"/>
                        <a:pt x="90" y="1325"/>
                        <a:pt x="59" y="1341"/>
                      </a:cubicBezTo>
                      <a:cubicBezTo>
                        <a:pt x="18" y="1358"/>
                        <a:pt x="0" y="1406"/>
                        <a:pt x="18" y="1444"/>
                      </a:cubicBezTo>
                      <a:cubicBezTo>
                        <a:pt x="32" y="1475"/>
                        <a:pt x="62" y="1491"/>
                        <a:pt x="90" y="1491"/>
                      </a:cubicBezTo>
                      <a:cubicBezTo>
                        <a:pt x="103" y="1491"/>
                        <a:pt x="113" y="1488"/>
                        <a:pt x="123" y="1484"/>
                      </a:cubicBezTo>
                      <a:cubicBezTo>
                        <a:pt x="155" y="1469"/>
                        <a:pt x="3067" y="158"/>
                        <a:pt x="6523" y="158"/>
                      </a:cubicBezTo>
                      <a:cubicBezTo>
                        <a:pt x="6871" y="158"/>
                        <a:pt x="7225" y="171"/>
                        <a:pt x="7583" y="201"/>
                      </a:cubicBezTo>
                      <a:cubicBezTo>
                        <a:pt x="7585" y="201"/>
                        <a:pt x="7588" y="201"/>
                        <a:pt x="7590" y="201"/>
                      </a:cubicBezTo>
                      <a:cubicBezTo>
                        <a:pt x="7631" y="201"/>
                        <a:pt x="7665" y="171"/>
                        <a:pt x="7668" y="129"/>
                      </a:cubicBezTo>
                      <a:cubicBezTo>
                        <a:pt x="7671" y="85"/>
                        <a:pt x="7640" y="47"/>
                        <a:pt x="7596" y="44"/>
                      </a:cubicBezTo>
                      <a:cubicBezTo>
                        <a:pt x="7234" y="14"/>
                        <a:pt x="6876" y="1"/>
                        <a:pt x="6523" y="1"/>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727;p38">
                  <a:extLst>
                    <a:ext uri="{FF2B5EF4-FFF2-40B4-BE49-F238E27FC236}">
                      <a16:creationId xmlns:a16="http://schemas.microsoft.com/office/drawing/2014/main" id="{9F018CA2-4AF9-ADA2-8859-DD2CBC1FEE8D}"/>
                    </a:ext>
                  </a:extLst>
                </p:cNvPr>
                <p:cNvSpPr/>
                <p:nvPr/>
              </p:nvSpPr>
              <p:spPr>
                <a:xfrm flipH="1">
                  <a:off x="7055555" y="3137521"/>
                  <a:ext cx="79521" cy="118654"/>
                </a:xfrm>
                <a:custGeom>
                  <a:avLst/>
                  <a:gdLst/>
                  <a:ahLst/>
                  <a:cxnLst/>
                  <a:rect l="l" t="t" r="r" b="b"/>
                  <a:pathLst>
                    <a:path w="1394" h="2080" extrusionOk="0">
                      <a:moveTo>
                        <a:pt x="1202" y="1"/>
                      </a:moveTo>
                      <a:lnTo>
                        <a:pt x="263" y="223"/>
                      </a:lnTo>
                      <a:cubicBezTo>
                        <a:pt x="1" y="1393"/>
                        <a:pt x="673" y="2079"/>
                        <a:pt x="673" y="2079"/>
                      </a:cubicBezTo>
                      <a:lnTo>
                        <a:pt x="1394" y="1878"/>
                      </a:lnTo>
                      <a:cubicBezTo>
                        <a:pt x="800" y="1226"/>
                        <a:pt x="1202" y="1"/>
                        <a:pt x="1202" y="1"/>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728;p38">
                  <a:extLst>
                    <a:ext uri="{FF2B5EF4-FFF2-40B4-BE49-F238E27FC236}">
                      <a16:creationId xmlns:a16="http://schemas.microsoft.com/office/drawing/2014/main" id="{BFF4F829-2C83-0DA5-918F-971A6E2FD29D}"/>
                    </a:ext>
                  </a:extLst>
                </p:cNvPr>
                <p:cNvSpPr/>
                <p:nvPr/>
              </p:nvSpPr>
              <p:spPr>
                <a:xfrm flipH="1">
                  <a:off x="7050706" y="3133071"/>
                  <a:ext cx="89047" cy="127553"/>
                </a:xfrm>
                <a:custGeom>
                  <a:avLst/>
                  <a:gdLst/>
                  <a:ahLst/>
                  <a:cxnLst/>
                  <a:rect l="l" t="t" r="r" b="b"/>
                  <a:pathLst>
                    <a:path w="1561" h="2236" extrusionOk="0">
                      <a:moveTo>
                        <a:pt x="1172" y="188"/>
                      </a:moveTo>
                      <a:lnTo>
                        <a:pt x="1172" y="188"/>
                      </a:lnTo>
                      <a:cubicBezTo>
                        <a:pt x="1090" y="512"/>
                        <a:pt x="929" y="1352"/>
                        <a:pt x="1339" y="1911"/>
                      </a:cubicBezTo>
                      <a:lnTo>
                        <a:pt x="779" y="2069"/>
                      </a:lnTo>
                      <a:cubicBezTo>
                        <a:pt x="660" y="1922"/>
                        <a:pt x="219" y="1314"/>
                        <a:pt x="410" y="365"/>
                      </a:cubicBezTo>
                      <a:lnTo>
                        <a:pt x="1172" y="188"/>
                      </a:lnTo>
                      <a:close/>
                      <a:moveTo>
                        <a:pt x="1287" y="1"/>
                      </a:moveTo>
                      <a:cubicBezTo>
                        <a:pt x="1280" y="1"/>
                        <a:pt x="1273" y="2"/>
                        <a:pt x="1267" y="3"/>
                      </a:cubicBezTo>
                      <a:lnTo>
                        <a:pt x="324" y="222"/>
                      </a:lnTo>
                      <a:cubicBezTo>
                        <a:pt x="297" y="228"/>
                        <a:pt x="274" y="252"/>
                        <a:pt x="267" y="283"/>
                      </a:cubicBezTo>
                      <a:cubicBezTo>
                        <a:pt x="1" y="1484"/>
                        <a:pt x="669" y="2181"/>
                        <a:pt x="697" y="2212"/>
                      </a:cubicBezTo>
                      <a:cubicBezTo>
                        <a:pt x="714" y="2226"/>
                        <a:pt x="734" y="2236"/>
                        <a:pt x="755" y="2236"/>
                      </a:cubicBezTo>
                      <a:cubicBezTo>
                        <a:pt x="762" y="2236"/>
                        <a:pt x="768" y="2236"/>
                        <a:pt x="775" y="2232"/>
                      </a:cubicBezTo>
                      <a:lnTo>
                        <a:pt x="1496" y="2031"/>
                      </a:lnTo>
                      <a:cubicBezTo>
                        <a:pt x="1523" y="2024"/>
                        <a:pt x="1544" y="2004"/>
                        <a:pt x="1553" y="1976"/>
                      </a:cubicBezTo>
                      <a:cubicBezTo>
                        <a:pt x="1561" y="1952"/>
                        <a:pt x="1553" y="1922"/>
                        <a:pt x="1533" y="1901"/>
                      </a:cubicBezTo>
                      <a:cubicBezTo>
                        <a:pt x="977" y="1294"/>
                        <a:pt x="1356" y="116"/>
                        <a:pt x="1359" y="102"/>
                      </a:cubicBezTo>
                      <a:cubicBezTo>
                        <a:pt x="1369" y="75"/>
                        <a:pt x="1362" y="47"/>
                        <a:pt x="1345" y="27"/>
                      </a:cubicBezTo>
                      <a:cubicBezTo>
                        <a:pt x="1330" y="9"/>
                        <a:pt x="1308" y="1"/>
                        <a:pt x="1287" y="1"/>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729;p38">
                  <a:extLst>
                    <a:ext uri="{FF2B5EF4-FFF2-40B4-BE49-F238E27FC236}">
                      <a16:creationId xmlns:a16="http://schemas.microsoft.com/office/drawing/2014/main" id="{E589496D-63C1-7A56-F952-7B4979D6A871}"/>
                    </a:ext>
                  </a:extLst>
                </p:cNvPr>
                <p:cNvSpPr/>
                <p:nvPr/>
              </p:nvSpPr>
              <p:spPr>
                <a:xfrm flipH="1">
                  <a:off x="6884988" y="3100498"/>
                  <a:ext cx="73075" cy="118882"/>
                </a:xfrm>
                <a:custGeom>
                  <a:avLst/>
                  <a:gdLst/>
                  <a:ahLst/>
                  <a:cxnLst/>
                  <a:rect l="l" t="t" r="r" b="b"/>
                  <a:pathLst>
                    <a:path w="1281" h="2084" extrusionOk="0">
                      <a:moveTo>
                        <a:pt x="1281" y="1"/>
                      </a:moveTo>
                      <a:lnTo>
                        <a:pt x="416" y="127"/>
                      </a:lnTo>
                      <a:cubicBezTo>
                        <a:pt x="416" y="127"/>
                        <a:pt x="0" y="984"/>
                        <a:pt x="403" y="2083"/>
                      </a:cubicBezTo>
                      <a:lnTo>
                        <a:pt x="1141" y="1950"/>
                      </a:lnTo>
                      <a:cubicBezTo>
                        <a:pt x="1141" y="1950"/>
                        <a:pt x="867" y="913"/>
                        <a:pt x="1281" y="1"/>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730;p38">
                  <a:extLst>
                    <a:ext uri="{FF2B5EF4-FFF2-40B4-BE49-F238E27FC236}">
                      <a16:creationId xmlns:a16="http://schemas.microsoft.com/office/drawing/2014/main" id="{FDFF9018-257E-3A49-8FD6-E7546DF2F9B3}"/>
                    </a:ext>
                  </a:extLst>
                </p:cNvPr>
                <p:cNvSpPr/>
                <p:nvPr/>
              </p:nvSpPr>
              <p:spPr>
                <a:xfrm flipH="1">
                  <a:off x="6880310" y="3095991"/>
                  <a:ext cx="82430" cy="128066"/>
                </a:xfrm>
                <a:custGeom>
                  <a:avLst/>
                  <a:gdLst/>
                  <a:ahLst/>
                  <a:cxnLst/>
                  <a:rect l="l" t="t" r="r" b="b"/>
                  <a:pathLst>
                    <a:path w="1445" h="2245" extrusionOk="0">
                      <a:moveTo>
                        <a:pt x="1236" y="179"/>
                      </a:moveTo>
                      <a:lnTo>
                        <a:pt x="1236" y="179"/>
                      </a:lnTo>
                      <a:cubicBezTo>
                        <a:pt x="949" y="926"/>
                        <a:pt x="1072" y="1712"/>
                        <a:pt x="1127" y="1967"/>
                      </a:cubicBezTo>
                      <a:lnTo>
                        <a:pt x="539" y="2073"/>
                      </a:lnTo>
                      <a:cubicBezTo>
                        <a:pt x="232" y="1176"/>
                        <a:pt x="485" y="448"/>
                        <a:pt x="553" y="278"/>
                      </a:cubicBezTo>
                      <a:lnTo>
                        <a:pt x="1236" y="179"/>
                      </a:lnTo>
                      <a:close/>
                      <a:moveTo>
                        <a:pt x="1360" y="0"/>
                      </a:moveTo>
                      <a:cubicBezTo>
                        <a:pt x="1356" y="0"/>
                        <a:pt x="1352" y="1"/>
                        <a:pt x="1349" y="1"/>
                      </a:cubicBezTo>
                      <a:lnTo>
                        <a:pt x="489" y="127"/>
                      </a:lnTo>
                      <a:cubicBezTo>
                        <a:pt x="462" y="131"/>
                        <a:pt x="441" y="148"/>
                        <a:pt x="430" y="172"/>
                      </a:cubicBezTo>
                      <a:cubicBezTo>
                        <a:pt x="410" y="206"/>
                        <a:pt x="0" y="1069"/>
                        <a:pt x="413" y="2189"/>
                      </a:cubicBezTo>
                      <a:cubicBezTo>
                        <a:pt x="424" y="2224"/>
                        <a:pt x="454" y="2244"/>
                        <a:pt x="485" y="2244"/>
                      </a:cubicBezTo>
                      <a:cubicBezTo>
                        <a:pt x="492" y="2244"/>
                        <a:pt x="495" y="2244"/>
                        <a:pt x="503" y="2241"/>
                      </a:cubicBezTo>
                      <a:lnTo>
                        <a:pt x="1236" y="2107"/>
                      </a:lnTo>
                      <a:cubicBezTo>
                        <a:pt x="1256" y="2104"/>
                        <a:pt x="1277" y="2090"/>
                        <a:pt x="1287" y="2073"/>
                      </a:cubicBezTo>
                      <a:cubicBezTo>
                        <a:pt x="1301" y="2053"/>
                        <a:pt x="1305" y="2029"/>
                        <a:pt x="1297" y="2008"/>
                      </a:cubicBezTo>
                      <a:cubicBezTo>
                        <a:pt x="1294" y="1998"/>
                        <a:pt x="1038" y="984"/>
                        <a:pt x="1434" y="111"/>
                      </a:cubicBezTo>
                      <a:cubicBezTo>
                        <a:pt x="1445" y="86"/>
                        <a:pt x="1441" y="56"/>
                        <a:pt x="1424" y="32"/>
                      </a:cubicBezTo>
                      <a:cubicBezTo>
                        <a:pt x="1409" y="11"/>
                        <a:pt x="1386" y="0"/>
                        <a:pt x="1360" y="0"/>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731;p38">
                  <a:extLst>
                    <a:ext uri="{FF2B5EF4-FFF2-40B4-BE49-F238E27FC236}">
                      <a16:creationId xmlns:a16="http://schemas.microsoft.com/office/drawing/2014/main" id="{B295C694-74EE-29D0-73F8-DD853D3D052A}"/>
                    </a:ext>
                  </a:extLst>
                </p:cNvPr>
                <p:cNvSpPr/>
                <p:nvPr/>
              </p:nvSpPr>
              <p:spPr>
                <a:xfrm flipH="1">
                  <a:off x="7010205" y="3297535"/>
                  <a:ext cx="218768" cy="218768"/>
                </a:xfrm>
                <a:custGeom>
                  <a:avLst/>
                  <a:gdLst/>
                  <a:ahLst/>
                  <a:cxnLst/>
                  <a:rect l="l" t="t" r="r" b="b"/>
                  <a:pathLst>
                    <a:path w="3835" h="3835" extrusionOk="0">
                      <a:moveTo>
                        <a:pt x="3043" y="1"/>
                      </a:moveTo>
                      <a:cubicBezTo>
                        <a:pt x="3035" y="1"/>
                        <a:pt x="3027" y="2"/>
                        <a:pt x="3019" y="5"/>
                      </a:cubicBezTo>
                      <a:cubicBezTo>
                        <a:pt x="2978" y="15"/>
                        <a:pt x="2950" y="60"/>
                        <a:pt x="2964" y="104"/>
                      </a:cubicBezTo>
                      <a:cubicBezTo>
                        <a:pt x="2994" y="203"/>
                        <a:pt x="3637" y="2595"/>
                        <a:pt x="66" y="3681"/>
                      </a:cubicBezTo>
                      <a:cubicBezTo>
                        <a:pt x="25" y="3695"/>
                        <a:pt x="1" y="3739"/>
                        <a:pt x="15" y="3780"/>
                      </a:cubicBezTo>
                      <a:cubicBezTo>
                        <a:pt x="25" y="3814"/>
                        <a:pt x="56" y="3835"/>
                        <a:pt x="90" y="3835"/>
                      </a:cubicBezTo>
                      <a:cubicBezTo>
                        <a:pt x="97" y="3835"/>
                        <a:pt x="103" y="3835"/>
                        <a:pt x="114" y="3832"/>
                      </a:cubicBezTo>
                      <a:cubicBezTo>
                        <a:pt x="3834" y="2702"/>
                        <a:pt x="3125" y="83"/>
                        <a:pt x="3117" y="60"/>
                      </a:cubicBezTo>
                      <a:cubicBezTo>
                        <a:pt x="3107" y="23"/>
                        <a:pt x="3076" y="1"/>
                        <a:pt x="3043" y="1"/>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732;p38">
                  <a:extLst>
                    <a:ext uri="{FF2B5EF4-FFF2-40B4-BE49-F238E27FC236}">
                      <a16:creationId xmlns:a16="http://schemas.microsoft.com/office/drawing/2014/main" id="{30B656F9-2013-CF49-85A4-D6E8BA246004}"/>
                    </a:ext>
                  </a:extLst>
                </p:cNvPr>
                <p:cNvSpPr/>
                <p:nvPr/>
              </p:nvSpPr>
              <p:spPr>
                <a:xfrm flipH="1">
                  <a:off x="7128630" y="3256120"/>
                  <a:ext cx="37593" cy="39418"/>
                </a:xfrm>
                <a:custGeom>
                  <a:avLst/>
                  <a:gdLst/>
                  <a:ahLst/>
                  <a:cxnLst/>
                  <a:rect l="l" t="t" r="r" b="b"/>
                  <a:pathLst>
                    <a:path w="659" h="691" extrusionOk="0">
                      <a:moveTo>
                        <a:pt x="123" y="0"/>
                      </a:moveTo>
                      <a:lnTo>
                        <a:pt x="79" y="85"/>
                      </a:lnTo>
                      <a:cubicBezTo>
                        <a:pt x="0" y="233"/>
                        <a:pt x="62" y="564"/>
                        <a:pt x="72" y="628"/>
                      </a:cubicBezTo>
                      <a:cubicBezTo>
                        <a:pt x="79" y="666"/>
                        <a:pt x="113" y="690"/>
                        <a:pt x="150" y="690"/>
                      </a:cubicBezTo>
                      <a:lnTo>
                        <a:pt x="164" y="690"/>
                      </a:lnTo>
                      <a:cubicBezTo>
                        <a:pt x="208" y="683"/>
                        <a:pt x="235" y="638"/>
                        <a:pt x="229" y="597"/>
                      </a:cubicBezTo>
                      <a:cubicBezTo>
                        <a:pt x="208" y="502"/>
                        <a:pt x="194" y="365"/>
                        <a:pt x="199" y="266"/>
                      </a:cubicBezTo>
                      <a:lnTo>
                        <a:pt x="199" y="266"/>
                      </a:lnTo>
                      <a:cubicBezTo>
                        <a:pt x="335" y="386"/>
                        <a:pt x="481" y="543"/>
                        <a:pt x="495" y="625"/>
                      </a:cubicBezTo>
                      <a:cubicBezTo>
                        <a:pt x="501" y="665"/>
                        <a:pt x="535" y="691"/>
                        <a:pt x="574" y="691"/>
                      </a:cubicBezTo>
                      <a:cubicBezTo>
                        <a:pt x="579" y="691"/>
                        <a:pt x="583" y="691"/>
                        <a:pt x="588" y="690"/>
                      </a:cubicBezTo>
                      <a:cubicBezTo>
                        <a:pt x="629" y="683"/>
                        <a:pt x="659" y="642"/>
                        <a:pt x="652" y="597"/>
                      </a:cubicBezTo>
                      <a:cubicBezTo>
                        <a:pt x="618" y="400"/>
                        <a:pt x="270" y="113"/>
                        <a:pt x="199" y="58"/>
                      </a:cubicBezTo>
                      <a:lnTo>
                        <a:pt x="123" y="0"/>
                      </a:ln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733;p38">
                  <a:extLst>
                    <a:ext uri="{FF2B5EF4-FFF2-40B4-BE49-F238E27FC236}">
                      <a16:creationId xmlns:a16="http://schemas.microsoft.com/office/drawing/2014/main" id="{34009FB0-0C8D-DCFF-A123-A86AEA67768C}"/>
                    </a:ext>
                  </a:extLst>
                </p:cNvPr>
                <p:cNvSpPr/>
                <p:nvPr/>
              </p:nvSpPr>
              <p:spPr>
                <a:xfrm flipH="1">
                  <a:off x="6847222" y="3191429"/>
                  <a:ext cx="21278" cy="32630"/>
                </a:xfrm>
                <a:custGeom>
                  <a:avLst/>
                  <a:gdLst/>
                  <a:ahLst/>
                  <a:cxnLst/>
                  <a:rect l="l" t="t" r="r" b="b"/>
                  <a:pathLst>
                    <a:path w="373" h="572" extrusionOk="0">
                      <a:moveTo>
                        <a:pt x="282" y="1"/>
                      </a:moveTo>
                      <a:cubicBezTo>
                        <a:pt x="267" y="1"/>
                        <a:pt x="251" y="5"/>
                        <a:pt x="236" y="15"/>
                      </a:cubicBezTo>
                      <a:cubicBezTo>
                        <a:pt x="223" y="25"/>
                        <a:pt x="93" y="121"/>
                        <a:pt x="11" y="472"/>
                      </a:cubicBezTo>
                      <a:cubicBezTo>
                        <a:pt x="1" y="516"/>
                        <a:pt x="28" y="557"/>
                        <a:pt x="69" y="568"/>
                      </a:cubicBezTo>
                      <a:cubicBezTo>
                        <a:pt x="75" y="568"/>
                        <a:pt x="83" y="571"/>
                        <a:pt x="86" y="571"/>
                      </a:cubicBezTo>
                      <a:cubicBezTo>
                        <a:pt x="124" y="571"/>
                        <a:pt x="157" y="543"/>
                        <a:pt x="165" y="510"/>
                      </a:cubicBezTo>
                      <a:cubicBezTo>
                        <a:pt x="233" y="223"/>
                        <a:pt x="329" y="144"/>
                        <a:pt x="325" y="144"/>
                      </a:cubicBezTo>
                      <a:cubicBezTo>
                        <a:pt x="362" y="121"/>
                        <a:pt x="373" y="69"/>
                        <a:pt x="346" y="35"/>
                      </a:cubicBezTo>
                      <a:cubicBezTo>
                        <a:pt x="331" y="12"/>
                        <a:pt x="307" y="1"/>
                        <a:pt x="282" y="1"/>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734;p38">
                  <a:extLst>
                    <a:ext uri="{FF2B5EF4-FFF2-40B4-BE49-F238E27FC236}">
                      <a16:creationId xmlns:a16="http://schemas.microsoft.com/office/drawing/2014/main" id="{48A37B99-0A59-918C-F49A-4318FB5D4B73}"/>
                    </a:ext>
                  </a:extLst>
                </p:cNvPr>
                <p:cNvSpPr/>
                <p:nvPr/>
              </p:nvSpPr>
              <p:spPr>
                <a:xfrm flipH="1">
                  <a:off x="6792690" y="3402385"/>
                  <a:ext cx="237022" cy="1055846"/>
                </a:xfrm>
                <a:custGeom>
                  <a:avLst/>
                  <a:gdLst/>
                  <a:ahLst/>
                  <a:cxnLst/>
                  <a:rect l="l" t="t" r="r" b="b"/>
                  <a:pathLst>
                    <a:path w="4155" h="18509" extrusionOk="0">
                      <a:moveTo>
                        <a:pt x="4068" y="1"/>
                      </a:moveTo>
                      <a:cubicBezTo>
                        <a:pt x="4059" y="1"/>
                        <a:pt x="4048" y="3"/>
                        <a:pt x="4039" y="7"/>
                      </a:cubicBezTo>
                      <a:cubicBezTo>
                        <a:pt x="3489" y="222"/>
                        <a:pt x="3349" y="713"/>
                        <a:pt x="3196" y="1437"/>
                      </a:cubicBezTo>
                      <a:cubicBezTo>
                        <a:pt x="3045" y="2154"/>
                        <a:pt x="273" y="15979"/>
                        <a:pt x="7" y="18420"/>
                      </a:cubicBezTo>
                      <a:cubicBezTo>
                        <a:pt x="0" y="18464"/>
                        <a:pt x="31" y="18505"/>
                        <a:pt x="75" y="18508"/>
                      </a:cubicBezTo>
                      <a:lnTo>
                        <a:pt x="86" y="18508"/>
                      </a:lnTo>
                      <a:cubicBezTo>
                        <a:pt x="123" y="18508"/>
                        <a:pt x="157" y="18478"/>
                        <a:pt x="164" y="18440"/>
                      </a:cubicBezTo>
                      <a:cubicBezTo>
                        <a:pt x="423" y="16057"/>
                        <a:pt x="3205" y="2157"/>
                        <a:pt x="3352" y="1471"/>
                      </a:cubicBezTo>
                      <a:cubicBezTo>
                        <a:pt x="3495" y="775"/>
                        <a:pt x="3618" y="341"/>
                        <a:pt x="4097" y="154"/>
                      </a:cubicBezTo>
                      <a:cubicBezTo>
                        <a:pt x="4138" y="140"/>
                        <a:pt x="4155" y="92"/>
                        <a:pt x="4141" y="51"/>
                      </a:cubicBezTo>
                      <a:cubicBezTo>
                        <a:pt x="4128" y="20"/>
                        <a:pt x="4099" y="1"/>
                        <a:pt x="4068" y="1"/>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735;p38">
                  <a:extLst>
                    <a:ext uri="{FF2B5EF4-FFF2-40B4-BE49-F238E27FC236}">
                      <a16:creationId xmlns:a16="http://schemas.microsoft.com/office/drawing/2014/main" id="{CA7CAE8E-DEF4-DA37-665F-A602861FDB84}"/>
                    </a:ext>
                  </a:extLst>
                </p:cNvPr>
                <p:cNvSpPr/>
                <p:nvPr/>
              </p:nvSpPr>
              <p:spPr>
                <a:xfrm flipH="1">
                  <a:off x="6909749" y="4378728"/>
                  <a:ext cx="331888" cy="216486"/>
                </a:xfrm>
                <a:custGeom>
                  <a:avLst/>
                  <a:gdLst/>
                  <a:ahLst/>
                  <a:cxnLst/>
                  <a:rect l="l" t="t" r="r" b="b"/>
                  <a:pathLst>
                    <a:path w="5818" h="3795" extrusionOk="0">
                      <a:moveTo>
                        <a:pt x="5576" y="1"/>
                      </a:moveTo>
                      <a:lnTo>
                        <a:pt x="5463" y="311"/>
                      </a:lnTo>
                      <a:cubicBezTo>
                        <a:pt x="5463" y="311"/>
                        <a:pt x="5149" y="772"/>
                        <a:pt x="4634" y="858"/>
                      </a:cubicBezTo>
                      <a:cubicBezTo>
                        <a:pt x="4566" y="869"/>
                        <a:pt x="4504" y="874"/>
                        <a:pt x="4446" y="874"/>
                      </a:cubicBezTo>
                      <a:cubicBezTo>
                        <a:pt x="4062" y="874"/>
                        <a:pt x="3889" y="659"/>
                        <a:pt x="3889" y="659"/>
                      </a:cubicBezTo>
                      <a:lnTo>
                        <a:pt x="3848" y="933"/>
                      </a:lnTo>
                      <a:cubicBezTo>
                        <a:pt x="3368" y="1402"/>
                        <a:pt x="2627" y="1597"/>
                        <a:pt x="1953" y="1597"/>
                      </a:cubicBezTo>
                      <a:cubicBezTo>
                        <a:pt x="1587" y="1597"/>
                        <a:pt x="1241" y="1540"/>
                        <a:pt x="968" y="1438"/>
                      </a:cubicBezTo>
                      <a:cubicBezTo>
                        <a:pt x="377" y="1216"/>
                        <a:pt x="431" y="913"/>
                        <a:pt x="431" y="913"/>
                      </a:cubicBezTo>
                      <a:cubicBezTo>
                        <a:pt x="431" y="913"/>
                        <a:pt x="429" y="912"/>
                        <a:pt x="425" y="912"/>
                      </a:cubicBezTo>
                      <a:cubicBezTo>
                        <a:pt x="393" y="912"/>
                        <a:pt x="243" y="921"/>
                        <a:pt x="131" y="1072"/>
                      </a:cubicBezTo>
                      <a:cubicBezTo>
                        <a:pt x="1" y="1247"/>
                        <a:pt x="288" y="2807"/>
                        <a:pt x="346" y="3281"/>
                      </a:cubicBezTo>
                      <a:cubicBezTo>
                        <a:pt x="386" y="3627"/>
                        <a:pt x="974" y="3795"/>
                        <a:pt x="1641" y="3795"/>
                      </a:cubicBezTo>
                      <a:cubicBezTo>
                        <a:pt x="1889" y="3795"/>
                        <a:pt x="2148" y="3771"/>
                        <a:pt x="2394" y="3725"/>
                      </a:cubicBezTo>
                      <a:cubicBezTo>
                        <a:pt x="3298" y="3555"/>
                        <a:pt x="3569" y="2752"/>
                        <a:pt x="3569" y="2752"/>
                      </a:cubicBezTo>
                      <a:cubicBezTo>
                        <a:pt x="3684" y="2880"/>
                        <a:pt x="4000" y="2943"/>
                        <a:pt x="4342" y="2943"/>
                      </a:cubicBezTo>
                      <a:cubicBezTo>
                        <a:pt x="4768" y="2943"/>
                        <a:pt x="5234" y="2845"/>
                        <a:pt x="5405" y="2649"/>
                      </a:cubicBezTo>
                      <a:cubicBezTo>
                        <a:pt x="5682" y="2336"/>
                        <a:pt x="5764" y="786"/>
                        <a:pt x="5791" y="445"/>
                      </a:cubicBezTo>
                      <a:cubicBezTo>
                        <a:pt x="5818" y="100"/>
                        <a:pt x="5576" y="1"/>
                        <a:pt x="5576" y="1"/>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736;p38">
                  <a:extLst>
                    <a:ext uri="{FF2B5EF4-FFF2-40B4-BE49-F238E27FC236}">
                      <a16:creationId xmlns:a16="http://schemas.microsoft.com/office/drawing/2014/main" id="{8E076027-7251-C378-EAA3-59EECE9E46A1}"/>
                    </a:ext>
                  </a:extLst>
                </p:cNvPr>
                <p:cNvSpPr/>
                <p:nvPr/>
              </p:nvSpPr>
              <p:spPr>
                <a:xfrm flipH="1">
                  <a:off x="7013511" y="4402230"/>
                  <a:ext cx="28865" cy="135482"/>
                </a:xfrm>
                <a:custGeom>
                  <a:avLst/>
                  <a:gdLst/>
                  <a:ahLst/>
                  <a:cxnLst/>
                  <a:rect l="l" t="t" r="r" b="b"/>
                  <a:pathLst>
                    <a:path w="506" h="2375" extrusionOk="0">
                      <a:moveTo>
                        <a:pt x="422" y="1"/>
                      </a:moveTo>
                      <a:cubicBezTo>
                        <a:pt x="382" y="1"/>
                        <a:pt x="348" y="29"/>
                        <a:pt x="342" y="70"/>
                      </a:cubicBezTo>
                      <a:lnTo>
                        <a:pt x="7" y="2282"/>
                      </a:lnTo>
                      <a:cubicBezTo>
                        <a:pt x="0" y="2327"/>
                        <a:pt x="27" y="2368"/>
                        <a:pt x="72" y="2374"/>
                      </a:cubicBezTo>
                      <a:lnTo>
                        <a:pt x="82" y="2374"/>
                      </a:lnTo>
                      <a:cubicBezTo>
                        <a:pt x="123" y="2374"/>
                        <a:pt x="158" y="2347"/>
                        <a:pt x="161" y="2306"/>
                      </a:cubicBezTo>
                      <a:lnTo>
                        <a:pt x="498" y="94"/>
                      </a:lnTo>
                      <a:cubicBezTo>
                        <a:pt x="506" y="50"/>
                        <a:pt x="475" y="9"/>
                        <a:pt x="434" y="2"/>
                      </a:cubicBezTo>
                      <a:cubicBezTo>
                        <a:pt x="430" y="1"/>
                        <a:pt x="426" y="1"/>
                        <a:pt x="422" y="1"/>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737;p38">
                  <a:extLst>
                    <a:ext uri="{FF2B5EF4-FFF2-40B4-BE49-F238E27FC236}">
                      <a16:creationId xmlns:a16="http://schemas.microsoft.com/office/drawing/2014/main" id="{272C18FD-8934-9176-F4FA-02EEBE9D6FE0}"/>
                    </a:ext>
                  </a:extLst>
                </p:cNvPr>
                <p:cNvSpPr/>
                <p:nvPr/>
              </p:nvSpPr>
              <p:spPr>
                <a:xfrm flipH="1">
                  <a:off x="7234850" y="3369356"/>
                  <a:ext cx="64803" cy="52196"/>
                </a:xfrm>
                <a:custGeom>
                  <a:avLst/>
                  <a:gdLst/>
                  <a:ahLst/>
                  <a:cxnLst/>
                  <a:rect l="l" t="t" r="r" b="b"/>
                  <a:pathLst>
                    <a:path w="1136" h="915" extrusionOk="0">
                      <a:moveTo>
                        <a:pt x="403" y="1"/>
                      </a:moveTo>
                      <a:cubicBezTo>
                        <a:pt x="375" y="1"/>
                        <a:pt x="348" y="6"/>
                        <a:pt x="321" y="19"/>
                      </a:cubicBezTo>
                      <a:cubicBezTo>
                        <a:pt x="0" y="173"/>
                        <a:pt x="344" y="914"/>
                        <a:pt x="635" y="914"/>
                      </a:cubicBezTo>
                      <a:cubicBezTo>
                        <a:pt x="646" y="914"/>
                        <a:pt x="658" y="913"/>
                        <a:pt x="670" y="910"/>
                      </a:cubicBezTo>
                      <a:cubicBezTo>
                        <a:pt x="1136" y="809"/>
                        <a:pt x="734" y="1"/>
                        <a:pt x="403" y="1"/>
                      </a:cubicBezTo>
                      <a:close/>
                    </a:path>
                  </a:pathLst>
                </a:custGeom>
                <a:solidFill>
                  <a:srgbClr val="FFA4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738;p38">
                  <a:extLst>
                    <a:ext uri="{FF2B5EF4-FFF2-40B4-BE49-F238E27FC236}">
                      <a16:creationId xmlns:a16="http://schemas.microsoft.com/office/drawing/2014/main" id="{0159B31C-AC86-B75B-D5B8-D328270E43A2}"/>
                    </a:ext>
                  </a:extLst>
                </p:cNvPr>
                <p:cNvSpPr/>
                <p:nvPr/>
              </p:nvSpPr>
              <p:spPr>
                <a:xfrm flipH="1">
                  <a:off x="7215911" y="3350531"/>
                  <a:ext cx="65031" cy="52082"/>
                </a:xfrm>
                <a:custGeom>
                  <a:avLst/>
                  <a:gdLst/>
                  <a:ahLst/>
                  <a:cxnLst/>
                  <a:rect l="l" t="t" r="r" b="b"/>
                  <a:pathLst>
                    <a:path w="1140" h="913" extrusionOk="0">
                      <a:moveTo>
                        <a:pt x="406" y="0"/>
                      </a:moveTo>
                      <a:cubicBezTo>
                        <a:pt x="378" y="0"/>
                        <a:pt x="351" y="6"/>
                        <a:pt x="325" y="18"/>
                      </a:cubicBezTo>
                      <a:cubicBezTo>
                        <a:pt x="0" y="172"/>
                        <a:pt x="343" y="912"/>
                        <a:pt x="638" y="912"/>
                      </a:cubicBezTo>
                      <a:cubicBezTo>
                        <a:pt x="650" y="912"/>
                        <a:pt x="662" y="911"/>
                        <a:pt x="673" y="909"/>
                      </a:cubicBezTo>
                      <a:cubicBezTo>
                        <a:pt x="1139" y="808"/>
                        <a:pt x="736" y="0"/>
                        <a:pt x="406" y="0"/>
                      </a:cubicBezTo>
                      <a:close/>
                    </a:path>
                  </a:pathLst>
                </a:custGeom>
                <a:solidFill>
                  <a:srgbClr val="FFA4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739;p38">
                  <a:extLst>
                    <a:ext uri="{FF2B5EF4-FFF2-40B4-BE49-F238E27FC236}">
                      <a16:creationId xmlns:a16="http://schemas.microsoft.com/office/drawing/2014/main" id="{FDE17C33-0EE0-0639-7678-B0275ADF2C36}"/>
                    </a:ext>
                  </a:extLst>
                </p:cNvPr>
                <p:cNvSpPr/>
                <p:nvPr/>
              </p:nvSpPr>
              <p:spPr>
                <a:xfrm rot="4341851">
                  <a:off x="7307518" y="3183355"/>
                  <a:ext cx="219684" cy="381933"/>
                </a:xfrm>
                <a:custGeom>
                  <a:avLst/>
                  <a:gdLst/>
                  <a:ahLst/>
                  <a:cxnLst/>
                  <a:rect l="l" t="t" r="r" b="b"/>
                  <a:pathLst>
                    <a:path w="4647" h="9692" extrusionOk="0">
                      <a:moveTo>
                        <a:pt x="4178" y="0"/>
                      </a:moveTo>
                      <a:cubicBezTo>
                        <a:pt x="4016" y="0"/>
                        <a:pt x="3864" y="96"/>
                        <a:pt x="3800" y="254"/>
                      </a:cubicBezTo>
                      <a:lnTo>
                        <a:pt x="89" y="9120"/>
                      </a:lnTo>
                      <a:cubicBezTo>
                        <a:pt x="0" y="9328"/>
                        <a:pt x="99" y="9570"/>
                        <a:pt x="311" y="9660"/>
                      </a:cubicBezTo>
                      <a:cubicBezTo>
                        <a:pt x="362" y="9682"/>
                        <a:pt x="416" y="9692"/>
                        <a:pt x="469" y="9692"/>
                      </a:cubicBezTo>
                      <a:cubicBezTo>
                        <a:pt x="630" y="9692"/>
                        <a:pt x="783" y="9596"/>
                        <a:pt x="850" y="9438"/>
                      </a:cubicBezTo>
                      <a:lnTo>
                        <a:pt x="4558" y="572"/>
                      </a:lnTo>
                      <a:cubicBezTo>
                        <a:pt x="4646" y="364"/>
                        <a:pt x="4547" y="122"/>
                        <a:pt x="4339" y="33"/>
                      </a:cubicBezTo>
                      <a:cubicBezTo>
                        <a:pt x="4286" y="11"/>
                        <a:pt x="4231" y="0"/>
                        <a:pt x="4178" y="0"/>
                      </a:cubicBezTo>
                      <a:close/>
                    </a:path>
                  </a:pathLst>
                </a:custGeom>
                <a:solidFill>
                  <a:srgbClr val="936F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740;p38">
                  <a:extLst>
                    <a:ext uri="{FF2B5EF4-FFF2-40B4-BE49-F238E27FC236}">
                      <a16:creationId xmlns:a16="http://schemas.microsoft.com/office/drawing/2014/main" id="{4D1C3731-1B6E-816F-7F45-698321A602FE}"/>
                    </a:ext>
                  </a:extLst>
                </p:cNvPr>
                <p:cNvSpPr/>
                <p:nvPr/>
              </p:nvSpPr>
              <p:spPr>
                <a:xfrm flipH="1">
                  <a:off x="7140497" y="3275972"/>
                  <a:ext cx="148203" cy="145864"/>
                </a:xfrm>
                <a:custGeom>
                  <a:avLst/>
                  <a:gdLst/>
                  <a:ahLst/>
                  <a:cxnLst/>
                  <a:rect l="l" t="t" r="r" b="b"/>
                  <a:pathLst>
                    <a:path w="2598" h="2557" extrusionOk="0">
                      <a:moveTo>
                        <a:pt x="1372" y="0"/>
                      </a:moveTo>
                      <a:cubicBezTo>
                        <a:pt x="1226" y="372"/>
                        <a:pt x="768" y="741"/>
                        <a:pt x="406" y="929"/>
                      </a:cubicBezTo>
                      <a:cubicBezTo>
                        <a:pt x="605" y="1735"/>
                        <a:pt x="0" y="2297"/>
                        <a:pt x="293" y="2499"/>
                      </a:cubicBezTo>
                      <a:cubicBezTo>
                        <a:pt x="354" y="2541"/>
                        <a:pt x="416" y="2557"/>
                        <a:pt x="476" y="2557"/>
                      </a:cubicBezTo>
                      <a:cubicBezTo>
                        <a:pt x="642" y="2557"/>
                        <a:pt x="785" y="2434"/>
                        <a:pt x="785" y="2434"/>
                      </a:cubicBezTo>
                      <a:cubicBezTo>
                        <a:pt x="785" y="2434"/>
                        <a:pt x="874" y="2542"/>
                        <a:pt x="1090" y="2542"/>
                      </a:cubicBezTo>
                      <a:cubicBezTo>
                        <a:pt x="1105" y="2542"/>
                        <a:pt x="1121" y="2541"/>
                        <a:pt x="1137" y="2540"/>
                      </a:cubicBezTo>
                      <a:cubicBezTo>
                        <a:pt x="1386" y="2523"/>
                        <a:pt x="1533" y="2223"/>
                        <a:pt x="1533" y="2223"/>
                      </a:cubicBezTo>
                      <a:cubicBezTo>
                        <a:pt x="1533" y="2223"/>
                        <a:pt x="1582" y="2238"/>
                        <a:pt x="1661" y="2238"/>
                      </a:cubicBezTo>
                      <a:cubicBezTo>
                        <a:pt x="1739" y="2238"/>
                        <a:pt x="1845" y="2223"/>
                        <a:pt x="1960" y="2161"/>
                      </a:cubicBezTo>
                      <a:cubicBezTo>
                        <a:pt x="2141" y="2066"/>
                        <a:pt x="2215" y="1656"/>
                        <a:pt x="2215" y="1656"/>
                      </a:cubicBezTo>
                      <a:cubicBezTo>
                        <a:pt x="2215" y="1656"/>
                        <a:pt x="2598" y="1448"/>
                        <a:pt x="2437" y="1147"/>
                      </a:cubicBezTo>
                      <a:cubicBezTo>
                        <a:pt x="2301" y="895"/>
                        <a:pt x="1639" y="287"/>
                        <a:pt x="1372" y="0"/>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741;p38">
                  <a:extLst>
                    <a:ext uri="{FF2B5EF4-FFF2-40B4-BE49-F238E27FC236}">
                      <a16:creationId xmlns:a16="http://schemas.microsoft.com/office/drawing/2014/main" id="{CB5167AA-DA28-070D-1858-0B11AB22B093}"/>
                    </a:ext>
                  </a:extLst>
                </p:cNvPr>
                <p:cNvSpPr/>
                <p:nvPr/>
              </p:nvSpPr>
              <p:spPr>
                <a:xfrm flipH="1">
                  <a:off x="6839639" y="2617946"/>
                  <a:ext cx="276155" cy="104678"/>
                </a:xfrm>
                <a:custGeom>
                  <a:avLst/>
                  <a:gdLst/>
                  <a:ahLst/>
                  <a:cxnLst/>
                  <a:rect l="l" t="t" r="r" b="b"/>
                  <a:pathLst>
                    <a:path w="4841" h="1835" extrusionOk="0">
                      <a:moveTo>
                        <a:pt x="3269" y="1"/>
                      </a:moveTo>
                      <a:cubicBezTo>
                        <a:pt x="2709" y="1"/>
                        <a:pt x="1908" y="23"/>
                        <a:pt x="1056" y="134"/>
                      </a:cubicBezTo>
                      <a:cubicBezTo>
                        <a:pt x="0" y="274"/>
                        <a:pt x="462" y="1834"/>
                        <a:pt x="462" y="1834"/>
                      </a:cubicBezTo>
                      <a:cubicBezTo>
                        <a:pt x="462" y="1834"/>
                        <a:pt x="4640" y="1776"/>
                        <a:pt x="4742" y="1584"/>
                      </a:cubicBezTo>
                      <a:cubicBezTo>
                        <a:pt x="4841" y="1394"/>
                        <a:pt x="4786" y="765"/>
                        <a:pt x="4615" y="414"/>
                      </a:cubicBezTo>
                      <a:cubicBezTo>
                        <a:pt x="4492" y="158"/>
                        <a:pt x="4295" y="18"/>
                        <a:pt x="3827" y="7"/>
                      </a:cubicBezTo>
                      <a:cubicBezTo>
                        <a:pt x="3691" y="4"/>
                        <a:pt x="3500" y="1"/>
                        <a:pt x="3269" y="1"/>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742;p38">
                  <a:extLst>
                    <a:ext uri="{FF2B5EF4-FFF2-40B4-BE49-F238E27FC236}">
                      <a16:creationId xmlns:a16="http://schemas.microsoft.com/office/drawing/2014/main" id="{7A99C323-D690-D809-EE02-719CC8C03115}"/>
                    </a:ext>
                  </a:extLst>
                </p:cNvPr>
                <p:cNvSpPr/>
                <p:nvPr/>
              </p:nvSpPr>
              <p:spPr>
                <a:xfrm flipH="1">
                  <a:off x="6603990" y="2017594"/>
                  <a:ext cx="760638" cy="616942"/>
                </a:xfrm>
                <a:custGeom>
                  <a:avLst/>
                  <a:gdLst/>
                  <a:ahLst/>
                  <a:cxnLst/>
                  <a:rect l="l" t="t" r="r" b="b"/>
                  <a:pathLst>
                    <a:path w="13334" h="10815" extrusionOk="0">
                      <a:moveTo>
                        <a:pt x="8359" y="0"/>
                      </a:moveTo>
                      <a:cubicBezTo>
                        <a:pt x="8359" y="0"/>
                        <a:pt x="6373" y="5141"/>
                        <a:pt x="3441" y="7398"/>
                      </a:cubicBezTo>
                      <a:cubicBezTo>
                        <a:pt x="3441" y="7398"/>
                        <a:pt x="2802" y="6968"/>
                        <a:pt x="2083" y="6968"/>
                      </a:cubicBezTo>
                      <a:cubicBezTo>
                        <a:pt x="1694" y="6968"/>
                        <a:pt x="1282" y="7093"/>
                        <a:pt x="935" y="7480"/>
                      </a:cubicBezTo>
                      <a:cubicBezTo>
                        <a:pt x="0" y="8525"/>
                        <a:pt x="764" y="10178"/>
                        <a:pt x="2687" y="10178"/>
                      </a:cubicBezTo>
                      <a:cubicBezTo>
                        <a:pt x="2793" y="10178"/>
                        <a:pt x="2902" y="10173"/>
                        <a:pt x="3014" y="10163"/>
                      </a:cubicBezTo>
                      <a:cubicBezTo>
                        <a:pt x="3391" y="10129"/>
                        <a:pt x="3708" y="10113"/>
                        <a:pt x="3977" y="10113"/>
                      </a:cubicBezTo>
                      <a:cubicBezTo>
                        <a:pt x="5246" y="10113"/>
                        <a:pt x="5420" y="10457"/>
                        <a:pt x="5594" y="10815"/>
                      </a:cubicBezTo>
                      <a:cubicBezTo>
                        <a:pt x="5594" y="10815"/>
                        <a:pt x="6711" y="10630"/>
                        <a:pt x="8169" y="10630"/>
                      </a:cubicBezTo>
                      <a:cubicBezTo>
                        <a:pt x="8169" y="10630"/>
                        <a:pt x="8032" y="9951"/>
                        <a:pt x="8940" y="9778"/>
                      </a:cubicBezTo>
                      <a:cubicBezTo>
                        <a:pt x="9848" y="9603"/>
                        <a:pt x="13313" y="8627"/>
                        <a:pt x="13327" y="6647"/>
                      </a:cubicBezTo>
                      <a:cubicBezTo>
                        <a:pt x="13333" y="5585"/>
                        <a:pt x="12862" y="4657"/>
                        <a:pt x="12927" y="3985"/>
                      </a:cubicBezTo>
                      <a:cubicBezTo>
                        <a:pt x="13043" y="2762"/>
                        <a:pt x="12418" y="254"/>
                        <a:pt x="8359" y="0"/>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743;p38">
                  <a:extLst>
                    <a:ext uri="{FF2B5EF4-FFF2-40B4-BE49-F238E27FC236}">
                      <a16:creationId xmlns:a16="http://schemas.microsoft.com/office/drawing/2014/main" id="{B8EA5848-0FC0-73C4-BEF0-FF0B2F29BB3B}"/>
                    </a:ext>
                  </a:extLst>
                </p:cNvPr>
                <p:cNvSpPr/>
                <p:nvPr/>
              </p:nvSpPr>
              <p:spPr>
                <a:xfrm flipH="1">
                  <a:off x="6913967" y="2228607"/>
                  <a:ext cx="87963" cy="52767"/>
                </a:xfrm>
                <a:custGeom>
                  <a:avLst/>
                  <a:gdLst/>
                  <a:ahLst/>
                  <a:cxnLst/>
                  <a:rect l="l" t="t" r="r" b="b"/>
                  <a:pathLst>
                    <a:path w="1542" h="925" extrusionOk="0">
                      <a:moveTo>
                        <a:pt x="1327" y="1"/>
                      </a:moveTo>
                      <a:cubicBezTo>
                        <a:pt x="996" y="1"/>
                        <a:pt x="0" y="708"/>
                        <a:pt x="145" y="866"/>
                      </a:cubicBezTo>
                      <a:cubicBezTo>
                        <a:pt x="182" y="907"/>
                        <a:pt x="236" y="925"/>
                        <a:pt x="301" y="925"/>
                      </a:cubicBezTo>
                      <a:cubicBezTo>
                        <a:pt x="704" y="925"/>
                        <a:pt x="1542" y="242"/>
                        <a:pt x="1418" y="40"/>
                      </a:cubicBezTo>
                      <a:cubicBezTo>
                        <a:pt x="1402" y="13"/>
                        <a:pt x="1370" y="1"/>
                        <a:pt x="1327"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744;p38">
                  <a:extLst>
                    <a:ext uri="{FF2B5EF4-FFF2-40B4-BE49-F238E27FC236}">
                      <a16:creationId xmlns:a16="http://schemas.microsoft.com/office/drawing/2014/main" id="{5924A27D-7845-D07F-953E-0E86293D737C}"/>
                    </a:ext>
                  </a:extLst>
                </p:cNvPr>
                <p:cNvSpPr/>
                <p:nvPr/>
              </p:nvSpPr>
              <p:spPr>
                <a:xfrm flipH="1">
                  <a:off x="6625485" y="2209953"/>
                  <a:ext cx="46435" cy="23788"/>
                </a:xfrm>
                <a:custGeom>
                  <a:avLst/>
                  <a:gdLst/>
                  <a:ahLst/>
                  <a:cxnLst/>
                  <a:rect l="l" t="t" r="r" b="b"/>
                  <a:pathLst>
                    <a:path w="814" h="417" extrusionOk="0">
                      <a:moveTo>
                        <a:pt x="211" y="1"/>
                      </a:moveTo>
                      <a:cubicBezTo>
                        <a:pt x="141" y="1"/>
                        <a:pt x="87" y="23"/>
                        <a:pt x="67" y="77"/>
                      </a:cubicBezTo>
                      <a:cubicBezTo>
                        <a:pt x="0" y="257"/>
                        <a:pt x="407" y="416"/>
                        <a:pt x="599" y="416"/>
                      </a:cubicBezTo>
                      <a:cubicBezTo>
                        <a:pt x="643" y="416"/>
                        <a:pt x="675" y="408"/>
                        <a:pt x="689" y="391"/>
                      </a:cubicBezTo>
                      <a:cubicBezTo>
                        <a:pt x="814" y="229"/>
                        <a:pt x="435" y="1"/>
                        <a:pt x="211"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745;p38">
                  <a:extLst>
                    <a:ext uri="{FF2B5EF4-FFF2-40B4-BE49-F238E27FC236}">
                      <a16:creationId xmlns:a16="http://schemas.microsoft.com/office/drawing/2014/main" id="{F2713A9A-CB67-6F7C-2495-8B8AAA901818}"/>
                    </a:ext>
                  </a:extLst>
                </p:cNvPr>
                <p:cNvSpPr/>
                <p:nvPr/>
              </p:nvSpPr>
              <p:spPr>
                <a:xfrm flipH="1">
                  <a:off x="6741689" y="2363350"/>
                  <a:ext cx="100913" cy="45693"/>
                </a:xfrm>
                <a:custGeom>
                  <a:avLst/>
                  <a:gdLst/>
                  <a:ahLst/>
                  <a:cxnLst/>
                  <a:rect l="l" t="t" r="r" b="b"/>
                  <a:pathLst>
                    <a:path w="1769" h="801" extrusionOk="0">
                      <a:moveTo>
                        <a:pt x="92" y="0"/>
                      </a:moveTo>
                      <a:cubicBezTo>
                        <a:pt x="83" y="0"/>
                        <a:pt x="74" y="2"/>
                        <a:pt x="65" y="5"/>
                      </a:cubicBezTo>
                      <a:cubicBezTo>
                        <a:pt x="24" y="19"/>
                        <a:pt x="1" y="63"/>
                        <a:pt x="18" y="104"/>
                      </a:cubicBezTo>
                      <a:cubicBezTo>
                        <a:pt x="21" y="115"/>
                        <a:pt x="274" y="801"/>
                        <a:pt x="1162" y="801"/>
                      </a:cubicBezTo>
                      <a:cubicBezTo>
                        <a:pt x="1321" y="801"/>
                        <a:pt x="1499" y="777"/>
                        <a:pt x="1701" y="726"/>
                      </a:cubicBezTo>
                      <a:cubicBezTo>
                        <a:pt x="1742" y="716"/>
                        <a:pt x="1769" y="671"/>
                        <a:pt x="1756" y="630"/>
                      </a:cubicBezTo>
                      <a:cubicBezTo>
                        <a:pt x="1747" y="593"/>
                        <a:pt x="1716" y="570"/>
                        <a:pt x="1679" y="570"/>
                      </a:cubicBezTo>
                      <a:cubicBezTo>
                        <a:pt x="1673" y="570"/>
                        <a:pt x="1666" y="571"/>
                        <a:pt x="1660" y="572"/>
                      </a:cubicBezTo>
                      <a:cubicBezTo>
                        <a:pt x="1470" y="621"/>
                        <a:pt x="1302" y="642"/>
                        <a:pt x="1155" y="642"/>
                      </a:cubicBezTo>
                      <a:cubicBezTo>
                        <a:pt x="389" y="642"/>
                        <a:pt x="176" y="82"/>
                        <a:pt x="165" y="54"/>
                      </a:cubicBezTo>
                      <a:cubicBezTo>
                        <a:pt x="154" y="22"/>
                        <a:pt x="124" y="0"/>
                        <a:pt x="92"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746;p38">
                  <a:extLst>
                    <a:ext uri="{FF2B5EF4-FFF2-40B4-BE49-F238E27FC236}">
                      <a16:creationId xmlns:a16="http://schemas.microsoft.com/office/drawing/2014/main" id="{E712D6DA-A78E-7BE1-E78E-AF5BEE8E10B9}"/>
                    </a:ext>
                  </a:extLst>
                </p:cNvPr>
                <p:cNvSpPr/>
                <p:nvPr/>
              </p:nvSpPr>
              <p:spPr>
                <a:xfrm flipH="1">
                  <a:off x="6645451" y="2267798"/>
                  <a:ext cx="26925" cy="46606"/>
                </a:xfrm>
                <a:custGeom>
                  <a:avLst/>
                  <a:gdLst/>
                  <a:ahLst/>
                  <a:cxnLst/>
                  <a:rect l="l" t="t" r="r" b="b"/>
                  <a:pathLst>
                    <a:path w="472" h="817" extrusionOk="0">
                      <a:moveTo>
                        <a:pt x="236" y="1"/>
                      </a:moveTo>
                      <a:cubicBezTo>
                        <a:pt x="106" y="1"/>
                        <a:pt x="0" y="182"/>
                        <a:pt x="0" y="407"/>
                      </a:cubicBezTo>
                      <a:cubicBezTo>
                        <a:pt x="0" y="636"/>
                        <a:pt x="106" y="817"/>
                        <a:pt x="236" y="817"/>
                      </a:cubicBezTo>
                      <a:cubicBezTo>
                        <a:pt x="365" y="817"/>
                        <a:pt x="472" y="636"/>
                        <a:pt x="472" y="407"/>
                      </a:cubicBezTo>
                      <a:cubicBezTo>
                        <a:pt x="472" y="182"/>
                        <a:pt x="365" y="1"/>
                        <a:pt x="236" y="1"/>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747;p38">
                  <a:extLst>
                    <a:ext uri="{FF2B5EF4-FFF2-40B4-BE49-F238E27FC236}">
                      <a16:creationId xmlns:a16="http://schemas.microsoft.com/office/drawing/2014/main" id="{92DB35B5-A2BB-7DF2-B2FE-D51FE7E4DBB9}"/>
                    </a:ext>
                  </a:extLst>
                </p:cNvPr>
                <p:cNvSpPr/>
                <p:nvPr/>
              </p:nvSpPr>
              <p:spPr>
                <a:xfrm flipH="1">
                  <a:off x="6648417" y="2275556"/>
                  <a:ext cx="6845" cy="11808"/>
                </a:xfrm>
                <a:custGeom>
                  <a:avLst/>
                  <a:gdLst/>
                  <a:ahLst/>
                  <a:cxnLst/>
                  <a:rect l="l" t="t" r="r" b="b"/>
                  <a:pathLst>
                    <a:path w="120" h="207" extrusionOk="0">
                      <a:moveTo>
                        <a:pt x="51" y="1"/>
                      </a:moveTo>
                      <a:cubicBezTo>
                        <a:pt x="49" y="1"/>
                        <a:pt x="47" y="1"/>
                        <a:pt x="45" y="2"/>
                      </a:cubicBezTo>
                      <a:cubicBezTo>
                        <a:pt x="18" y="5"/>
                        <a:pt x="0" y="53"/>
                        <a:pt x="8" y="107"/>
                      </a:cubicBezTo>
                      <a:cubicBezTo>
                        <a:pt x="14" y="163"/>
                        <a:pt x="39" y="207"/>
                        <a:pt x="69" y="207"/>
                      </a:cubicBezTo>
                      <a:cubicBezTo>
                        <a:pt x="70" y="207"/>
                        <a:pt x="71" y="207"/>
                        <a:pt x="72" y="206"/>
                      </a:cubicBezTo>
                      <a:cubicBezTo>
                        <a:pt x="99" y="203"/>
                        <a:pt x="120" y="152"/>
                        <a:pt x="110" y="97"/>
                      </a:cubicBezTo>
                      <a:cubicBezTo>
                        <a:pt x="103" y="43"/>
                        <a:pt x="79" y="1"/>
                        <a:pt x="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748;p38">
                  <a:extLst>
                    <a:ext uri="{FF2B5EF4-FFF2-40B4-BE49-F238E27FC236}">
                      <a16:creationId xmlns:a16="http://schemas.microsoft.com/office/drawing/2014/main" id="{CBA9CF78-0548-281B-A89F-AF176BFDBE4F}"/>
                    </a:ext>
                  </a:extLst>
                </p:cNvPr>
                <p:cNvSpPr/>
                <p:nvPr/>
              </p:nvSpPr>
              <p:spPr>
                <a:xfrm flipH="1">
                  <a:off x="6888695" y="2291016"/>
                  <a:ext cx="39361" cy="59042"/>
                </a:xfrm>
                <a:custGeom>
                  <a:avLst/>
                  <a:gdLst/>
                  <a:ahLst/>
                  <a:cxnLst/>
                  <a:rect l="l" t="t" r="r" b="b"/>
                  <a:pathLst>
                    <a:path w="690" h="1035" extrusionOk="0">
                      <a:moveTo>
                        <a:pt x="345" y="0"/>
                      </a:moveTo>
                      <a:cubicBezTo>
                        <a:pt x="153" y="0"/>
                        <a:pt x="0" y="233"/>
                        <a:pt x="0" y="520"/>
                      </a:cubicBezTo>
                      <a:cubicBezTo>
                        <a:pt x="0" y="802"/>
                        <a:pt x="153" y="1035"/>
                        <a:pt x="345" y="1035"/>
                      </a:cubicBezTo>
                      <a:cubicBezTo>
                        <a:pt x="533" y="1035"/>
                        <a:pt x="689" y="802"/>
                        <a:pt x="689" y="520"/>
                      </a:cubicBezTo>
                      <a:cubicBezTo>
                        <a:pt x="689" y="233"/>
                        <a:pt x="533" y="0"/>
                        <a:pt x="345" y="0"/>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749;p38">
                  <a:extLst>
                    <a:ext uri="{FF2B5EF4-FFF2-40B4-BE49-F238E27FC236}">
                      <a16:creationId xmlns:a16="http://schemas.microsoft.com/office/drawing/2014/main" id="{7DB057C9-DC93-6B85-B5E4-A65EFCE4A570}"/>
                    </a:ext>
                  </a:extLst>
                </p:cNvPr>
                <p:cNvSpPr/>
                <p:nvPr/>
              </p:nvSpPr>
              <p:spPr>
                <a:xfrm flipH="1">
                  <a:off x="6894342" y="2302653"/>
                  <a:ext cx="7815" cy="13406"/>
                </a:xfrm>
                <a:custGeom>
                  <a:avLst/>
                  <a:gdLst/>
                  <a:ahLst/>
                  <a:cxnLst/>
                  <a:rect l="l" t="t" r="r" b="b"/>
                  <a:pathLst>
                    <a:path w="137" h="235" extrusionOk="0">
                      <a:moveTo>
                        <a:pt x="58" y="1"/>
                      </a:moveTo>
                      <a:cubicBezTo>
                        <a:pt x="57" y="1"/>
                        <a:pt x="56" y="1"/>
                        <a:pt x="55" y="1"/>
                      </a:cubicBezTo>
                      <a:cubicBezTo>
                        <a:pt x="21" y="4"/>
                        <a:pt x="0" y="62"/>
                        <a:pt x="10" y="124"/>
                      </a:cubicBezTo>
                      <a:cubicBezTo>
                        <a:pt x="17" y="185"/>
                        <a:pt x="47" y="234"/>
                        <a:pt x="77" y="234"/>
                      </a:cubicBezTo>
                      <a:cubicBezTo>
                        <a:pt x="78" y="234"/>
                        <a:pt x="80" y="234"/>
                        <a:pt x="82" y="234"/>
                      </a:cubicBezTo>
                      <a:cubicBezTo>
                        <a:pt x="116" y="230"/>
                        <a:pt x="137" y="175"/>
                        <a:pt x="126" y="111"/>
                      </a:cubicBezTo>
                      <a:cubicBezTo>
                        <a:pt x="120" y="47"/>
                        <a:pt x="88" y="1"/>
                        <a:pt x="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750;p38">
                  <a:extLst>
                    <a:ext uri="{FF2B5EF4-FFF2-40B4-BE49-F238E27FC236}">
                      <a16:creationId xmlns:a16="http://schemas.microsoft.com/office/drawing/2014/main" id="{3A15EA17-0392-EC7E-063A-F48FCB3142B3}"/>
                    </a:ext>
                  </a:extLst>
                </p:cNvPr>
                <p:cNvSpPr/>
                <p:nvPr/>
              </p:nvSpPr>
              <p:spPr>
                <a:xfrm flipH="1">
                  <a:off x="6913967" y="2228721"/>
                  <a:ext cx="87906" cy="52824"/>
                </a:xfrm>
                <a:custGeom>
                  <a:avLst/>
                  <a:gdLst/>
                  <a:ahLst/>
                  <a:cxnLst/>
                  <a:rect l="l" t="t" r="r" b="b"/>
                  <a:pathLst>
                    <a:path w="1541" h="926" extrusionOk="0">
                      <a:moveTo>
                        <a:pt x="1325" y="0"/>
                      </a:moveTo>
                      <a:cubicBezTo>
                        <a:pt x="994" y="0"/>
                        <a:pt x="1" y="706"/>
                        <a:pt x="144" y="864"/>
                      </a:cubicBezTo>
                      <a:cubicBezTo>
                        <a:pt x="178" y="905"/>
                        <a:pt x="233" y="925"/>
                        <a:pt x="301" y="925"/>
                      </a:cubicBezTo>
                      <a:cubicBezTo>
                        <a:pt x="704" y="925"/>
                        <a:pt x="1540" y="239"/>
                        <a:pt x="1417" y="38"/>
                      </a:cubicBezTo>
                      <a:cubicBezTo>
                        <a:pt x="1400" y="10"/>
                        <a:pt x="1369" y="0"/>
                        <a:pt x="1325"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751;p38">
                  <a:extLst>
                    <a:ext uri="{FF2B5EF4-FFF2-40B4-BE49-F238E27FC236}">
                      <a16:creationId xmlns:a16="http://schemas.microsoft.com/office/drawing/2014/main" id="{5A8657F6-B39B-DCD4-8C95-115DFFA52A8E}"/>
                    </a:ext>
                  </a:extLst>
                </p:cNvPr>
                <p:cNvSpPr/>
                <p:nvPr/>
              </p:nvSpPr>
              <p:spPr>
                <a:xfrm flipH="1">
                  <a:off x="6804153" y="2363236"/>
                  <a:ext cx="38448" cy="38791"/>
                </a:xfrm>
                <a:custGeom>
                  <a:avLst/>
                  <a:gdLst/>
                  <a:ahLst/>
                  <a:cxnLst/>
                  <a:rect l="l" t="t" r="r" b="b"/>
                  <a:pathLst>
                    <a:path w="674" h="680" extrusionOk="0">
                      <a:moveTo>
                        <a:pt x="92" y="1"/>
                      </a:moveTo>
                      <a:cubicBezTo>
                        <a:pt x="83" y="1"/>
                        <a:pt x="72" y="4"/>
                        <a:pt x="65" y="7"/>
                      </a:cubicBezTo>
                      <a:cubicBezTo>
                        <a:pt x="24" y="21"/>
                        <a:pt x="1" y="65"/>
                        <a:pt x="18" y="106"/>
                      </a:cubicBezTo>
                      <a:cubicBezTo>
                        <a:pt x="18" y="114"/>
                        <a:pt x="158" y="486"/>
                        <a:pt x="581" y="680"/>
                      </a:cubicBezTo>
                      <a:cubicBezTo>
                        <a:pt x="612" y="639"/>
                        <a:pt x="642" y="595"/>
                        <a:pt x="673" y="554"/>
                      </a:cubicBezTo>
                      <a:cubicBezTo>
                        <a:pt x="294" y="393"/>
                        <a:pt x="174" y="76"/>
                        <a:pt x="165" y="56"/>
                      </a:cubicBezTo>
                      <a:cubicBezTo>
                        <a:pt x="154" y="21"/>
                        <a:pt x="124" y="1"/>
                        <a:pt x="92"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752;p38">
                  <a:extLst>
                    <a:ext uri="{FF2B5EF4-FFF2-40B4-BE49-F238E27FC236}">
                      <a16:creationId xmlns:a16="http://schemas.microsoft.com/office/drawing/2014/main" id="{44001EB8-781D-3422-BDA4-56777DC6E989}"/>
                    </a:ext>
                  </a:extLst>
                </p:cNvPr>
                <p:cNvSpPr/>
                <p:nvPr/>
              </p:nvSpPr>
              <p:spPr>
                <a:xfrm flipH="1">
                  <a:off x="6888695" y="2291016"/>
                  <a:ext cx="39361" cy="59042"/>
                </a:xfrm>
                <a:custGeom>
                  <a:avLst/>
                  <a:gdLst/>
                  <a:ahLst/>
                  <a:cxnLst/>
                  <a:rect l="l" t="t" r="r" b="b"/>
                  <a:pathLst>
                    <a:path w="690" h="1035" extrusionOk="0">
                      <a:moveTo>
                        <a:pt x="512" y="205"/>
                      </a:moveTo>
                      <a:cubicBezTo>
                        <a:pt x="543" y="205"/>
                        <a:pt x="574" y="253"/>
                        <a:pt x="580" y="315"/>
                      </a:cubicBezTo>
                      <a:cubicBezTo>
                        <a:pt x="591" y="379"/>
                        <a:pt x="570" y="434"/>
                        <a:pt x="536" y="438"/>
                      </a:cubicBezTo>
                      <a:lnTo>
                        <a:pt x="533" y="438"/>
                      </a:lnTo>
                      <a:cubicBezTo>
                        <a:pt x="502" y="438"/>
                        <a:pt x="471" y="393"/>
                        <a:pt x="464" y="328"/>
                      </a:cubicBezTo>
                      <a:cubicBezTo>
                        <a:pt x="454" y="266"/>
                        <a:pt x="475" y="208"/>
                        <a:pt x="509" y="205"/>
                      </a:cubicBezTo>
                      <a:close/>
                      <a:moveTo>
                        <a:pt x="345" y="0"/>
                      </a:moveTo>
                      <a:cubicBezTo>
                        <a:pt x="153" y="0"/>
                        <a:pt x="0" y="233"/>
                        <a:pt x="0" y="520"/>
                      </a:cubicBezTo>
                      <a:cubicBezTo>
                        <a:pt x="0" y="802"/>
                        <a:pt x="153" y="1035"/>
                        <a:pt x="345" y="1035"/>
                      </a:cubicBezTo>
                      <a:cubicBezTo>
                        <a:pt x="533" y="1035"/>
                        <a:pt x="689" y="802"/>
                        <a:pt x="689" y="520"/>
                      </a:cubicBezTo>
                      <a:cubicBezTo>
                        <a:pt x="689" y="233"/>
                        <a:pt x="533" y="0"/>
                        <a:pt x="345" y="0"/>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753;p38">
                  <a:extLst>
                    <a:ext uri="{FF2B5EF4-FFF2-40B4-BE49-F238E27FC236}">
                      <a16:creationId xmlns:a16="http://schemas.microsoft.com/office/drawing/2014/main" id="{74680E19-946D-F38F-B352-66A9C51A5ECE}"/>
                    </a:ext>
                  </a:extLst>
                </p:cNvPr>
                <p:cNvSpPr/>
                <p:nvPr/>
              </p:nvSpPr>
              <p:spPr>
                <a:xfrm flipH="1">
                  <a:off x="6894342" y="2302653"/>
                  <a:ext cx="7815" cy="13349"/>
                </a:xfrm>
                <a:custGeom>
                  <a:avLst/>
                  <a:gdLst/>
                  <a:ahLst/>
                  <a:cxnLst/>
                  <a:rect l="l" t="t" r="r" b="b"/>
                  <a:pathLst>
                    <a:path w="137" h="234" extrusionOk="0">
                      <a:moveTo>
                        <a:pt x="55" y="1"/>
                      </a:moveTo>
                      <a:cubicBezTo>
                        <a:pt x="21" y="4"/>
                        <a:pt x="0" y="62"/>
                        <a:pt x="10" y="124"/>
                      </a:cubicBezTo>
                      <a:cubicBezTo>
                        <a:pt x="17" y="189"/>
                        <a:pt x="48" y="234"/>
                        <a:pt x="79" y="234"/>
                      </a:cubicBezTo>
                      <a:lnTo>
                        <a:pt x="82" y="234"/>
                      </a:lnTo>
                      <a:cubicBezTo>
                        <a:pt x="116" y="230"/>
                        <a:pt x="137" y="175"/>
                        <a:pt x="126" y="111"/>
                      </a:cubicBezTo>
                      <a:cubicBezTo>
                        <a:pt x="120" y="49"/>
                        <a:pt x="89" y="1"/>
                        <a:pt x="58" y="1"/>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754;p38">
                  <a:extLst>
                    <a:ext uri="{FF2B5EF4-FFF2-40B4-BE49-F238E27FC236}">
                      <a16:creationId xmlns:a16="http://schemas.microsoft.com/office/drawing/2014/main" id="{85CB3024-69CA-E6E5-BB32-80692986CCBA}"/>
                    </a:ext>
                  </a:extLst>
                </p:cNvPr>
                <p:cNvSpPr/>
                <p:nvPr/>
              </p:nvSpPr>
              <p:spPr>
                <a:xfrm flipH="1">
                  <a:off x="7171644" y="2476244"/>
                  <a:ext cx="107758" cy="68967"/>
                </a:xfrm>
                <a:custGeom>
                  <a:avLst/>
                  <a:gdLst/>
                  <a:ahLst/>
                  <a:cxnLst/>
                  <a:rect l="l" t="t" r="r" b="b"/>
                  <a:pathLst>
                    <a:path w="1889" h="1209" extrusionOk="0">
                      <a:moveTo>
                        <a:pt x="977" y="0"/>
                      </a:moveTo>
                      <a:cubicBezTo>
                        <a:pt x="867" y="0"/>
                        <a:pt x="770" y="18"/>
                        <a:pt x="697" y="38"/>
                      </a:cubicBezTo>
                      <a:cubicBezTo>
                        <a:pt x="360" y="133"/>
                        <a:pt x="76" y="392"/>
                        <a:pt x="12" y="673"/>
                      </a:cubicBezTo>
                      <a:cubicBezTo>
                        <a:pt x="1" y="714"/>
                        <a:pt x="28" y="758"/>
                        <a:pt x="69" y="764"/>
                      </a:cubicBezTo>
                      <a:cubicBezTo>
                        <a:pt x="77" y="767"/>
                        <a:pt x="85" y="768"/>
                        <a:pt x="92" y="768"/>
                      </a:cubicBezTo>
                      <a:cubicBezTo>
                        <a:pt x="127" y="768"/>
                        <a:pt x="157" y="743"/>
                        <a:pt x="165" y="706"/>
                      </a:cubicBezTo>
                      <a:cubicBezTo>
                        <a:pt x="220" y="484"/>
                        <a:pt x="458" y="269"/>
                        <a:pt x="738" y="191"/>
                      </a:cubicBezTo>
                      <a:cubicBezTo>
                        <a:pt x="800" y="173"/>
                        <a:pt x="882" y="158"/>
                        <a:pt x="975" y="158"/>
                      </a:cubicBezTo>
                      <a:cubicBezTo>
                        <a:pt x="1118" y="158"/>
                        <a:pt x="1288" y="194"/>
                        <a:pt x="1462" y="314"/>
                      </a:cubicBezTo>
                      <a:cubicBezTo>
                        <a:pt x="1277" y="324"/>
                        <a:pt x="1028" y="365"/>
                        <a:pt x="878" y="505"/>
                      </a:cubicBezTo>
                      <a:cubicBezTo>
                        <a:pt x="790" y="591"/>
                        <a:pt x="749" y="700"/>
                        <a:pt x="755" y="829"/>
                      </a:cubicBezTo>
                      <a:cubicBezTo>
                        <a:pt x="762" y="983"/>
                        <a:pt x="817" y="1092"/>
                        <a:pt x="919" y="1157"/>
                      </a:cubicBezTo>
                      <a:cubicBezTo>
                        <a:pt x="984" y="1194"/>
                        <a:pt x="1059" y="1208"/>
                        <a:pt x="1131" y="1208"/>
                      </a:cubicBezTo>
                      <a:cubicBezTo>
                        <a:pt x="1291" y="1208"/>
                        <a:pt x="1441" y="1144"/>
                        <a:pt x="1466" y="1133"/>
                      </a:cubicBezTo>
                      <a:cubicBezTo>
                        <a:pt x="1503" y="1116"/>
                        <a:pt x="1523" y="1068"/>
                        <a:pt x="1503" y="1027"/>
                      </a:cubicBezTo>
                      <a:cubicBezTo>
                        <a:pt x="1491" y="1000"/>
                        <a:pt x="1462" y="982"/>
                        <a:pt x="1432" y="982"/>
                      </a:cubicBezTo>
                      <a:cubicBezTo>
                        <a:pt x="1421" y="982"/>
                        <a:pt x="1410" y="984"/>
                        <a:pt x="1400" y="990"/>
                      </a:cubicBezTo>
                      <a:cubicBezTo>
                        <a:pt x="1353" y="1011"/>
                        <a:pt x="1235" y="1051"/>
                        <a:pt x="1130" y="1051"/>
                      </a:cubicBezTo>
                      <a:cubicBezTo>
                        <a:pt x="1082" y="1051"/>
                        <a:pt x="1036" y="1043"/>
                        <a:pt x="1001" y="1021"/>
                      </a:cubicBezTo>
                      <a:cubicBezTo>
                        <a:pt x="946" y="986"/>
                        <a:pt x="916" y="922"/>
                        <a:pt x="913" y="822"/>
                      </a:cubicBezTo>
                      <a:cubicBezTo>
                        <a:pt x="909" y="737"/>
                        <a:pt x="933" y="673"/>
                        <a:pt x="987" y="621"/>
                      </a:cubicBezTo>
                      <a:cubicBezTo>
                        <a:pt x="1116" y="498"/>
                        <a:pt x="1380" y="469"/>
                        <a:pt x="1554" y="469"/>
                      </a:cubicBezTo>
                      <a:cubicBezTo>
                        <a:pt x="1603" y="469"/>
                        <a:pt x="1644" y="471"/>
                        <a:pt x="1674" y="474"/>
                      </a:cubicBezTo>
                      <a:lnTo>
                        <a:pt x="1888" y="495"/>
                      </a:lnTo>
                      <a:lnTo>
                        <a:pt x="1888" y="495"/>
                      </a:lnTo>
                      <a:lnTo>
                        <a:pt x="1735" y="341"/>
                      </a:lnTo>
                      <a:cubicBezTo>
                        <a:pt x="1471" y="71"/>
                        <a:pt x="1196" y="0"/>
                        <a:pt x="977" y="0"/>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755;p38">
                  <a:extLst>
                    <a:ext uri="{FF2B5EF4-FFF2-40B4-BE49-F238E27FC236}">
                      <a16:creationId xmlns:a16="http://schemas.microsoft.com/office/drawing/2014/main" id="{AB8065B0-B8CC-D13C-A85B-D34425D0555F}"/>
                    </a:ext>
                  </a:extLst>
                </p:cNvPr>
                <p:cNvSpPr/>
                <p:nvPr/>
              </p:nvSpPr>
              <p:spPr>
                <a:xfrm flipH="1">
                  <a:off x="6625371" y="2210010"/>
                  <a:ext cx="46435" cy="23617"/>
                </a:xfrm>
                <a:custGeom>
                  <a:avLst/>
                  <a:gdLst/>
                  <a:ahLst/>
                  <a:cxnLst/>
                  <a:rect l="l" t="t" r="r" b="b"/>
                  <a:pathLst>
                    <a:path w="814" h="414" extrusionOk="0">
                      <a:moveTo>
                        <a:pt x="208" y="0"/>
                      </a:moveTo>
                      <a:cubicBezTo>
                        <a:pt x="140" y="0"/>
                        <a:pt x="86" y="21"/>
                        <a:pt x="65" y="76"/>
                      </a:cubicBezTo>
                      <a:cubicBezTo>
                        <a:pt x="0" y="256"/>
                        <a:pt x="403" y="413"/>
                        <a:pt x="594" y="413"/>
                      </a:cubicBezTo>
                      <a:cubicBezTo>
                        <a:pt x="639" y="413"/>
                        <a:pt x="673" y="407"/>
                        <a:pt x="687" y="390"/>
                      </a:cubicBezTo>
                      <a:cubicBezTo>
                        <a:pt x="813" y="229"/>
                        <a:pt x="434" y="0"/>
                        <a:pt x="208"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756;p38">
                  <a:extLst>
                    <a:ext uri="{FF2B5EF4-FFF2-40B4-BE49-F238E27FC236}">
                      <a16:creationId xmlns:a16="http://schemas.microsoft.com/office/drawing/2014/main" id="{3768CA61-AB54-1F0C-616B-D3252F8B2505}"/>
                    </a:ext>
                  </a:extLst>
                </p:cNvPr>
                <p:cNvSpPr/>
                <p:nvPr/>
              </p:nvSpPr>
              <p:spPr>
                <a:xfrm flipH="1">
                  <a:off x="6604378" y="2312008"/>
                  <a:ext cx="12721" cy="85339"/>
                </a:xfrm>
                <a:custGeom>
                  <a:avLst/>
                  <a:gdLst/>
                  <a:ahLst/>
                  <a:cxnLst/>
                  <a:rect l="l" t="t" r="r" b="b"/>
                  <a:pathLst>
                    <a:path w="223" h="1496" extrusionOk="0">
                      <a:moveTo>
                        <a:pt x="223" y="1493"/>
                      </a:moveTo>
                      <a:lnTo>
                        <a:pt x="223" y="1496"/>
                      </a:lnTo>
                      <a:lnTo>
                        <a:pt x="223" y="1493"/>
                      </a:lnTo>
                      <a:close/>
                      <a:moveTo>
                        <a:pt x="223" y="1486"/>
                      </a:moveTo>
                      <a:lnTo>
                        <a:pt x="223" y="1493"/>
                      </a:lnTo>
                      <a:lnTo>
                        <a:pt x="223" y="1486"/>
                      </a:lnTo>
                      <a:close/>
                      <a:moveTo>
                        <a:pt x="199" y="1045"/>
                      </a:moveTo>
                      <a:lnTo>
                        <a:pt x="199" y="1045"/>
                      </a:lnTo>
                      <a:lnTo>
                        <a:pt x="199" y="1045"/>
                      </a:lnTo>
                      <a:close/>
                      <a:moveTo>
                        <a:pt x="199" y="1039"/>
                      </a:moveTo>
                      <a:lnTo>
                        <a:pt x="199" y="1039"/>
                      </a:lnTo>
                      <a:lnTo>
                        <a:pt x="199" y="1039"/>
                      </a:lnTo>
                      <a:close/>
                      <a:moveTo>
                        <a:pt x="199" y="1032"/>
                      </a:moveTo>
                      <a:lnTo>
                        <a:pt x="199" y="1032"/>
                      </a:lnTo>
                      <a:lnTo>
                        <a:pt x="199" y="1032"/>
                      </a:lnTo>
                      <a:close/>
                      <a:moveTo>
                        <a:pt x="199" y="1025"/>
                      </a:moveTo>
                      <a:lnTo>
                        <a:pt x="199" y="1028"/>
                      </a:lnTo>
                      <a:lnTo>
                        <a:pt x="199" y="1025"/>
                      </a:lnTo>
                      <a:close/>
                      <a:moveTo>
                        <a:pt x="195" y="1018"/>
                      </a:moveTo>
                      <a:lnTo>
                        <a:pt x="195" y="1022"/>
                      </a:lnTo>
                      <a:lnTo>
                        <a:pt x="195" y="1018"/>
                      </a:lnTo>
                      <a:close/>
                      <a:moveTo>
                        <a:pt x="195" y="1015"/>
                      </a:moveTo>
                      <a:lnTo>
                        <a:pt x="195" y="1015"/>
                      </a:lnTo>
                      <a:lnTo>
                        <a:pt x="195" y="1015"/>
                      </a:lnTo>
                      <a:close/>
                      <a:moveTo>
                        <a:pt x="195" y="1008"/>
                      </a:moveTo>
                      <a:lnTo>
                        <a:pt x="195" y="1008"/>
                      </a:lnTo>
                      <a:lnTo>
                        <a:pt x="195" y="1008"/>
                      </a:lnTo>
                      <a:close/>
                      <a:moveTo>
                        <a:pt x="195" y="1001"/>
                      </a:moveTo>
                      <a:lnTo>
                        <a:pt x="195" y="1004"/>
                      </a:lnTo>
                      <a:lnTo>
                        <a:pt x="195" y="1001"/>
                      </a:lnTo>
                      <a:close/>
                      <a:moveTo>
                        <a:pt x="195" y="995"/>
                      </a:moveTo>
                      <a:lnTo>
                        <a:pt x="195" y="998"/>
                      </a:lnTo>
                      <a:lnTo>
                        <a:pt x="195" y="995"/>
                      </a:lnTo>
                      <a:close/>
                      <a:moveTo>
                        <a:pt x="192" y="987"/>
                      </a:moveTo>
                      <a:cubicBezTo>
                        <a:pt x="192" y="991"/>
                        <a:pt x="192" y="991"/>
                        <a:pt x="195" y="991"/>
                      </a:cubicBezTo>
                      <a:cubicBezTo>
                        <a:pt x="192" y="991"/>
                        <a:pt x="192" y="991"/>
                        <a:pt x="192" y="987"/>
                      </a:cubicBezTo>
                      <a:close/>
                      <a:moveTo>
                        <a:pt x="192" y="981"/>
                      </a:moveTo>
                      <a:lnTo>
                        <a:pt x="192" y="987"/>
                      </a:lnTo>
                      <a:lnTo>
                        <a:pt x="192" y="981"/>
                      </a:lnTo>
                      <a:close/>
                      <a:moveTo>
                        <a:pt x="192" y="977"/>
                      </a:moveTo>
                      <a:lnTo>
                        <a:pt x="192" y="981"/>
                      </a:lnTo>
                      <a:lnTo>
                        <a:pt x="192" y="977"/>
                      </a:lnTo>
                      <a:close/>
                      <a:moveTo>
                        <a:pt x="192" y="971"/>
                      </a:moveTo>
                      <a:lnTo>
                        <a:pt x="192" y="974"/>
                      </a:lnTo>
                      <a:lnTo>
                        <a:pt x="192" y="971"/>
                      </a:lnTo>
                      <a:close/>
                      <a:moveTo>
                        <a:pt x="192" y="963"/>
                      </a:moveTo>
                      <a:lnTo>
                        <a:pt x="192" y="971"/>
                      </a:lnTo>
                      <a:lnTo>
                        <a:pt x="192" y="963"/>
                      </a:lnTo>
                      <a:close/>
                      <a:moveTo>
                        <a:pt x="1" y="1"/>
                      </a:moveTo>
                      <a:lnTo>
                        <a:pt x="1" y="1"/>
                      </a:lnTo>
                      <a:cubicBezTo>
                        <a:pt x="72" y="302"/>
                        <a:pt x="147" y="626"/>
                        <a:pt x="192" y="963"/>
                      </a:cubicBezTo>
                      <a:cubicBezTo>
                        <a:pt x="147" y="626"/>
                        <a:pt x="72" y="302"/>
                        <a:pt x="1" y="1"/>
                      </a:cubicBezTo>
                      <a:close/>
                    </a:path>
                  </a:pathLst>
                </a:custGeom>
                <a:solidFill>
                  <a:srgbClr val="D2C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757;p38">
                  <a:extLst>
                    <a:ext uri="{FF2B5EF4-FFF2-40B4-BE49-F238E27FC236}">
                      <a16:creationId xmlns:a16="http://schemas.microsoft.com/office/drawing/2014/main" id="{2C15B26F-2BEB-C4DF-808D-7D8A6DEE4FB9}"/>
                    </a:ext>
                  </a:extLst>
                </p:cNvPr>
                <p:cNvSpPr/>
                <p:nvPr/>
              </p:nvSpPr>
              <p:spPr>
                <a:xfrm flipH="1">
                  <a:off x="6645451" y="2267798"/>
                  <a:ext cx="26925" cy="46606"/>
                </a:xfrm>
                <a:custGeom>
                  <a:avLst/>
                  <a:gdLst/>
                  <a:ahLst/>
                  <a:cxnLst/>
                  <a:rect l="l" t="t" r="r" b="b"/>
                  <a:pathLst>
                    <a:path w="472" h="817" extrusionOk="0">
                      <a:moveTo>
                        <a:pt x="349" y="134"/>
                      </a:moveTo>
                      <a:cubicBezTo>
                        <a:pt x="379" y="134"/>
                        <a:pt x="403" y="179"/>
                        <a:pt x="410" y="233"/>
                      </a:cubicBezTo>
                      <a:cubicBezTo>
                        <a:pt x="420" y="288"/>
                        <a:pt x="399" y="339"/>
                        <a:pt x="372" y="342"/>
                      </a:cubicBezTo>
                      <a:lnTo>
                        <a:pt x="369" y="342"/>
                      </a:lnTo>
                      <a:cubicBezTo>
                        <a:pt x="341" y="342"/>
                        <a:pt x="314" y="298"/>
                        <a:pt x="308" y="243"/>
                      </a:cubicBezTo>
                      <a:cubicBezTo>
                        <a:pt x="300" y="189"/>
                        <a:pt x="318" y="141"/>
                        <a:pt x="345" y="138"/>
                      </a:cubicBezTo>
                      <a:lnTo>
                        <a:pt x="349" y="134"/>
                      </a:lnTo>
                      <a:close/>
                      <a:moveTo>
                        <a:pt x="236" y="1"/>
                      </a:moveTo>
                      <a:cubicBezTo>
                        <a:pt x="106" y="1"/>
                        <a:pt x="0" y="182"/>
                        <a:pt x="0" y="407"/>
                      </a:cubicBezTo>
                      <a:cubicBezTo>
                        <a:pt x="0" y="636"/>
                        <a:pt x="106" y="817"/>
                        <a:pt x="236" y="817"/>
                      </a:cubicBezTo>
                      <a:cubicBezTo>
                        <a:pt x="365" y="817"/>
                        <a:pt x="472" y="636"/>
                        <a:pt x="472" y="407"/>
                      </a:cubicBezTo>
                      <a:cubicBezTo>
                        <a:pt x="472" y="182"/>
                        <a:pt x="365" y="1"/>
                        <a:pt x="236" y="1"/>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758;p38">
                  <a:extLst>
                    <a:ext uri="{FF2B5EF4-FFF2-40B4-BE49-F238E27FC236}">
                      <a16:creationId xmlns:a16="http://schemas.microsoft.com/office/drawing/2014/main" id="{D23BAE9C-0869-ACE1-9903-025D7080A039}"/>
                    </a:ext>
                  </a:extLst>
                </p:cNvPr>
                <p:cNvSpPr/>
                <p:nvPr/>
              </p:nvSpPr>
              <p:spPr>
                <a:xfrm flipH="1">
                  <a:off x="6648417" y="2275442"/>
                  <a:ext cx="6845" cy="11922"/>
                </a:xfrm>
                <a:custGeom>
                  <a:avLst/>
                  <a:gdLst/>
                  <a:ahLst/>
                  <a:cxnLst/>
                  <a:rect l="l" t="t" r="r" b="b"/>
                  <a:pathLst>
                    <a:path w="120" h="209" extrusionOk="0">
                      <a:moveTo>
                        <a:pt x="49" y="0"/>
                      </a:moveTo>
                      <a:lnTo>
                        <a:pt x="45" y="4"/>
                      </a:lnTo>
                      <a:cubicBezTo>
                        <a:pt x="18" y="7"/>
                        <a:pt x="0" y="55"/>
                        <a:pt x="8" y="109"/>
                      </a:cubicBezTo>
                      <a:cubicBezTo>
                        <a:pt x="14" y="164"/>
                        <a:pt x="41" y="208"/>
                        <a:pt x="69" y="208"/>
                      </a:cubicBezTo>
                      <a:lnTo>
                        <a:pt x="72" y="208"/>
                      </a:lnTo>
                      <a:cubicBezTo>
                        <a:pt x="99" y="205"/>
                        <a:pt x="120" y="154"/>
                        <a:pt x="110" y="99"/>
                      </a:cubicBezTo>
                      <a:cubicBezTo>
                        <a:pt x="103" y="45"/>
                        <a:pt x="79" y="0"/>
                        <a:pt x="49" y="0"/>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759;p38">
                  <a:extLst>
                    <a:ext uri="{FF2B5EF4-FFF2-40B4-BE49-F238E27FC236}">
                      <a16:creationId xmlns:a16="http://schemas.microsoft.com/office/drawing/2014/main" id="{88D636B2-5095-C5BA-5740-8893A5B10FBF}"/>
                    </a:ext>
                  </a:extLst>
                </p:cNvPr>
                <p:cNvSpPr/>
                <p:nvPr/>
              </p:nvSpPr>
              <p:spPr>
                <a:xfrm flipH="1">
                  <a:off x="6701927" y="2253593"/>
                  <a:ext cx="63320" cy="117513"/>
                </a:xfrm>
                <a:custGeom>
                  <a:avLst/>
                  <a:gdLst/>
                  <a:ahLst/>
                  <a:cxnLst/>
                  <a:rect l="l" t="t" r="r" b="b"/>
                  <a:pathLst>
                    <a:path w="1110" h="2060" extrusionOk="0">
                      <a:moveTo>
                        <a:pt x="37" y="1"/>
                      </a:moveTo>
                      <a:cubicBezTo>
                        <a:pt x="37" y="1"/>
                        <a:pt x="0" y="1384"/>
                        <a:pt x="192" y="1384"/>
                      </a:cubicBezTo>
                      <a:cubicBezTo>
                        <a:pt x="193" y="1384"/>
                        <a:pt x="194" y="1384"/>
                        <a:pt x="195" y="1384"/>
                      </a:cubicBezTo>
                      <a:cubicBezTo>
                        <a:pt x="224" y="1382"/>
                        <a:pt x="257" y="1373"/>
                        <a:pt x="294" y="1359"/>
                      </a:cubicBezTo>
                      <a:lnTo>
                        <a:pt x="294" y="1359"/>
                      </a:lnTo>
                      <a:lnTo>
                        <a:pt x="427" y="2060"/>
                      </a:lnTo>
                      <a:cubicBezTo>
                        <a:pt x="427" y="2060"/>
                        <a:pt x="1109" y="1554"/>
                        <a:pt x="966" y="1308"/>
                      </a:cubicBezTo>
                      <a:cubicBezTo>
                        <a:pt x="918" y="1229"/>
                        <a:pt x="851" y="1200"/>
                        <a:pt x="773" y="1200"/>
                      </a:cubicBezTo>
                      <a:cubicBezTo>
                        <a:pt x="622" y="1200"/>
                        <a:pt x="435" y="1309"/>
                        <a:pt x="294" y="1359"/>
                      </a:cubicBezTo>
                      <a:lnTo>
                        <a:pt x="294" y="1359"/>
                      </a:lnTo>
                      <a:lnTo>
                        <a:pt x="37" y="1"/>
                      </a:ln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760;p38">
                <a:extLst>
                  <a:ext uri="{FF2B5EF4-FFF2-40B4-BE49-F238E27FC236}">
                    <a16:creationId xmlns:a16="http://schemas.microsoft.com/office/drawing/2014/main" id="{BD7E4BBD-78ED-FB02-6EE6-C3F6117C8783}"/>
                  </a:ext>
                </a:extLst>
              </p:cNvPr>
              <p:cNvGrpSpPr/>
              <p:nvPr/>
            </p:nvGrpSpPr>
            <p:grpSpPr>
              <a:xfrm rot="5400000">
                <a:off x="7588825" y="3480287"/>
                <a:ext cx="468295" cy="265172"/>
                <a:chOff x="4986800" y="2344025"/>
                <a:chExt cx="741325" cy="419775"/>
              </a:xfrm>
            </p:grpSpPr>
            <p:sp>
              <p:nvSpPr>
                <p:cNvPr id="13" name="Google Shape;1761;p38">
                  <a:extLst>
                    <a:ext uri="{FF2B5EF4-FFF2-40B4-BE49-F238E27FC236}">
                      <a16:creationId xmlns:a16="http://schemas.microsoft.com/office/drawing/2014/main" id="{558EA631-F592-D322-2385-889C9A932FD8}"/>
                    </a:ext>
                  </a:extLst>
                </p:cNvPr>
                <p:cNvSpPr/>
                <p:nvPr/>
              </p:nvSpPr>
              <p:spPr>
                <a:xfrm>
                  <a:off x="4986800" y="2344025"/>
                  <a:ext cx="741325" cy="419775"/>
                </a:xfrm>
                <a:custGeom>
                  <a:avLst/>
                  <a:gdLst/>
                  <a:ahLst/>
                  <a:cxnLst/>
                  <a:rect l="l" t="t" r="r" b="b"/>
                  <a:pathLst>
                    <a:path w="29653" h="16791" extrusionOk="0">
                      <a:moveTo>
                        <a:pt x="0" y="0"/>
                      </a:moveTo>
                      <a:lnTo>
                        <a:pt x="0" y="16791"/>
                      </a:lnTo>
                      <a:lnTo>
                        <a:pt x="29653" y="16791"/>
                      </a:lnTo>
                      <a:lnTo>
                        <a:pt x="296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762;p38">
                  <a:extLst>
                    <a:ext uri="{FF2B5EF4-FFF2-40B4-BE49-F238E27FC236}">
                      <a16:creationId xmlns:a16="http://schemas.microsoft.com/office/drawing/2014/main" id="{FB0D5E69-453D-B1E3-3BAE-D0D6EEECB251}"/>
                    </a:ext>
                  </a:extLst>
                </p:cNvPr>
                <p:cNvSpPr/>
                <p:nvPr/>
              </p:nvSpPr>
              <p:spPr>
                <a:xfrm>
                  <a:off x="5163875" y="2344025"/>
                  <a:ext cx="46950" cy="419775"/>
                </a:xfrm>
                <a:custGeom>
                  <a:avLst/>
                  <a:gdLst/>
                  <a:ahLst/>
                  <a:cxnLst/>
                  <a:rect l="l" t="t" r="r" b="b"/>
                  <a:pathLst>
                    <a:path w="1878" h="16791" extrusionOk="0">
                      <a:moveTo>
                        <a:pt x="0" y="0"/>
                      </a:moveTo>
                      <a:lnTo>
                        <a:pt x="0" y="16791"/>
                      </a:lnTo>
                      <a:lnTo>
                        <a:pt x="1877" y="16791"/>
                      </a:lnTo>
                      <a:lnTo>
                        <a:pt x="1877" y="0"/>
                      </a:ln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763;p38">
                  <a:extLst>
                    <a:ext uri="{FF2B5EF4-FFF2-40B4-BE49-F238E27FC236}">
                      <a16:creationId xmlns:a16="http://schemas.microsoft.com/office/drawing/2014/main" id="{72B684D2-3C23-D2BA-BAD5-DEB6BE4C68B8}"/>
                    </a:ext>
                  </a:extLst>
                </p:cNvPr>
                <p:cNvSpPr/>
                <p:nvPr/>
              </p:nvSpPr>
              <p:spPr>
                <a:xfrm>
                  <a:off x="4986800" y="2530475"/>
                  <a:ext cx="741325" cy="46875"/>
                </a:xfrm>
                <a:custGeom>
                  <a:avLst/>
                  <a:gdLst/>
                  <a:ahLst/>
                  <a:cxnLst/>
                  <a:rect l="l" t="t" r="r" b="b"/>
                  <a:pathLst>
                    <a:path w="29653" h="1875" extrusionOk="0">
                      <a:moveTo>
                        <a:pt x="0" y="1"/>
                      </a:moveTo>
                      <a:lnTo>
                        <a:pt x="0" y="1874"/>
                      </a:lnTo>
                      <a:lnTo>
                        <a:pt x="29653" y="1874"/>
                      </a:lnTo>
                      <a:lnTo>
                        <a:pt x="29653" y="1"/>
                      </a:ln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 name="Google Shape;1764;p38">
              <a:extLst>
                <a:ext uri="{FF2B5EF4-FFF2-40B4-BE49-F238E27FC236}">
                  <a16:creationId xmlns:a16="http://schemas.microsoft.com/office/drawing/2014/main" id="{B3597807-E9DB-2D11-3A30-FCF02D22491F}"/>
                </a:ext>
              </a:extLst>
            </p:cNvPr>
            <p:cNvGrpSpPr/>
            <p:nvPr/>
          </p:nvGrpSpPr>
          <p:grpSpPr>
            <a:xfrm>
              <a:off x="6940160" y="1922125"/>
              <a:ext cx="790690" cy="731600"/>
              <a:chOff x="6940160" y="1922125"/>
              <a:chExt cx="790690" cy="731600"/>
            </a:xfrm>
          </p:grpSpPr>
          <p:sp>
            <p:nvSpPr>
              <p:cNvPr id="8" name="Google Shape;1765;p38">
                <a:extLst>
                  <a:ext uri="{FF2B5EF4-FFF2-40B4-BE49-F238E27FC236}">
                    <a16:creationId xmlns:a16="http://schemas.microsoft.com/office/drawing/2014/main" id="{D9CB7CB1-8342-CB01-018B-75EC2090A3D8}"/>
                  </a:ext>
                </a:extLst>
              </p:cNvPr>
              <p:cNvSpPr/>
              <p:nvPr/>
            </p:nvSpPr>
            <p:spPr>
              <a:xfrm>
                <a:off x="7315750" y="2071175"/>
                <a:ext cx="227700" cy="227700"/>
              </a:xfrm>
              <a:prstGeom prst="ellipse">
                <a:avLst/>
              </a:pr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766;p38">
                <a:extLst>
                  <a:ext uri="{FF2B5EF4-FFF2-40B4-BE49-F238E27FC236}">
                    <a16:creationId xmlns:a16="http://schemas.microsoft.com/office/drawing/2014/main" id="{4E2F57CC-FF20-751A-8B81-585B78A74A63}"/>
                  </a:ext>
                </a:extLst>
              </p:cNvPr>
              <p:cNvSpPr/>
              <p:nvPr/>
            </p:nvSpPr>
            <p:spPr>
              <a:xfrm flipH="1">
                <a:off x="6940160" y="1922125"/>
                <a:ext cx="790690" cy="376745"/>
              </a:xfrm>
              <a:custGeom>
                <a:avLst/>
                <a:gdLst/>
                <a:ahLst/>
                <a:cxnLst/>
                <a:rect l="l" t="t" r="r" b="b"/>
                <a:pathLst>
                  <a:path w="55264" h="26332" extrusionOk="0">
                    <a:moveTo>
                      <a:pt x="15341" y="1"/>
                    </a:moveTo>
                    <a:cubicBezTo>
                      <a:pt x="14337" y="1"/>
                      <a:pt x="12723" y="2528"/>
                      <a:pt x="12723" y="2528"/>
                    </a:cubicBezTo>
                    <a:cubicBezTo>
                      <a:pt x="12723" y="2528"/>
                      <a:pt x="12326" y="696"/>
                      <a:pt x="10697" y="696"/>
                    </a:cubicBezTo>
                    <a:cubicBezTo>
                      <a:pt x="10498" y="696"/>
                      <a:pt x="10281" y="723"/>
                      <a:pt x="10044" y="785"/>
                    </a:cubicBezTo>
                    <a:cubicBezTo>
                      <a:pt x="8592" y="1158"/>
                      <a:pt x="9885" y="2556"/>
                      <a:pt x="10902" y="3446"/>
                    </a:cubicBezTo>
                    <a:cubicBezTo>
                      <a:pt x="4053" y="3491"/>
                      <a:pt x="0" y="10919"/>
                      <a:pt x="0" y="15989"/>
                    </a:cubicBezTo>
                    <a:cubicBezTo>
                      <a:pt x="0" y="21074"/>
                      <a:pt x="2912" y="26160"/>
                      <a:pt x="2912" y="26160"/>
                    </a:cubicBezTo>
                    <a:cubicBezTo>
                      <a:pt x="2912" y="26160"/>
                      <a:pt x="3663" y="23724"/>
                      <a:pt x="5369" y="22547"/>
                    </a:cubicBezTo>
                    <a:cubicBezTo>
                      <a:pt x="6732" y="21606"/>
                      <a:pt x="8352" y="21206"/>
                      <a:pt x="9502" y="21206"/>
                    </a:cubicBezTo>
                    <a:cubicBezTo>
                      <a:pt x="9694" y="21206"/>
                      <a:pt x="9874" y="21217"/>
                      <a:pt x="10037" y="21239"/>
                    </a:cubicBezTo>
                    <a:cubicBezTo>
                      <a:pt x="11685" y="21456"/>
                      <a:pt x="14084" y="24385"/>
                      <a:pt x="15368" y="26103"/>
                    </a:cubicBezTo>
                    <a:cubicBezTo>
                      <a:pt x="15483" y="26260"/>
                      <a:pt x="15649" y="26331"/>
                      <a:pt x="15812" y="26331"/>
                    </a:cubicBezTo>
                    <a:cubicBezTo>
                      <a:pt x="16084" y="26331"/>
                      <a:pt x="16352" y="26135"/>
                      <a:pt x="16377" y="25812"/>
                    </a:cubicBezTo>
                    <a:lnTo>
                      <a:pt x="17029" y="17846"/>
                    </a:lnTo>
                    <a:lnTo>
                      <a:pt x="33120" y="17846"/>
                    </a:lnTo>
                    <a:lnTo>
                      <a:pt x="34604" y="13229"/>
                    </a:lnTo>
                    <a:lnTo>
                      <a:pt x="36015" y="18003"/>
                    </a:lnTo>
                    <a:lnTo>
                      <a:pt x="53541" y="18003"/>
                    </a:lnTo>
                    <a:cubicBezTo>
                      <a:pt x="53541" y="18003"/>
                      <a:pt x="55264" y="3368"/>
                      <a:pt x="38284" y="3368"/>
                    </a:cubicBezTo>
                    <a:cubicBezTo>
                      <a:pt x="24289" y="3368"/>
                      <a:pt x="19482" y="3422"/>
                      <a:pt x="14372" y="3438"/>
                    </a:cubicBezTo>
                    <a:cubicBezTo>
                      <a:pt x="15065" y="2511"/>
                      <a:pt x="16344" y="612"/>
                      <a:pt x="15647" y="99"/>
                    </a:cubicBezTo>
                    <a:cubicBezTo>
                      <a:pt x="15555" y="31"/>
                      <a:pt x="15452" y="1"/>
                      <a:pt x="15341"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767;p38">
                <a:extLst>
                  <a:ext uri="{FF2B5EF4-FFF2-40B4-BE49-F238E27FC236}">
                    <a16:creationId xmlns:a16="http://schemas.microsoft.com/office/drawing/2014/main" id="{A95A93AB-DEB8-10E2-86B1-2B51657BDF5B}"/>
                  </a:ext>
                </a:extLst>
              </p:cNvPr>
              <p:cNvSpPr/>
              <p:nvPr/>
            </p:nvSpPr>
            <p:spPr>
              <a:xfrm rot="5400000">
                <a:off x="7287300" y="2210175"/>
                <a:ext cx="534300" cy="352800"/>
              </a:xfrm>
              <a:prstGeom prst="doubleWave">
                <a:avLst>
                  <a:gd name="adj1" fmla="val 6250"/>
                  <a:gd name="adj2" fmla="val 0"/>
                </a:avLst>
              </a:pr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Google Shape;1768;p38">
              <a:extLst>
                <a:ext uri="{FF2B5EF4-FFF2-40B4-BE49-F238E27FC236}">
                  <a16:creationId xmlns:a16="http://schemas.microsoft.com/office/drawing/2014/main" id="{F551A415-38BF-558C-85F0-798D6CAE4532}"/>
                </a:ext>
              </a:extLst>
            </p:cNvPr>
            <p:cNvSpPr/>
            <p:nvPr/>
          </p:nvSpPr>
          <p:spPr>
            <a:xfrm flipH="1">
              <a:off x="7082026" y="2245315"/>
              <a:ext cx="73026" cy="109740"/>
            </a:xfrm>
            <a:custGeom>
              <a:avLst/>
              <a:gdLst/>
              <a:ahLst/>
              <a:cxnLst/>
              <a:rect l="l" t="t" r="r" b="b"/>
              <a:pathLst>
                <a:path w="1243" h="1868" extrusionOk="0">
                  <a:moveTo>
                    <a:pt x="1" y="1"/>
                  </a:moveTo>
                  <a:lnTo>
                    <a:pt x="1" y="45"/>
                  </a:lnTo>
                  <a:cubicBezTo>
                    <a:pt x="1" y="158"/>
                    <a:pt x="10" y="451"/>
                    <a:pt x="31" y="714"/>
                  </a:cubicBezTo>
                  <a:cubicBezTo>
                    <a:pt x="42" y="848"/>
                    <a:pt x="51" y="971"/>
                    <a:pt x="62" y="1063"/>
                  </a:cubicBezTo>
                  <a:cubicBezTo>
                    <a:pt x="69" y="1107"/>
                    <a:pt x="75" y="1148"/>
                    <a:pt x="83" y="1172"/>
                  </a:cubicBezTo>
                  <a:cubicBezTo>
                    <a:pt x="86" y="1186"/>
                    <a:pt x="89" y="1196"/>
                    <a:pt x="92" y="1203"/>
                  </a:cubicBezTo>
                  <a:cubicBezTo>
                    <a:pt x="92" y="1209"/>
                    <a:pt x="96" y="1209"/>
                    <a:pt x="96" y="1213"/>
                  </a:cubicBezTo>
                  <a:cubicBezTo>
                    <a:pt x="100" y="1217"/>
                    <a:pt x="103" y="1217"/>
                    <a:pt x="106" y="1217"/>
                  </a:cubicBezTo>
                  <a:lnTo>
                    <a:pt x="110" y="1217"/>
                  </a:lnTo>
                  <a:cubicBezTo>
                    <a:pt x="116" y="1217"/>
                    <a:pt x="127" y="1209"/>
                    <a:pt x="141" y="1199"/>
                  </a:cubicBezTo>
                  <a:cubicBezTo>
                    <a:pt x="192" y="1172"/>
                    <a:pt x="297" y="1110"/>
                    <a:pt x="423" y="1056"/>
                  </a:cubicBezTo>
                  <a:cubicBezTo>
                    <a:pt x="550" y="1001"/>
                    <a:pt x="700" y="954"/>
                    <a:pt x="837" y="954"/>
                  </a:cubicBezTo>
                  <a:cubicBezTo>
                    <a:pt x="973" y="954"/>
                    <a:pt x="1099" y="1001"/>
                    <a:pt x="1181" y="1135"/>
                  </a:cubicBezTo>
                  <a:cubicBezTo>
                    <a:pt x="1216" y="1189"/>
                    <a:pt x="1233" y="1237"/>
                    <a:pt x="1233" y="1288"/>
                  </a:cubicBezTo>
                  <a:cubicBezTo>
                    <a:pt x="1233" y="1373"/>
                    <a:pt x="1185" y="1452"/>
                    <a:pt x="1113" y="1524"/>
                  </a:cubicBezTo>
                  <a:cubicBezTo>
                    <a:pt x="1008" y="1626"/>
                    <a:pt x="844" y="1712"/>
                    <a:pt x="710" y="1770"/>
                  </a:cubicBezTo>
                  <a:cubicBezTo>
                    <a:pt x="642" y="1797"/>
                    <a:pt x="581" y="1820"/>
                    <a:pt x="540" y="1834"/>
                  </a:cubicBezTo>
                  <a:cubicBezTo>
                    <a:pt x="516" y="1844"/>
                    <a:pt x="499" y="1848"/>
                    <a:pt x="485" y="1852"/>
                  </a:cubicBezTo>
                  <a:cubicBezTo>
                    <a:pt x="475" y="1858"/>
                    <a:pt x="468" y="1858"/>
                    <a:pt x="468" y="1858"/>
                  </a:cubicBezTo>
                  <a:lnTo>
                    <a:pt x="472" y="1868"/>
                  </a:lnTo>
                  <a:cubicBezTo>
                    <a:pt x="472" y="1868"/>
                    <a:pt x="663" y="1814"/>
                    <a:pt x="853" y="1712"/>
                  </a:cubicBezTo>
                  <a:cubicBezTo>
                    <a:pt x="953" y="1660"/>
                    <a:pt x="1048" y="1602"/>
                    <a:pt x="1120" y="1530"/>
                  </a:cubicBezTo>
                  <a:cubicBezTo>
                    <a:pt x="1192" y="1458"/>
                    <a:pt x="1243" y="1376"/>
                    <a:pt x="1243" y="1288"/>
                  </a:cubicBezTo>
                  <a:cubicBezTo>
                    <a:pt x="1243" y="1237"/>
                    <a:pt x="1226" y="1182"/>
                    <a:pt x="1192" y="1127"/>
                  </a:cubicBezTo>
                  <a:cubicBezTo>
                    <a:pt x="1107" y="991"/>
                    <a:pt x="976" y="943"/>
                    <a:pt x="837" y="943"/>
                  </a:cubicBezTo>
                  <a:cubicBezTo>
                    <a:pt x="677" y="943"/>
                    <a:pt x="505" y="1008"/>
                    <a:pt x="366" y="1069"/>
                  </a:cubicBezTo>
                  <a:cubicBezTo>
                    <a:pt x="297" y="1104"/>
                    <a:pt x="236" y="1135"/>
                    <a:pt x="192" y="1162"/>
                  </a:cubicBezTo>
                  <a:cubicBezTo>
                    <a:pt x="168" y="1172"/>
                    <a:pt x="151" y="1182"/>
                    <a:pt x="137" y="1192"/>
                  </a:cubicBezTo>
                  <a:cubicBezTo>
                    <a:pt x="120" y="1199"/>
                    <a:pt x="110" y="1206"/>
                    <a:pt x="106" y="1206"/>
                  </a:cubicBezTo>
                  <a:cubicBezTo>
                    <a:pt x="103" y="1206"/>
                    <a:pt x="100" y="1199"/>
                    <a:pt x="100" y="1192"/>
                  </a:cubicBezTo>
                  <a:cubicBezTo>
                    <a:pt x="86" y="1159"/>
                    <a:pt x="75" y="1083"/>
                    <a:pt x="65" y="987"/>
                  </a:cubicBezTo>
                  <a:cubicBezTo>
                    <a:pt x="34" y="694"/>
                    <a:pt x="10" y="202"/>
                    <a:pt x="10" y="45"/>
                  </a:cubicBezTo>
                  <a:lnTo>
                    <a:pt x="10" y="4"/>
                  </a:lnTo>
                  <a:lnTo>
                    <a:pt x="1" y="1"/>
                  </a:lnTo>
                  <a:close/>
                </a:path>
              </a:pathLst>
            </a:custGeom>
            <a:solidFill>
              <a:srgbClr val="493A33"/>
            </a:solidFill>
            <a:ln w="9525" cap="flat" cmpd="sng">
              <a:solidFill>
                <a:srgbClr val="493A3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69;p38">
              <a:extLst>
                <a:ext uri="{FF2B5EF4-FFF2-40B4-BE49-F238E27FC236}">
                  <a16:creationId xmlns:a16="http://schemas.microsoft.com/office/drawing/2014/main" id="{F4E30230-3E5B-2398-9F20-C16533387396}"/>
                </a:ext>
              </a:extLst>
            </p:cNvPr>
            <p:cNvSpPr/>
            <p:nvPr/>
          </p:nvSpPr>
          <p:spPr>
            <a:xfrm rot="1240465">
              <a:off x="7084766" y="2307853"/>
              <a:ext cx="67978" cy="40344"/>
            </a:xfrm>
            <a:prstGeom prst="ellipse">
              <a:avLst/>
            </a:pr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34104153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7CA523F-215D-C45A-639C-66CBDB504AE8}"/>
              </a:ext>
            </a:extLst>
          </p:cNvPr>
          <p:cNvPicPr>
            <a:picLocks noChangeAspect="1"/>
          </p:cNvPicPr>
          <p:nvPr/>
        </p:nvPicPr>
        <p:blipFill>
          <a:blip r:embed="rId2"/>
          <a:stretch>
            <a:fillRect/>
          </a:stretch>
        </p:blipFill>
        <p:spPr>
          <a:xfrm>
            <a:off x="458610" y="238743"/>
            <a:ext cx="1714500" cy="2667000"/>
          </a:xfrm>
          <a:prstGeom prst="rect">
            <a:avLst/>
          </a:prstGeom>
        </p:spPr>
      </p:pic>
      <p:sp>
        <p:nvSpPr>
          <p:cNvPr id="4" name="TextBox 3">
            <a:extLst>
              <a:ext uri="{FF2B5EF4-FFF2-40B4-BE49-F238E27FC236}">
                <a16:creationId xmlns:a16="http://schemas.microsoft.com/office/drawing/2014/main" id="{961CBC46-F587-44B0-60ED-79759339F34F}"/>
              </a:ext>
            </a:extLst>
          </p:cNvPr>
          <p:cNvSpPr txBox="1"/>
          <p:nvPr/>
        </p:nvSpPr>
        <p:spPr>
          <a:xfrm>
            <a:off x="2173110" y="822123"/>
            <a:ext cx="6485467" cy="830997"/>
          </a:xfrm>
          <a:prstGeom prst="rect">
            <a:avLst/>
          </a:prstGeom>
          <a:noFill/>
        </p:spPr>
        <p:txBody>
          <a:bodyPr wrap="square">
            <a:spAutoFit/>
          </a:bodyPr>
          <a:lstStyle/>
          <a:p>
            <a:pPr marL="0" marR="0" indent="203200">
              <a:spcBef>
                <a:spcPts val="0"/>
              </a:spcBef>
              <a:spcAft>
                <a:spcPts val="70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vi-VN" sz="2400" dirty="0">
                <a:solidFill>
                  <a:srgbClr val="000000"/>
                </a:solidFill>
                <a:effectLst/>
                <a:latin typeface="Times New Roman" panose="02020603050405020304" pitchFamily="18" charset="0"/>
                <a:ea typeface="Times New Roman" panose="02020603050405020304" pitchFamily="18" charset="0"/>
              </a:rPr>
              <a:t>Dung dịch hydrochloric acid (HC</a:t>
            </a:r>
            <a:r>
              <a:rPr lang="en-US" sz="2400" dirty="0">
                <a:solidFill>
                  <a:srgbClr val="000000"/>
                </a:solidFill>
                <a:effectLst/>
                <a:latin typeface="Times New Roman" panose="02020603050405020304" pitchFamily="18" charset="0"/>
                <a:ea typeface="Times New Roman" panose="02020603050405020304" pitchFamily="18" charset="0"/>
              </a:rPr>
              <a:t>l</a:t>
            </a:r>
            <a:r>
              <a:rPr lang="vi-VN" sz="2400" dirty="0">
                <a:solidFill>
                  <a:srgbClr val="000000"/>
                </a:solidFill>
                <a:effectLst/>
                <a:latin typeface="Times New Roman" panose="02020603050405020304" pitchFamily="18" charset="0"/>
                <a:ea typeface="Times New Roman" panose="02020603050405020304" pitchFamily="18" charset="0"/>
              </a:rPr>
              <a:t>) là chất lỏng không màu.</a:t>
            </a:r>
            <a:endParaRPr lang="en-US" sz="2400" dirty="0">
              <a:effectLst/>
              <a:latin typeface="Times New Roman" panose="02020603050405020304" pitchFamily="18" charset="0"/>
              <a:ea typeface="Times New Roman" panose="02020603050405020304" pitchFamily="18" charset="0"/>
            </a:endParaRPr>
          </a:p>
        </p:txBody>
      </p:sp>
      <p:sp>
        <p:nvSpPr>
          <p:cNvPr id="6" name="TextBox 5">
            <a:extLst>
              <a:ext uri="{FF2B5EF4-FFF2-40B4-BE49-F238E27FC236}">
                <a16:creationId xmlns:a16="http://schemas.microsoft.com/office/drawing/2014/main" id="{6184D804-A0D9-C310-B430-5D930C16C592}"/>
              </a:ext>
            </a:extLst>
          </p:cNvPr>
          <p:cNvSpPr txBox="1"/>
          <p:nvPr/>
        </p:nvSpPr>
        <p:spPr>
          <a:xfrm>
            <a:off x="2142064" y="1756211"/>
            <a:ext cx="6485466" cy="830997"/>
          </a:xfrm>
          <a:prstGeom prst="rect">
            <a:avLst/>
          </a:prstGeom>
          <a:noFill/>
        </p:spPr>
        <p:txBody>
          <a:bodyPr wrap="square">
            <a:spAutoFit/>
          </a:bodyPr>
          <a:lstStyle/>
          <a:p>
            <a:pPr marL="0" marR="0" indent="203200">
              <a:spcBef>
                <a:spcPts val="0"/>
              </a:spcBef>
              <a:spcAft>
                <a:spcPts val="70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vi-VN" sz="2400" dirty="0">
                <a:solidFill>
                  <a:srgbClr val="000000"/>
                </a:solidFill>
                <a:effectLst/>
                <a:latin typeface="Times New Roman" panose="02020603050405020304" pitchFamily="18" charset="0"/>
                <a:ea typeface="Times New Roman" panose="02020603050405020304" pitchFamily="18" charset="0"/>
              </a:rPr>
              <a:t>Hydrochloric acid được sử dụng nhiêu trong các ngành công nghiệp (Hình 8.2).</a:t>
            </a:r>
            <a:endParaRPr lang="en-US" sz="2400" dirty="0">
              <a:effectLst/>
              <a:latin typeface="Times New Roman" panose="02020603050405020304" pitchFamily="18" charset="0"/>
              <a:ea typeface="Times New Roman" panose="02020603050405020304" pitchFamily="18" charset="0"/>
            </a:endParaRPr>
          </a:p>
        </p:txBody>
      </p:sp>
      <p:pic>
        <p:nvPicPr>
          <p:cNvPr id="8" name="Picture 7">
            <a:extLst>
              <a:ext uri="{FF2B5EF4-FFF2-40B4-BE49-F238E27FC236}">
                <a16:creationId xmlns:a16="http://schemas.microsoft.com/office/drawing/2014/main" id="{6A495E41-1618-7F67-E4D9-EE33564E74E2}"/>
              </a:ext>
            </a:extLst>
          </p:cNvPr>
          <p:cNvPicPr>
            <a:picLocks noChangeAspect="1"/>
          </p:cNvPicPr>
          <p:nvPr/>
        </p:nvPicPr>
        <p:blipFill>
          <a:blip r:embed="rId3"/>
          <a:stretch>
            <a:fillRect/>
          </a:stretch>
        </p:blipFill>
        <p:spPr>
          <a:xfrm>
            <a:off x="516470" y="2571750"/>
            <a:ext cx="8111060" cy="2048161"/>
          </a:xfrm>
          <a:prstGeom prst="rect">
            <a:avLst/>
          </a:prstGeom>
        </p:spPr>
      </p:pic>
    </p:spTree>
    <p:extLst>
      <p:ext uri="{BB962C8B-B14F-4D97-AF65-F5344CB8AC3E}">
        <p14:creationId xmlns:p14="http://schemas.microsoft.com/office/powerpoint/2010/main" val="4062552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anim calcmode="lin" valueType="num">
                                      <p:cBhvr>
                                        <p:cTn id="20" dur="1000" fill="hold"/>
                                        <p:tgtEl>
                                          <p:spTgt spid="6"/>
                                        </p:tgtEl>
                                        <p:attrNameLst>
                                          <p:attrName>ppt_x</p:attrName>
                                        </p:attrNameLst>
                                      </p:cBhvr>
                                      <p:tavLst>
                                        <p:tav tm="0">
                                          <p:val>
                                            <p:strVal val="#ppt_x"/>
                                          </p:val>
                                        </p:tav>
                                        <p:tav tm="100000">
                                          <p:val>
                                            <p:strVal val="#ppt_x"/>
                                          </p:val>
                                        </p:tav>
                                      </p:tavLst>
                                    </p:anim>
                                    <p:anim calcmode="lin" valueType="num">
                                      <p:cBhvr>
                                        <p:cTn id="21"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500" fill="hold"/>
                                        <p:tgtEl>
                                          <p:spTgt spid="8"/>
                                        </p:tgtEl>
                                        <p:attrNameLst>
                                          <p:attrName>ppt_x</p:attrName>
                                        </p:attrNameLst>
                                      </p:cBhvr>
                                      <p:tavLst>
                                        <p:tav tm="0">
                                          <p:val>
                                            <p:strVal val="#ppt_x"/>
                                          </p:val>
                                        </p:tav>
                                        <p:tav tm="100000">
                                          <p:val>
                                            <p:strVal val="#ppt_x"/>
                                          </p:val>
                                        </p:tav>
                                      </p:tavLst>
                                    </p:anim>
                                    <p:anim calcmode="lin" valueType="num">
                                      <p:cBhvr additive="base">
                                        <p:cTn id="2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493192D-698D-EEDB-4474-27CF34309C10}"/>
              </a:ext>
            </a:extLst>
          </p:cNvPr>
          <p:cNvSpPr>
            <a:spLocks noGrp="1"/>
          </p:cNvSpPr>
          <p:nvPr>
            <p:ph type="ctrTitle"/>
          </p:nvPr>
        </p:nvSpPr>
        <p:spPr/>
        <p:txBody>
          <a:bodyPr/>
          <a:lstStyle/>
          <a:p>
            <a:r>
              <a:rPr lang="en-US" sz="4400" b="1" dirty="0" err="1">
                <a:solidFill>
                  <a:srgbClr val="00B050"/>
                </a:solidFill>
                <a:latin typeface="Times New Roman" panose="02020603050405020304" pitchFamily="18" charset="0"/>
                <a:cs typeface="Times New Roman" panose="02020603050405020304" pitchFamily="18" charset="0"/>
              </a:rPr>
              <a:t>Câu</a:t>
            </a:r>
            <a:r>
              <a:rPr lang="en-US" sz="4400" b="1" dirty="0">
                <a:solidFill>
                  <a:srgbClr val="00B050"/>
                </a:solidFill>
                <a:latin typeface="Times New Roman" panose="02020603050405020304" pitchFamily="18" charset="0"/>
                <a:cs typeface="Times New Roman" panose="02020603050405020304" pitchFamily="18" charset="0"/>
              </a:rPr>
              <a:t> </a:t>
            </a:r>
            <a:r>
              <a:rPr lang="en-US" sz="4400" b="1" dirty="0" err="1">
                <a:solidFill>
                  <a:srgbClr val="00B050"/>
                </a:solidFill>
                <a:latin typeface="Times New Roman" panose="02020603050405020304" pitchFamily="18" charset="0"/>
                <a:cs typeface="Times New Roman" panose="02020603050405020304" pitchFamily="18" charset="0"/>
              </a:rPr>
              <a:t>hỏi</a:t>
            </a:r>
            <a:r>
              <a:rPr lang="en-US" sz="4400" b="1" dirty="0">
                <a:solidFill>
                  <a:srgbClr val="00B050"/>
                </a:solidFill>
                <a:latin typeface="Times New Roman" panose="02020603050405020304" pitchFamily="18" charset="0"/>
                <a:cs typeface="Times New Roman" panose="02020603050405020304" pitchFamily="18" charset="0"/>
              </a:rPr>
              <a:t> </a:t>
            </a:r>
            <a:r>
              <a:rPr lang="en-US" sz="4400" b="1" dirty="0" err="1">
                <a:solidFill>
                  <a:srgbClr val="00B050"/>
                </a:solidFill>
                <a:latin typeface="Times New Roman" panose="02020603050405020304" pitchFamily="18" charset="0"/>
                <a:cs typeface="Times New Roman" panose="02020603050405020304" pitchFamily="18" charset="0"/>
              </a:rPr>
              <a:t>và</a:t>
            </a:r>
            <a:r>
              <a:rPr lang="en-US" sz="4400" b="1" dirty="0">
                <a:solidFill>
                  <a:srgbClr val="00B050"/>
                </a:solidFill>
                <a:latin typeface="Times New Roman" panose="02020603050405020304" pitchFamily="18" charset="0"/>
                <a:cs typeface="Times New Roman" panose="02020603050405020304" pitchFamily="18" charset="0"/>
              </a:rPr>
              <a:t> </a:t>
            </a:r>
            <a:r>
              <a:rPr lang="en-US" sz="4400" b="1" dirty="0" err="1">
                <a:solidFill>
                  <a:srgbClr val="00B050"/>
                </a:solidFill>
                <a:latin typeface="Times New Roman" panose="02020603050405020304" pitchFamily="18" charset="0"/>
                <a:cs typeface="Times New Roman" panose="02020603050405020304" pitchFamily="18" charset="0"/>
              </a:rPr>
              <a:t>bài</a:t>
            </a:r>
            <a:r>
              <a:rPr lang="en-US" sz="4400" b="1" dirty="0">
                <a:solidFill>
                  <a:srgbClr val="00B050"/>
                </a:solidFill>
                <a:latin typeface="Times New Roman" panose="02020603050405020304" pitchFamily="18" charset="0"/>
                <a:cs typeface="Times New Roman" panose="02020603050405020304" pitchFamily="18" charset="0"/>
              </a:rPr>
              <a:t> </a:t>
            </a:r>
            <a:r>
              <a:rPr lang="en-US" sz="4400" b="1" dirty="0" err="1">
                <a:solidFill>
                  <a:srgbClr val="00B050"/>
                </a:solidFill>
                <a:latin typeface="Times New Roman" panose="02020603050405020304" pitchFamily="18" charset="0"/>
                <a:cs typeface="Times New Roman" panose="02020603050405020304" pitchFamily="18" charset="0"/>
              </a:rPr>
              <a:t>tập</a:t>
            </a:r>
            <a:endParaRPr lang="en-US" sz="4400" b="1" dirty="0">
              <a:solidFill>
                <a:srgbClr val="00B050"/>
              </a:solidFill>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9D0422A5-0814-5473-E35B-B87CA9E3126A}"/>
              </a:ext>
            </a:extLst>
          </p:cNvPr>
          <p:cNvSpPr txBox="1"/>
          <p:nvPr/>
        </p:nvSpPr>
        <p:spPr>
          <a:xfrm>
            <a:off x="705555" y="1465589"/>
            <a:ext cx="7732889" cy="954107"/>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ctr"/>
            <a:r>
              <a:rPr lang="vi-VN" sz="2800">
                <a:solidFill>
                  <a:srgbClr val="000000"/>
                </a:solidFill>
                <a:latin typeface="Times New Roman" panose="02020603050405020304" pitchFamily="18" charset="0"/>
                <a:ea typeface="Courier New" panose="02070309020205020404" pitchFamily="49" charset="0"/>
                <a:cs typeface="Times New Roman" panose="02020603050405020304" pitchFamily="18" charset="0"/>
              </a:rPr>
              <a:t>Sử dụng Hình 8.2 để trình bày về một số ứng dụng của hydrochloric acid.</a:t>
            </a:r>
            <a:endParaRPr lang="vi-VN" sz="2800" dirty="0">
              <a:solidFill>
                <a:srgbClr val="000000"/>
              </a:solidFill>
              <a:latin typeface="Times New Roman" panose="02020603050405020304" pitchFamily="18" charset="0"/>
              <a:ea typeface="Courier New" panose="02070309020205020404" pitchFamily="49" charset="0"/>
              <a:cs typeface="Times New Roman" panose="02020603050405020304" pitchFamily="18" charset="0"/>
            </a:endParaRPr>
          </a:p>
        </p:txBody>
      </p:sp>
    </p:spTree>
    <p:extLst>
      <p:ext uri="{BB962C8B-B14F-4D97-AF65-F5344CB8AC3E}">
        <p14:creationId xmlns:p14="http://schemas.microsoft.com/office/powerpoint/2010/main" val="4048543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C311F0F2-50F7-2A5C-421B-9FDA0F9B7FE5}"/>
              </a:ext>
            </a:extLst>
          </p:cNvPr>
          <p:cNvSpPr>
            <a:spLocks noGrp="1"/>
          </p:cNvSpPr>
          <p:nvPr>
            <p:ph type="subTitle" idx="1"/>
          </p:nvPr>
        </p:nvSpPr>
        <p:spPr>
          <a:xfrm flipH="1">
            <a:off x="5125155" y="1305075"/>
            <a:ext cx="3356491" cy="572400"/>
          </a:xfrm>
        </p:spPr>
        <p:txBody>
          <a:bodyPr/>
          <a:lstStyle/>
          <a:p>
            <a:pPr algn="ctr"/>
            <a:r>
              <a:rPr lang="en-US" sz="3200" b="1" dirty="0">
                <a:solidFill>
                  <a:srgbClr val="00B0F0"/>
                </a:solidFill>
                <a:latin typeface="Times New Roman" panose="02020603050405020304" pitchFamily="18" charset="0"/>
                <a:cs typeface="Times New Roman" panose="02020603050405020304" pitchFamily="18" charset="0"/>
              </a:rPr>
              <a:t>VIDEO</a:t>
            </a:r>
          </a:p>
        </p:txBody>
      </p:sp>
      <p:sp>
        <p:nvSpPr>
          <p:cNvPr id="4" name="Title 3">
            <a:extLst>
              <a:ext uri="{FF2B5EF4-FFF2-40B4-BE49-F238E27FC236}">
                <a16:creationId xmlns:a16="http://schemas.microsoft.com/office/drawing/2014/main" id="{13B04725-E02A-B2B4-A6AD-CC52CAA6C736}"/>
              </a:ext>
            </a:extLst>
          </p:cNvPr>
          <p:cNvSpPr>
            <a:spLocks noGrp="1"/>
          </p:cNvSpPr>
          <p:nvPr>
            <p:ph type="ctrTitle"/>
          </p:nvPr>
        </p:nvSpPr>
        <p:spPr/>
        <p:txBody>
          <a:bodyPr/>
          <a:lstStyle/>
          <a:p>
            <a:r>
              <a:rPr lang="en-US" sz="3600" b="1" dirty="0" err="1">
                <a:solidFill>
                  <a:srgbClr val="FF0000"/>
                </a:solidFill>
                <a:latin typeface="Times New Roman" panose="02020603050405020304" pitchFamily="18" charset="0"/>
                <a:cs typeface="Times New Roman" panose="02020603050405020304" pitchFamily="18" charset="0"/>
              </a:rPr>
              <a:t>Em</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có</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biết</a:t>
            </a:r>
            <a:r>
              <a:rPr lang="en-US" sz="3600" b="1" dirty="0">
                <a:solidFill>
                  <a:srgbClr val="FF0000"/>
                </a:solidFill>
                <a:latin typeface="Times New Roman" panose="02020603050405020304" pitchFamily="18" charset="0"/>
                <a:cs typeface="Times New Roman" panose="02020603050405020304" pitchFamily="18" charset="0"/>
              </a:rPr>
              <a:t>?</a:t>
            </a:r>
          </a:p>
        </p:txBody>
      </p:sp>
      <p:sp>
        <p:nvSpPr>
          <p:cNvPr id="6" name="TextBox 5">
            <a:extLst>
              <a:ext uri="{FF2B5EF4-FFF2-40B4-BE49-F238E27FC236}">
                <a16:creationId xmlns:a16="http://schemas.microsoft.com/office/drawing/2014/main" id="{7364E514-2E60-9240-5642-DDD53E08F7F0}"/>
              </a:ext>
            </a:extLst>
          </p:cNvPr>
          <p:cNvSpPr txBox="1"/>
          <p:nvPr/>
        </p:nvSpPr>
        <p:spPr>
          <a:xfrm>
            <a:off x="-191911" y="1227386"/>
            <a:ext cx="4763911" cy="4398127"/>
          </a:xfrm>
          <a:prstGeom prst="rect">
            <a:avLst/>
          </a:prstGeom>
          <a:noFill/>
        </p:spPr>
        <p:txBody>
          <a:bodyPr wrap="square">
            <a:spAutoFit/>
          </a:bodyPr>
          <a:lstStyle/>
          <a:p>
            <a:pPr marL="266700" marR="0" indent="12700" algn="just">
              <a:lnSpc>
                <a:spcPct val="109000"/>
              </a:lnSpc>
              <a:spcBef>
                <a:spcPts val="0"/>
              </a:spcBef>
              <a:spcAft>
                <a:spcPts val="0"/>
              </a:spcAft>
            </a:pPr>
            <a:r>
              <a:rPr lang="vi-VN" sz="2000" dirty="0">
                <a:solidFill>
                  <a:srgbClr val="000000"/>
                </a:solidFill>
                <a:effectLst/>
                <a:latin typeface="Times New Roman" panose="02020603050405020304" pitchFamily="18" charset="0"/>
                <a:ea typeface="Arial" panose="020B0604020202020204" pitchFamily="34" charset="0"/>
                <a:cs typeface="Times New Roman" panose="02020603050405020304" pitchFamily="18" charset="0"/>
              </a:rPr>
              <a:t>Hydrochloric acid có trong dạ dày đóng vai trò quan trọng trong quá trình tiêu hoá như: thúc đầy quá trình tiêu hoá thức ăn; kích thích ruột non và t</a:t>
            </a:r>
            <a:r>
              <a:rPr lang="en-US" sz="2000" dirty="0" err="1">
                <a:latin typeface="Times New Roman" panose="02020603050405020304" pitchFamily="18" charset="0"/>
                <a:ea typeface="Arial" panose="020B0604020202020204" pitchFamily="34" charset="0"/>
                <a:cs typeface="Times New Roman" panose="02020603050405020304" pitchFamily="18" charset="0"/>
              </a:rPr>
              <a:t>ụy</a:t>
            </a:r>
            <a:r>
              <a:rPr lang="vi-VN" sz="2000" dirty="0">
                <a:solidFill>
                  <a:srgbClr val="000000"/>
                </a:solidFill>
                <a:effectLst/>
                <a:latin typeface="Times New Roman" panose="02020603050405020304" pitchFamily="18" charset="0"/>
                <a:ea typeface="Arial" panose="020B0604020202020204" pitchFamily="34" charset="0"/>
                <a:cs typeface="Times New Roman" panose="02020603050405020304" pitchFamily="18" charset="0"/>
              </a:rPr>
              <a:t> sản xuất ra các enzyme tiêu hoá để phân giải chất béo, protein,...; tiêu diệt các vi khuẩn có hại từ</a:t>
            </a:r>
            <a:r>
              <a:rPr lang="en-US" sz="2000" dirty="0">
                <a:solidFill>
                  <a:srgbClr val="000000"/>
                </a:solidFill>
                <a:effectLst/>
                <a:latin typeface="Times New Roman" panose="02020603050405020304" pitchFamily="18" charset="0"/>
                <a:ea typeface="Arial" panose="020B0604020202020204" pitchFamily="34" charset="0"/>
                <a:cs typeface="Times New Roman" panose="02020603050405020304" pitchFamily="18" charset="0"/>
              </a:rPr>
              <a:t> </a:t>
            </a:r>
            <a:r>
              <a:rPr lang="vi-VN" sz="2000" dirty="0">
                <a:solidFill>
                  <a:srgbClr val="000000"/>
                </a:solidFill>
                <a:effectLst/>
                <a:latin typeface="Times New Roman" panose="02020603050405020304" pitchFamily="18" charset="0"/>
                <a:ea typeface="Arial" panose="020B0604020202020204" pitchFamily="34" charset="0"/>
                <a:cs typeface="Times New Roman" panose="02020603050405020304" pitchFamily="18" charset="0"/>
              </a:rPr>
              <a:t>bên ngoài đi vào dạ dày;... Khi n</a:t>
            </a:r>
            <a:r>
              <a:rPr lang="en-US" sz="2000" dirty="0">
                <a:solidFill>
                  <a:srgbClr val="000000"/>
                </a:solidFill>
                <a:effectLst/>
                <a:latin typeface="Times New Roman" panose="02020603050405020304" pitchFamily="18" charset="0"/>
                <a:ea typeface="Arial" panose="020B0604020202020204" pitchFamily="34" charset="0"/>
                <a:cs typeface="Times New Roman" panose="02020603050405020304" pitchFamily="18" charset="0"/>
              </a:rPr>
              <a:t>ồ</a:t>
            </a:r>
            <a:r>
              <a:rPr lang="vi-VN" sz="2000" dirty="0">
                <a:solidFill>
                  <a:srgbClr val="000000"/>
                </a:solidFill>
                <a:effectLst/>
                <a:latin typeface="Times New Roman" panose="02020603050405020304" pitchFamily="18" charset="0"/>
                <a:ea typeface="Arial" panose="020B0604020202020204" pitchFamily="34" charset="0"/>
                <a:cs typeface="Times New Roman" panose="02020603050405020304" pitchFamily="18" charset="0"/>
              </a:rPr>
              <a:t>ng độ acid trong dạ dày lớn hơn hoặc nhỏ hơn quá mức c</a:t>
            </a:r>
            <a:r>
              <a:rPr lang="en-US" sz="2000" dirty="0">
                <a:solidFill>
                  <a:srgbClr val="000000"/>
                </a:solidFill>
                <a:effectLst/>
                <a:latin typeface="Times New Roman" panose="02020603050405020304" pitchFamily="18" charset="0"/>
                <a:ea typeface="Arial" panose="020B0604020202020204" pitchFamily="34" charset="0"/>
                <a:cs typeface="Times New Roman" panose="02020603050405020304" pitchFamily="18" charset="0"/>
              </a:rPr>
              <a:t>ầ</a:t>
            </a:r>
            <a:r>
              <a:rPr lang="vi-VN" sz="2000" dirty="0">
                <a:solidFill>
                  <a:srgbClr val="000000"/>
                </a:solidFill>
                <a:effectLst/>
                <a:latin typeface="Times New Roman" panose="02020603050405020304" pitchFamily="18" charset="0"/>
                <a:ea typeface="Arial" panose="020B0604020202020204" pitchFamily="34" charset="0"/>
                <a:cs typeface="Times New Roman" panose="02020603050405020304" pitchFamily="18" charset="0"/>
              </a:rPr>
              <a:t>n thiết đ</a:t>
            </a:r>
            <a:r>
              <a:rPr lang="en-US" sz="2000" dirty="0">
                <a:solidFill>
                  <a:srgbClr val="000000"/>
                </a:solidFill>
                <a:effectLst/>
                <a:latin typeface="Times New Roman" panose="02020603050405020304" pitchFamily="18" charset="0"/>
                <a:ea typeface="Arial" panose="020B0604020202020204" pitchFamily="34" charset="0"/>
                <a:cs typeface="Times New Roman" panose="02020603050405020304" pitchFamily="18" charset="0"/>
              </a:rPr>
              <a:t>ề</a:t>
            </a:r>
            <a:r>
              <a:rPr lang="vi-VN" sz="2000" dirty="0">
                <a:solidFill>
                  <a:srgbClr val="000000"/>
                </a:solidFill>
                <a:effectLst/>
                <a:latin typeface="Times New Roman" panose="02020603050405020304" pitchFamily="18" charset="0"/>
                <a:ea typeface="Arial" panose="020B0604020202020204" pitchFamily="34" charset="0"/>
                <a:cs typeface="Times New Roman" panose="02020603050405020304" pitchFamily="18" charset="0"/>
              </a:rPr>
              <a:t>u gây ảnh hưởng đến chức năng tiêu hoá của dạ dày nói riêng và sức kh</a:t>
            </a:r>
            <a:r>
              <a:rPr lang="en-US" sz="2000" dirty="0" err="1">
                <a:latin typeface="Times New Roman" panose="02020603050405020304" pitchFamily="18" charset="0"/>
                <a:ea typeface="Arial" panose="020B0604020202020204" pitchFamily="34" charset="0"/>
                <a:cs typeface="Times New Roman" panose="02020603050405020304" pitchFamily="18" charset="0"/>
              </a:rPr>
              <a:t>ỏe</a:t>
            </a:r>
            <a:r>
              <a:rPr lang="vi-VN" sz="2000" dirty="0">
                <a:solidFill>
                  <a:srgbClr val="000000"/>
                </a:solidFill>
                <a:effectLst/>
                <a:latin typeface="Times New Roman" panose="02020603050405020304" pitchFamily="18" charset="0"/>
                <a:ea typeface="Arial" panose="020B0604020202020204" pitchFamily="34" charset="0"/>
                <a:cs typeface="Times New Roman" panose="02020603050405020304" pitchFamily="18" charset="0"/>
              </a:rPr>
              <a:t> nói chung.</a:t>
            </a:r>
            <a:endParaRPr lang="en-US" sz="2000" dirty="0">
              <a:effectLst/>
              <a:latin typeface="Times New Roman" panose="02020603050405020304" pitchFamily="18" charset="0"/>
              <a:ea typeface="Arial" panose="020B0604020202020204" pitchFamily="34" charset="0"/>
              <a:cs typeface="Times New Roman" panose="02020603050405020304" pitchFamily="18" charset="0"/>
            </a:endParaRPr>
          </a:p>
          <a:p>
            <a:pPr algn="just"/>
            <a:br>
              <a:rPr lang="vi-VN" sz="2000" dirty="0">
                <a:effectLst/>
                <a:latin typeface="Times New Roman" panose="02020603050405020304" pitchFamily="18" charset="0"/>
                <a:ea typeface="Arial" panose="020B0604020202020204" pitchFamily="34" charset="0"/>
                <a:cs typeface="Times New Roman" panose="02020603050405020304" pitchFamily="18" charset="0"/>
              </a:rPr>
            </a:br>
            <a:endParaRPr lang="en-US" sz="2000" dirty="0">
              <a:latin typeface="Times New Roman" panose="02020603050405020304" pitchFamily="18" charset="0"/>
              <a:cs typeface="Times New Roman" panose="02020603050405020304" pitchFamily="18" charset="0"/>
            </a:endParaRPr>
          </a:p>
        </p:txBody>
      </p:sp>
      <p:pic>
        <p:nvPicPr>
          <p:cNvPr id="7" name="7">
            <a:hlinkClick r:id="" action="ppaction://media"/>
            <a:extLst>
              <a:ext uri="{FF2B5EF4-FFF2-40B4-BE49-F238E27FC236}">
                <a16:creationId xmlns:a16="http://schemas.microsoft.com/office/drawing/2014/main" id="{84621731-567F-8838-76C4-EBDB740154A9}"/>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4616559" y="2193900"/>
            <a:ext cx="4373682" cy="2551950"/>
          </a:xfrm>
          <a:prstGeom prst="rect">
            <a:avLst/>
          </a:prstGeom>
        </p:spPr>
      </p:pic>
    </p:spTree>
    <p:extLst>
      <p:ext uri="{BB962C8B-B14F-4D97-AF65-F5344CB8AC3E}">
        <p14:creationId xmlns:p14="http://schemas.microsoft.com/office/powerpoint/2010/main" val="618765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
                                            <p:txEl>
                                              <p:pRg st="0" end="0"/>
                                            </p:txEl>
                                          </p:spTgt>
                                        </p:tgtEl>
                                        <p:attrNameLst>
                                          <p:attrName>style.visibility</p:attrName>
                                        </p:attrNameLst>
                                      </p:cBhvr>
                                      <p:to>
                                        <p:strVal val="visible"/>
                                      </p:to>
                                    </p:set>
                                    <p:animEffect transition="in" filter="fade">
                                      <p:cBhvr>
                                        <p:cTn id="14" dur="1000"/>
                                        <p:tgtEl>
                                          <p:spTgt spid="2">
                                            <p:txEl>
                                              <p:pRg st="0" end="0"/>
                                            </p:txEl>
                                          </p:spTgt>
                                        </p:tgtEl>
                                      </p:cBhvr>
                                    </p:animEffect>
                                    <p:anim calcmode="lin" valueType="num">
                                      <p:cBhvr>
                                        <p:cTn id="15"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21" fill="hold" display="0">
                  <p:stCondLst>
                    <p:cond delay="indefinite"/>
                  </p:stCondLst>
                </p:cTn>
                <p:tgtEl>
                  <p:spTgt spid="7"/>
                </p:tgtEl>
              </p:cMediaNode>
            </p:video>
          </p:childTnLst>
        </p:cTn>
      </p:par>
    </p:tnLst>
    <p:bldLst>
      <p:bldP spid="2" grpId="0" build="p"/>
      <p:bldP spid="6"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1134"/>
        <p:cNvGrpSpPr/>
        <p:nvPr/>
      </p:nvGrpSpPr>
      <p:grpSpPr>
        <a:xfrm>
          <a:off x="0" y="0"/>
          <a:ext cx="0" cy="0"/>
          <a:chOff x="0" y="0"/>
          <a:chExt cx="0" cy="0"/>
        </a:xfrm>
      </p:grpSpPr>
      <p:pic>
        <p:nvPicPr>
          <p:cNvPr id="1344" name="Picture 1343">
            <a:extLst>
              <a:ext uri="{FF2B5EF4-FFF2-40B4-BE49-F238E27FC236}">
                <a16:creationId xmlns:a16="http://schemas.microsoft.com/office/drawing/2014/main" id="{4B4B489E-4C59-D91D-D121-98D8DF1652D2}"/>
              </a:ext>
            </a:extLst>
          </p:cNvPr>
          <p:cNvPicPr>
            <a:picLocks noChangeAspect="1"/>
          </p:cNvPicPr>
          <p:nvPr/>
        </p:nvPicPr>
        <p:blipFill>
          <a:blip r:embed="rId3"/>
          <a:stretch>
            <a:fillRect/>
          </a:stretch>
        </p:blipFill>
        <p:spPr>
          <a:xfrm>
            <a:off x="5299811" y="408757"/>
            <a:ext cx="4041043" cy="4041043"/>
          </a:xfrm>
          <a:prstGeom prst="rect">
            <a:avLst/>
          </a:prstGeom>
        </p:spPr>
      </p:pic>
      <p:sp>
        <p:nvSpPr>
          <p:cNvPr id="1135" name="Google Shape;1135;p35"/>
          <p:cNvSpPr txBox="1">
            <a:spLocks noGrp="1"/>
          </p:cNvSpPr>
          <p:nvPr>
            <p:ph type="ctrTitle"/>
          </p:nvPr>
        </p:nvSpPr>
        <p:spPr>
          <a:xfrm>
            <a:off x="3108838" y="1066126"/>
            <a:ext cx="5118600" cy="946200"/>
          </a:xfrm>
          <a:prstGeom prst="rect">
            <a:avLst/>
          </a:prstGeom>
        </p:spPr>
        <p:txBody>
          <a:bodyPr spcFirstLastPara="1" wrap="square" lIns="91425" tIns="91425" rIns="91425" bIns="91425" anchor="t" anchorCtr="0">
            <a:noAutofit/>
          </a:bodyPr>
          <a:lstStyle/>
          <a:p>
            <a:r>
              <a:rPr lang="en-US" sz="5400" b="1" dirty="0">
                <a:solidFill>
                  <a:srgbClr val="C00000"/>
                </a:solidFill>
                <a:latin typeface="Times New Roman" panose="02020603050405020304" pitchFamily="18" charset="0"/>
                <a:ea typeface="Gamja Flower" pitchFamily="2" charset="-127"/>
                <a:cs typeface="Times New Roman" panose="02020603050405020304" pitchFamily="18" charset="0"/>
              </a:rPr>
              <a:t>3. Acetic acid</a:t>
            </a:r>
            <a:endParaRPr lang="en-ID" sz="5400" b="1" dirty="0">
              <a:solidFill>
                <a:srgbClr val="C00000"/>
              </a:solidFill>
              <a:latin typeface="Times New Roman" panose="02020603050405020304" pitchFamily="18" charset="0"/>
              <a:ea typeface="Gamja Flower" pitchFamily="2" charset="-127"/>
              <a:cs typeface="Times New Roman" panose="02020603050405020304" pitchFamily="18" charset="0"/>
            </a:endParaRPr>
          </a:p>
        </p:txBody>
      </p:sp>
      <p:sp>
        <p:nvSpPr>
          <p:cNvPr id="1137" name="Google Shape;1137;p35"/>
          <p:cNvSpPr/>
          <p:nvPr/>
        </p:nvSpPr>
        <p:spPr>
          <a:xfrm>
            <a:off x="441464" y="124166"/>
            <a:ext cx="2694273" cy="3983228"/>
          </a:xfrm>
          <a:custGeom>
            <a:avLst/>
            <a:gdLst/>
            <a:ahLst/>
            <a:cxnLst/>
            <a:rect l="l" t="t" r="r" b="b"/>
            <a:pathLst>
              <a:path w="39964" h="59083" extrusionOk="0">
                <a:moveTo>
                  <a:pt x="24766" y="0"/>
                </a:moveTo>
                <a:cubicBezTo>
                  <a:pt x="24741" y="0"/>
                  <a:pt x="24716" y="0"/>
                  <a:pt x="24691" y="0"/>
                </a:cubicBezTo>
                <a:cubicBezTo>
                  <a:pt x="22227" y="17"/>
                  <a:pt x="19851" y="902"/>
                  <a:pt x="17591" y="1885"/>
                </a:cubicBezTo>
                <a:cubicBezTo>
                  <a:pt x="15966" y="2591"/>
                  <a:pt x="14365" y="3355"/>
                  <a:pt x="12795" y="4175"/>
                </a:cubicBezTo>
                <a:cubicBezTo>
                  <a:pt x="10811" y="5213"/>
                  <a:pt x="8832" y="6370"/>
                  <a:pt x="7367" y="8066"/>
                </a:cubicBezTo>
                <a:cubicBezTo>
                  <a:pt x="4397" y="11511"/>
                  <a:pt x="4114" y="16723"/>
                  <a:pt x="5797" y="20949"/>
                </a:cubicBezTo>
                <a:cubicBezTo>
                  <a:pt x="6179" y="21908"/>
                  <a:pt x="6664" y="22902"/>
                  <a:pt x="6510" y="23926"/>
                </a:cubicBezTo>
                <a:cubicBezTo>
                  <a:pt x="6203" y="26005"/>
                  <a:pt x="3677" y="26790"/>
                  <a:pt x="2155" y="28241"/>
                </a:cubicBezTo>
                <a:cubicBezTo>
                  <a:pt x="369" y="29941"/>
                  <a:pt x="0" y="32767"/>
                  <a:pt x="748" y="35119"/>
                </a:cubicBezTo>
                <a:cubicBezTo>
                  <a:pt x="1492" y="37471"/>
                  <a:pt x="3179" y="39410"/>
                  <a:pt x="5032" y="41038"/>
                </a:cubicBezTo>
                <a:cubicBezTo>
                  <a:pt x="5469" y="41424"/>
                  <a:pt x="5927" y="41807"/>
                  <a:pt x="6231" y="42302"/>
                </a:cubicBezTo>
                <a:cubicBezTo>
                  <a:pt x="6862" y="43340"/>
                  <a:pt x="6708" y="44646"/>
                  <a:pt x="6776" y="45859"/>
                </a:cubicBezTo>
                <a:cubicBezTo>
                  <a:pt x="6916" y="48327"/>
                  <a:pt x="8067" y="50652"/>
                  <a:pt x="9603" y="52590"/>
                </a:cubicBezTo>
                <a:cubicBezTo>
                  <a:pt x="11136" y="54529"/>
                  <a:pt x="13812" y="57496"/>
                  <a:pt x="15706" y="59083"/>
                </a:cubicBezTo>
                <a:lnTo>
                  <a:pt x="29965" y="58834"/>
                </a:lnTo>
                <a:cubicBezTo>
                  <a:pt x="32194" y="57748"/>
                  <a:pt x="32085" y="54945"/>
                  <a:pt x="33788" y="53140"/>
                </a:cubicBezTo>
                <a:cubicBezTo>
                  <a:pt x="35297" y="51536"/>
                  <a:pt x="37527" y="50614"/>
                  <a:pt x="38656" y="48722"/>
                </a:cubicBezTo>
                <a:cubicBezTo>
                  <a:pt x="39554" y="47221"/>
                  <a:pt x="39953" y="45204"/>
                  <a:pt x="39957" y="43455"/>
                </a:cubicBezTo>
                <a:cubicBezTo>
                  <a:pt x="39964" y="40748"/>
                  <a:pt x="39537" y="38051"/>
                  <a:pt x="38086" y="35761"/>
                </a:cubicBezTo>
                <a:cubicBezTo>
                  <a:pt x="37492" y="34826"/>
                  <a:pt x="36676" y="34003"/>
                  <a:pt x="36325" y="32951"/>
                </a:cubicBezTo>
                <a:cubicBezTo>
                  <a:pt x="35877" y="31604"/>
                  <a:pt x="36273" y="30139"/>
                  <a:pt x="36629" y="28763"/>
                </a:cubicBezTo>
                <a:cubicBezTo>
                  <a:pt x="38022" y="23394"/>
                  <a:pt x="38803" y="17853"/>
                  <a:pt x="38745" y="12306"/>
                </a:cubicBezTo>
                <a:cubicBezTo>
                  <a:pt x="38715" y="9548"/>
                  <a:pt x="38400" y="6588"/>
                  <a:pt x="36615" y="4486"/>
                </a:cubicBezTo>
                <a:cubicBezTo>
                  <a:pt x="35075" y="2673"/>
                  <a:pt x="32713" y="1816"/>
                  <a:pt x="30443" y="1110"/>
                </a:cubicBezTo>
                <a:cubicBezTo>
                  <a:pt x="28596" y="533"/>
                  <a:pt x="26703" y="0"/>
                  <a:pt x="24766"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5"/>
          <p:cNvSpPr/>
          <p:nvPr/>
        </p:nvSpPr>
        <p:spPr>
          <a:xfrm>
            <a:off x="497421" y="153359"/>
            <a:ext cx="2611417" cy="3898821"/>
          </a:xfrm>
          <a:custGeom>
            <a:avLst/>
            <a:gdLst/>
            <a:ahLst/>
            <a:cxnLst/>
            <a:rect l="l" t="t" r="r" b="b"/>
            <a:pathLst>
              <a:path w="38735" h="57831" extrusionOk="0">
                <a:moveTo>
                  <a:pt x="24090" y="1"/>
                </a:moveTo>
                <a:cubicBezTo>
                  <a:pt x="21731" y="18"/>
                  <a:pt x="19403" y="891"/>
                  <a:pt x="17232" y="1837"/>
                </a:cubicBezTo>
                <a:cubicBezTo>
                  <a:pt x="15631" y="2533"/>
                  <a:pt x="14030" y="3298"/>
                  <a:pt x="12480" y="4107"/>
                </a:cubicBezTo>
                <a:cubicBezTo>
                  <a:pt x="10279" y="5254"/>
                  <a:pt x="8548" y="6330"/>
                  <a:pt x="7237" y="7852"/>
                </a:cubicBezTo>
                <a:cubicBezTo>
                  <a:pt x="5909" y="9388"/>
                  <a:pt x="5086" y="11395"/>
                  <a:pt x="4854" y="13655"/>
                </a:cubicBezTo>
                <a:cubicBezTo>
                  <a:pt x="4636" y="15775"/>
                  <a:pt x="4963" y="18062"/>
                  <a:pt x="5773" y="20093"/>
                </a:cubicBezTo>
                <a:cubicBezTo>
                  <a:pt x="5817" y="20206"/>
                  <a:pt x="5864" y="20319"/>
                  <a:pt x="5909" y="20434"/>
                </a:cubicBezTo>
                <a:cubicBezTo>
                  <a:pt x="6271" y="21319"/>
                  <a:pt x="6680" y="22323"/>
                  <a:pt x="6523" y="23394"/>
                </a:cubicBezTo>
                <a:cubicBezTo>
                  <a:pt x="6274" y="25070"/>
                  <a:pt x="4909" y="25981"/>
                  <a:pt x="3588" y="26865"/>
                </a:cubicBezTo>
                <a:cubicBezTo>
                  <a:pt x="2997" y="27262"/>
                  <a:pt x="2437" y="27634"/>
                  <a:pt x="1980" y="28067"/>
                </a:cubicBezTo>
                <a:cubicBezTo>
                  <a:pt x="502" y="29481"/>
                  <a:pt x="0" y="31986"/>
                  <a:pt x="737" y="34308"/>
                </a:cubicBezTo>
                <a:cubicBezTo>
                  <a:pt x="1338" y="36205"/>
                  <a:pt x="2680" y="38048"/>
                  <a:pt x="4837" y="39947"/>
                </a:cubicBezTo>
                <a:lnTo>
                  <a:pt x="4939" y="40035"/>
                </a:lnTo>
                <a:cubicBezTo>
                  <a:pt x="5376" y="40418"/>
                  <a:pt x="5827" y="40813"/>
                  <a:pt x="6159" y="41357"/>
                </a:cubicBezTo>
                <a:cubicBezTo>
                  <a:pt x="6739" y="42309"/>
                  <a:pt x="6756" y="43378"/>
                  <a:pt x="6773" y="44412"/>
                </a:cubicBezTo>
                <a:cubicBezTo>
                  <a:pt x="6776" y="44685"/>
                  <a:pt x="6783" y="44944"/>
                  <a:pt x="6797" y="45201"/>
                </a:cubicBezTo>
                <a:cubicBezTo>
                  <a:pt x="6947" y="47853"/>
                  <a:pt x="8343" y="50133"/>
                  <a:pt x="9486" y="51580"/>
                </a:cubicBezTo>
                <a:cubicBezTo>
                  <a:pt x="10985" y="53475"/>
                  <a:pt x="13501" y="56261"/>
                  <a:pt x="15327" y="57831"/>
                </a:cubicBezTo>
                <a:lnTo>
                  <a:pt x="29204" y="57588"/>
                </a:lnTo>
                <a:cubicBezTo>
                  <a:pt x="30197" y="57046"/>
                  <a:pt x="30620" y="56042"/>
                  <a:pt x="31108" y="54884"/>
                </a:cubicBezTo>
                <a:cubicBezTo>
                  <a:pt x="31515" y="53922"/>
                  <a:pt x="31934" y="52932"/>
                  <a:pt x="32727" y="52089"/>
                </a:cubicBezTo>
                <a:cubicBezTo>
                  <a:pt x="33379" y="51396"/>
                  <a:pt x="34140" y="50833"/>
                  <a:pt x="34880" y="50290"/>
                </a:cubicBezTo>
                <a:cubicBezTo>
                  <a:pt x="35922" y="49522"/>
                  <a:pt x="36905" y="48795"/>
                  <a:pt x="37516" y="47777"/>
                </a:cubicBezTo>
                <a:cubicBezTo>
                  <a:pt x="38270" y="46515"/>
                  <a:pt x="38724" y="44668"/>
                  <a:pt x="38728" y="42831"/>
                </a:cubicBezTo>
                <a:cubicBezTo>
                  <a:pt x="38734" y="39776"/>
                  <a:pt x="38154" y="37369"/>
                  <a:pt x="36952" y="35475"/>
                </a:cubicBezTo>
                <a:cubicBezTo>
                  <a:pt x="36771" y="35188"/>
                  <a:pt x="36566" y="34911"/>
                  <a:pt x="36352" y="34618"/>
                </a:cubicBezTo>
                <a:cubicBezTo>
                  <a:pt x="35881" y="33987"/>
                  <a:pt x="35396" y="33328"/>
                  <a:pt x="35126" y="32526"/>
                </a:cubicBezTo>
                <a:cubicBezTo>
                  <a:pt x="34631" y="31027"/>
                  <a:pt x="35038" y="29454"/>
                  <a:pt x="35399" y="28064"/>
                </a:cubicBezTo>
                <a:lnTo>
                  <a:pt x="35419" y="27985"/>
                </a:lnTo>
                <a:cubicBezTo>
                  <a:pt x="36864" y="22411"/>
                  <a:pt x="37570" y="16929"/>
                  <a:pt x="37512" y="11688"/>
                </a:cubicBezTo>
                <a:cubicBezTo>
                  <a:pt x="37485" y="9142"/>
                  <a:pt x="37229" y="6268"/>
                  <a:pt x="35533" y="4268"/>
                </a:cubicBezTo>
                <a:cubicBezTo>
                  <a:pt x="34091" y="2571"/>
                  <a:pt x="31838" y="1762"/>
                  <a:pt x="29651" y="1083"/>
                </a:cubicBezTo>
                <a:cubicBezTo>
                  <a:pt x="27896" y="537"/>
                  <a:pt x="26029" y="1"/>
                  <a:pt x="24155" y="1"/>
                </a:cubicBezTo>
                <a:close/>
              </a:path>
            </a:pathLst>
          </a:cu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 name="Google Shape;188;p23">
            <a:extLst>
              <a:ext uri="{FF2B5EF4-FFF2-40B4-BE49-F238E27FC236}">
                <a16:creationId xmlns:a16="http://schemas.microsoft.com/office/drawing/2014/main" id="{5AC42B83-BA14-AB2D-3733-7D167E435B6C}"/>
              </a:ext>
            </a:extLst>
          </p:cNvPr>
          <p:cNvGrpSpPr/>
          <p:nvPr/>
        </p:nvGrpSpPr>
        <p:grpSpPr>
          <a:xfrm>
            <a:off x="916562" y="1184080"/>
            <a:ext cx="2158900" cy="2868100"/>
            <a:chOff x="5921198" y="1938129"/>
            <a:chExt cx="2158900" cy="2868100"/>
          </a:xfrm>
        </p:grpSpPr>
        <p:sp>
          <p:nvSpPr>
            <p:cNvPr id="1172" name="Google Shape;189;p23">
              <a:extLst>
                <a:ext uri="{FF2B5EF4-FFF2-40B4-BE49-F238E27FC236}">
                  <a16:creationId xmlns:a16="http://schemas.microsoft.com/office/drawing/2014/main" id="{C73C790F-662B-B7A0-6B2E-B951F6B94A81}"/>
                </a:ext>
              </a:extLst>
            </p:cNvPr>
            <p:cNvSpPr/>
            <p:nvPr/>
          </p:nvSpPr>
          <p:spPr>
            <a:xfrm flipH="1">
              <a:off x="7047405" y="2721884"/>
              <a:ext cx="605304" cy="614032"/>
            </a:xfrm>
            <a:custGeom>
              <a:avLst/>
              <a:gdLst/>
              <a:ahLst/>
              <a:cxnLst/>
              <a:rect l="l" t="t" r="r" b="b"/>
              <a:pathLst>
                <a:path w="10611" h="10764" extrusionOk="0">
                  <a:moveTo>
                    <a:pt x="9692" y="0"/>
                  </a:moveTo>
                  <a:cubicBezTo>
                    <a:pt x="7656" y="0"/>
                    <a:pt x="0" y="3688"/>
                    <a:pt x="1653" y="7106"/>
                  </a:cubicBezTo>
                  <a:cubicBezTo>
                    <a:pt x="3117" y="10123"/>
                    <a:pt x="5374" y="10763"/>
                    <a:pt x="6296" y="10763"/>
                  </a:cubicBezTo>
                  <a:cubicBezTo>
                    <a:pt x="6451" y="10763"/>
                    <a:pt x="6568" y="10745"/>
                    <a:pt x="6637" y="10717"/>
                  </a:cubicBezTo>
                  <a:cubicBezTo>
                    <a:pt x="7112" y="10519"/>
                    <a:pt x="7924" y="9888"/>
                    <a:pt x="7784" y="9365"/>
                  </a:cubicBezTo>
                  <a:cubicBezTo>
                    <a:pt x="7644" y="8840"/>
                    <a:pt x="5937" y="6491"/>
                    <a:pt x="7518" y="4979"/>
                  </a:cubicBezTo>
                  <a:cubicBezTo>
                    <a:pt x="9099" y="3466"/>
                    <a:pt x="10037" y="3384"/>
                    <a:pt x="10324" y="2097"/>
                  </a:cubicBezTo>
                  <a:cubicBezTo>
                    <a:pt x="10611" y="811"/>
                    <a:pt x="10337" y="80"/>
                    <a:pt x="9874" y="12"/>
                  </a:cubicBezTo>
                  <a:cubicBezTo>
                    <a:pt x="9820" y="4"/>
                    <a:pt x="9759" y="0"/>
                    <a:pt x="9692"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90;p23">
              <a:extLst>
                <a:ext uri="{FF2B5EF4-FFF2-40B4-BE49-F238E27FC236}">
                  <a16:creationId xmlns:a16="http://schemas.microsoft.com/office/drawing/2014/main" id="{5E6B7A7C-638E-1F62-5563-DDC95C5D4C9E}"/>
                </a:ext>
              </a:extLst>
            </p:cNvPr>
            <p:cNvSpPr/>
            <p:nvPr/>
          </p:nvSpPr>
          <p:spPr>
            <a:xfrm flipH="1">
              <a:off x="7458478" y="4134913"/>
              <a:ext cx="621619" cy="603935"/>
            </a:xfrm>
            <a:custGeom>
              <a:avLst/>
              <a:gdLst/>
              <a:ahLst/>
              <a:cxnLst/>
              <a:rect l="l" t="t" r="r" b="b"/>
              <a:pathLst>
                <a:path w="10897" h="10587" extrusionOk="0">
                  <a:moveTo>
                    <a:pt x="4120" y="1"/>
                  </a:moveTo>
                  <a:lnTo>
                    <a:pt x="686" y="4538"/>
                  </a:lnTo>
                  <a:cubicBezTo>
                    <a:pt x="273" y="5135"/>
                    <a:pt x="0" y="7866"/>
                    <a:pt x="2239" y="9439"/>
                  </a:cubicBezTo>
                  <a:cubicBezTo>
                    <a:pt x="3470" y="10304"/>
                    <a:pt x="4559" y="10587"/>
                    <a:pt x="5432" y="10587"/>
                  </a:cubicBezTo>
                  <a:cubicBezTo>
                    <a:pt x="6595" y="10587"/>
                    <a:pt x="7375" y="10086"/>
                    <a:pt x="7599" y="9788"/>
                  </a:cubicBezTo>
                  <a:lnTo>
                    <a:pt x="10897" y="5436"/>
                  </a:lnTo>
                  <a:lnTo>
                    <a:pt x="4120" y="1"/>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91;p23">
              <a:extLst>
                <a:ext uri="{FF2B5EF4-FFF2-40B4-BE49-F238E27FC236}">
                  <a16:creationId xmlns:a16="http://schemas.microsoft.com/office/drawing/2014/main" id="{BECD07D7-475C-142A-CE1D-623CB5013DE8}"/>
                </a:ext>
              </a:extLst>
            </p:cNvPr>
            <p:cNvSpPr/>
            <p:nvPr/>
          </p:nvSpPr>
          <p:spPr>
            <a:xfrm flipH="1">
              <a:off x="6228560" y="2838999"/>
              <a:ext cx="34512" cy="43468"/>
            </a:xfrm>
            <a:custGeom>
              <a:avLst/>
              <a:gdLst/>
              <a:ahLst/>
              <a:cxnLst/>
              <a:rect l="l" t="t" r="r" b="b"/>
              <a:pathLst>
                <a:path w="605" h="762" extrusionOk="0">
                  <a:moveTo>
                    <a:pt x="417" y="0"/>
                  </a:moveTo>
                  <a:lnTo>
                    <a:pt x="1" y="547"/>
                  </a:lnTo>
                  <a:lnTo>
                    <a:pt x="232" y="638"/>
                  </a:lnTo>
                  <a:cubicBezTo>
                    <a:pt x="246" y="646"/>
                    <a:pt x="256" y="663"/>
                    <a:pt x="250" y="679"/>
                  </a:cubicBezTo>
                  <a:lnTo>
                    <a:pt x="229" y="731"/>
                  </a:lnTo>
                  <a:lnTo>
                    <a:pt x="301" y="758"/>
                  </a:lnTo>
                  <a:cubicBezTo>
                    <a:pt x="305" y="761"/>
                    <a:pt x="311" y="761"/>
                    <a:pt x="314" y="761"/>
                  </a:cubicBezTo>
                  <a:cubicBezTo>
                    <a:pt x="325" y="761"/>
                    <a:pt x="338" y="755"/>
                    <a:pt x="346" y="741"/>
                  </a:cubicBezTo>
                  <a:lnTo>
                    <a:pt x="598" y="106"/>
                  </a:lnTo>
                  <a:cubicBezTo>
                    <a:pt x="604" y="89"/>
                    <a:pt x="595" y="72"/>
                    <a:pt x="581" y="65"/>
                  </a:cubicBezTo>
                  <a:lnTo>
                    <a:pt x="417" y="0"/>
                  </a:lnTo>
                  <a:close/>
                </a:path>
              </a:pathLst>
            </a:custGeom>
            <a:solidFill>
              <a:srgbClr val="F4D1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92;p23">
              <a:extLst>
                <a:ext uri="{FF2B5EF4-FFF2-40B4-BE49-F238E27FC236}">
                  <a16:creationId xmlns:a16="http://schemas.microsoft.com/office/drawing/2014/main" id="{3C3A17D8-926B-D5A6-322F-4F0170832F1B}"/>
                </a:ext>
              </a:extLst>
            </p:cNvPr>
            <p:cNvSpPr/>
            <p:nvPr/>
          </p:nvSpPr>
          <p:spPr>
            <a:xfrm flipH="1">
              <a:off x="6249952" y="2874197"/>
              <a:ext cx="35938" cy="40958"/>
            </a:xfrm>
            <a:custGeom>
              <a:avLst/>
              <a:gdLst/>
              <a:ahLst/>
              <a:cxnLst/>
              <a:rect l="l" t="t" r="r" b="b"/>
              <a:pathLst>
                <a:path w="630" h="718" extrusionOk="0">
                  <a:moveTo>
                    <a:pt x="346" y="1"/>
                  </a:moveTo>
                  <a:lnTo>
                    <a:pt x="1" y="456"/>
                  </a:lnTo>
                  <a:lnTo>
                    <a:pt x="141" y="510"/>
                  </a:lnTo>
                  <a:cubicBezTo>
                    <a:pt x="158" y="517"/>
                    <a:pt x="169" y="537"/>
                    <a:pt x="161" y="554"/>
                  </a:cubicBezTo>
                  <a:lnTo>
                    <a:pt x="131" y="629"/>
                  </a:lnTo>
                  <a:lnTo>
                    <a:pt x="353" y="718"/>
                  </a:lnTo>
                  <a:lnTo>
                    <a:pt x="366" y="718"/>
                  </a:lnTo>
                  <a:cubicBezTo>
                    <a:pt x="380" y="718"/>
                    <a:pt x="390" y="711"/>
                    <a:pt x="397" y="697"/>
                  </a:cubicBezTo>
                  <a:lnTo>
                    <a:pt x="629" y="114"/>
                  </a:lnTo>
                  <a:lnTo>
                    <a:pt x="346" y="1"/>
                  </a:lnTo>
                  <a:close/>
                </a:path>
              </a:pathLst>
            </a:custGeom>
            <a:solidFill>
              <a:srgbClr val="F4D1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93;p23">
              <a:extLst>
                <a:ext uri="{FF2B5EF4-FFF2-40B4-BE49-F238E27FC236}">
                  <a16:creationId xmlns:a16="http://schemas.microsoft.com/office/drawing/2014/main" id="{BC4843D4-3AFA-90A6-E31A-BBD7052FCD44}"/>
                </a:ext>
              </a:extLst>
            </p:cNvPr>
            <p:cNvSpPr/>
            <p:nvPr/>
          </p:nvSpPr>
          <p:spPr>
            <a:xfrm flipH="1">
              <a:off x="6248412" y="2870146"/>
              <a:ext cx="17798" cy="10553"/>
            </a:xfrm>
            <a:custGeom>
              <a:avLst/>
              <a:gdLst/>
              <a:ahLst/>
              <a:cxnLst/>
              <a:rect l="l" t="t" r="r" b="b"/>
              <a:pathLst>
                <a:path w="312" h="185" extrusionOk="0">
                  <a:moveTo>
                    <a:pt x="56" y="1"/>
                  </a:moveTo>
                  <a:lnTo>
                    <a:pt x="1" y="72"/>
                  </a:lnTo>
                  <a:lnTo>
                    <a:pt x="284" y="185"/>
                  </a:lnTo>
                  <a:lnTo>
                    <a:pt x="305" y="133"/>
                  </a:lnTo>
                  <a:cubicBezTo>
                    <a:pt x="311" y="117"/>
                    <a:pt x="301" y="100"/>
                    <a:pt x="287" y="92"/>
                  </a:cubicBezTo>
                  <a:lnTo>
                    <a:pt x="56" y="1"/>
                  </a:lnTo>
                  <a:close/>
                </a:path>
              </a:pathLst>
            </a:custGeom>
            <a:solidFill>
              <a:srgbClr val="F4B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94;p23">
              <a:extLst>
                <a:ext uri="{FF2B5EF4-FFF2-40B4-BE49-F238E27FC236}">
                  <a16:creationId xmlns:a16="http://schemas.microsoft.com/office/drawing/2014/main" id="{70BA63E3-7BCE-20D5-3EBD-0CD774303214}"/>
                </a:ext>
              </a:extLst>
            </p:cNvPr>
            <p:cNvSpPr/>
            <p:nvPr/>
          </p:nvSpPr>
          <p:spPr>
            <a:xfrm flipH="1">
              <a:off x="6278361" y="2905401"/>
              <a:ext cx="34170" cy="37821"/>
            </a:xfrm>
            <a:custGeom>
              <a:avLst/>
              <a:gdLst/>
              <a:ahLst/>
              <a:cxnLst/>
              <a:rect l="l" t="t" r="r" b="b"/>
              <a:pathLst>
                <a:path w="599" h="663" extrusionOk="0">
                  <a:moveTo>
                    <a:pt x="400" y="0"/>
                  </a:moveTo>
                  <a:lnTo>
                    <a:pt x="1" y="526"/>
                  </a:lnTo>
                  <a:lnTo>
                    <a:pt x="332" y="659"/>
                  </a:lnTo>
                  <a:cubicBezTo>
                    <a:pt x="335" y="659"/>
                    <a:pt x="338" y="662"/>
                    <a:pt x="345" y="662"/>
                  </a:cubicBezTo>
                  <a:cubicBezTo>
                    <a:pt x="356" y="662"/>
                    <a:pt x="369" y="652"/>
                    <a:pt x="373" y="642"/>
                  </a:cubicBezTo>
                  <a:lnTo>
                    <a:pt x="598" y="82"/>
                  </a:lnTo>
                  <a:lnTo>
                    <a:pt x="400" y="0"/>
                  </a:lnTo>
                  <a:close/>
                </a:path>
              </a:pathLst>
            </a:custGeom>
            <a:solidFill>
              <a:srgbClr val="F4D1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95;p23">
              <a:extLst>
                <a:ext uri="{FF2B5EF4-FFF2-40B4-BE49-F238E27FC236}">
                  <a16:creationId xmlns:a16="http://schemas.microsoft.com/office/drawing/2014/main" id="{03D47F2E-9852-C08C-F20F-CA29B56EE0E9}"/>
                </a:ext>
              </a:extLst>
            </p:cNvPr>
            <p:cNvSpPr/>
            <p:nvPr/>
          </p:nvSpPr>
          <p:spPr>
            <a:xfrm flipH="1">
              <a:off x="6276250" y="2900153"/>
              <a:ext cx="13520" cy="9983"/>
            </a:xfrm>
            <a:custGeom>
              <a:avLst/>
              <a:gdLst/>
              <a:ahLst/>
              <a:cxnLst/>
              <a:rect l="l" t="t" r="r" b="b"/>
              <a:pathLst>
                <a:path w="237" h="175" extrusionOk="0">
                  <a:moveTo>
                    <a:pt x="69" y="1"/>
                  </a:moveTo>
                  <a:lnTo>
                    <a:pt x="1" y="92"/>
                  </a:lnTo>
                  <a:lnTo>
                    <a:pt x="199" y="174"/>
                  </a:lnTo>
                  <a:lnTo>
                    <a:pt x="229" y="99"/>
                  </a:lnTo>
                  <a:cubicBezTo>
                    <a:pt x="237" y="82"/>
                    <a:pt x="226" y="62"/>
                    <a:pt x="209" y="55"/>
                  </a:cubicBezTo>
                  <a:lnTo>
                    <a:pt x="69" y="1"/>
                  </a:lnTo>
                  <a:close/>
                </a:path>
              </a:pathLst>
            </a:custGeom>
            <a:solidFill>
              <a:srgbClr val="F4B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96;p23">
              <a:extLst>
                <a:ext uri="{FF2B5EF4-FFF2-40B4-BE49-F238E27FC236}">
                  <a16:creationId xmlns:a16="http://schemas.microsoft.com/office/drawing/2014/main" id="{41EDAAFF-EC11-BA91-22BE-B00CFD09A73C}"/>
                </a:ext>
              </a:extLst>
            </p:cNvPr>
            <p:cNvSpPr/>
            <p:nvPr/>
          </p:nvSpPr>
          <p:spPr>
            <a:xfrm flipH="1">
              <a:off x="6109190" y="2262949"/>
              <a:ext cx="1787676" cy="2241811"/>
            </a:xfrm>
            <a:custGeom>
              <a:avLst/>
              <a:gdLst/>
              <a:ahLst/>
              <a:cxnLst/>
              <a:rect l="l" t="t" r="r" b="b"/>
              <a:pathLst>
                <a:path w="31338" h="39299" extrusionOk="0">
                  <a:moveTo>
                    <a:pt x="26787" y="1"/>
                  </a:moveTo>
                  <a:lnTo>
                    <a:pt x="110" y="34444"/>
                  </a:lnTo>
                  <a:cubicBezTo>
                    <a:pt x="1" y="35547"/>
                    <a:pt x="308" y="37291"/>
                    <a:pt x="1926" y="38432"/>
                  </a:cubicBezTo>
                  <a:cubicBezTo>
                    <a:pt x="2509" y="38841"/>
                    <a:pt x="3062" y="39121"/>
                    <a:pt x="3574" y="39298"/>
                  </a:cubicBezTo>
                  <a:lnTo>
                    <a:pt x="31338" y="3455"/>
                  </a:lnTo>
                  <a:lnTo>
                    <a:pt x="26787" y="1"/>
                  </a:lnTo>
                  <a:close/>
                </a:path>
              </a:pathLst>
            </a:custGeom>
            <a:solidFill>
              <a:srgbClr val="FFBD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97;p23">
              <a:extLst>
                <a:ext uri="{FF2B5EF4-FFF2-40B4-BE49-F238E27FC236}">
                  <a16:creationId xmlns:a16="http://schemas.microsoft.com/office/drawing/2014/main" id="{730313BD-1AD8-1155-2EA3-1CD19393AFBA}"/>
                </a:ext>
              </a:extLst>
            </p:cNvPr>
            <p:cNvSpPr/>
            <p:nvPr/>
          </p:nvSpPr>
          <p:spPr>
            <a:xfrm flipH="1">
              <a:off x="6011092" y="2458252"/>
              <a:ext cx="1683683" cy="2060522"/>
            </a:xfrm>
            <a:custGeom>
              <a:avLst/>
              <a:gdLst/>
              <a:ahLst/>
              <a:cxnLst/>
              <a:rect l="l" t="t" r="r" b="b"/>
              <a:pathLst>
                <a:path w="29515" h="36121" extrusionOk="0">
                  <a:moveTo>
                    <a:pt x="27764" y="0"/>
                  </a:moveTo>
                  <a:lnTo>
                    <a:pt x="0" y="35843"/>
                  </a:lnTo>
                  <a:cubicBezTo>
                    <a:pt x="567" y="36042"/>
                    <a:pt x="1085" y="36120"/>
                    <a:pt x="1543" y="36120"/>
                  </a:cubicBezTo>
                  <a:cubicBezTo>
                    <a:pt x="2705" y="36120"/>
                    <a:pt x="3486" y="35621"/>
                    <a:pt x="3711" y="35325"/>
                  </a:cubicBezTo>
                  <a:lnTo>
                    <a:pt x="3714" y="35321"/>
                  </a:lnTo>
                  <a:lnTo>
                    <a:pt x="29514" y="1332"/>
                  </a:lnTo>
                  <a:lnTo>
                    <a:pt x="27764" y="0"/>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98;p23">
              <a:extLst>
                <a:ext uri="{FF2B5EF4-FFF2-40B4-BE49-F238E27FC236}">
                  <a16:creationId xmlns:a16="http://schemas.microsoft.com/office/drawing/2014/main" id="{CED79EDE-6C71-6FE6-B895-5390745D66D4}"/>
                </a:ext>
              </a:extLst>
            </p:cNvPr>
            <p:cNvSpPr/>
            <p:nvPr/>
          </p:nvSpPr>
          <p:spPr>
            <a:xfrm flipH="1">
              <a:off x="6367011" y="2238271"/>
              <a:ext cx="1521847" cy="1991384"/>
            </a:xfrm>
            <a:custGeom>
              <a:avLst/>
              <a:gdLst/>
              <a:ahLst/>
              <a:cxnLst/>
              <a:rect l="l" t="t" r="r" b="b"/>
              <a:pathLst>
                <a:path w="26678" h="34909" extrusionOk="0">
                  <a:moveTo>
                    <a:pt x="26063" y="1"/>
                  </a:moveTo>
                  <a:lnTo>
                    <a:pt x="260" y="33990"/>
                  </a:lnTo>
                  <a:lnTo>
                    <a:pt x="260" y="33993"/>
                  </a:lnTo>
                  <a:cubicBezTo>
                    <a:pt x="147" y="34157"/>
                    <a:pt x="42" y="34485"/>
                    <a:pt x="1" y="34908"/>
                  </a:cubicBezTo>
                  <a:lnTo>
                    <a:pt x="26678" y="465"/>
                  </a:lnTo>
                  <a:lnTo>
                    <a:pt x="26063" y="1"/>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99;p23">
              <a:extLst>
                <a:ext uri="{FF2B5EF4-FFF2-40B4-BE49-F238E27FC236}">
                  <a16:creationId xmlns:a16="http://schemas.microsoft.com/office/drawing/2014/main" id="{2D4EC4E3-72C3-0D53-9257-213B1A258C28}"/>
                </a:ext>
              </a:extLst>
            </p:cNvPr>
            <p:cNvSpPr/>
            <p:nvPr/>
          </p:nvSpPr>
          <p:spPr>
            <a:xfrm flipH="1">
              <a:off x="6222913" y="2821030"/>
              <a:ext cx="80490" cy="55619"/>
            </a:xfrm>
            <a:custGeom>
              <a:avLst/>
              <a:gdLst/>
              <a:ahLst/>
              <a:cxnLst/>
              <a:rect l="l" t="t" r="r" b="b"/>
              <a:pathLst>
                <a:path w="1411" h="975" extrusionOk="0">
                  <a:moveTo>
                    <a:pt x="422" y="1"/>
                  </a:moveTo>
                  <a:cubicBezTo>
                    <a:pt x="273" y="1"/>
                    <a:pt x="133" y="91"/>
                    <a:pt x="76" y="236"/>
                  </a:cubicBezTo>
                  <a:cubicBezTo>
                    <a:pt x="1" y="428"/>
                    <a:pt x="93" y="646"/>
                    <a:pt x="284" y="721"/>
                  </a:cubicBezTo>
                  <a:lnTo>
                    <a:pt x="851" y="947"/>
                  </a:lnTo>
                  <a:cubicBezTo>
                    <a:pt x="896" y="965"/>
                    <a:pt x="944" y="974"/>
                    <a:pt x="990" y="974"/>
                  </a:cubicBezTo>
                  <a:cubicBezTo>
                    <a:pt x="1138" y="974"/>
                    <a:pt x="1279" y="884"/>
                    <a:pt x="1336" y="739"/>
                  </a:cubicBezTo>
                  <a:cubicBezTo>
                    <a:pt x="1411" y="548"/>
                    <a:pt x="1319" y="329"/>
                    <a:pt x="1127" y="254"/>
                  </a:cubicBezTo>
                  <a:lnTo>
                    <a:pt x="561" y="28"/>
                  </a:lnTo>
                  <a:cubicBezTo>
                    <a:pt x="515" y="10"/>
                    <a:pt x="468" y="1"/>
                    <a:pt x="422" y="1"/>
                  </a:cubicBez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200;p23">
              <a:extLst>
                <a:ext uri="{FF2B5EF4-FFF2-40B4-BE49-F238E27FC236}">
                  <a16:creationId xmlns:a16="http://schemas.microsoft.com/office/drawing/2014/main" id="{A8AE522F-BB90-58F8-B68B-1E5049E3125F}"/>
                </a:ext>
              </a:extLst>
            </p:cNvPr>
            <p:cNvSpPr/>
            <p:nvPr/>
          </p:nvSpPr>
          <p:spPr>
            <a:xfrm flipH="1">
              <a:off x="6242594" y="2854915"/>
              <a:ext cx="77695" cy="54535"/>
            </a:xfrm>
            <a:custGeom>
              <a:avLst/>
              <a:gdLst/>
              <a:ahLst/>
              <a:cxnLst/>
              <a:rect l="l" t="t" r="r" b="b"/>
              <a:pathLst>
                <a:path w="1362" h="956" extrusionOk="0">
                  <a:moveTo>
                    <a:pt x="421" y="1"/>
                  </a:moveTo>
                  <a:cubicBezTo>
                    <a:pt x="273" y="1"/>
                    <a:pt x="132" y="91"/>
                    <a:pt x="75" y="236"/>
                  </a:cubicBezTo>
                  <a:cubicBezTo>
                    <a:pt x="0" y="428"/>
                    <a:pt x="92" y="646"/>
                    <a:pt x="283" y="721"/>
                  </a:cubicBezTo>
                  <a:lnTo>
                    <a:pt x="799" y="930"/>
                  </a:lnTo>
                  <a:cubicBezTo>
                    <a:pt x="843" y="947"/>
                    <a:pt x="889" y="955"/>
                    <a:pt x="934" y="955"/>
                  </a:cubicBezTo>
                  <a:cubicBezTo>
                    <a:pt x="1083" y="955"/>
                    <a:pt x="1226" y="865"/>
                    <a:pt x="1284" y="718"/>
                  </a:cubicBezTo>
                  <a:cubicBezTo>
                    <a:pt x="1362" y="527"/>
                    <a:pt x="1267" y="309"/>
                    <a:pt x="1075" y="233"/>
                  </a:cubicBezTo>
                  <a:lnTo>
                    <a:pt x="560" y="28"/>
                  </a:lnTo>
                  <a:cubicBezTo>
                    <a:pt x="514" y="10"/>
                    <a:pt x="467" y="1"/>
                    <a:pt x="421" y="1"/>
                  </a:cubicBez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201;p23">
              <a:extLst>
                <a:ext uri="{FF2B5EF4-FFF2-40B4-BE49-F238E27FC236}">
                  <a16:creationId xmlns:a16="http://schemas.microsoft.com/office/drawing/2014/main" id="{24B8077D-C1FC-5FD1-3A58-444A0274D302}"/>
                </a:ext>
              </a:extLst>
            </p:cNvPr>
            <p:cNvSpPr/>
            <p:nvPr/>
          </p:nvSpPr>
          <p:spPr>
            <a:xfrm flipH="1">
              <a:off x="6270603" y="2888173"/>
              <a:ext cx="64347" cy="49116"/>
            </a:xfrm>
            <a:custGeom>
              <a:avLst/>
              <a:gdLst/>
              <a:ahLst/>
              <a:cxnLst/>
              <a:rect l="l" t="t" r="r" b="b"/>
              <a:pathLst>
                <a:path w="1128" h="861" extrusionOk="0">
                  <a:moveTo>
                    <a:pt x="429" y="0"/>
                  </a:moveTo>
                  <a:cubicBezTo>
                    <a:pt x="278" y="0"/>
                    <a:pt x="134" y="91"/>
                    <a:pt x="76" y="238"/>
                  </a:cubicBezTo>
                  <a:cubicBezTo>
                    <a:pt x="1" y="428"/>
                    <a:pt x="93" y="647"/>
                    <a:pt x="284" y="723"/>
                  </a:cubicBezTo>
                  <a:lnTo>
                    <a:pt x="564" y="835"/>
                  </a:lnTo>
                  <a:cubicBezTo>
                    <a:pt x="609" y="853"/>
                    <a:pt x="656" y="861"/>
                    <a:pt x="702" y="861"/>
                  </a:cubicBezTo>
                  <a:cubicBezTo>
                    <a:pt x="852" y="861"/>
                    <a:pt x="995" y="773"/>
                    <a:pt x="1053" y="627"/>
                  </a:cubicBezTo>
                  <a:cubicBezTo>
                    <a:pt x="1127" y="436"/>
                    <a:pt x="1035" y="217"/>
                    <a:pt x="844" y="138"/>
                  </a:cubicBezTo>
                  <a:lnTo>
                    <a:pt x="564" y="26"/>
                  </a:lnTo>
                  <a:cubicBezTo>
                    <a:pt x="520" y="9"/>
                    <a:pt x="474" y="0"/>
                    <a:pt x="429" y="0"/>
                  </a:cubicBez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202;p23">
              <a:extLst>
                <a:ext uri="{FF2B5EF4-FFF2-40B4-BE49-F238E27FC236}">
                  <a16:creationId xmlns:a16="http://schemas.microsoft.com/office/drawing/2014/main" id="{5A2D1B9A-DD61-9DD0-7FC5-F7095FBCD598}"/>
                </a:ext>
              </a:extLst>
            </p:cNvPr>
            <p:cNvSpPr/>
            <p:nvPr/>
          </p:nvSpPr>
          <p:spPr>
            <a:xfrm flipH="1">
              <a:off x="5943378" y="2073638"/>
              <a:ext cx="496468" cy="505990"/>
            </a:xfrm>
            <a:custGeom>
              <a:avLst/>
              <a:gdLst/>
              <a:ahLst/>
              <a:cxnLst/>
              <a:rect l="l" t="t" r="r" b="b"/>
              <a:pathLst>
                <a:path w="8843" h="9013" extrusionOk="0">
                  <a:moveTo>
                    <a:pt x="5718" y="0"/>
                  </a:moveTo>
                  <a:cubicBezTo>
                    <a:pt x="3497" y="1127"/>
                    <a:pt x="926" y="2619"/>
                    <a:pt x="683" y="2967"/>
                  </a:cubicBezTo>
                  <a:cubicBezTo>
                    <a:pt x="274" y="3561"/>
                    <a:pt x="1" y="6295"/>
                    <a:pt x="2240" y="7869"/>
                  </a:cubicBezTo>
                  <a:cubicBezTo>
                    <a:pt x="3468" y="8731"/>
                    <a:pt x="4556" y="9013"/>
                    <a:pt x="5429" y="9013"/>
                  </a:cubicBezTo>
                  <a:cubicBezTo>
                    <a:pt x="6592" y="9013"/>
                    <a:pt x="7373" y="8513"/>
                    <a:pt x="7599" y="8217"/>
                  </a:cubicBezTo>
                  <a:cubicBezTo>
                    <a:pt x="7828" y="7913"/>
                    <a:pt x="8470" y="4909"/>
                    <a:pt x="8842" y="2359"/>
                  </a:cubicBezTo>
                  <a:cubicBezTo>
                    <a:pt x="6326" y="2222"/>
                    <a:pt x="5818" y="720"/>
                    <a:pt x="5718" y="0"/>
                  </a:cubicBezTo>
                  <a:close/>
                </a:path>
              </a:pathLst>
            </a:custGeom>
            <a:solidFill>
              <a:srgbClr val="FDDF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203;p23">
              <a:extLst>
                <a:ext uri="{FF2B5EF4-FFF2-40B4-BE49-F238E27FC236}">
                  <a16:creationId xmlns:a16="http://schemas.microsoft.com/office/drawing/2014/main" id="{1D6BB530-E46F-D738-3FF0-A6C56D70AF4E}"/>
                </a:ext>
              </a:extLst>
            </p:cNvPr>
            <p:cNvSpPr/>
            <p:nvPr/>
          </p:nvSpPr>
          <p:spPr>
            <a:xfrm flipH="1">
              <a:off x="5943347" y="2201749"/>
              <a:ext cx="253820" cy="379843"/>
            </a:xfrm>
            <a:custGeom>
              <a:avLst/>
              <a:gdLst/>
              <a:ahLst/>
              <a:cxnLst/>
              <a:rect l="l" t="t" r="r" b="b"/>
              <a:pathLst>
                <a:path w="4521" h="6766" extrusionOk="0">
                  <a:moveTo>
                    <a:pt x="3684" y="0"/>
                  </a:moveTo>
                  <a:cubicBezTo>
                    <a:pt x="2868" y="2396"/>
                    <a:pt x="1659" y="5165"/>
                    <a:pt x="0" y="6619"/>
                  </a:cubicBezTo>
                  <a:cubicBezTo>
                    <a:pt x="400" y="6721"/>
                    <a:pt x="772" y="6766"/>
                    <a:pt x="1110" y="6766"/>
                  </a:cubicBezTo>
                  <a:cubicBezTo>
                    <a:pt x="2271" y="6766"/>
                    <a:pt x="3052" y="6263"/>
                    <a:pt x="3277" y="5967"/>
                  </a:cubicBezTo>
                  <a:cubicBezTo>
                    <a:pt x="3506" y="5663"/>
                    <a:pt x="4148" y="2659"/>
                    <a:pt x="4520" y="109"/>
                  </a:cubicBezTo>
                  <a:cubicBezTo>
                    <a:pt x="4213" y="92"/>
                    <a:pt x="3933" y="54"/>
                    <a:pt x="3684" y="0"/>
                  </a:cubicBezTo>
                  <a:close/>
                </a:path>
              </a:pathLst>
            </a:custGeom>
            <a:solidFill>
              <a:srgbClr val="FBC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204;p23">
              <a:extLst>
                <a:ext uri="{FF2B5EF4-FFF2-40B4-BE49-F238E27FC236}">
                  <a16:creationId xmlns:a16="http://schemas.microsoft.com/office/drawing/2014/main" id="{FE74F456-6C5B-73ED-E642-319CBF4D9D56}"/>
                </a:ext>
              </a:extLst>
            </p:cNvPr>
            <p:cNvSpPr/>
            <p:nvPr/>
          </p:nvSpPr>
          <p:spPr>
            <a:xfrm flipH="1">
              <a:off x="5921198" y="2000316"/>
              <a:ext cx="197622" cy="205753"/>
            </a:xfrm>
            <a:custGeom>
              <a:avLst/>
              <a:gdLst/>
              <a:ahLst/>
              <a:cxnLst/>
              <a:rect l="l" t="t" r="r" b="b"/>
              <a:pathLst>
                <a:path w="3520" h="3665" extrusionOk="0">
                  <a:moveTo>
                    <a:pt x="3144" y="1"/>
                  </a:moveTo>
                  <a:cubicBezTo>
                    <a:pt x="2739" y="1"/>
                    <a:pt x="1444" y="575"/>
                    <a:pt x="0" y="1306"/>
                  </a:cubicBezTo>
                  <a:cubicBezTo>
                    <a:pt x="100" y="2026"/>
                    <a:pt x="608" y="3528"/>
                    <a:pt x="3124" y="3665"/>
                  </a:cubicBezTo>
                  <a:cubicBezTo>
                    <a:pt x="3394" y="1801"/>
                    <a:pt x="3520" y="180"/>
                    <a:pt x="3240" y="19"/>
                  </a:cubicBezTo>
                  <a:cubicBezTo>
                    <a:pt x="3218" y="7"/>
                    <a:pt x="3186" y="1"/>
                    <a:pt x="3144"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205;p23">
              <a:extLst>
                <a:ext uri="{FF2B5EF4-FFF2-40B4-BE49-F238E27FC236}">
                  <a16:creationId xmlns:a16="http://schemas.microsoft.com/office/drawing/2014/main" id="{56354A08-980F-5DBE-E89D-580296458392}"/>
                </a:ext>
              </a:extLst>
            </p:cNvPr>
            <p:cNvSpPr/>
            <p:nvPr/>
          </p:nvSpPr>
          <p:spPr>
            <a:xfrm flipH="1">
              <a:off x="6768162" y="4692652"/>
              <a:ext cx="332858" cy="72846"/>
            </a:xfrm>
            <a:custGeom>
              <a:avLst/>
              <a:gdLst/>
              <a:ahLst/>
              <a:cxnLst/>
              <a:rect l="l" t="t" r="r" b="b"/>
              <a:pathLst>
                <a:path w="5835" h="1277" extrusionOk="0">
                  <a:moveTo>
                    <a:pt x="342" y="1"/>
                  </a:moveTo>
                  <a:cubicBezTo>
                    <a:pt x="342" y="1"/>
                    <a:pt x="130" y="96"/>
                    <a:pt x="141" y="280"/>
                  </a:cubicBezTo>
                  <a:cubicBezTo>
                    <a:pt x="151" y="461"/>
                    <a:pt x="1" y="936"/>
                    <a:pt x="677" y="936"/>
                  </a:cubicBezTo>
                  <a:cubicBezTo>
                    <a:pt x="1257" y="936"/>
                    <a:pt x="3726" y="1276"/>
                    <a:pt x="4705" y="1276"/>
                  </a:cubicBezTo>
                  <a:cubicBezTo>
                    <a:pt x="4873" y="1276"/>
                    <a:pt x="4997" y="1266"/>
                    <a:pt x="5060" y="1243"/>
                  </a:cubicBezTo>
                  <a:cubicBezTo>
                    <a:pt x="5262" y="1226"/>
                    <a:pt x="5667" y="1127"/>
                    <a:pt x="5705" y="943"/>
                  </a:cubicBezTo>
                  <a:cubicBezTo>
                    <a:pt x="5835" y="352"/>
                    <a:pt x="5561" y="260"/>
                    <a:pt x="5561" y="260"/>
                  </a:cubicBezTo>
                  <a:lnTo>
                    <a:pt x="342" y="1"/>
                  </a:lnTo>
                  <a:close/>
                </a:path>
              </a:pathLst>
            </a:custGeom>
            <a:solidFill>
              <a:srgbClr val="E1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206;p23">
              <a:extLst>
                <a:ext uri="{FF2B5EF4-FFF2-40B4-BE49-F238E27FC236}">
                  <a16:creationId xmlns:a16="http://schemas.microsoft.com/office/drawing/2014/main" id="{D1DE08C1-EE49-601A-A51F-F28ED611A5D0}"/>
                </a:ext>
              </a:extLst>
            </p:cNvPr>
            <p:cNvSpPr/>
            <p:nvPr/>
          </p:nvSpPr>
          <p:spPr>
            <a:xfrm flipH="1">
              <a:off x="6864910" y="4531440"/>
              <a:ext cx="227553" cy="194752"/>
            </a:xfrm>
            <a:custGeom>
              <a:avLst/>
              <a:gdLst/>
              <a:ahLst/>
              <a:cxnLst/>
              <a:rect l="l" t="t" r="r" b="b"/>
              <a:pathLst>
                <a:path w="3989" h="3414" extrusionOk="0">
                  <a:moveTo>
                    <a:pt x="2432" y="0"/>
                  </a:moveTo>
                  <a:lnTo>
                    <a:pt x="455" y="136"/>
                  </a:lnTo>
                  <a:cubicBezTo>
                    <a:pt x="455" y="136"/>
                    <a:pt x="520" y="1110"/>
                    <a:pt x="325" y="1812"/>
                  </a:cubicBezTo>
                  <a:cubicBezTo>
                    <a:pt x="134" y="2512"/>
                    <a:pt x="1" y="3233"/>
                    <a:pt x="1045" y="3274"/>
                  </a:cubicBezTo>
                  <a:lnTo>
                    <a:pt x="2859" y="3413"/>
                  </a:lnTo>
                  <a:cubicBezTo>
                    <a:pt x="2859" y="3413"/>
                    <a:pt x="2824" y="1574"/>
                    <a:pt x="3988" y="1468"/>
                  </a:cubicBezTo>
                  <a:cubicBezTo>
                    <a:pt x="3988" y="1468"/>
                    <a:pt x="2506" y="1185"/>
                    <a:pt x="2432"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207;p23">
              <a:extLst>
                <a:ext uri="{FF2B5EF4-FFF2-40B4-BE49-F238E27FC236}">
                  <a16:creationId xmlns:a16="http://schemas.microsoft.com/office/drawing/2014/main" id="{7CAB3CC9-08C4-4B0B-816E-9C881B848C47}"/>
                </a:ext>
              </a:extLst>
            </p:cNvPr>
            <p:cNvSpPr/>
            <p:nvPr/>
          </p:nvSpPr>
          <p:spPr>
            <a:xfrm flipH="1">
              <a:off x="6773065" y="4614784"/>
              <a:ext cx="165944" cy="124073"/>
            </a:xfrm>
            <a:custGeom>
              <a:avLst/>
              <a:gdLst/>
              <a:ahLst/>
              <a:cxnLst/>
              <a:rect l="l" t="t" r="r" b="b"/>
              <a:pathLst>
                <a:path w="2909" h="2175" extrusionOk="0">
                  <a:moveTo>
                    <a:pt x="1501" y="1"/>
                  </a:moveTo>
                  <a:cubicBezTo>
                    <a:pt x="1302" y="1"/>
                    <a:pt x="1076" y="59"/>
                    <a:pt x="810" y="178"/>
                  </a:cubicBezTo>
                  <a:cubicBezTo>
                    <a:pt x="1" y="536"/>
                    <a:pt x="100" y="1813"/>
                    <a:pt x="100" y="1813"/>
                  </a:cubicBezTo>
                  <a:cubicBezTo>
                    <a:pt x="116" y="2096"/>
                    <a:pt x="726" y="2175"/>
                    <a:pt x="1317" y="2175"/>
                  </a:cubicBezTo>
                  <a:cubicBezTo>
                    <a:pt x="1759" y="2175"/>
                    <a:pt x="2191" y="2131"/>
                    <a:pt x="2356" y="2096"/>
                  </a:cubicBezTo>
                  <a:cubicBezTo>
                    <a:pt x="2735" y="2014"/>
                    <a:pt x="2909" y="1386"/>
                    <a:pt x="2483" y="703"/>
                  </a:cubicBezTo>
                  <a:cubicBezTo>
                    <a:pt x="2199" y="243"/>
                    <a:pt x="1907" y="1"/>
                    <a:pt x="1501" y="1"/>
                  </a:cubicBezTo>
                  <a:close/>
                </a:path>
              </a:pathLst>
            </a:custGeom>
            <a:solidFill>
              <a:srgbClr val="DC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208;p23">
              <a:extLst>
                <a:ext uri="{FF2B5EF4-FFF2-40B4-BE49-F238E27FC236}">
                  <a16:creationId xmlns:a16="http://schemas.microsoft.com/office/drawing/2014/main" id="{3C08898D-8A04-A58E-8728-EF3FF71ADA38}"/>
                </a:ext>
              </a:extLst>
            </p:cNvPr>
            <p:cNvSpPr/>
            <p:nvPr/>
          </p:nvSpPr>
          <p:spPr>
            <a:xfrm flipH="1">
              <a:off x="6892804" y="4541936"/>
              <a:ext cx="122533" cy="84769"/>
            </a:xfrm>
            <a:custGeom>
              <a:avLst/>
              <a:gdLst/>
              <a:ahLst/>
              <a:cxnLst/>
              <a:rect l="l" t="t" r="r" b="b"/>
              <a:pathLst>
                <a:path w="2148" h="1486" extrusionOk="0">
                  <a:moveTo>
                    <a:pt x="155" y="1"/>
                  </a:moveTo>
                  <a:lnTo>
                    <a:pt x="1" y="28"/>
                  </a:lnTo>
                  <a:cubicBezTo>
                    <a:pt x="7" y="75"/>
                    <a:pt x="209" y="1206"/>
                    <a:pt x="831" y="1403"/>
                  </a:cubicBezTo>
                  <a:cubicBezTo>
                    <a:pt x="1008" y="1458"/>
                    <a:pt x="1179" y="1485"/>
                    <a:pt x="1332" y="1485"/>
                  </a:cubicBezTo>
                  <a:cubicBezTo>
                    <a:pt x="1718" y="1485"/>
                    <a:pt x="2019" y="1335"/>
                    <a:pt x="2148" y="1137"/>
                  </a:cubicBezTo>
                  <a:lnTo>
                    <a:pt x="2014" y="1052"/>
                  </a:lnTo>
                  <a:cubicBezTo>
                    <a:pt x="1924" y="1191"/>
                    <a:pt x="1676" y="1327"/>
                    <a:pt x="1332" y="1327"/>
                  </a:cubicBezTo>
                  <a:cubicBezTo>
                    <a:pt x="1194" y="1327"/>
                    <a:pt x="1042" y="1305"/>
                    <a:pt x="878" y="1253"/>
                  </a:cubicBezTo>
                  <a:cubicBezTo>
                    <a:pt x="346" y="1086"/>
                    <a:pt x="158" y="10"/>
                    <a:pt x="15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209;p23">
              <a:extLst>
                <a:ext uri="{FF2B5EF4-FFF2-40B4-BE49-F238E27FC236}">
                  <a16:creationId xmlns:a16="http://schemas.microsoft.com/office/drawing/2014/main" id="{FF095E85-B348-4DF4-CF15-24B85FF1E741}"/>
                </a:ext>
              </a:extLst>
            </p:cNvPr>
            <p:cNvSpPr/>
            <p:nvPr/>
          </p:nvSpPr>
          <p:spPr>
            <a:xfrm flipH="1">
              <a:off x="6912427" y="4565496"/>
              <a:ext cx="87507" cy="65317"/>
            </a:xfrm>
            <a:custGeom>
              <a:avLst/>
              <a:gdLst/>
              <a:ahLst/>
              <a:cxnLst/>
              <a:rect l="l" t="t" r="r" b="b"/>
              <a:pathLst>
                <a:path w="1534" h="1145" extrusionOk="0">
                  <a:moveTo>
                    <a:pt x="1194" y="1"/>
                  </a:moveTo>
                  <a:cubicBezTo>
                    <a:pt x="879" y="1"/>
                    <a:pt x="275" y="115"/>
                    <a:pt x="24" y="939"/>
                  </a:cubicBezTo>
                  <a:cubicBezTo>
                    <a:pt x="0" y="1025"/>
                    <a:pt x="49" y="1113"/>
                    <a:pt x="131" y="1137"/>
                  </a:cubicBezTo>
                  <a:cubicBezTo>
                    <a:pt x="147" y="1144"/>
                    <a:pt x="161" y="1144"/>
                    <a:pt x="178" y="1144"/>
                  </a:cubicBezTo>
                  <a:cubicBezTo>
                    <a:pt x="243" y="1144"/>
                    <a:pt x="307" y="1100"/>
                    <a:pt x="328" y="1031"/>
                  </a:cubicBezTo>
                  <a:cubicBezTo>
                    <a:pt x="518" y="402"/>
                    <a:pt x="944" y="312"/>
                    <a:pt x="1175" y="312"/>
                  </a:cubicBezTo>
                  <a:cubicBezTo>
                    <a:pt x="1251" y="312"/>
                    <a:pt x="1306" y="321"/>
                    <a:pt x="1325" y="325"/>
                  </a:cubicBezTo>
                  <a:cubicBezTo>
                    <a:pt x="1337" y="328"/>
                    <a:pt x="1349" y="329"/>
                    <a:pt x="1361" y="329"/>
                  </a:cubicBezTo>
                  <a:cubicBezTo>
                    <a:pt x="1433" y="329"/>
                    <a:pt x="1498" y="278"/>
                    <a:pt x="1513" y="205"/>
                  </a:cubicBezTo>
                  <a:cubicBezTo>
                    <a:pt x="1533" y="120"/>
                    <a:pt x="1478" y="35"/>
                    <a:pt x="1393" y="18"/>
                  </a:cubicBezTo>
                  <a:cubicBezTo>
                    <a:pt x="1390" y="17"/>
                    <a:pt x="1313" y="1"/>
                    <a:pt x="1194"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210;p23">
              <a:extLst>
                <a:ext uri="{FF2B5EF4-FFF2-40B4-BE49-F238E27FC236}">
                  <a16:creationId xmlns:a16="http://schemas.microsoft.com/office/drawing/2014/main" id="{BF9DFECD-A975-EB43-BE5F-FEAF7A9E5611}"/>
                </a:ext>
              </a:extLst>
            </p:cNvPr>
            <p:cNvSpPr/>
            <p:nvPr/>
          </p:nvSpPr>
          <p:spPr>
            <a:xfrm flipH="1">
              <a:off x="6889266" y="4585177"/>
              <a:ext cx="77182" cy="51055"/>
            </a:xfrm>
            <a:custGeom>
              <a:avLst/>
              <a:gdLst/>
              <a:ahLst/>
              <a:cxnLst/>
              <a:rect l="l" t="t" r="r" b="b"/>
              <a:pathLst>
                <a:path w="1353" h="895" extrusionOk="0">
                  <a:moveTo>
                    <a:pt x="1194" y="0"/>
                  </a:moveTo>
                  <a:cubicBezTo>
                    <a:pt x="1192" y="0"/>
                    <a:pt x="1190" y="0"/>
                    <a:pt x="1189" y="0"/>
                  </a:cubicBezTo>
                  <a:cubicBezTo>
                    <a:pt x="1154" y="4"/>
                    <a:pt x="325" y="27"/>
                    <a:pt x="35" y="673"/>
                  </a:cubicBezTo>
                  <a:cubicBezTo>
                    <a:pt x="1" y="755"/>
                    <a:pt x="38" y="847"/>
                    <a:pt x="117" y="881"/>
                  </a:cubicBezTo>
                  <a:cubicBezTo>
                    <a:pt x="137" y="891"/>
                    <a:pt x="161" y="894"/>
                    <a:pt x="182" y="894"/>
                  </a:cubicBezTo>
                  <a:cubicBezTo>
                    <a:pt x="243" y="894"/>
                    <a:pt x="301" y="861"/>
                    <a:pt x="325" y="802"/>
                  </a:cubicBezTo>
                  <a:cubicBezTo>
                    <a:pt x="530" y="341"/>
                    <a:pt x="1185" y="317"/>
                    <a:pt x="1198" y="317"/>
                  </a:cubicBezTo>
                  <a:cubicBezTo>
                    <a:pt x="1284" y="314"/>
                    <a:pt x="1352" y="243"/>
                    <a:pt x="1352" y="157"/>
                  </a:cubicBezTo>
                  <a:cubicBezTo>
                    <a:pt x="1349" y="70"/>
                    <a:pt x="1277" y="0"/>
                    <a:pt x="1194" y="0"/>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211;p23">
              <a:extLst>
                <a:ext uri="{FF2B5EF4-FFF2-40B4-BE49-F238E27FC236}">
                  <a16:creationId xmlns:a16="http://schemas.microsoft.com/office/drawing/2014/main" id="{66B560BD-907E-AE91-64AE-06755FD5710C}"/>
                </a:ext>
              </a:extLst>
            </p:cNvPr>
            <p:cNvSpPr/>
            <p:nvPr/>
          </p:nvSpPr>
          <p:spPr>
            <a:xfrm flipH="1">
              <a:off x="6879116" y="4733725"/>
              <a:ext cx="332686" cy="72504"/>
            </a:xfrm>
            <a:custGeom>
              <a:avLst/>
              <a:gdLst/>
              <a:ahLst/>
              <a:cxnLst/>
              <a:rect l="l" t="t" r="r" b="b"/>
              <a:pathLst>
                <a:path w="5832" h="1271" extrusionOk="0">
                  <a:moveTo>
                    <a:pt x="342" y="1"/>
                  </a:moveTo>
                  <a:cubicBezTo>
                    <a:pt x="342" y="1"/>
                    <a:pt x="127" y="97"/>
                    <a:pt x="137" y="281"/>
                  </a:cubicBezTo>
                  <a:cubicBezTo>
                    <a:pt x="147" y="461"/>
                    <a:pt x="1" y="888"/>
                    <a:pt x="676" y="936"/>
                  </a:cubicBezTo>
                  <a:cubicBezTo>
                    <a:pt x="1285" y="977"/>
                    <a:pt x="3644" y="1271"/>
                    <a:pt x="4668" y="1271"/>
                  </a:cubicBezTo>
                  <a:cubicBezTo>
                    <a:pt x="4840" y="1271"/>
                    <a:pt x="4974" y="1263"/>
                    <a:pt x="5056" y="1244"/>
                  </a:cubicBezTo>
                  <a:cubicBezTo>
                    <a:pt x="5261" y="1226"/>
                    <a:pt x="5663" y="1127"/>
                    <a:pt x="5704" y="943"/>
                  </a:cubicBezTo>
                  <a:cubicBezTo>
                    <a:pt x="5831" y="352"/>
                    <a:pt x="5558" y="264"/>
                    <a:pt x="5558" y="264"/>
                  </a:cubicBezTo>
                  <a:lnTo>
                    <a:pt x="342" y="1"/>
                  </a:lnTo>
                  <a:close/>
                </a:path>
              </a:pathLst>
            </a:custGeom>
            <a:solidFill>
              <a:srgbClr val="E1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212;p23">
              <a:extLst>
                <a:ext uri="{FF2B5EF4-FFF2-40B4-BE49-F238E27FC236}">
                  <a16:creationId xmlns:a16="http://schemas.microsoft.com/office/drawing/2014/main" id="{2F121237-261F-6099-FDB3-8345D91B3E79}"/>
                </a:ext>
              </a:extLst>
            </p:cNvPr>
            <p:cNvSpPr/>
            <p:nvPr/>
          </p:nvSpPr>
          <p:spPr>
            <a:xfrm flipH="1">
              <a:off x="6975750" y="4572513"/>
              <a:ext cx="227495" cy="194809"/>
            </a:xfrm>
            <a:custGeom>
              <a:avLst/>
              <a:gdLst/>
              <a:ahLst/>
              <a:cxnLst/>
              <a:rect l="l" t="t" r="r" b="b"/>
              <a:pathLst>
                <a:path w="3988" h="3415" extrusionOk="0">
                  <a:moveTo>
                    <a:pt x="2431" y="0"/>
                  </a:moveTo>
                  <a:lnTo>
                    <a:pt x="451" y="137"/>
                  </a:lnTo>
                  <a:cubicBezTo>
                    <a:pt x="451" y="137"/>
                    <a:pt x="516" y="1110"/>
                    <a:pt x="325" y="1813"/>
                  </a:cubicBezTo>
                  <a:cubicBezTo>
                    <a:pt x="131" y="2513"/>
                    <a:pt x="0" y="3233"/>
                    <a:pt x="1042" y="3277"/>
                  </a:cubicBezTo>
                  <a:lnTo>
                    <a:pt x="2855" y="3414"/>
                  </a:lnTo>
                  <a:cubicBezTo>
                    <a:pt x="2855" y="3414"/>
                    <a:pt x="2820" y="1577"/>
                    <a:pt x="3988" y="1472"/>
                  </a:cubicBezTo>
                  <a:cubicBezTo>
                    <a:pt x="3988" y="1472"/>
                    <a:pt x="2502" y="1185"/>
                    <a:pt x="2431" y="0"/>
                  </a:cubicBezTo>
                  <a:close/>
                </a:path>
              </a:pathLst>
            </a:custGeom>
            <a:solidFill>
              <a:srgbClr val="FF8E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213;p23">
              <a:extLst>
                <a:ext uri="{FF2B5EF4-FFF2-40B4-BE49-F238E27FC236}">
                  <a16:creationId xmlns:a16="http://schemas.microsoft.com/office/drawing/2014/main" id="{AC36587F-B874-3B98-10C4-EE938E76BD9A}"/>
                </a:ext>
              </a:extLst>
            </p:cNvPr>
            <p:cNvSpPr/>
            <p:nvPr/>
          </p:nvSpPr>
          <p:spPr>
            <a:xfrm flipH="1">
              <a:off x="7138727" y="4677078"/>
              <a:ext cx="45636" cy="59840"/>
            </a:xfrm>
            <a:custGeom>
              <a:avLst/>
              <a:gdLst/>
              <a:ahLst/>
              <a:cxnLst/>
              <a:rect l="l" t="t" r="r" b="b"/>
              <a:pathLst>
                <a:path w="800" h="1049" extrusionOk="0">
                  <a:moveTo>
                    <a:pt x="373" y="0"/>
                  </a:moveTo>
                  <a:lnTo>
                    <a:pt x="236" y="311"/>
                  </a:lnTo>
                  <a:lnTo>
                    <a:pt x="0" y="311"/>
                  </a:lnTo>
                  <a:lnTo>
                    <a:pt x="141" y="574"/>
                  </a:lnTo>
                  <a:lnTo>
                    <a:pt x="55" y="942"/>
                  </a:lnTo>
                  <a:lnTo>
                    <a:pt x="349" y="731"/>
                  </a:lnTo>
                  <a:lnTo>
                    <a:pt x="608" y="1049"/>
                  </a:lnTo>
                  <a:lnTo>
                    <a:pt x="544" y="584"/>
                  </a:lnTo>
                  <a:lnTo>
                    <a:pt x="799" y="488"/>
                  </a:lnTo>
                  <a:lnTo>
                    <a:pt x="482" y="397"/>
                  </a:lnTo>
                  <a:lnTo>
                    <a:pt x="373" y="0"/>
                  </a:ln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214;p23">
              <a:extLst>
                <a:ext uri="{FF2B5EF4-FFF2-40B4-BE49-F238E27FC236}">
                  <a16:creationId xmlns:a16="http://schemas.microsoft.com/office/drawing/2014/main" id="{B6A8FEF0-41EF-70D2-B62F-3814FDE2D8DD}"/>
                </a:ext>
              </a:extLst>
            </p:cNvPr>
            <p:cNvSpPr/>
            <p:nvPr/>
          </p:nvSpPr>
          <p:spPr>
            <a:xfrm flipH="1">
              <a:off x="6884019" y="4655857"/>
              <a:ext cx="166001" cy="124130"/>
            </a:xfrm>
            <a:custGeom>
              <a:avLst/>
              <a:gdLst/>
              <a:ahLst/>
              <a:cxnLst/>
              <a:rect l="l" t="t" r="r" b="b"/>
              <a:pathLst>
                <a:path w="2910" h="2176" extrusionOk="0">
                  <a:moveTo>
                    <a:pt x="1503" y="1"/>
                  </a:moveTo>
                  <a:cubicBezTo>
                    <a:pt x="1304" y="1"/>
                    <a:pt x="1077" y="59"/>
                    <a:pt x="810" y="178"/>
                  </a:cubicBezTo>
                  <a:cubicBezTo>
                    <a:pt x="1" y="536"/>
                    <a:pt x="100" y="1816"/>
                    <a:pt x="100" y="1816"/>
                  </a:cubicBezTo>
                  <a:cubicBezTo>
                    <a:pt x="116" y="2097"/>
                    <a:pt x="726" y="2176"/>
                    <a:pt x="1318" y="2176"/>
                  </a:cubicBezTo>
                  <a:cubicBezTo>
                    <a:pt x="1762" y="2176"/>
                    <a:pt x="2195" y="2132"/>
                    <a:pt x="2360" y="2097"/>
                  </a:cubicBezTo>
                  <a:cubicBezTo>
                    <a:pt x="2739" y="2015"/>
                    <a:pt x="2909" y="1386"/>
                    <a:pt x="2486" y="704"/>
                  </a:cubicBezTo>
                  <a:cubicBezTo>
                    <a:pt x="2200" y="243"/>
                    <a:pt x="1909" y="1"/>
                    <a:pt x="1503"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215;p23">
              <a:extLst>
                <a:ext uri="{FF2B5EF4-FFF2-40B4-BE49-F238E27FC236}">
                  <a16:creationId xmlns:a16="http://schemas.microsoft.com/office/drawing/2014/main" id="{48C779FF-0F96-0EE8-BBF3-9EEA495AF89C}"/>
                </a:ext>
              </a:extLst>
            </p:cNvPr>
            <p:cNvSpPr/>
            <p:nvPr/>
          </p:nvSpPr>
          <p:spPr>
            <a:xfrm flipH="1">
              <a:off x="7003758" y="4583009"/>
              <a:ext cx="122590" cy="84769"/>
            </a:xfrm>
            <a:custGeom>
              <a:avLst/>
              <a:gdLst/>
              <a:ahLst/>
              <a:cxnLst/>
              <a:rect l="l" t="t" r="r" b="b"/>
              <a:pathLst>
                <a:path w="2149" h="1486" extrusionOk="0">
                  <a:moveTo>
                    <a:pt x="158" y="1"/>
                  </a:moveTo>
                  <a:lnTo>
                    <a:pt x="1" y="28"/>
                  </a:lnTo>
                  <a:cubicBezTo>
                    <a:pt x="8" y="76"/>
                    <a:pt x="209" y="1206"/>
                    <a:pt x="831" y="1403"/>
                  </a:cubicBezTo>
                  <a:cubicBezTo>
                    <a:pt x="1008" y="1461"/>
                    <a:pt x="1179" y="1485"/>
                    <a:pt x="1332" y="1485"/>
                  </a:cubicBezTo>
                  <a:cubicBezTo>
                    <a:pt x="1718" y="1485"/>
                    <a:pt x="2022" y="1335"/>
                    <a:pt x="2148" y="1141"/>
                  </a:cubicBezTo>
                  <a:lnTo>
                    <a:pt x="2015" y="1052"/>
                  </a:lnTo>
                  <a:cubicBezTo>
                    <a:pt x="1925" y="1191"/>
                    <a:pt x="1678" y="1327"/>
                    <a:pt x="1334" y="1327"/>
                  </a:cubicBezTo>
                  <a:cubicBezTo>
                    <a:pt x="1196" y="1327"/>
                    <a:pt x="1043" y="1305"/>
                    <a:pt x="878" y="1253"/>
                  </a:cubicBezTo>
                  <a:cubicBezTo>
                    <a:pt x="349" y="1086"/>
                    <a:pt x="158" y="11"/>
                    <a:pt x="158"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216;p23">
              <a:extLst>
                <a:ext uri="{FF2B5EF4-FFF2-40B4-BE49-F238E27FC236}">
                  <a16:creationId xmlns:a16="http://schemas.microsoft.com/office/drawing/2014/main" id="{642C366A-CA05-AA8C-81F3-AC33B96F3B01}"/>
                </a:ext>
              </a:extLst>
            </p:cNvPr>
            <p:cNvSpPr/>
            <p:nvPr/>
          </p:nvSpPr>
          <p:spPr>
            <a:xfrm flipH="1">
              <a:off x="7023438" y="4606569"/>
              <a:ext cx="87507" cy="65317"/>
            </a:xfrm>
            <a:custGeom>
              <a:avLst/>
              <a:gdLst/>
              <a:ahLst/>
              <a:cxnLst/>
              <a:rect l="l" t="t" r="r" b="b"/>
              <a:pathLst>
                <a:path w="1534" h="1145" extrusionOk="0">
                  <a:moveTo>
                    <a:pt x="1196" y="1"/>
                  </a:moveTo>
                  <a:cubicBezTo>
                    <a:pt x="882" y="1"/>
                    <a:pt x="279" y="116"/>
                    <a:pt x="28" y="943"/>
                  </a:cubicBezTo>
                  <a:cubicBezTo>
                    <a:pt x="0" y="1025"/>
                    <a:pt x="49" y="1113"/>
                    <a:pt x="131" y="1138"/>
                  </a:cubicBezTo>
                  <a:cubicBezTo>
                    <a:pt x="147" y="1144"/>
                    <a:pt x="161" y="1144"/>
                    <a:pt x="178" y="1144"/>
                  </a:cubicBezTo>
                  <a:cubicBezTo>
                    <a:pt x="246" y="1144"/>
                    <a:pt x="308" y="1103"/>
                    <a:pt x="328" y="1035"/>
                  </a:cubicBezTo>
                  <a:cubicBezTo>
                    <a:pt x="521" y="407"/>
                    <a:pt x="945" y="314"/>
                    <a:pt x="1177" y="314"/>
                  </a:cubicBezTo>
                  <a:cubicBezTo>
                    <a:pt x="1253" y="314"/>
                    <a:pt x="1309" y="324"/>
                    <a:pt x="1329" y="328"/>
                  </a:cubicBezTo>
                  <a:cubicBezTo>
                    <a:pt x="1339" y="330"/>
                    <a:pt x="1350" y="331"/>
                    <a:pt x="1360" y="331"/>
                  </a:cubicBezTo>
                  <a:cubicBezTo>
                    <a:pt x="1433" y="331"/>
                    <a:pt x="1498" y="280"/>
                    <a:pt x="1516" y="205"/>
                  </a:cubicBezTo>
                  <a:cubicBezTo>
                    <a:pt x="1533" y="120"/>
                    <a:pt x="1478" y="35"/>
                    <a:pt x="1393" y="18"/>
                  </a:cubicBezTo>
                  <a:cubicBezTo>
                    <a:pt x="1391" y="17"/>
                    <a:pt x="1314" y="1"/>
                    <a:pt x="1196"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217;p23">
              <a:extLst>
                <a:ext uri="{FF2B5EF4-FFF2-40B4-BE49-F238E27FC236}">
                  <a16:creationId xmlns:a16="http://schemas.microsoft.com/office/drawing/2014/main" id="{6C1384D4-FCDB-2D0D-83BC-46013992F2CB}"/>
                </a:ext>
              </a:extLst>
            </p:cNvPr>
            <p:cNvSpPr/>
            <p:nvPr/>
          </p:nvSpPr>
          <p:spPr>
            <a:xfrm flipH="1">
              <a:off x="7000106" y="4626250"/>
              <a:ext cx="77353" cy="51283"/>
            </a:xfrm>
            <a:custGeom>
              <a:avLst/>
              <a:gdLst/>
              <a:ahLst/>
              <a:cxnLst/>
              <a:rect l="l" t="t" r="r" b="b"/>
              <a:pathLst>
                <a:path w="1356" h="899" extrusionOk="0">
                  <a:moveTo>
                    <a:pt x="1192" y="1"/>
                  </a:moveTo>
                  <a:cubicBezTo>
                    <a:pt x="1154" y="4"/>
                    <a:pt x="325" y="28"/>
                    <a:pt x="39" y="673"/>
                  </a:cubicBezTo>
                  <a:cubicBezTo>
                    <a:pt x="1" y="755"/>
                    <a:pt x="39" y="847"/>
                    <a:pt x="117" y="885"/>
                  </a:cubicBezTo>
                  <a:cubicBezTo>
                    <a:pt x="138" y="891"/>
                    <a:pt x="161" y="898"/>
                    <a:pt x="182" y="898"/>
                  </a:cubicBezTo>
                  <a:cubicBezTo>
                    <a:pt x="243" y="898"/>
                    <a:pt x="302" y="861"/>
                    <a:pt x="329" y="803"/>
                  </a:cubicBezTo>
                  <a:cubicBezTo>
                    <a:pt x="533" y="342"/>
                    <a:pt x="1192" y="318"/>
                    <a:pt x="1199" y="318"/>
                  </a:cubicBezTo>
                  <a:cubicBezTo>
                    <a:pt x="1285" y="318"/>
                    <a:pt x="1356" y="243"/>
                    <a:pt x="1353" y="158"/>
                  </a:cubicBezTo>
                  <a:cubicBezTo>
                    <a:pt x="1349" y="69"/>
                    <a:pt x="1277" y="4"/>
                    <a:pt x="1192"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218;p23">
              <a:extLst>
                <a:ext uri="{FF2B5EF4-FFF2-40B4-BE49-F238E27FC236}">
                  <a16:creationId xmlns:a16="http://schemas.microsoft.com/office/drawing/2014/main" id="{FC4FEA25-6D24-9E85-6BBF-459C7018ABA5}"/>
                </a:ext>
              </a:extLst>
            </p:cNvPr>
            <p:cNvSpPr/>
            <p:nvPr/>
          </p:nvSpPr>
          <p:spPr>
            <a:xfrm flipH="1">
              <a:off x="6709351" y="2692905"/>
              <a:ext cx="601368" cy="528750"/>
            </a:xfrm>
            <a:custGeom>
              <a:avLst/>
              <a:gdLst/>
              <a:ahLst/>
              <a:cxnLst/>
              <a:rect l="l" t="t" r="r" b="b"/>
              <a:pathLst>
                <a:path w="10542" h="9269" extrusionOk="0">
                  <a:moveTo>
                    <a:pt x="6645" y="1"/>
                  </a:moveTo>
                  <a:cubicBezTo>
                    <a:pt x="5506" y="1"/>
                    <a:pt x="4402" y="359"/>
                    <a:pt x="3879" y="520"/>
                  </a:cubicBezTo>
                  <a:cubicBezTo>
                    <a:pt x="2967" y="800"/>
                    <a:pt x="561" y="2227"/>
                    <a:pt x="280" y="4043"/>
                  </a:cubicBezTo>
                  <a:cubicBezTo>
                    <a:pt x="0" y="5862"/>
                    <a:pt x="2288" y="8873"/>
                    <a:pt x="2346" y="9228"/>
                  </a:cubicBezTo>
                  <a:cubicBezTo>
                    <a:pt x="2350" y="9256"/>
                    <a:pt x="2401" y="9269"/>
                    <a:pt x="2490" y="9269"/>
                  </a:cubicBezTo>
                  <a:cubicBezTo>
                    <a:pt x="3555" y="9269"/>
                    <a:pt x="10121" y="7453"/>
                    <a:pt x="10121" y="7453"/>
                  </a:cubicBezTo>
                  <a:cubicBezTo>
                    <a:pt x="10121" y="7453"/>
                    <a:pt x="10542" y="2227"/>
                    <a:pt x="8992" y="800"/>
                  </a:cubicBezTo>
                  <a:cubicBezTo>
                    <a:pt x="8336" y="194"/>
                    <a:pt x="7481" y="1"/>
                    <a:pt x="6645"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219;p23">
              <a:extLst>
                <a:ext uri="{FF2B5EF4-FFF2-40B4-BE49-F238E27FC236}">
                  <a16:creationId xmlns:a16="http://schemas.microsoft.com/office/drawing/2014/main" id="{0E81AEC1-CACA-1570-4123-92DE32346F66}"/>
                </a:ext>
              </a:extLst>
            </p:cNvPr>
            <p:cNvSpPr/>
            <p:nvPr/>
          </p:nvSpPr>
          <p:spPr>
            <a:xfrm flipH="1">
              <a:off x="7045060" y="2953319"/>
              <a:ext cx="214432" cy="254364"/>
            </a:xfrm>
            <a:custGeom>
              <a:avLst/>
              <a:gdLst/>
              <a:ahLst/>
              <a:cxnLst/>
              <a:rect l="l" t="t" r="r" b="b"/>
              <a:pathLst>
                <a:path w="3759" h="4459" extrusionOk="0">
                  <a:moveTo>
                    <a:pt x="1386" y="1"/>
                  </a:moveTo>
                  <a:cubicBezTo>
                    <a:pt x="1302" y="1"/>
                    <a:pt x="1220" y="23"/>
                    <a:pt x="1140" y="72"/>
                  </a:cubicBezTo>
                  <a:cubicBezTo>
                    <a:pt x="93" y="717"/>
                    <a:pt x="0" y="2048"/>
                    <a:pt x="0" y="2048"/>
                  </a:cubicBezTo>
                  <a:lnTo>
                    <a:pt x="1202" y="4458"/>
                  </a:lnTo>
                  <a:lnTo>
                    <a:pt x="3759" y="3400"/>
                  </a:lnTo>
                  <a:cubicBezTo>
                    <a:pt x="3759" y="3400"/>
                    <a:pt x="2416" y="1"/>
                    <a:pt x="1386" y="1"/>
                  </a:cubicBezTo>
                  <a:close/>
                </a:path>
              </a:pathLst>
            </a:custGeom>
            <a:solidFill>
              <a:srgbClr val="D16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220;p23">
              <a:extLst>
                <a:ext uri="{FF2B5EF4-FFF2-40B4-BE49-F238E27FC236}">
                  <a16:creationId xmlns:a16="http://schemas.microsoft.com/office/drawing/2014/main" id="{2EE78028-43D0-8D22-E5EC-64A88012BE0E}"/>
                </a:ext>
              </a:extLst>
            </p:cNvPr>
            <p:cNvSpPr/>
            <p:nvPr/>
          </p:nvSpPr>
          <p:spPr>
            <a:xfrm flipH="1">
              <a:off x="6668850" y="3103921"/>
              <a:ext cx="691328" cy="1379006"/>
            </a:xfrm>
            <a:custGeom>
              <a:avLst/>
              <a:gdLst/>
              <a:ahLst/>
              <a:cxnLst/>
              <a:rect l="l" t="t" r="r" b="b"/>
              <a:pathLst>
                <a:path w="12119" h="24174" extrusionOk="0">
                  <a:moveTo>
                    <a:pt x="9345" y="1"/>
                  </a:moveTo>
                  <a:cubicBezTo>
                    <a:pt x="6833" y="1"/>
                    <a:pt x="3500" y="1145"/>
                    <a:pt x="2779" y="1590"/>
                  </a:cubicBezTo>
                  <a:cubicBezTo>
                    <a:pt x="2608" y="1696"/>
                    <a:pt x="3213" y="2921"/>
                    <a:pt x="3213" y="2921"/>
                  </a:cubicBezTo>
                  <a:cubicBezTo>
                    <a:pt x="3213" y="2921"/>
                    <a:pt x="219" y="5798"/>
                    <a:pt x="127" y="10270"/>
                  </a:cubicBezTo>
                  <a:cubicBezTo>
                    <a:pt x="0" y="16230"/>
                    <a:pt x="2595" y="23498"/>
                    <a:pt x="2595" y="23498"/>
                  </a:cubicBezTo>
                  <a:cubicBezTo>
                    <a:pt x="2595" y="23498"/>
                    <a:pt x="2803" y="24174"/>
                    <a:pt x="3943" y="24174"/>
                  </a:cubicBezTo>
                  <a:cubicBezTo>
                    <a:pt x="5086" y="24174"/>
                    <a:pt x="5879" y="23662"/>
                    <a:pt x="5879" y="23662"/>
                  </a:cubicBezTo>
                  <a:cubicBezTo>
                    <a:pt x="5929" y="23664"/>
                    <a:pt x="5978" y="23665"/>
                    <a:pt x="6026" y="23665"/>
                  </a:cubicBezTo>
                  <a:cubicBezTo>
                    <a:pt x="7377" y="23665"/>
                    <a:pt x="7506" y="22754"/>
                    <a:pt x="7506" y="22754"/>
                  </a:cubicBezTo>
                  <a:cubicBezTo>
                    <a:pt x="7763" y="21962"/>
                    <a:pt x="10022" y="16534"/>
                    <a:pt x="11070" y="11574"/>
                  </a:cubicBezTo>
                  <a:cubicBezTo>
                    <a:pt x="12119" y="6614"/>
                    <a:pt x="11654" y="1959"/>
                    <a:pt x="11675" y="1655"/>
                  </a:cubicBezTo>
                  <a:cubicBezTo>
                    <a:pt x="11699" y="1351"/>
                    <a:pt x="11675" y="607"/>
                    <a:pt x="11675" y="607"/>
                  </a:cubicBezTo>
                  <a:cubicBezTo>
                    <a:pt x="11147" y="168"/>
                    <a:pt x="10306" y="1"/>
                    <a:pt x="9345"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221;p23">
              <a:extLst>
                <a:ext uri="{FF2B5EF4-FFF2-40B4-BE49-F238E27FC236}">
                  <a16:creationId xmlns:a16="http://schemas.microsoft.com/office/drawing/2014/main" id="{376F37DC-0707-5FAB-C723-77E179E428C5}"/>
                </a:ext>
              </a:extLst>
            </p:cNvPr>
            <p:cNvSpPr/>
            <p:nvPr/>
          </p:nvSpPr>
          <p:spPr>
            <a:xfrm flipH="1">
              <a:off x="6700958" y="3139061"/>
              <a:ext cx="92185" cy="221049"/>
            </a:xfrm>
            <a:custGeom>
              <a:avLst/>
              <a:gdLst/>
              <a:ahLst/>
              <a:cxnLst/>
              <a:rect l="l" t="t" r="r" b="b"/>
              <a:pathLst>
                <a:path w="1616" h="3875" extrusionOk="0">
                  <a:moveTo>
                    <a:pt x="1524" y="1"/>
                  </a:moveTo>
                  <a:cubicBezTo>
                    <a:pt x="1478" y="1"/>
                    <a:pt x="1442" y="35"/>
                    <a:pt x="1445" y="79"/>
                  </a:cubicBezTo>
                  <a:cubicBezTo>
                    <a:pt x="1462" y="1721"/>
                    <a:pt x="1373" y="3486"/>
                    <a:pt x="1196" y="3605"/>
                  </a:cubicBezTo>
                  <a:cubicBezTo>
                    <a:pt x="1043" y="3695"/>
                    <a:pt x="747" y="3719"/>
                    <a:pt x="490" y="3719"/>
                  </a:cubicBezTo>
                  <a:cubicBezTo>
                    <a:pt x="327" y="3719"/>
                    <a:pt x="179" y="3709"/>
                    <a:pt x="93" y="3701"/>
                  </a:cubicBezTo>
                  <a:cubicBezTo>
                    <a:pt x="89" y="3701"/>
                    <a:pt x="84" y="3700"/>
                    <a:pt x="80" y="3700"/>
                  </a:cubicBezTo>
                  <a:cubicBezTo>
                    <a:pt x="42" y="3700"/>
                    <a:pt x="11" y="3729"/>
                    <a:pt x="8" y="3769"/>
                  </a:cubicBezTo>
                  <a:cubicBezTo>
                    <a:pt x="0" y="3813"/>
                    <a:pt x="35" y="3851"/>
                    <a:pt x="76" y="3858"/>
                  </a:cubicBezTo>
                  <a:cubicBezTo>
                    <a:pt x="93" y="3858"/>
                    <a:pt x="274" y="3875"/>
                    <a:pt x="499" y="3875"/>
                  </a:cubicBezTo>
                  <a:cubicBezTo>
                    <a:pt x="766" y="3875"/>
                    <a:pt x="1089" y="3851"/>
                    <a:pt x="1274" y="3742"/>
                  </a:cubicBezTo>
                  <a:cubicBezTo>
                    <a:pt x="1615" y="3547"/>
                    <a:pt x="1612" y="888"/>
                    <a:pt x="1601" y="79"/>
                  </a:cubicBezTo>
                  <a:cubicBezTo>
                    <a:pt x="1601" y="35"/>
                    <a:pt x="1564" y="1"/>
                    <a:pt x="1524"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222;p23">
              <a:extLst>
                <a:ext uri="{FF2B5EF4-FFF2-40B4-BE49-F238E27FC236}">
                  <a16:creationId xmlns:a16="http://schemas.microsoft.com/office/drawing/2014/main" id="{5FDC240F-3A3D-9DD0-EAF7-5691D6198726}"/>
                </a:ext>
              </a:extLst>
            </p:cNvPr>
            <p:cNvSpPr/>
            <p:nvPr/>
          </p:nvSpPr>
          <p:spPr>
            <a:xfrm flipH="1">
              <a:off x="6709970" y="3134212"/>
              <a:ext cx="23388" cy="49116"/>
            </a:xfrm>
            <a:custGeom>
              <a:avLst/>
              <a:gdLst/>
              <a:ahLst/>
              <a:cxnLst/>
              <a:rect l="l" t="t" r="r" b="b"/>
              <a:pathLst>
                <a:path w="410" h="861" extrusionOk="0">
                  <a:moveTo>
                    <a:pt x="205" y="0"/>
                  </a:moveTo>
                  <a:cubicBezTo>
                    <a:pt x="93" y="0"/>
                    <a:pt x="0" y="191"/>
                    <a:pt x="0" y="431"/>
                  </a:cubicBezTo>
                  <a:cubicBezTo>
                    <a:pt x="0" y="666"/>
                    <a:pt x="93" y="861"/>
                    <a:pt x="205" y="861"/>
                  </a:cubicBezTo>
                  <a:cubicBezTo>
                    <a:pt x="318" y="861"/>
                    <a:pt x="410" y="666"/>
                    <a:pt x="410" y="431"/>
                  </a:cubicBezTo>
                  <a:cubicBezTo>
                    <a:pt x="410" y="191"/>
                    <a:pt x="318" y="0"/>
                    <a:pt x="205" y="0"/>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223;p23">
              <a:extLst>
                <a:ext uri="{FF2B5EF4-FFF2-40B4-BE49-F238E27FC236}">
                  <a16:creationId xmlns:a16="http://schemas.microsoft.com/office/drawing/2014/main" id="{541BD1E9-96DA-7D41-6012-92167825E829}"/>
                </a:ext>
              </a:extLst>
            </p:cNvPr>
            <p:cNvSpPr/>
            <p:nvPr/>
          </p:nvSpPr>
          <p:spPr>
            <a:xfrm flipH="1">
              <a:off x="6744375" y="3189946"/>
              <a:ext cx="437649" cy="85111"/>
            </a:xfrm>
            <a:custGeom>
              <a:avLst/>
              <a:gdLst/>
              <a:ahLst/>
              <a:cxnLst/>
              <a:rect l="l" t="t" r="r" b="b"/>
              <a:pathLst>
                <a:path w="7672" h="1492" extrusionOk="0">
                  <a:moveTo>
                    <a:pt x="6523" y="1"/>
                  </a:moveTo>
                  <a:cubicBezTo>
                    <a:pt x="3032" y="1"/>
                    <a:pt x="90" y="1325"/>
                    <a:pt x="59" y="1341"/>
                  </a:cubicBezTo>
                  <a:cubicBezTo>
                    <a:pt x="18" y="1358"/>
                    <a:pt x="0" y="1406"/>
                    <a:pt x="18" y="1444"/>
                  </a:cubicBezTo>
                  <a:cubicBezTo>
                    <a:pt x="32" y="1475"/>
                    <a:pt x="62" y="1491"/>
                    <a:pt x="90" y="1491"/>
                  </a:cubicBezTo>
                  <a:cubicBezTo>
                    <a:pt x="103" y="1491"/>
                    <a:pt x="113" y="1488"/>
                    <a:pt x="123" y="1484"/>
                  </a:cubicBezTo>
                  <a:cubicBezTo>
                    <a:pt x="155" y="1469"/>
                    <a:pt x="3067" y="158"/>
                    <a:pt x="6523" y="158"/>
                  </a:cubicBezTo>
                  <a:cubicBezTo>
                    <a:pt x="6871" y="158"/>
                    <a:pt x="7225" y="171"/>
                    <a:pt x="7583" y="201"/>
                  </a:cubicBezTo>
                  <a:cubicBezTo>
                    <a:pt x="7585" y="201"/>
                    <a:pt x="7588" y="201"/>
                    <a:pt x="7590" y="201"/>
                  </a:cubicBezTo>
                  <a:cubicBezTo>
                    <a:pt x="7631" y="201"/>
                    <a:pt x="7665" y="171"/>
                    <a:pt x="7668" y="129"/>
                  </a:cubicBezTo>
                  <a:cubicBezTo>
                    <a:pt x="7671" y="85"/>
                    <a:pt x="7640" y="47"/>
                    <a:pt x="7596" y="44"/>
                  </a:cubicBezTo>
                  <a:cubicBezTo>
                    <a:pt x="7234" y="14"/>
                    <a:pt x="6876" y="1"/>
                    <a:pt x="6523"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224;p23">
              <a:extLst>
                <a:ext uri="{FF2B5EF4-FFF2-40B4-BE49-F238E27FC236}">
                  <a16:creationId xmlns:a16="http://schemas.microsoft.com/office/drawing/2014/main" id="{63EFC7ED-7D0E-767B-A279-E0AF861DA6BE}"/>
                </a:ext>
              </a:extLst>
            </p:cNvPr>
            <p:cNvSpPr/>
            <p:nvPr/>
          </p:nvSpPr>
          <p:spPr>
            <a:xfrm flipH="1">
              <a:off x="7055555" y="3137521"/>
              <a:ext cx="79521" cy="118654"/>
            </a:xfrm>
            <a:custGeom>
              <a:avLst/>
              <a:gdLst/>
              <a:ahLst/>
              <a:cxnLst/>
              <a:rect l="l" t="t" r="r" b="b"/>
              <a:pathLst>
                <a:path w="1394" h="2080" extrusionOk="0">
                  <a:moveTo>
                    <a:pt x="1202" y="1"/>
                  </a:moveTo>
                  <a:lnTo>
                    <a:pt x="263" y="223"/>
                  </a:lnTo>
                  <a:cubicBezTo>
                    <a:pt x="1" y="1393"/>
                    <a:pt x="673" y="2079"/>
                    <a:pt x="673" y="2079"/>
                  </a:cubicBezTo>
                  <a:lnTo>
                    <a:pt x="1394" y="1878"/>
                  </a:lnTo>
                  <a:cubicBezTo>
                    <a:pt x="800" y="1226"/>
                    <a:pt x="1202" y="1"/>
                    <a:pt x="1202"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225;p23">
              <a:extLst>
                <a:ext uri="{FF2B5EF4-FFF2-40B4-BE49-F238E27FC236}">
                  <a16:creationId xmlns:a16="http://schemas.microsoft.com/office/drawing/2014/main" id="{A65FE799-03FB-90A3-DD62-2FD9F41790E8}"/>
                </a:ext>
              </a:extLst>
            </p:cNvPr>
            <p:cNvSpPr/>
            <p:nvPr/>
          </p:nvSpPr>
          <p:spPr>
            <a:xfrm flipH="1">
              <a:off x="7050706" y="3133071"/>
              <a:ext cx="89047" cy="127553"/>
            </a:xfrm>
            <a:custGeom>
              <a:avLst/>
              <a:gdLst/>
              <a:ahLst/>
              <a:cxnLst/>
              <a:rect l="l" t="t" r="r" b="b"/>
              <a:pathLst>
                <a:path w="1561" h="2236" extrusionOk="0">
                  <a:moveTo>
                    <a:pt x="1172" y="188"/>
                  </a:moveTo>
                  <a:lnTo>
                    <a:pt x="1172" y="188"/>
                  </a:lnTo>
                  <a:cubicBezTo>
                    <a:pt x="1090" y="512"/>
                    <a:pt x="929" y="1352"/>
                    <a:pt x="1339" y="1911"/>
                  </a:cubicBezTo>
                  <a:lnTo>
                    <a:pt x="779" y="2069"/>
                  </a:lnTo>
                  <a:cubicBezTo>
                    <a:pt x="660" y="1922"/>
                    <a:pt x="219" y="1314"/>
                    <a:pt x="410" y="365"/>
                  </a:cubicBezTo>
                  <a:lnTo>
                    <a:pt x="1172" y="188"/>
                  </a:lnTo>
                  <a:close/>
                  <a:moveTo>
                    <a:pt x="1287" y="1"/>
                  </a:moveTo>
                  <a:cubicBezTo>
                    <a:pt x="1280" y="1"/>
                    <a:pt x="1273" y="2"/>
                    <a:pt x="1267" y="3"/>
                  </a:cubicBezTo>
                  <a:lnTo>
                    <a:pt x="324" y="222"/>
                  </a:lnTo>
                  <a:cubicBezTo>
                    <a:pt x="297" y="228"/>
                    <a:pt x="274" y="252"/>
                    <a:pt x="267" y="283"/>
                  </a:cubicBezTo>
                  <a:cubicBezTo>
                    <a:pt x="1" y="1484"/>
                    <a:pt x="669" y="2181"/>
                    <a:pt x="697" y="2212"/>
                  </a:cubicBezTo>
                  <a:cubicBezTo>
                    <a:pt x="714" y="2226"/>
                    <a:pt x="734" y="2236"/>
                    <a:pt x="755" y="2236"/>
                  </a:cubicBezTo>
                  <a:cubicBezTo>
                    <a:pt x="762" y="2236"/>
                    <a:pt x="768" y="2236"/>
                    <a:pt x="775" y="2232"/>
                  </a:cubicBezTo>
                  <a:lnTo>
                    <a:pt x="1496" y="2031"/>
                  </a:lnTo>
                  <a:cubicBezTo>
                    <a:pt x="1523" y="2024"/>
                    <a:pt x="1544" y="2004"/>
                    <a:pt x="1553" y="1976"/>
                  </a:cubicBezTo>
                  <a:cubicBezTo>
                    <a:pt x="1561" y="1952"/>
                    <a:pt x="1553" y="1922"/>
                    <a:pt x="1533" y="1901"/>
                  </a:cubicBezTo>
                  <a:cubicBezTo>
                    <a:pt x="977" y="1294"/>
                    <a:pt x="1356" y="116"/>
                    <a:pt x="1359" y="102"/>
                  </a:cubicBezTo>
                  <a:cubicBezTo>
                    <a:pt x="1369" y="75"/>
                    <a:pt x="1362" y="47"/>
                    <a:pt x="1345" y="27"/>
                  </a:cubicBezTo>
                  <a:cubicBezTo>
                    <a:pt x="1330" y="9"/>
                    <a:pt x="1308" y="1"/>
                    <a:pt x="1287"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226;p23">
              <a:extLst>
                <a:ext uri="{FF2B5EF4-FFF2-40B4-BE49-F238E27FC236}">
                  <a16:creationId xmlns:a16="http://schemas.microsoft.com/office/drawing/2014/main" id="{C1AC8BF7-3858-AB0C-3626-1909A6C21FD5}"/>
                </a:ext>
              </a:extLst>
            </p:cNvPr>
            <p:cNvSpPr/>
            <p:nvPr/>
          </p:nvSpPr>
          <p:spPr>
            <a:xfrm flipH="1">
              <a:off x="6884988" y="3100498"/>
              <a:ext cx="73075" cy="118882"/>
            </a:xfrm>
            <a:custGeom>
              <a:avLst/>
              <a:gdLst/>
              <a:ahLst/>
              <a:cxnLst/>
              <a:rect l="l" t="t" r="r" b="b"/>
              <a:pathLst>
                <a:path w="1281" h="2084" extrusionOk="0">
                  <a:moveTo>
                    <a:pt x="1281" y="1"/>
                  </a:moveTo>
                  <a:lnTo>
                    <a:pt x="416" y="127"/>
                  </a:lnTo>
                  <a:cubicBezTo>
                    <a:pt x="416" y="127"/>
                    <a:pt x="0" y="984"/>
                    <a:pt x="403" y="2083"/>
                  </a:cubicBezTo>
                  <a:lnTo>
                    <a:pt x="1141" y="1950"/>
                  </a:lnTo>
                  <a:cubicBezTo>
                    <a:pt x="1141" y="1950"/>
                    <a:pt x="867" y="913"/>
                    <a:pt x="1281"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227;p23">
              <a:extLst>
                <a:ext uri="{FF2B5EF4-FFF2-40B4-BE49-F238E27FC236}">
                  <a16:creationId xmlns:a16="http://schemas.microsoft.com/office/drawing/2014/main" id="{9892F348-A0AC-4668-AB94-4D171CC11983}"/>
                </a:ext>
              </a:extLst>
            </p:cNvPr>
            <p:cNvSpPr/>
            <p:nvPr/>
          </p:nvSpPr>
          <p:spPr>
            <a:xfrm flipH="1">
              <a:off x="6880310" y="3095991"/>
              <a:ext cx="82430" cy="128066"/>
            </a:xfrm>
            <a:custGeom>
              <a:avLst/>
              <a:gdLst/>
              <a:ahLst/>
              <a:cxnLst/>
              <a:rect l="l" t="t" r="r" b="b"/>
              <a:pathLst>
                <a:path w="1445" h="2245" extrusionOk="0">
                  <a:moveTo>
                    <a:pt x="1236" y="179"/>
                  </a:moveTo>
                  <a:lnTo>
                    <a:pt x="1236" y="179"/>
                  </a:lnTo>
                  <a:cubicBezTo>
                    <a:pt x="949" y="926"/>
                    <a:pt x="1072" y="1712"/>
                    <a:pt x="1127" y="1967"/>
                  </a:cubicBezTo>
                  <a:lnTo>
                    <a:pt x="539" y="2073"/>
                  </a:lnTo>
                  <a:cubicBezTo>
                    <a:pt x="232" y="1176"/>
                    <a:pt x="485" y="448"/>
                    <a:pt x="553" y="278"/>
                  </a:cubicBezTo>
                  <a:lnTo>
                    <a:pt x="1236" y="179"/>
                  </a:lnTo>
                  <a:close/>
                  <a:moveTo>
                    <a:pt x="1360" y="0"/>
                  </a:moveTo>
                  <a:cubicBezTo>
                    <a:pt x="1356" y="0"/>
                    <a:pt x="1352" y="1"/>
                    <a:pt x="1349" y="1"/>
                  </a:cubicBezTo>
                  <a:lnTo>
                    <a:pt x="489" y="127"/>
                  </a:lnTo>
                  <a:cubicBezTo>
                    <a:pt x="462" y="131"/>
                    <a:pt x="441" y="148"/>
                    <a:pt x="430" y="172"/>
                  </a:cubicBezTo>
                  <a:cubicBezTo>
                    <a:pt x="410" y="206"/>
                    <a:pt x="0" y="1069"/>
                    <a:pt x="413" y="2189"/>
                  </a:cubicBezTo>
                  <a:cubicBezTo>
                    <a:pt x="424" y="2224"/>
                    <a:pt x="454" y="2244"/>
                    <a:pt x="485" y="2244"/>
                  </a:cubicBezTo>
                  <a:cubicBezTo>
                    <a:pt x="492" y="2244"/>
                    <a:pt x="495" y="2244"/>
                    <a:pt x="503" y="2241"/>
                  </a:cubicBezTo>
                  <a:lnTo>
                    <a:pt x="1236" y="2107"/>
                  </a:lnTo>
                  <a:cubicBezTo>
                    <a:pt x="1256" y="2104"/>
                    <a:pt x="1277" y="2090"/>
                    <a:pt x="1287" y="2073"/>
                  </a:cubicBezTo>
                  <a:cubicBezTo>
                    <a:pt x="1301" y="2053"/>
                    <a:pt x="1305" y="2029"/>
                    <a:pt x="1297" y="2008"/>
                  </a:cubicBezTo>
                  <a:cubicBezTo>
                    <a:pt x="1294" y="1998"/>
                    <a:pt x="1038" y="984"/>
                    <a:pt x="1434" y="111"/>
                  </a:cubicBezTo>
                  <a:cubicBezTo>
                    <a:pt x="1445" y="86"/>
                    <a:pt x="1441" y="56"/>
                    <a:pt x="1424" y="32"/>
                  </a:cubicBezTo>
                  <a:cubicBezTo>
                    <a:pt x="1409" y="11"/>
                    <a:pt x="1386" y="0"/>
                    <a:pt x="1360" y="0"/>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228;p23">
              <a:extLst>
                <a:ext uri="{FF2B5EF4-FFF2-40B4-BE49-F238E27FC236}">
                  <a16:creationId xmlns:a16="http://schemas.microsoft.com/office/drawing/2014/main" id="{B73D664D-E9C8-7BB6-8D95-1D0712155072}"/>
                </a:ext>
              </a:extLst>
            </p:cNvPr>
            <p:cNvSpPr/>
            <p:nvPr/>
          </p:nvSpPr>
          <p:spPr>
            <a:xfrm flipH="1">
              <a:off x="7010205" y="3297535"/>
              <a:ext cx="218768" cy="218768"/>
            </a:xfrm>
            <a:custGeom>
              <a:avLst/>
              <a:gdLst/>
              <a:ahLst/>
              <a:cxnLst/>
              <a:rect l="l" t="t" r="r" b="b"/>
              <a:pathLst>
                <a:path w="3835" h="3835" extrusionOk="0">
                  <a:moveTo>
                    <a:pt x="3043" y="1"/>
                  </a:moveTo>
                  <a:cubicBezTo>
                    <a:pt x="3035" y="1"/>
                    <a:pt x="3027" y="2"/>
                    <a:pt x="3019" y="5"/>
                  </a:cubicBezTo>
                  <a:cubicBezTo>
                    <a:pt x="2978" y="15"/>
                    <a:pt x="2950" y="60"/>
                    <a:pt x="2964" y="104"/>
                  </a:cubicBezTo>
                  <a:cubicBezTo>
                    <a:pt x="2994" y="203"/>
                    <a:pt x="3637" y="2595"/>
                    <a:pt x="66" y="3681"/>
                  </a:cubicBezTo>
                  <a:cubicBezTo>
                    <a:pt x="25" y="3695"/>
                    <a:pt x="1" y="3739"/>
                    <a:pt x="15" y="3780"/>
                  </a:cubicBezTo>
                  <a:cubicBezTo>
                    <a:pt x="25" y="3814"/>
                    <a:pt x="56" y="3835"/>
                    <a:pt x="90" y="3835"/>
                  </a:cubicBezTo>
                  <a:cubicBezTo>
                    <a:pt x="97" y="3835"/>
                    <a:pt x="103" y="3835"/>
                    <a:pt x="114" y="3832"/>
                  </a:cubicBezTo>
                  <a:cubicBezTo>
                    <a:pt x="3834" y="2702"/>
                    <a:pt x="3125" y="83"/>
                    <a:pt x="3117" y="60"/>
                  </a:cubicBezTo>
                  <a:cubicBezTo>
                    <a:pt x="3107" y="23"/>
                    <a:pt x="3076" y="1"/>
                    <a:pt x="3043"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229;p23">
              <a:extLst>
                <a:ext uri="{FF2B5EF4-FFF2-40B4-BE49-F238E27FC236}">
                  <a16:creationId xmlns:a16="http://schemas.microsoft.com/office/drawing/2014/main" id="{18943A0D-0947-8E4C-D484-3EBC383A311D}"/>
                </a:ext>
              </a:extLst>
            </p:cNvPr>
            <p:cNvSpPr/>
            <p:nvPr/>
          </p:nvSpPr>
          <p:spPr>
            <a:xfrm flipH="1">
              <a:off x="7128630" y="3256120"/>
              <a:ext cx="37593" cy="39418"/>
            </a:xfrm>
            <a:custGeom>
              <a:avLst/>
              <a:gdLst/>
              <a:ahLst/>
              <a:cxnLst/>
              <a:rect l="l" t="t" r="r" b="b"/>
              <a:pathLst>
                <a:path w="659" h="691" extrusionOk="0">
                  <a:moveTo>
                    <a:pt x="123" y="0"/>
                  </a:moveTo>
                  <a:lnTo>
                    <a:pt x="79" y="85"/>
                  </a:lnTo>
                  <a:cubicBezTo>
                    <a:pt x="0" y="233"/>
                    <a:pt x="62" y="564"/>
                    <a:pt x="72" y="628"/>
                  </a:cubicBezTo>
                  <a:cubicBezTo>
                    <a:pt x="79" y="666"/>
                    <a:pt x="113" y="690"/>
                    <a:pt x="150" y="690"/>
                  </a:cubicBezTo>
                  <a:lnTo>
                    <a:pt x="164" y="690"/>
                  </a:lnTo>
                  <a:cubicBezTo>
                    <a:pt x="208" y="683"/>
                    <a:pt x="235" y="638"/>
                    <a:pt x="229" y="597"/>
                  </a:cubicBezTo>
                  <a:cubicBezTo>
                    <a:pt x="208" y="502"/>
                    <a:pt x="194" y="365"/>
                    <a:pt x="199" y="266"/>
                  </a:cubicBezTo>
                  <a:lnTo>
                    <a:pt x="199" y="266"/>
                  </a:lnTo>
                  <a:cubicBezTo>
                    <a:pt x="335" y="386"/>
                    <a:pt x="481" y="543"/>
                    <a:pt x="495" y="625"/>
                  </a:cubicBezTo>
                  <a:cubicBezTo>
                    <a:pt x="501" y="665"/>
                    <a:pt x="535" y="691"/>
                    <a:pt x="574" y="691"/>
                  </a:cubicBezTo>
                  <a:cubicBezTo>
                    <a:pt x="579" y="691"/>
                    <a:pt x="583" y="691"/>
                    <a:pt x="588" y="690"/>
                  </a:cubicBezTo>
                  <a:cubicBezTo>
                    <a:pt x="629" y="683"/>
                    <a:pt x="659" y="642"/>
                    <a:pt x="652" y="597"/>
                  </a:cubicBezTo>
                  <a:cubicBezTo>
                    <a:pt x="618" y="400"/>
                    <a:pt x="270" y="113"/>
                    <a:pt x="199" y="58"/>
                  </a:cubicBezTo>
                  <a:lnTo>
                    <a:pt x="123" y="0"/>
                  </a:ln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230;p23">
              <a:extLst>
                <a:ext uri="{FF2B5EF4-FFF2-40B4-BE49-F238E27FC236}">
                  <a16:creationId xmlns:a16="http://schemas.microsoft.com/office/drawing/2014/main" id="{2E5E20C1-C88C-4C98-AA16-613B06492D15}"/>
                </a:ext>
              </a:extLst>
            </p:cNvPr>
            <p:cNvSpPr/>
            <p:nvPr/>
          </p:nvSpPr>
          <p:spPr>
            <a:xfrm flipH="1">
              <a:off x="6847222" y="3191429"/>
              <a:ext cx="21278" cy="32630"/>
            </a:xfrm>
            <a:custGeom>
              <a:avLst/>
              <a:gdLst/>
              <a:ahLst/>
              <a:cxnLst/>
              <a:rect l="l" t="t" r="r" b="b"/>
              <a:pathLst>
                <a:path w="373" h="572" extrusionOk="0">
                  <a:moveTo>
                    <a:pt x="282" y="1"/>
                  </a:moveTo>
                  <a:cubicBezTo>
                    <a:pt x="267" y="1"/>
                    <a:pt x="251" y="5"/>
                    <a:pt x="236" y="15"/>
                  </a:cubicBezTo>
                  <a:cubicBezTo>
                    <a:pt x="223" y="25"/>
                    <a:pt x="93" y="121"/>
                    <a:pt x="11" y="472"/>
                  </a:cubicBezTo>
                  <a:cubicBezTo>
                    <a:pt x="1" y="516"/>
                    <a:pt x="28" y="557"/>
                    <a:pt x="69" y="568"/>
                  </a:cubicBezTo>
                  <a:cubicBezTo>
                    <a:pt x="75" y="568"/>
                    <a:pt x="83" y="571"/>
                    <a:pt x="86" y="571"/>
                  </a:cubicBezTo>
                  <a:cubicBezTo>
                    <a:pt x="124" y="571"/>
                    <a:pt x="157" y="543"/>
                    <a:pt x="165" y="510"/>
                  </a:cubicBezTo>
                  <a:cubicBezTo>
                    <a:pt x="233" y="223"/>
                    <a:pt x="329" y="144"/>
                    <a:pt x="325" y="144"/>
                  </a:cubicBezTo>
                  <a:cubicBezTo>
                    <a:pt x="362" y="121"/>
                    <a:pt x="373" y="69"/>
                    <a:pt x="346" y="35"/>
                  </a:cubicBezTo>
                  <a:cubicBezTo>
                    <a:pt x="331" y="12"/>
                    <a:pt x="307" y="1"/>
                    <a:pt x="282"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231;p23">
              <a:extLst>
                <a:ext uri="{FF2B5EF4-FFF2-40B4-BE49-F238E27FC236}">
                  <a16:creationId xmlns:a16="http://schemas.microsoft.com/office/drawing/2014/main" id="{378C6A1B-6E3E-1F79-7501-E516C4F6AAFC}"/>
                </a:ext>
              </a:extLst>
            </p:cNvPr>
            <p:cNvSpPr/>
            <p:nvPr/>
          </p:nvSpPr>
          <p:spPr>
            <a:xfrm flipH="1">
              <a:off x="6792690" y="3402385"/>
              <a:ext cx="237022" cy="1055846"/>
            </a:xfrm>
            <a:custGeom>
              <a:avLst/>
              <a:gdLst/>
              <a:ahLst/>
              <a:cxnLst/>
              <a:rect l="l" t="t" r="r" b="b"/>
              <a:pathLst>
                <a:path w="4155" h="18509" extrusionOk="0">
                  <a:moveTo>
                    <a:pt x="4068" y="1"/>
                  </a:moveTo>
                  <a:cubicBezTo>
                    <a:pt x="4059" y="1"/>
                    <a:pt x="4048" y="3"/>
                    <a:pt x="4039" y="7"/>
                  </a:cubicBezTo>
                  <a:cubicBezTo>
                    <a:pt x="3489" y="222"/>
                    <a:pt x="3349" y="713"/>
                    <a:pt x="3196" y="1437"/>
                  </a:cubicBezTo>
                  <a:cubicBezTo>
                    <a:pt x="3045" y="2154"/>
                    <a:pt x="273" y="15979"/>
                    <a:pt x="7" y="18420"/>
                  </a:cubicBezTo>
                  <a:cubicBezTo>
                    <a:pt x="0" y="18464"/>
                    <a:pt x="31" y="18505"/>
                    <a:pt x="75" y="18508"/>
                  </a:cubicBezTo>
                  <a:lnTo>
                    <a:pt x="86" y="18508"/>
                  </a:lnTo>
                  <a:cubicBezTo>
                    <a:pt x="123" y="18508"/>
                    <a:pt x="157" y="18478"/>
                    <a:pt x="164" y="18440"/>
                  </a:cubicBezTo>
                  <a:cubicBezTo>
                    <a:pt x="423" y="16057"/>
                    <a:pt x="3205" y="2157"/>
                    <a:pt x="3352" y="1471"/>
                  </a:cubicBezTo>
                  <a:cubicBezTo>
                    <a:pt x="3495" y="775"/>
                    <a:pt x="3618" y="341"/>
                    <a:pt x="4097" y="154"/>
                  </a:cubicBezTo>
                  <a:cubicBezTo>
                    <a:pt x="4138" y="140"/>
                    <a:pt x="4155" y="92"/>
                    <a:pt x="4141" y="51"/>
                  </a:cubicBezTo>
                  <a:cubicBezTo>
                    <a:pt x="4128" y="20"/>
                    <a:pt x="4099" y="1"/>
                    <a:pt x="4068"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232;p23">
              <a:extLst>
                <a:ext uri="{FF2B5EF4-FFF2-40B4-BE49-F238E27FC236}">
                  <a16:creationId xmlns:a16="http://schemas.microsoft.com/office/drawing/2014/main" id="{BEA7CF7D-05DC-0844-1923-3F56B0F9BB4B}"/>
                </a:ext>
              </a:extLst>
            </p:cNvPr>
            <p:cNvSpPr/>
            <p:nvPr/>
          </p:nvSpPr>
          <p:spPr>
            <a:xfrm flipH="1">
              <a:off x="6909749" y="4378728"/>
              <a:ext cx="331888" cy="216486"/>
            </a:xfrm>
            <a:custGeom>
              <a:avLst/>
              <a:gdLst/>
              <a:ahLst/>
              <a:cxnLst/>
              <a:rect l="l" t="t" r="r" b="b"/>
              <a:pathLst>
                <a:path w="5818" h="3795" extrusionOk="0">
                  <a:moveTo>
                    <a:pt x="5576" y="1"/>
                  </a:moveTo>
                  <a:lnTo>
                    <a:pt x="5463" y="311"/>
                  </a:lnTo>
                  <a:cubicBezTo>
                    <a:pt x="5463" y="311"/>
                    <a:pt x="5149" y="772"/>
                    <a:pt x="4634" y="858"/>
                  </a:cubicBezTo>
                  <a:cubicBezTo>
                    <a:pt x="4566" y="869"/>
                    <a:pt x="4504" y="874"/>
                    <a:pt x="4446" y="874"/>
                  </a:cubicBezTo>
                  <a:cubicBezTo>
                    <a:pt x="4062" y="874"/>
                    <a:pt x="3889" y="659"/>
                    <a:pt x="3889" y="659"/>
                  </a:cubicBezTo>
                  <a:lnTo>
                    <a:pt x="3848" y="933"/>
                  </a:lnTo>
                  <a:cubicBezTo>
                    <a:pt x="3368" y="1402"/>
                    <a:pt x="2627" y="1597"/>
                    <a:pt x="1953" y="1597"/>
                  </a:cubicBezTo>
                  <a:cubicBezTo>
                    <a:pt x="1587" y="1597"/>
                    <a:pt x="1241" y="1540"/>
                    <a:pt x="968" y="1438"/>
                  </a:cubicBezTo>
                  <a:cubicBezTo>
                    <a:pt x="377" y="1216"/>
                    <a:pt x="431" y="913"/>
                    <a:pt x="431" y="913"/>
                  </a:cubicBezTo>
                  <a:cubicBezTo>
                    <a:pt x="431" y="913"/>
                    <a:pt x="429" y="912"/>
                    <a:pt x="425" y="912"/>
                  </a:cubicBezTo>
                  <a:cubicBezTo>
                    <a:pt x="393" y="912"/>
                    <a:pt x="243" y="921"/>
                    <a:pt x="131" y="1072"/>
                  </a:cubicBezTo>
                  <a:cubicBezTo>
                    <a:pt x="1" y="1247"/>
                    <a:pt x="288" y="2807"/>
                    <a:pt x="346" y="3281"/>
                  </a:cubicBezTo>
                  <a:cubicBezTo>
                    <a:pt x="386" y="3627"/>
                    <a:pt x="974" y="3795"/>
                    <a:pt x="1641" y="3795"/>
                  </a:cubicBezTo>
                  <a:cubicBezTo>
                    <a:pt x="1889" y="3795"/>
                    <a:pt x="2148" y="3771"/>
                    <a:pt x="2394" y="3725"/>
                  </a:cubicBezTo>
                  <a:cubicBezTo>
                    <a:pt x="3298" y="3555"/>
                    <a:pt x="3569" y="2752"/>
                    <a:pt x="3569" y="2752"/>
                  </a:cubicBezTo>
                  <a:cubicBezTo>
                    <a:pt x="3684" y="2880"/>
                    <a:pt x="4000" y="2943"/>
                    <a:pt x="4342" y="2943"/>
                  </a:cubicBezTo>
                  <a:cubicBezTo>
                    <a:pt x="4768" y="2943"/>
                    <a:pt x="5234" y="2845"/>
                    <a:pt x="5405" y="2649"/>
                  </a:cubicBezTo>
                  <a:cubicBezTo>
                    <a:pt x="5682" y="2336"/>
                    <a:pt x="5764" y="786"/>
                    <a:pt x="5791" y="445"/>
                  </a:cubicBezTo>
                  <a:cubicBezTo>
                    <a:pt x="5818" y="100"/>
                    <a:pt x="5576" y="1"/>
                    <a:pt x="5576"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233;p23">
              <a:extLst>
                <a:ext uri="{FF2B5EF4-FFF2-40B4-BE49-F238E27FC236}">
                  <a16:creationId xmlns:a16="http://schemas.microsoft.com/office/drawing/2014/main" id="{5BB59EF8-6E34-CA96-7643-F7413D38F88E}"/>
                </a:ext>
              </a:extLst>
            </p:cNvPr>
            <p:cNvSpPr/>
            <p:nvPr/>
          </p:nvSpPr>
          <p:spPr>
            <a:xfrm flipH="1">
              <a:off x="7013511" y="4402230"/>
              <a:ext cx="28865" cy="135482"/>
            </a:xfrm>
            <a:custGeom>
              <a:avLst/>
              <a:gdLst/>
              <a:ahLst/>
              <a:cxnLst/>
              <a:rect l="l" t="t" r="r" b="b"/>
              <a:pathLst>
                <a:path w="506" h="2375" extrusionOk="0">
                  <a:moveTo>
                    <a:pt x="422" y="1"/>
                  </a:moveTo>
                  <a:cubicBezTo>
                    <a:pt x="382" y="1"/>
                    <a:pt x="348" y="29"/>
                    <a:pt x="342" y="70"/>
                  </a:cubicBezTo>
                  <a:lnTo>
                    <a:pt x="7" y="2282"/>
                  </a:lnTo>
                  <a:cubicBezTo>
                    <a:pt x="0" y="2327"/>
                    <a:pt x="27" y="2368"/>
                    <a:pt x="72" y="2374"/>
                  </a:cubicBezTo>
                  <a:lnTo>
                    <a:pt x="82" y="2374"/>
                  </a:lnTo>
                  <a:cubicBezTo>
                    <a:pt x="123" y="2374"/>
                    <a:pt x="158" y="2347"/>
                    <a:pt x="161" y="2306"/>
                  </a:cubicBezTo>
                  <a:lnTo>
                    <a:pt x="498" y="94"/>
                  </a:lnTo>
                  <a:cubicBezTo>
                    <a:pt x="506" y="50"/>
                    <a:pt x="475" y="9"/>
                    <a:pt x="434" y="2"/>
                  </a:cubicBezTo>
                  <a:cubicBezTo>
                    <a:pt x="430" y="1"/>
                    <a:pt x="426" y="1"/>
                    <a:pt x="422"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234;p23">
              <a:extLst>
                <a:ext uri="{FF2B5EF4-FFF2-40B4-BE49-F238E27FC236}">
                  <a16:creationId xmlns:a16="http://schemas.microsoft.com/office/drawing/2014/main" id="{572A78F7-285E-103B-367F-7BCF886B04B9}"/>
                </a:ext>
              </a:extLst>
            </p:cNvPr>
            <p:cNvSpPr/>
            <p:nvPr/>
          </p:nvSpPr>
          <p:spPr>
            <a:xfrm flipH="1">
              <a:off x="7234850" y="3369356"/>
              <a:ext cx="64803" cy="52196"/>
            </a:xfrm>
            <a:custGeom>
              <a:avLst/>
              <a:gdLst/>
              <a:ahLst/>
              <a:cxnLst/>
              <a:rect l="l" t="t" r="r" b="b"/>
              <a:pathLst>
                <a:path w="1136" h="915" extrusionOk="0">
                  <a:moveTo>
                    <a:pt x="403" y="1"/>
                  </a:moveTo>
                  <a:cubicBezTo>
                    <a:pt x="375" y="1"/>
                    <a:pt x="348" y="6"/>
                    <a:pt x="321" y="19"/>
                  </a:cubicBezTo>
                  <a:cubicBezTo>
                    <a:pt x="0" y="173"/>
                    <a:pt x="344" y="914"/>
                    <a:pt x="635" y="914"/>
                  </a:cubicBezTo>
                  <a:cubicBezTo>
                    <a:pt x="646" y="914"/>
                    <a:pt x="658" y="913"/>
                    <a:pt x="670" y="910"/>
                  </a:cubicBezTo>
                  <a:cubicBezTo>
                    <a:pt x="1136" y="809"/>
                    <a:pt x="734" y="1"/>
                    <a:pt x="403" y="1"/>
                  </a:cubicBezTo>
                  <a:close/>
                </a:path>
              </a:pathLst>
            </a:custGeom>
            <a:solidFill>
              <a:srgbClr val="FFA4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235;p23">
              <a:extLst>
                <a:ext uri="{FF2B5EF4-FFF2-40B4-BE49-F238E27FC236}">
                  <a16:creationId xmlns:a16="http://schemas.microsoft.com/office/drawing/2014/main" id="{CD37F028-1A76-F766-48E8-C9860B6877C5}"/>
                </a:ext>
              </a:extLst>
            </p:cNvPr>
            <p:cNvSpPr/>
            <p:nvPr/>
          </p:nvSpPr>
          <p:spPr>
            <a:xfrm flipH="1">
              <a:off x="7215911" y="3350531"/>
              <a:ext cx="65031" cy="52082"/>
            </a:xfrm>
            <a:custGeom>
              <a:avLst/>
              <a:gdLst/>
              <a:ahLst/>
              <a:cxnLst/>
              <a:rect l="l" t="t" r="r" b="b"/>
              <a:pathLst>
                <a:path w="1140" h="913" extrusionOk="0">
                  <a:moveTo>
                    <a:pt x="406" y="0"/>
                  </a:moveTo>
                  <a:cubicBezTo>
                    <a:pt x="378" y="0"/>
                    <a:pt x="351" y="6"/>
                    <a:pt x="325" y="18"/>
                  </a:cubicBezTo>
                  <a:cubicBezTo>
                    <a:pt x="0" y="172"/>
                    <a:pt x="343" y="912"/>
                    <a:pt x="638" y="912"/>
                  </a:cubicBezTo>
                  <a:cubicBezTo>
                    <a:pt x="650" y="912"/>
                    <a:pt x="662" y="911"/>
                    <a:pt x="673" y="909"/>
                  </a:cubicBezTo>
                  <a:cubicBezTo>
                    <a:pt x="1139" y="808"/>
                    <a:pt x="736" y="0"/>
                    <a:pt x="406" y="0"/>
                  </a:cubicBezTo>
                  <a:close/>
                </a:path>
              </a:pathLst>
            </a:custGeom>
            <a:solidFill>
              <a:srgbClr val="FFA4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 name="Google Shape;236;p23">
              <a:extLst>
                <a:ext uri="{FF2B5EF4-FFF2-40B4-BE49-F238E27FC236}">
                  <a16:creationId xmlns:a16="http://schemas.microsoft.com/office/drawing/2014/main" id="{067E7218-76A3-EBCE-4353-6ADC23094F03}"/>
                </a:ext>
              </a:extLst>
            </p:cNvPr>
            <p:cNvGrpSpPr/>
            <p:nvPr/>
          </p:nvGrpSpPr>
          <p:grpSpPr>
            <a:xfrm rot="4341851">
              <a:off x="7192285" y="3340903"/>
              <a:ext cx="550320" cy="381933"/>
              <a:chOff x="3272250" y="2015375"/>
              <a:chExt cx="291025" cy="242300"/>
            </a:xfrm>
          </p:grpSpPr>
          <p:sp>
            <p:nvSpPr>
              <p:cNvPr id="1332" name="Google Shape;237;p23">
                <a:extLst>
                  <a:ext uri="{FF2B5EF4-FFF2-40B4-BE49-F238E27FC236}">
                    <a16:creationId xmlns:a16="http://schemas.microsoft.com/office/drawing/2014/main" id="{58188ADA-20EC-2342-6D11-557B45E448EC}"/>
                  </a:ext>
                </a:extLst>
              </p:cNvPr>
              <p:cNvSpPr/>
              <p:nvPr/>
            </p:nvSpPr>
            <p:spPr>
              <a:xfrm>
                <a:off x="3272250" y="2015375"/>
                <a:ext cx="116175" cy="242300"/>
              </a:xfrm>
              <a:custGeom>
                <a:avLst/>
                <a:gdLst/>
                <a:ahLst/>
                <a:cxnLst/>
                <a:rect l="l" t="t" r="r" b="b"/>
                <a:pathLst>
                  <a:path w="4647" h="9692" extrusionOk="0">
                    <a:moveTo>
                      <a:pt x="4178" y="0"/>
                    </a:moveTo>
                    <a:cubicBezTo>
                      <a:pt x="4016" y="0"/>
                      <a:pt x="3864" y="96"/>
                      <a:pt x="3800" y="254"/>
                    </a:cubicBezTo>
                    <a:lnTo>
                      <a:pt x="89" y="9120"/>
                    </a:lnTo>
                    <a:cubicBezTo>
                      <a:pt x="0" y="9328"/>
                      <a:pt x="99" y="9570"/>
                      <a:pt x="311" y="9660"/>
                    </a:cubicBezTo>
                    <a:cubicBezTo>
                      <a:pt x="362" y="9682"/>
                      <a:pt x="416" y="9692"/>
                      <a:pt x="469" y="9692"/>
                    </a:cubicBezTo>
                    <a:cubicBezTo>
                      <a:pt x="630" y="9692"/>
                      <a:pt x="783" y="9596"/>
                      <a:pt x="850" y="9438"/>
                    </a:cubicBezTo>
                    <a:lnTo>
                      <a:pt x="4558" y="572"/>
                    </a:lnTo>
                    <a:cubicBezTo>
                      <a:pt x="4646" y="364"/>
                      <a:pt x="4547" y="122"/>
                      <a:pt x="4339" y="33"/>
                    </a:cubicBezTo>
                    <a:cubicBezTo>
                      <a:pt x="4286" y="11"/>
                      <a:pt x="4231" y="0"/>
                      <a:pt x="4178" y="0"/>
                    </a:cubicBezTo>
                    <a:close/>
                  </a:path>
                </a:pathLst>
              </a:custGeom>
              <a:solidFill>
                <a:srgbClr val="936F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238;p23">
                <a:extLst>
                  <a:ext uri="{FF2B5EF4-FFF2-40B4-BE49-F238E27FC236}">
                    <a16:creationId xmlns:a16="http://schemas.microsoft.com/office/drawing/2014/main" id="{4EFB5196-271C-4136-FA8E-3B17EBD1A5F3}"/>
                  </a:ext>
                </a:extLst>
              </p:cNvPr>
              <p:cNvSpPr/>
              <p:nvPr/>
            </p:nvSpPr>
            <p:spPr>
              <a:xfrm>
                <a:off x="3376100" y="2034525"/>
                <a:ext cx="182225" cy="86475"/>
              </a:xfrm>
              <a:custGeom>
                <a:avLst/>
                <a:gdLst/>
                <a:ahLst/>
                <a:cxnLst/>
                <a:rect l="l" t="t" r="r" b="b"/>
                <a:pathLst>
                  <a:path w="7289" h="3459" extrusionOk="0">
                    <a:moveTo>
                      <a:pt x="205" y="0"/>
                    </a:moveTo>
                    <a:lnTo>
                      <a:pt x="1" y="492"/>
                    </a:lnTo>
                    <a:lnTo>
                      <a:pt x="7084" y="3459"/>
                    </a:lnTo>
                    <a:lnTo>
                      <a:pt x="7289" y="2964"/>
                    </a:lnTo>
                    <a:lnTo>
                      <a:pt x="2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239;p23">
                <a:extLst>
                  <a:ext uri="{FF2B5EF4-FFF2-40B4-BE49-F238E27FC236}">
                    <a16:creationId xmlns:a16="http://schemas.microsoft.com/office/drawing/2014/main" id="{9051ED2F-5F0E-19E0-6B83-5B0953203614}"/>
                  </a:ext>
                </a:extLst>
              </p:cNvPr>
              <p:cNvSpPr/>
              <p:nvPr/>
            </p:nvSpPr>
            <p:spPr>
              <a:xfrm>
                <a:off x="3380950" y="2022750"/>
                <a:ext cx="182325" cy="86475"/>
              </a:xfrm>
              <a:custGeom>
                <a:avLst/>
                <a:gdLst/>
                <a:ahLst/>
                <a:cxnLst/>
                <a:rect l="l" t="t" r="r" b="b"/>
                <a:pathLst>
                  <a:path w="7293" h="3459" extrusionOk="0">
                    <a:moveTo>
                      <a:pt x="210" y="0"/>
                    </a:moveTo>
                    <a:lnTo>
                      <a:pt x="1" y="492"/>
                    </a:lnTo>
                    <a:lnTo>
                      <a:pt x="7087" y="3458"/>
                    </a:lnTo>
                    <a:lnTo>
                      <a:pt x="7292" y="2964"/>
                    </a:lnTo>
                    <a:lnTo>
                      <a:pt x="210" y="0"/>
                    </a:ln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240;p23">
                <a:extLst>
                  <a:ext uri="{FF2B5EF4-FFF2-40B4-BE49-F238E27FC236}">
                    <a16:creationId xmlns:a16="http://schemas.microsoft.com/office/drawing/2014/main" id="{EA8536B1-57C8-C3B7-D80E-5AC00ACC2536}"/>
                  </a:ext>
                </a:extLst>
              </p:cNvPr>
              <p:cNvSpPr/>
              <p:nvPr/>
            </p:nvSpPr>
            <p:spPr>
              <a:xfrm>
                <a:off x="3370900" y="2046800"/>
                <a:ext cx="182300" cy="86500"/>
              </a:xfrm>
              <a:custGeom>
                <a:avLst/>
                <a:gdLst/>
                <a:ahLst/>
                <a:cxnLst/>
                <a:rect l="l" t="t" r="r" b="b"/>
                <a:pathLst>
                  <a:path w="7292" h="3460" extrusionOk="0">
                    <a:moveTo>
                      <a:pt x="209" y="1"/>
                    </a:moveTo>
                    <a:lnTo>
                      <a:pt x="0" y="497"/>
                    </a:lnTo>
                    <a:lnTo>
                      <a:pt x="7087" y="3459"/>
                    </a:lnTo>
                    <a:lnTo>
                      <a:pt x="7292" y="2968"/>
                    </a:lnTo>
                    <a:lnTo>
                      <a:pt x="209" y="1"/>
                    </a:ln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241;p23">
                <a:extLst>
                  <a:ext uri="{FF2B5EF4-FFF2-40B4-BE49-F238E27FC236}">
                    <a16:creationId xmlns:a16="http://schemas.microsoft.com/office/drawing/2014/main" id="{AB15CD71-9EA3-8409-7283-F1E8AF9E25C9}"/>
                  </a:ext>
                </a:extLst>
              </p:cNvPr>
              <p:cNvSpPr/>
              <p:nvPr/>
            </p:nvSpPr>
            <p:spPr>
              <a:xfrm>
                <a:off x="3365775" y="2059200"/>
                <a:ext cx="182325" cy="86450"/>
              </a:xfrm>
              <a:custGeom>
                <a:avLst/>
                <a:gdLst/>
                <a:ahLst/>
                <a:cxnLst/>
                <a:rect l="l" t="t" r="r" b="b"/>
                <a:pathLst>
                  <a:path w="7293" h="3458" extrusionOk="0">
                    <a:moveTo>
                      <a:pt x="205" y="1"/>
                    </a:moveTo>
                    <a:lnTo>
                      <a:pt x="1" y="492"/>
                    </a:lnTo>
                    <a:lnTo>
                      <a:pt x="7084" y="3458"/>
                    </a:lnTo>
                    <a:lnTo>
                      <a:pt x="7292" y="2963"/>
                    </a:lnTo>
                    <a:lnTo>
                      <a:pt x="20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242;p23">
                <a:extLst>
                  <a:ext uri="{FF2B5EF4-FFF2-40B4-BE49-F238E27FC236}">
                    <a16:creationId xmlns:a16="http://schemas.microsoft.com/office/drawing/2014/main" id="{BB2838BF-D8F9-EEEB-EF6A-138332367F7E}"/>
                  </a:ext>
                </a:extLst>
              </p:cNvPr>
              <p:cNvSpPr/>
              <p:nvPr/>
            </p:nvSpPr>
            <p:spPr>
              <a:xfrm>
                <a:off x="3360575" y="2071500"/>
                <a:ext cx="182325" cy="86450"/>
              </a:xfrm>
              <a:custGeom>
                <a:avLst/>
                <a:gdLst/>
                <a:ahLst/>
                <a:cxnLst/>
                <a:rect l="l" t="t" r="r" b="b"/>
                <a:pathLst>
                  <a:path w="7293" h="3458" extrusionOk="0">
                    <a:moveTo>
                      <a:pt x="209" y="0"/>
                    </a:moveTo>
                    <a:lnTo>
                      <a:pt x="1" y="495"/>
                    </a:lnTo>
                    <a:lnTo>
                      <a:pt x="7087" y="3457"/>
                    </a:lnTo>
                    <a:lnTo>
                      <a:pt x="7292" y="2966"/>
                    </a:lnTo>
                    <a:lnTo>
                      <a:pt x="209" y="0"/>
                    </a:ln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243;p23">
                <a:extLst>
                  <a:ext uri="{FF2B5EF4-FFF2-40B4-BE49-F238E27FC236}">
                    <a16:creationId xmlns:a16="http://schemas.microsoft.com/office/drawing/2014/main" id="{6AF9BA91-189E-4C5F-7C73-21D40C9ED76C}"/>
                  </a:ext>
                </a:extLst>
              </p:cNvPr>
              <p:cNvSpPr/>
              <p:nvPr/>
            </p:nvSpPr>
            <p:spPr>
              <a:xfrm>
                <a:off x="3355450" y="2083875"/>
                <a:ext cx="182325" cy="86475"/>
              </a:xfrm>
              <a:custGeom>
                <a:avLst/>
                <a:gdLst/>
                <a:ahLst/>
                <a:cxnLst/>
                <a:rect l="l" t="t" r="r" b="b"/>
                <a:pathLst>
                  <a:path w="7293" h="3459" extrusionOk="0">
                    <a:moveTo>
                      <a:pt x="206" y="0"/>
                    </a:moveTo>
                    <a:lnTo>
                      <a:pt x="1" y="492"/>
                    </a:lnTo>
                    <a:lnTo>
                      <a:pt x="7083" y="3458"/>
                    </a:lnTo>
                    <a:lnTo>
                      <a:pt x="7292" y="2962"/>
                    </a:lnTo>
                    <a:lnTo>
                      <a:pt x="20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244;p23">
                <a:extLst>
                  <a:ext uri="{FF2B5EF4-FFF2-40B4-BE49-F238E27FC236}">
                    <a16:creationId xmlns:a16="http://schemas.microsoft.com/office/drawing/2014/main" id="{B7CD7E0F-B0BE-1D55-2D72-A736382A0110}"/>
                  </a:ext>
                </a:extLst>
              </p:cNvPr>
              <p:cNvSpPr/>
              <p:nvPr/>
            </p:nvSpPr>
            <p:spPr>
              <a:xfrm>
                <a:off x="3350225" y="2096150"/>
                <a:ext cx="182325" cy="86475"/>
              </a:xfrm>
              <a:custGeom>
                <a:avLst/>
                <a:gdLst/>
                <a:ahLst/>
                <a:cxnLst/>
                <a:rect l="l" t="t" r="r" b="b"/>
                <a:pathLst>
                  <a:path w="7293" h="3459" extrusionOk="0">
                    <a:moveTo>
                      <a:pt x="210" y="1"/>
                    </a:moveTo>
                    <a:lnTo>
                      <a:pt x="1" y="495"/>
                    </a:lnTo>
                    <a:lnTo>
                      <a:pt x="7088" y="3459"/>
                    </a:lnTo>
                    <a:lnTo>
                      <a:pt x="7292" y="2967"/>
                    </a:lnTo>
                    <a:lnTo>
                      <a:pt x="210" y="1"/>
                    </a:ln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245;p23">
                <a:extLst>
                  <a:ext uri="{FF2B5EF4-FFF2-40B4-BE49-F238E27FC236}">
                    <a16:creationId xmlns:a16="http://schemas.microsoft.com/office/drawing/2014/main" id="{0308E1F9-558D-9FAA-291A-18E2C81F2D71}"/>
                  </a:ext>
                </a:extLst>
              </p:cNvPr>
              <p:cNvSpPr/>
              <p:nvPr/>
            </p:nvSpPr>
            <p:spPr>
              <a:xfrm>
                <a:off x="3345125" y="2108525"/>
                <a:ext cx="182300" cy="86475"/>
              </a:xfrm>
              <a:custGeom>
                <a:avLst/>
                <a:gdLst/>
                <a:ahLst/>
                <a:cxnLst/>
                <a:rect l="l" t="t" r="r" b="b"/>
                <a:pathLst>
                  <a:path w="7292" h="3459" extrusionOk="0">
                    <a:moveTo>
                      <a:pt x="205" y="0"/>
                    </a:moveTo>
                    <a:lnTo>
                      <a:pt x="0" y="492"/>
                    </a:lnTo>
                    <a:lnTo>
                      <a:pt x="7083" y="3459"/>
                    </a:lnTo>
                    <a:lnTo>
                      <a:pt x="7292" y="2964"/>
                    </a:lnTo>
                    <a:lnTo>
                      <a:pt x="2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246;p23">
                <a:extLst>
                  <a:ext uri="{FF2B5EF4-FFF2-40B4-BE49-F238E27FC236}">
                    <a16:creationId xmlns:a16="http://schemas.microsoft.com/office/drawing/2014/main" id="{33318989-D887-6E82-9BFB-AD068DE11C23}"/>
                  </a:ext>
                </a:extLst>
              </p:cNvPr>
              <p:cNvSpPr/>
              <p:nvPr/>
            </p:nvSpPr>
            <p:spPr>
              <a:xfrm>
                <a:off x="3340000" y="2120800"/>
                <a:ext cx="182225" cy="86500"/>
              </a:xfrm>
              <a:custGeom>
                <a:avLst/>
                <a:gdLst/>
                <a:ahLst/>
                <a:cxnLst/>
                <a:rect l="l" t="t" r="r" b="b"/>
                <a:pathLst>
                  <a:path w="7289" h="3460" extrusionOk="0">
                    <a:moveTo>
                      <a:pt x="205" y="1"/>
                    </a:moveTo>
                    <a:lnTo>
                      <a:pt x="0" y="496"/>
                    </a:lnTo>
                    <a:lnTo>
                      <a:pt x="7084" y="3459"/>
                    </a:lnTo>
                    <a:lnTo>
                      <a:pt x="7288" y="2968"/>
                    </a:lnTo>
                    <a:lnTo>
                      <a:pt x="205" y="1"/>
                    </a:ln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247;p23">
                <a:extLst>
                  <a:ext uri="{FF2B5EF4-FFF2-40B4-BE49-F238E27FC236}">
                    <a16:creationId xmlns:a16="http://schemas.microsoft.com/office/drawing/2014/main" id="{A3EE98F3-6F39-4A43-DB36-E2A89310E364}"/>
                  </a:ext>
                </a:extLst>
              </p:cNvPr>
              <p:cNvSpPr/>
              <p:nvPr/>
            </p:nvSpPr>
            <p:spPr>
              <a:xfrm>
                <a:off x="3360010" y="2022342"/>
                <a:ext cx="86800" cy="86825"/>
              </a:xfrm>
              <a:custGeom>
                <a:avLst/>
                <a:gdLst/>
                <a:ahLst/>
                <a:cxnLst/>
                <a:rect l="l" t="t" r="r" b="b"/>
                <a:pathLst>
                  <a:path w="3472" h="3473" extrusionOk="0">
                    <a:moveTo>
                      <a:pt x="1028" y="1"/>
                    </a:moveTo>
                    <a:lnTo>
                      <a:pt x="1" y="2452"/>
                    </a:lnTo>
                    <a:lnTo>
                      <a:pt x="2444" y="3473"/>
                    </a:lnTo>
                    <a:lnTo>
                      <a:pt x="3472" y="1022"/>
                    </a:lnTo>
                    <a:lnTo>
                      <a:pt x="1028" y="1"/>
                    </a:ln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 name="Google Shape;248;p23">
              <a:extLst>
                <a:ext uri="{FF2B5EF4-FFF2-40B4-BE49-F238E27FC236}">
                  <a16:creationId xmlns:a16="http://schemas.microsoft.com/office/drawing/2014/main" id="{BBB47798-EDC4-F048-4874-9461AC155470}"/>
                </a:ext>
              </a:extLst>
            </p:cNvPr>
            <p:cNvSpPr/>
            <p:nvPr/>
          </p:nvSpPr>
          <p:spPr>
            <a:xfrm flipH="1">
              <a:off x="7140497" y="3275972"/>
              <a:ext cx="148203" cy="145864"/>
            </a:xfrm>
            <a:custGeom>
              <a:avLst/>
              <a:gdLst/>
              <a:ahLst/>
              <a:cxnLst/>
              <a:rect l="l" t="t" r="r" b="b"/>
              <a:pathLst>
                <a:path w="2598" h="2557" extrusionOk="0">
                  <a:moveTo>
                    <a:pt x="1372" y="0"/>
                  </a:moveTo>
                  <a:cubicBezTo>
                    <a:pt x="1226" y="372"/>
                    <a:pt x="768" y="741"/>
                    <a:pt x="406" y="929"/>
                  </a:cubicBezTo>
                  <a:cubicBezTo>
                    <a:pt x="605" y="1735"/>
                    <a:pt x="0" y="2297"/>
                    <a:pt x="293" y="2499"/>
                  </a:cubicBezTo>
                  <a:cubicBezTo>
                    <a:pt x="354" y="2541"/>
                    <a:pt x="416" y="2557"/>
                    <a:pt x="476" y="2557"/>
                  </a:cubicBezTo>
                  <a:cubicBezTo>
                    <a:pt x="642" y="2557"/>
                    <a:pt x="785" y="2434"/>
                    <a:pt x="785" y="2434"/>
                  </a:cubicBezTo>
                  <a:cubicBezTo>
                    <a:pt x="785" y="2434"/>
                    <a:pt x="874" y="2542"/>
                    <a:pt x="1090" y="2542"/>
                  </a:cubicBezTo>
                  <a:cubicBezTo>
                    <a:pt x="1105" y="2542"/>
                    <a:pt x="1121" y="2541"/>
                    <a:pt x="1137" y="2540"/>
                  </a:cubicBezTo>
                  <a:cubicBezTo>
                    <a:pt x="1386" y="2523"/>
                    <a:pt x="1533" y="2223"/>
                    <a:pt x="1533" y="2223"/>
                  </a:cubicBezTo>
                  <a:cubicBezTo>
                    <a:pt x="1533" y="2223"/>
                    <a:pt x="1582" y="2238"/>
                    <a:pt x="1661" y="2238"/>
                  </a:cubicBezTo>
                  <a:cubicBezTo>
                    <a:pt x="1739" y="2238"/>
                    <a:pt x="1845" y="2223"/>
                    <a:pt x="1960" y="2161"/>
                  </a:cubicBezTo>
                  <a:cubicBezTo>
                    <a:pt x="2141" y="2066"/>
                    <a:pt x="2215" y="1656"/>
                    <a:pt x="2215" y="1656"/>
                  </a:cubicBezTo>
                  <a:cubicBezTo>
                    <a:pt x="2215" y="1656"/>
                    <a:pt x="2598" y="1448"/>
                    <a:pt x="2437" y="1147"/>
                  </a:cubicBezTo>
                  <a:cubicBezTo>
                    <a:pt x="2301" y="895"/>
                    <a:pt x="1639" y="287"/>
                    <a:pt x="1372" y="0"/>
                  </a:cubicBez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249;p23">
              <a:extLst>
                <a:ext uri="{FF2B5EF4-FFF2-40B4-BE49-F238E27FC236}">
                  <a16:creationId xmlns:a16="http://schemas.microsoft.com/office/drawing/2014/main" id="{715F1EB3-B25C-53FE-C91B-A1DFA1893DCC}"/>
                </a:ext>
              </a:extLst>
            </p:cNvPr>
            <p:cNvSpPr/>
            <p:nvPr/>
          </p:nvSpPr>
          <p:spPr>
            <a:xfrm flipH="1">
              <a:off x="6839639" y="2617946"/>
              <a:ext cx="276155" cy="104678"/>
            </a:xfrm>
            <a:custGeom>
              <a:avLst/>
              <a:gdLst/>
              <a:ahLst/>
              <a:cxnLst/>
              <a:rect l="l" t="t" r="r" b="b"/>
              <a:pathLst>
                <a:path w="4841" h="1835" extrusionOk="0">
                  <a:moveTo>
                    <a:pt x="3269" y="1"/>
                  </a:moveTo>
                  <a:cubicBezTo>
                    <a:pt x="2709" y="1"/>
                    <a:pt x="1908" y="23"/>
                    <a:pt x="1056" y="134"/>
                  </a:cubicBezTo>
                  <a:cubicBezTo>
                    <a:pt x="0" y="274"/>
                    <a:pt x="462" y="1834"/>
                    <a:pt x="462" y="1834"/>
                  </a:cubicBezTo>
                  <a:cubicBezTo>
                    <a:pt x="462" y="1834"/>
                    <a:pt x="4640" y="1776"/>
                    <a:pt x="4742" y="1584"/>
                  </a:cubicBezTo>
                  <a:cubicBezTo>
                    <a:pt x="4841" y="1394"/>
                    <a:pt x="4786" y="765"/>
                    <a:pt x="4615" y="414"/>
                  </a:cubicBezTo>
                  <a:cubicBezTo>
                    <a:pt x="4492" y="158"/>
                    <a:pt x="4295" y="18"/>
                    <a:pt x="3827" y="7"/>
                  </a:cubicBezTo>
                  <a:cubicBezTo>
                    <a:pt x="3691" y="4"/>
                    <a:pt x="3500" y="1"/>
                    <a:pt x="3269"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250;p23">
              <a:extLst>
                <a:ext uri="{FF2B5EF4-FFF2-40B4-BE49-F238E27FC236}">
                  <a16:creationId xmlns:a16="http://schemas.microsoft.com/office/drawing/2014/main" id="{832DB144-C005-5A24-8FD6-D5CE49C56528}"/>
                </a:ext>
              </a:extLst>
            </p:cNvPr>
            <p:cNvSpPr/>
            <p:nvPr/>
          </p:nvSpPr>
          <p:spPr>
            <a:xfrm flipH="1">
              <a:off x="6531532" y="2204306"/>
              <a:ext cx="127610" cy="109755"/>
            </a:xfrm>
            <a:custGeom>
              <a:avLst/>
              <a:gdLst/>
              <a:ahLst/>
              <a:cxnLst/>
              <a:rect l="l" t="t" r="r" b="b"/>
              <a:pathLst>
                <a:path w="2237" h="1924" extrusionOk="0">
                  <a:moveTo>
                    <a:pt x="2148" y="1"/>
                  </a:moveTo>
                  <a:cubicBezTo>
                    <a:pt x="2129" y="1"/>
                    <a:pt x="2110" y="8"/>
                    <a:pt x="2096" y="22"/>
                  </a:cubicBezTo>
                  <a:lnTo>
                    <a:pt x="38" y="1783"/>
                  </a:lnTo>
                  <a:cubicBezTo>
                    <a:pt x="4" y="1810"/>
                    <a:pt x="0" y="1862"/>
                    <a:pt x="27" y="1892"/>
                  </a:cubicBezTo>
                  <a:cubicBezTo>
                    <a:pt x="45" y="1913"/>
                    <a:pt x="65" y="1923"/>
                    <a:pt x="89" y="1923"/>
                  </a:cubicBezTo>
                  <a:cubicBezTo>
                    <a:pt x="106" y="1923"/>
                    <a:pt x="123" y="1917"/>
                    <a:pt x="140" y="1903"/>
                  </a:cubicBezTo>
                  <a:lnTo>
                    <a:pt x="2198" y="141"/>
                  </a:lnTo>
                  <a:cubicBezTo>
                    <a:pt x="2230" y="114"/>
                    <a:pt x="2236" y="63"/>
                    <a:pt x="2206" y="28"/>
                  </a:cubicBezTo>
                  <a:cubicBezTo>
                    <a:pt x="2191" y="10"/>
                    <a:pt x="2169" y="1"/>
                    <a:pt x="2148"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251;p23">
              <a:extLst>
                <a:ext uri="{FF2B5EF4-FFF2-40B4-BE49-F238E27FC236}">
                  <a16:creationId xmlns:a16="http://schemas.microsoft.com/office/drawing/2014/main" id="{9B9D0DF3-81BA-BD0D-E3A6-B9AABFCCCDE9}"/>
                </a:ext>
              </a:extLst>
            </p:cNvPr>
            <p:cNvSpPr/>
            <p:nvPr/>
          </p:nvSpPr>
          <p:spPr>
            <a:xfrm flipH="1">
              <a:off x="6586081" y="1938129"/>
              <a:ext cx="960067" cy="990701"/>
            </a:xfrm>
            <a:custGeom>
              <a:avLst/>
              <a:gdLst/>
              <a:ahLst/>
              <a:cxnLst/>
              <a:rect l="l" t="t" r="r" b="b"/>
              <a:pathLst>
                <a:path w="16830" h="17367" extrusionOk="0">
                  <a:moveTo>
                    <a:pt x="10300" y="64"/>
                  </a:moveTo>
                  <a:cubicBezTo>
                    <a:pt x="10239" y="64"/>
                    <a:pt x="10178" y="64"/>
                    <a:pt x="10118" y="65"/>
                  </a:cubicBezTo>
                  <a:cubicBezTo>
                    <a:pt x="9135" y="83"/>
                    <a:pt x="1376" y="1"/>
                    <a:pt x="1083" y="4974"/>
                  </a:cubicBezTo>
                  <a:cubicBezTo>
                    <a:pt x="792" y="9945"/>
                    <a:pt x="1792" y="10405"/>
                    <a:pt x="894" y="13010"/>
                  </a:cubicBezTo>
                  <a:cubicBezTo>
                    <a:pt x="0" y="15615"/>
                    <a:pt x="1066" y="17096"/>
                    <a:pt x="1066" y="17096"/>
                  </a:cubicBezTo>
                  <a:lnTo>
                    <a:pt x="3065" y="17199"/>
                  </a:lnTo>
                  <a:lnTo>
                    <a:pt x="3380" y="16492"/>
                  </a:lnTo>
                  <a:lnTo>
                    <a:pt x="3380" y="17345"/>
                  </a:lnTo>
                  <a:lnTo>
                    <a:pt x="6534" y="17345"/>
                  </a:lnTo>
                  <a:lnTo>
                    <a:pt x="6886" y="16035"/>
                  </a:lnTo>
                  <a:cubicBezTo>
                    <a:pt x="6886" y="16035"/>
                    <a:pt x="7223" y="16994"/>
                    <a:pt x="7213" y="17219"/>
                  </a:cubicBezTo>
                  <a:cubicBezTo>
                    <a:pt x="7213" y="17219"/>
                    <a:pt x="7482" y="17366"/>
                    <a:pt x="7835" y="17366"/>
                  </a:cubicBezTo>
                  <a:cubicBezTo>
                    <a:pt x="8095" y="17366"/>
                    <a:pt x="8401" y="17286"/>
                    <a:pt x="8677" y="17008"/>
                  </a:cubicBezTo>
                  <a:cubicBezTo>
                    <a:pt x="9333" y="16356"/>
                    <a:pt x="9654" y="13478"/>
                    <a:pt x="8664" y="12044"/>
                  </a:cubicBezTo>
                  <a:lnTo>
                    <a:pt x="11371" y="11924"/>
                  </a:lnTo>
                  <a:cubicBezTo>
                    <a:pt x="11815" y="11955"/>
                    <a:pt x="12040" y="12020"/>
                    <a:pt x="12225" y="12570"/>
                  </a:cubicBezTo>
                  <a:cubicBezTo>
                    <a:pt x="12402" y="13092"/>
                    <a:pt x="12286" y="13501"/>
                    <a:pt x="12286" y="13501"/>
                  </a:cubicBezTo>
                  <a:cubicBezTo>
                    <a:pt x="13996" y="14249"/>
                    <a:pt x="14160" y="16871"/>
                    <a:pt x="14160" y="16871"/>
                  </a:cubicBezTo>
                  <a:cubicBezTo>
                    <a:pt x="14160" y="16871"/>
                    <a:pt x="14764" y="16717"/>
                    <a:pt x="15553" y="14788"/>
                  </a:cubicBezTo>
                  <a:cubicBezTo>
                    <a:pt x="16345" y="12857"/>
                    <a:pt x="15037" y="10966"/>
                    <a:pt x="15195" y="9965"/>
                  </a:cubicBezTo>
                  <a:cubicBezTo>
                    <a:pt x="15354" y="8965"/>
                    <a:pt x="16829" y="5620"/>
                    <a:pt x="16345" y="3186"/>
                  </a:cubicBezTo>
                  <a:cubicBezTo>
                    <a:pt x="15869" y="816"/>
                    <a:pt x="12578" y="64"/>
                    <a:pt x="10300" y="64"/>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252;p23">
              <a:extLst>
                <a:ext uri="{FF2B5EF4-FFF2-40B4-BE49-F238E27FC236}">
                  <a16:creationId xmlns:a16="http://schemas.microsoft.com/office/drawing/2014/main" id="{48DB4C99-4AA4-6FAC-A096-3F147EB3BFCE}"/>
                </a:ext>
              </a:extLst>
            </p:cNvPr>
            <p:cNvSpPr/>
            <p:nvPr/>
          </p:nvSpPr>
          <p:spPr>
            <a:xfrm flipH="1">
              <a:off x="7032397" y="2546410"/>
              <a:ext cx="281460" cy="92641"/>
            </a:xfrm>
            <a:custGeom>
              <a:avLst/>
              <a:gdLst/>
              <a:ahLst/>
              <a:cxnLst/>
              <a:rect l="l" t="t" r="r" b="b"/>
              <a:pathLst>
                <a:path w="4934" h="1624" extrusionOk="0">
                  <a:moveTo>
                    <a:pt x="643" y="1"/>
                  </a:moveTo>
                  <a:cubicBezTo>
                    <a:pt x="249" y="1"/>
                    <a:pt x="1" y="61"/>
                    <a:pt x="35" y="210"/>
                  </a:cubicBezTo>
                  <a:cubicBezTo>
                    <a:pt x="164" y="761"/>
                    <a:pt x="1628" y="1133"/>
                    <a:pt x="2801" y="1133"/>
                  </a:cubicBezTo>
                  <a:cubicBezTo>
                    <a:pt x="2842" y="1133"/>
                    <a:pt x="2882" y="1133"/>
                    <a:pt x="2923" y="1132"/>
                  </a:cubicBezTo>
                  <a:cubicBezTo>
                    <a:pt x="2958" y="1131"/>
                    <a:pt x="2993" y="1131"/>
                    <a:pt x="3028" y="1131"/>
                  </a:cubicBezTo>
                  <a:cubicBezTo>
                    <a:pt x="4152" y="1131"/>
                    <a:pt x="4704" y="1545"/>
                    <a:pt x="4704" y="1545"/>
                  </a:cubicBezTo>
                  <a:lnTo>
                    <a:pt x="4742" y="1623"/>
                  </a:lnTo>
                  <a:cubicBezTo>
                    <a:pt x="4742" y="1623"/>
                    <a:pt x="4933" y="1248"/>
                    <a:pt x="4418" y="807"/>
                  </a:cubicBezTo>
                  <a:cubicBezTo>
                    <a:pt x="4035" y="483"/>
                    <a:pt x="1756" y="1"/>
                    <a:pt x="643"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253;p23">
              <a:extLst>
                <a:ext uri="{FF2B5EF4-FFF2-40B4-BE49-F238E27FC236}">
                  <a16:creationId xmlns:a16="http://schemas.microsoft.com/office/drawing/2014/main" id="{3A78D3AA-151B-62E1-9539-98267609CD70}"/>
                </a:ext>
              </a:extLst>
            </p:cNvPr>
            <p:cNvSpPr/>
            <p:nvPr/>
          </p:nvSpPr>
          <p:spPr>
            <a:xfrm flipH="1">
              <a:off x="6600446" y="2014228"/>
              <a:ext cx="287336" cy="348032"/>
            </a:xfrm>
            <a:custGeom>
              <a:avLst/>
              <a:gdLst/>
              <a:ahLst/>
              <a:cxnLst/>
              <a:rect l="l" t="t" r="r" b="b"/>
              <a:pathLst>
                <a:path w="5037" h="6101" extrusionOk="0">
                  <a:moveTo>
                    <a:pt x="891" y="0"/>
                  </a:moveTo>
                  <a:cubicBezTo>
                    <a:pt x="415" y="0"/>
                    <a:pt x="68" y="50"/>
                    <a:pt x="0" y="59"/>
                  </a:cubicBezTo>
                  <a:lnTo>
                    <a:pt x="4497" y="4071"/>
                  </a:lnTo>
                  <a:cubicBezTo>
                    <a:pt x="4497" y="4071"/>
                    <a:pt x="4259" y="6100"/>
                    <a:pt x="4279" y="6100"/>
                  </a:cubicBezTo>
                  <a:cubicBezTo>
                    <a:pt x="4290" y="6100"/>
                    <a:pt x="4365" y="5587"/>
                    <a:pt x="4568" y="4044"/>
                  </a:cubicBezTo>
                  <a:cubicBezTo>
                    <a:pt x="5037" y="472"/>
                    <a:pt x="2355" y="0"/>
                    <a:pt x="891"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254;p23">
              <a:extLst>
                <a:ext uri="{FF2B5EF4-FFF2-40B4-BE49-F238E27FC236}">
                  <a16:creationId xmlns:a16="http://schemas.microsoft.com/office/drawing/2014/main" id="{263FDCFC-D795-69DB-B1FE-F48013CC5F28}"/>
                </a:ext>
              </a:extLst>
            </p:cNvPr>
            <p:cNvSpPr/>
            <p:nvPr/>
          </p:nvSpPr>
          <p:spPr>
            <a:xfrm flipH="1">
              <a:off x="7146143" y="2368883"/>
              <a:ext cx="33714" cy="164233"/>
            </a:xfrm>
            <a:custGeom>
              <a:avLst/>
              <a:gdLst/>
              <a:ahLst/>
              <a:cxnLst/>
              <a:rect l="l" t="t" r="r" b="b"/>
              <a:pathLst>
                <a:path w="591" h="2879" extrusionOk="0">
                  <a:moveTo>
                    <a:pt x="60" y="1"/>
                  </a:moveTo>
                  <a:cubicBezTo>
                    <a:pt x="59" y="1"/>
                    <a:pt x="59" y="1"/>
                    <a:pt x="58" y="1"/>
                  </a:cubicBezTo>
                  <a:cubicBezTo>
                    <a:pt x="0" y="547"/>
                    <a:pt x="123" y="1854"/>
                    <a:pt x="420" y="2878"/>
                  </a:cubicBezTo>
                  <a:cubicBezTo>
                    <a:pt x="590" y="2854"/>
                    <a:pt x="231" y="1"/>
                    <a:pt x="60"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255;p23">
              <a:extLst>
                <a:ext uri="{FF2B5EF4-FFF2-40B4-BE49-F238E27FC236}">
                  <a16:creationId xmlns:a16="http://schemas.microsoft.com/office/drawing/2014/main" id="{AB410058-BB9A-9336-CB86-A99B61CAFC81}"/>
                </a:ext>
              </a:extLst>
            </p:cNvPr>
            <p:cNvSpPr/>
            <p:nvPr/>
          </p:nvSpPr>
          <p:spPr>
            <a:xfrm flipH="1">
              <a:off x="6603990" y="2017594"/>
              <a:ext cx="760638" cy="616942"/>
            </a:xfrm>
            <a:custGeom>
              <a:avLst/>
              <a:gdLst/>
              <a:ahLst/>
              <a:cxnLst/>
              <a:rect l="l" t="t" r="r" b="b"/>
              <a:pathLst>
                <a:path w="13334" h="10815" extrusionOk="0">
                  <a:moveTo>
                    <a:pt x="8359" y="0"/>
                  </a:moveTo>
                  <a:cubicBezTo>
                    <a:pt x="8359" y="0"/>
                    <a:pt x="6373" y="5141"/>
                    <a:pt x="3441" y="7398"/>
                  </a:cubicBezTo>
                  <a:cubicBezTo>
                    <a:pt x="3441" y="7398"/>
                    <a:pt x="2802" y="6968"/>
                    <a:pt x="2083" y="6968"/>
                  </a:cubicBezTo>
                  <a:cubicBezTo>
                    <a:pt x="1694" y="6968"/>
                    <a:pt x="1282" y="7093"/>
                    <a:pt x="935" y="7480"/>
                  </a:cubicBezTo>
                  <a:cubicBezTo>
                    <a:pt x="0" y="8525"/>
                    <a:pt x="764" y="10178"/>
                    <a:pt x="2687" y="10178"/>
                  </a:cubicBezTo>
                  <a:cubicBezTo>
                    <a:pt x="2793" y="10178"/>
                    <a:pt x="2902" y="10173"/>
                    <a:pt x="3014" y="10163"/>
                  </a:cubicBezTo>
                  <a:cubicBezTo>
                    <a:pt x="3391" y="10129"/>
                    <a:pt x="3708" y="10113"/>
                    <a:pt x="3977" y="10113"/>
                  </a:cubicBezTo>
                  <a:cubicBezTo>
                    <a:pt x="5246" y="10113"/>
                    <a:pt x="5420" y="10457"/>
                    <a:pt x="5594" y="10815"/>
                  </a:cubicBezTo>
                  <a:cubicBezTo>
                    <a:pt x="5594" y="10815"/>
                    <a:pt x="6711" y="10630"/>
                    <a:pt x="8169" y="10630"/>
                  </a:cubicBezTo>
                  <a:cubicBezTo>
                    <a:pt x="8169" y="10630"/>
                    <a:pt x="8032" y="9951"/>
                    <a:pt x="8940" y="9778"/>
                  </a:cubicBezTo>
                  <a:cubicBezTo>
                    <a:pt x="9848" y="9603"/>
                    <a:pt x="13313" y="8627"/>
                    <a:pt x="13327" y="6647"/>
                  </a:cubicBezTo>
                  <a:cubicBezTo>
                    <a:pt x="13333" y="5585"/>
                    <a:pt x="12862" y="4657"/>
                    <a:pt x="12927" y="3985"/>
                  </a:cubicBezTo>
                  <a:cubicBezTo>
                    <a:pt x="13043" y="2762"/>
                    <a:pt x="12418" y="254"/>
                    <a:pt x="8359" y="0"/>
                  </a:cubicBezTo>
                  <a:close/>
                </a:path>
              </a:pathLst>
            </a:custGeom>
            <a:solidFill>
              <a:srgbClr val="FF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256;p23">
              <a:extLst>
                <a:ext uri="{FF2B5EF4-FFF2-40B4-BE49-F238E27FC236}">
                  <a16:creationId xmlns:a16="http://schemas.microsoft.com/office/drawing/2014/main" id="{599844C2-361B-CE37-5D52-D59D177D93DA}"/>
                </a:ext>
              </a:extLst>
            </p:cNvPr>
            <p:cNvSpPr/>
            <p:nvPr/>
          </p:nvSpPr>
          <p:spPr>
            <a:xfrm flipH="1">
              <a:off x="6913967" y="2228607"/>
              <a:ext cx="87963" cy="52767"/>
            </a:xfrm>
            <a:custGeom>
              <a:avLst/>
              <a:gdLst/>
              <a:ahLst/>
              <a:cxnLst/>
              <a:rect l="l" t="t" r="r" b="b"/>
              <a:pathLst>
                <a:path w="1542" h="925" extrusionOk="0">
                  <a:moveTo>
                    <a:pt x="1327" y="1"/>
                  </a:moveTo>
                  <a:cubicBezTo>
                    <a:pt x="996" y="1"/>
                    <a:pt x="0" y="708"/>
                    <a:pt x="145" y="866"/>
                  </a:cubicBezTo>
                  <a:cubicBezTo>
                    <a:pt x="182" y="907"/>
                    <a:pt x="236" y="925"/>
                    <a:pt x="301" y="925"/>
                  </a:cubicBezTo>
                  <a:cubicBezTo>
                    <a:pt x="704" y="925"/>
                    <a:pt x="1542" y="242"/>
                    <a:pt x="1418" y="40"/>
                  </a:cubicBezTo>
                  <a:cubicBezTo>
                    <a:pt x="1402" y="13"/>
                    <a:pt x="1370" y="1"/>
                    <a:pt x="1327"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257;p23">
              <a:extLst>
                <a:ext uri="{FF2B5EF4-FFF2-40B4-BE49-F238E27FC236}">
                  <a16:creationId xmlns:a16="http://schemas.microsoft.com/office/drawing/2014/main" id="{782596F3-FCE8-41C9-1415-908D890C9D0F}"/>
                </a:ext>
              </a:extLst>
            </p:cNvPr>
            <p:cNvSpPr/>
            <p:nvPr/>
          </p:nvSpPr>
          <p:spPr>
            <a:xfrm flipH="1">
              <a:off x="6625485" y="2209953"/>
              <a:ext cx="46435" cy="23788"/>
            </a:xfrm>
            <a:custGeom>
              <a:avLst/>
              <a:gdLst/>
              <a:ahLst/>
              <a:cxnLst/>
              <a:rect l="l" t="t" r="r" b="b"/>
              <a:pathLst>
                <a:path w="814" h="417" extrusionOk="0">
                  <a:moveTo>
                    <a:pt x="211" y="1"/>
                  </a:moveTo>
                  <a:cubicBezTo>
                    <a:pt x="141" y="1"/>
                    <a:pt x="87" y="23"/>
                    <a:pt x="67" y="77"/>
                  </a:cubicBezTo>
                  <a:cubicBezTo>
                    <a:pt x="0" y="257"/>
                    <a:pt x="407" y="416"/>
                    <a:pt x="599" y="416"/>
                  </a:cubicBezTo>
                  <a:cubicBezTo>
                    <a:pt x="643" y="416"/>
                    <a:pt x="675" y="408"/>
                    <a:pt x="689" y="391"/>
                  </a:cubicBezTo>
                  <a:cubicBezTo>
                    <a:pt x="814" y="229"/>
                    <a:pt x="435" y="1"/>
                    <a:pt x="211"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258;p23">
              <a:extLst>
                <a:ext uri="{FF2B5EF4-FFF2-40B4-BE49-F238E27FC236}">
                  <a16:creationId xmlns:a16="http://schemas.microsoft.com/office/drawing/2014/main" id="{5410E35E-996A-37BB-E3C9-3E301D4A3957}"/>
                </a:ext>
              </a:extLst>
            </p:cNvPr>
            <p:cNvSpPr/>
            <p:nvPr/>
          </p:nvSpPr>
          <p:spPr>
            <a:xfrm flipH="1">
              <a:off x="6741689" y="2363350"/>
              <a:ext cx="100913" cy="45693"/>
            </a:xfrm>
            <a:custGeom>
              <a:avLst/>
              <a:gdLst/>
              <a:ahLst/>
              <a:cxnLst/>
              <a:rect l="l" t="t" r="r" b="b"/>
              <a:pathLst>
                <a:path w="1769" h="801" extrusionOk="0">
                  <a:moveTo>
                    <a:pt x="92" y="0"/>
                  </a:moveTo>
                  <a:cubicBezTo>
                    <a:pt x="83" y="0"/>
                    <a:pt x="74" y="2"/>
                    <a:pt x="65" y="5"/>
                  </a:cubicBezTo>
                  <a:cubicBezTo>
                    <a:pt x="24" y="19"/>
                    <a:pt x="1" y="63"/>
                    <a:pt x="18" y="104"/>
                  </a:cubicBezTo>
                  <a:cubicBezTo>
                    <a:pt x="21" y="115"/>
                    <a:pt x="274" y="801"/>
                    <a:pt x="1162" y="801"/>
                  </a:cubicBezTo>
                  <a:cubicBezTo>
                    <a:pt x="1321" y="801"/>
                    <a:pt x="1499" y="777"/>
                    <a:pt x="1701" y="726"/>
                  </a:cubicBezTo>
                  <a:cubicBezTo>
                    <a:pt x="1742" y="716"/>
                    <a:pt x="1769" y="671"/>
                    <a:pt x="1756" y="630"/>
                  </a:cubicBezTo>
                  <a:cubicBezTo>
                    <a:pt x="1747" y="593"/>
                    <a:pt x="1716" y="570"/>
                    <a:pt x="1679" y="570"/>
                  </a:cubicBezTo>
                  <a:cubicBezTo>
                    <a:pt x="1673" y="570"/>
                    <a:pt x="1666" y="571"/>
                    <a:pt x="1660" y="572"/>
                  </a:cubicBezTo>
                  <a:cubicBezTo>
                    <a:pt x="1470" y="621"/>
                    <a:pt x="1302" y="642"/>
                    <a:pt x="1155" y="642"/>
                  </a:cubicBezTo>
                  <a:cubicBezTo>
                    <a:pt x="389" y="642"/>
                    <a:pt x="176" y="82"/>
                    <a:pt x="165" y="54"/>
                  </a:cubicBezTo>
                  <a:cubicBezTo>
                    <a:pt x="154" y="22"/>
                    <a:pt x="124" y="0"/>
                    <a:pt x="92" y="0"/>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259;p23">
              <a:extLst>
                <a:ext uri="{FF2B5EF4-FFF2-40B4-BE49-F238E27FC236}">
                  <a16:creationId xmlns:a16="http://schemas.microsoft.com/office/drawing/2014/main" id="{8D1C5999-EEE4-F0CF-AFEA-851967AA8E18}"/>
                </a:ext>
              </a:extLst>
            </p:cNvPr>
            <p:cNvSpPr/>
            <p:nvPr/>
          </p:nvSpPr>
          <p:spPr>
            <a:xfrm flipH="1">
              <a:off x="6851675" y="2400087"/>
              <a:ext cx="212093" cy="129492"/>
            </a:xfrm>
            <a:custGeom>
              <a:avLst/>
              <a:gdLst/>
              <a:ahLst/>
              <a:cxnLst/>
              <a:rect l="l" t="t" r="r" b="b"/>
              <a:pathLst>
                <a:path w="3718" h="2270" extrusionOk="0">
                  <a:moveTo>
                    <a:pt x="273" y="0"/>
                  </a:moveTo>
                  <a:cubicBezTo>
                    <a:pt x="98" y="229"/>
                    <a:pt x="0" y="495"/>
                    <a:pt x="0" y="782"/>
                  </a:cubicBezTo>
                  <a:cubicBezTo>
                    <a:pt x="0" y="1604"/>
                    <a:pt x="833" y="2270"/>
                    <a:pt x="1857" y="2270"/>
                  </a:cubicBezTo>
                  <a:cubicBezTo>
                    <a:pt x="2884" y="2270"/>
                    <a:pt x="3717" y="1604"/>
                    <a:pt x="3717" y="782"/>
                  </a:cubicBezTo>
                  <a:cubicBezTo>
                    <a:pt x="3717" y="754"/>
                    <a:pt x="3717" y="730"/>
                    <a:pt x="3714" y="703"/>
                  </a:cubicBezTo>
                  <a:cubicBezTo>
                    <a:pt x="3325" y="938"/>
                    <a:pt x="2868" y="1075"/>
                    <a:pt x="2379" y="1075"/>
                  </a:cubicBezTo>
                  <a:cubicBezTo>
                    <a:pt x="1512" y="1075"/>
                    <a:pt x="747" y="652"/>
                    <a:pt x="273" y="0"/>
                  </a:cubicBezTo>
                  <a:close/>
                </a:path>
              </a:pathLst>
            </a:custGeom>
            <a:solidFill>
              <a:srgbClr val="FF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260;p23">
              <a:extLst>
                <a:ext uri="{FF2B5EF4-FFF2-40B4-BE49-F238E27FC236}">
                  <a16:creationId xmlns:a16="http://schemas.microsoft.com/office/drawing/2014/main" id="{9175ECA1-9D84-4A06-42D3-3D0716F1712D}"/>
                </a:ext>
              </a:extLst>
            </p:cNvPr>
            <p:cNvSpPr/>
            <p:nvPr/>
          </p:nvSpPr>
          <p:spPr>
            <a:xfrm flipH="1">
              <a:off x="6604550" y="2388564"/>
              <a:ext cx="95322" cy="62578"/>
            </a:xfrm>
            <a:custGeom>
              <a:avLst/>
              <a:gdLst/>
              <a:ahLst/>
              <a:cxnLst/>
              <a:rect l="l" t="t" r="r" b="b"/>
              <a:pathLst>
                <a:path w="1671" h="1097" extrusionOk="0">
                  <a:moveTo>
                    <a:pt x="11" y="1"/>
                  </a:moveTo>
                  <a:lnTo>
                    <a:pt x="11" y="1"/>
                  </a:lnTo>
                  <a:cubicBezTo>
                    <a:pt x="1" y="157"/>
                    <a:pt x="25" y="318"/>
                    <a:pt x="89" y="465"/>
                  </a:cubicBezTo>
                  <a:cubicBezTo>
                    <a:pt x="270" y="871"/>
                    <a:pt x="704" y="1096"/>
                    <a:pt x="1199" y="1096"/>
                  </a:cubicBezTo>
                  <a:cubicBezTo>
                    <a:pt x="1261" y="1096"/>
                    <a:pt x="1322" y="1093"/>
                    <a:pt x="1384" y="1086"/>
                  </a:cubicBezTo>
                  <a:cubicBezTo>
                    <a:pt x="1551" y="820"/>
                    <a:pt x="1656" y="526"/>
                    <a:pt x="1670" y="209"/>
                  </a:cubicBezTo>
                  <a:lnTo>
                    <a:pt x="1670" y="209"/>
                  </a:lnTo>
                  <a:cubicBezTo>
                    <a:pt x="1469" y="291"/>
                    <a:pt x="1253" y="335"/>
                    <a:pt x="1028" y="335"/>
                  </a:cubicBezTo>
                  <a:cubicBezTo>
                    <a:pt x="656" y="335"/>
                    <a:pt x="308" y="212"/>
                    <a:pt x="11" y="1"/>
                  </a:cubicBezTo>
                  <a:close/>
                </a:path>
              </a:pathLst>
            </a:custGeom>
            <a:solidFill>
              <a:srgbClr val="FF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261;p23">
              <a:extLst>
                <a:ext uri="{FF2B5EF4-FFF2-40B4-BE49-F238E27FC236}">
                  <a16:creationId xmlns:a16="http://schemas.microsoft.com/office/drawing/2014/main" id="{6EFDE09A-7C54-E667-986C-D71459C8743A}"/>
                </a:ext>
              </a:extLst>
            </p:cNvPr>
            <p:cNvSpPr/>
            <p:nvPr/>
          </p:nvSpPr>
          <p:spPr>
            <a:xfrm flipH="1">
              <a:off x="6645451" y="2267798"/>
              <a:ext cx="26925" cy="46606"/>
            </a:xfrm>
            <a:custGeom>
              <a:avLst/>
              <a:gdLst/>
              <a:ahLst/>
              <a:cxnLst/>
              <a:rect l="l" t="t" r="r" b="b"/>
              <a:pathLst>
                <a:path w="472" h="817" extrusionOk="0">
                  <a:moveTo>
                    <a:pt x="236" y="1"/>
                  </a:moveTo>
                  <a:cubicBezTo>
                    <a:pt x="106" y="1"/>
                    <a:pt x="0" y="182"/>
                    <a:pt x="0" y="407"/>
                  </a:cubicBezTo>
                  <a:cubicBezTo>
                    <a:pt x="0" y="636"/>
                    <a:pt x="106" y="817"/>
                    <a:pt x="236" y="817"/>
                  </a:cubicBezTo>
                  <a:cubicBezTo>
                    <a:pt x="365" y="817"/>
                    <a:pt x="472" y="636"/>
                    <a:pt x="472" y="407"/>
                  </a:cubicBezTo>
                  <a:cubicBezTo>
                    <a:pt x="472" y="182"/>
                    <a:pt x="365" y="1"/>
                    <a:pt x="236" y="1"/>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262;p23">
              <a:extLst>
                <a:ext uri="{FF2B5EF4-FFF2-40B4-BE49-F238E27FC236}">
                  <a16:creationId xmlns:a16="http://schemas.microsoft.com/office/drawing/2014/main" id="{48AA1109-0015-888B-6036-393BA416917E}"/>
                </a:ext>
              </a:extLst>
            </p:cNvPr>
            <p:cNvSpPr/>
            <p:nvPr/>
          </p:nvSpPr>
          <p:spPr>
            <a:xfrm flipH="1">
              <a:off x="6648417" y="2275556"/>
              <a:ext cx="6845" cy="11808"/>
            </a:xfrm>
            <a:custGeom>
              <a:avLst/>
              <a:gdLst/>
              <a:ahLst/>
              <a:cxnLst/>
              <a:rect l="l" t="t" r="r" b="b"/>
              <a:pathLst>
                <a:path w="120" h="207" extrusionOk="0">
                  <a:moveTo>
                    <a:pt x="51" y="1"/>
                  </a:moveTo>
                  <a:cubicBezTo>
                    <a:pt x="49" y="1"/>
                    <a:pt x="47" y="1"/>
                    <a:pt x="45" y="2"/>
                  </a:cubicBezTo>
                  <a:cubicBezTo>
                    <a:pt x="18" y="5"/>
                    <a:pt x="0" y="53"/>
                    <a:pt x="8" y="107"/>
                  </a:cubicBezTo>
                  <a:cubicBezTo>
                    <a:pt x="14" y="163"/>
                    <a:pt x="39" y="207"/>
                    <a:pt x="69" y="207"/>
                  </a:cubicBezTo>
                  <a:cubicBezTo>
                    <a:pt x="70" y="207"/>
                    <a:pt x="71" y="207"/>
                    <a:pt x="72" y="206"/>
                  </a:cubicBezTo>
                  <a:cubicBezTo>
                    <a:pt x="99" y="203"/>
                    <a:pt x="120" y="152"/>
                    <a:pt x="110" y="97"/>
                  </a:cubicBezTo>
                  <a:cubicBezTo>
                    <a:pt x="103" y="43"/>
                    <a:pt x="79" y="1"/>
                    <a:pt x="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263;p23">
              <a:extLst>
                <a:ext uri="{FF2B5EF4-FFF2-40B4-BE49-F238E27FC236}">
                  <a16:creationId xmlns:a16="http://schemas.microsoft.com/office/drawing/2014/main" id="{FFBA3E26-475A-EC52-6CD5-F33765A6E4E3}"/>
                </a:ext>
              </a:extLst>
            </p:cNvPr>
            <p:cNvSpPr/>
            <p:nvPr/>
          </p:nvSpPr>
          <p:spPr>
            <a:xfrm flipH="1">
              <a:off x="6888695" y="2291016"/>
              <a:ext cx="39361" cy="59042"/>
            </a:xfrm>
            <a:custGeom>
              <a:avLst/>
              <a:gdLst/>
              <a:ahLst/>
              <a:cxnLst/>
              <a:rect l="l" t="t" r="r" b="b"/>
              <a:pathLst>
                <a:path w="690" h="1035" extrusionOk="0">
                  <a:moveTo>
                    <a:pt x="345" y="0"/>
                  </a:moveTo>
                  <a:cubicBezTo>
                    <a:pt x="153" y="0"/>
                    <a:pt x="0" y="233"/>
                    <a:pt x="0" y="520"/>
                  </a:cubicBezTo>
                  <a:cubicBezTo>
                    <a:pt x="0" y="802"/>
                    <a:pt x="153" y="1035"/>
                    <a:pt x="345" y="1035"/>
                  </a:cubicBezTo>
                  <a:cubicBezTo>
                    <a:pt x="533" y="1035"/>
                    <a:pt x="689" y="802"/>
                    <a:pt x="689" y="520"/>
                  </a:cubicBezTo>
                  <a:cubicBezTo>
                    <a:pt x="689" y="233"/>
                    <a:pt x="533" y="0"/>
                    <a:pt x="345" y="0"/>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264;p23">
              <a:extLst>
                <a:ext uri="{FF2B5EF4-FFF2-40B4-BE49-F238E27FC236}">
                  <a16:creationId xmlns:a16="http://schemas.microsoft.com/office/drawing/2014/main" id="{5AB5451F-6DB5-C4AC-3677-3243E114D717}"/>
                </a:ext>
              </a:extLst>
            </p:cNvPr>
            <p:cNvSpPr/>
            <p:nvPr/>
          </p:nvSpPr>
          <p:spPr>
            <a:xfrm flipH="1">
              <a:off x="6894342" y="2302653"/>
              <a:ext cx="7815" cy="13406"/>
            </a:xfrm>
            <a:custGeom>
              <a:avLst/>
              <a:gdLst/>
              <a:ahLst/>
              <a:cxnLst/>
              <a:rect l="l" t="t" r="r" b="b"/>
              <a:pathLst>
                <a:path w="137" h="235" extrusionOk="0">
                  <a:moveTo>
                    <a:pt x="58" y="1"/>
                  </a:moveTo>
                  <a:cubicBezTo>
                    <a:pt x="57" y="1"/>
                    <a:pt x="56" y="1"/>
                    <a:pt x="55" y="1"/>
                  </a:cubicBezTo>
                  <a:cubicBezTo>
                    <a:pt x="21" y="4"/>
                    <a:pt x="0" y="62"/>
                    <a:pt x="10" y="124"/>
                  </a:cubicBezTo>
                  <a:cubicBezTo>
                    <a:pt x="17" y="185"/>
                    <a:pt x="47" y="234"/>
                    <a:pt x="77" y="234"/>
                  </a:cubicBezTo>
                  <a:cubicBezTo>
                    <a:pt x="78" y="234"/>
                    <a:pt x="80" y="234"/>
                    <a:pt x="82" y="234"/>
                  </a:cubicBezTo>
                  <a:cubicBezTo>
                    <a:pt x="116" y="230"/>
                    <a:pt x="137" y="175"/>
                    <a:pt x="126" y="111"/>
                  </a:cubicBezTo>
                  <a:cubicBezTo>
                    <a:pt x="120" y="47"/>
                    <a:pt x="88" y="1"/>
                    <a:pt x="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265;p23">
              <a:extLst>
                <a:ext uri="{FF2B5EF4-FFF2-40B4-BE49-F238E27FC236}">
                  <a16:creationId xmlns:a16="http://schemas.microsoft.com/office/drawing/2014/main" id="{1B37B4E3-B5CE-F782-F1CB-3D7CA78AFAF4}"/>
                </a:ext>
              </a:extLst>
            </p:cNvPr>
            <p:cNvSpPr/>
            <p:nvPr/>
          </p:nvSpPr>
          <p:spPr>
            <a:xfrm flipH="1">
              <a:off x="6968731" y="2186621"/>
              <a:ext cx="107701" cy="157444"/>
            </a:xfrm>
            <a:custGeom>
              <a:avLst/>
              <a:gdLst/>
              <a:ahLst/>
              <a:cxnLst/>
              <a:rect l="l" t="t" r="r" b="b"/>
              <a:pathLst>
                <a:path w="1888" h="2760" extrusionOk="0">
                  <a:moveTo>
                    <a:pt x="1888" y="1"/>
                  </a:moveTo>
                  <a:lnTo>
                    <a:pt x="1888" y="1"/>
                  </a:lnTo>
                  <a:cubicBezTo>
                    <a:pt x="799" y="274"/>
                    <a:pt x="0" y="1028"/>
                    <a:pt x="0" y="2216"/>
                  </a:cubicBezTo>
                  <a:cubicBezTo>
                    <a:pt x="0" y="2404"/>
                    <a:pt x="21" y="2585"/>
                    <a:pt x="58" y="2759"/>
                  </a:cubicBezTo>
                  <a:cubicBezTo>
                    <a:pt x="768" y="1879"/>
                    <a:pt x="1385" y="899"/>
                    <a:pt x="1888" y="1"/>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266;p23">
              <a:extLst>
                <a:ext uri="{FF2B5EF4-FFF2-40B4-BE49-F238E27FC236}">
                  <a16:creationId xmlns:a16="http://schemas.microsoft.com/office/drawing/2014/main" id="{11473B9F-5216-370F-BF21-F866326D98CD}"/>
                </a:ext>
              </a:extLst>
            </p:cNvPr>
            <p:cNvSpPr/>
            <p:nvPr/>
          </p:nvSpPr>
          <p:spPr>
            <a:xfrm flipH="1">
              <a:off x="6779627" y="2179833"/>
              <a:ext cx="293497" cy="260410"/>
            </a:xfrm>
            <a:custGeom>
              <a:avLst/>
              <a:gdLst/>
              <a:ahLst/>
              <a:cxnLst/>
              <a:rect l="l" t="t" r="r" b="b"/>
              <a:pathLst>
                <a:path w="5145" h="4565" extrusionOk="0">
                  <a:moveTo>
                    <a:pt x="2574" y="857"/>
                  </a:moveTo>
                  <a:cubicBezTo>
                    <a:pt x="2618" y="857"/>
                    <a:pt x="2649" y="867"/>
                    <a:pt x="2666" y="895"/>
                  </a:cubicBezTo>
                  <a:cubicBezTo>
                    <a:pt x="2789" y="1096"/>
                    <a:pt x="1953" y="1782"/>
                    <a:pt x="1550" y="1782"/>
                  </a:cubicBezTo>
                  <a:cubicBezTo>
                    <a:pt x="1482" y="1782"/>
                    <a:pt x="1427" y="1762"/>
                    <a:pt x="1393" y="1721"/>
                  </a:cubicBezTo>
                  <a:cubicBezTo>
                    <a:pt x="1250" y="1563"/>
                    <a:pt x="2243" y="857"/>
                    <a:pt x="2574" y="857"/>
                  </a:cubicBezTo>
                  <a:close/>
                  <a:moveTo>
                    <a:pt x="4097" y="632"/>
                  </a:moveTo>
                  <a:cubicBezTo>
                    <a:pt x="4138" y="632"/>
                    <a:pt x="4179" y="646"/>
                    <a:pt x="4219" y="676"/>
                  </a:cubicBezTo>
                  <a:cubicBezTo>
                    <a:pt x="4718" y="1027"/>
                    <a:pt x="4748" y="1690"/>
                    <a:pt x="4721" y="2247"/>
                  </a:cubicBezTo>
                  <a:cubicBezTo>
                    <a:pt x="4714" y="2400"/>
                    <a:pt x="4591" y="2475"/>
                    <a:pt x="4472" y="2475"/>
                  </a:cubicBezTo>
                  <a:cubicBezTo>
                    <a:pt x="4352" y="2475"/>
                    <a:pt x="4240" y="2400"/>
                    <a:pt x="4247" y="2247"/>
                  </a:cubicBezTo>
                  <a:cubicBezTo>
                    <a:pt x="4264" y="1902"/>
                    <a:pt x="4308" y="1318"/>
                    <a:pt x="3980" y="1086"/>
                  </a:cubicBezTo>
                  <a:cubicBezTo>
                    <a:pt x="3775" y="942"/>
                    <a:pt x="3902" y="632"/>
                    <a:pt x="4097" y="632"/>
                  </a:cubicBezTo>
                  <a:close/>
                  <a:moveTo>
                    <a:pt x="2888" y="1949"/>
                  </a:moveTo>
                  <a:cubicBezTo>
                    <a:pt x="3076" y="1949"/>
                    <a:pt x="3232" y="2182"/>
                    <a:pt x="3232" y="2469"/>
                  </a:cubicBezTo>
                  <a:cubicBezTo>
                    <a:pt x="3232" y="2751"/>
                    <a:pt x="3076" y="2984"/>
                    <a:pt x="2888" y="2984"/>
                  </a:cubicBezTo>
                  <a:cubicBezTo>
                    <a:pt x="2696" y="2984"/>
                    <a:pt x="2543" y="2751"/>
                    <a:pt x="2543" y="2469"/>
                  </a:cubicBezTo>
                  <a:cubicBezTo>
                    <a:pt x="2543" y="2182"/>
                    <a:pt x="2696" y="1949"/>
                    <a:pt x="2888" y="1949"/>
                  </a:cubicBezTo>
                  <a:close/>
                  <a:moveTo>
                    <a:pt x="4527" y="2656"/>
                  </a:moveTo>
                  <a:cubicBezTo>
                    <a:pt x="4834" y="2656"/>
                    <a:pt x="4830" y="3131"/>
                    <a:pt x="4527" y="3131"/>
                  </a:cubicBezTo>
                  <a:cubicBezTo>
                    <a:pt x="4219" y="3131"/>
                    <a:pt x="4219" y="2656"/>
                    <a:pt x="4527" y="2656"/>
                  </a:cubicBezTo>
                  <a:close/>
                  <a:moveTo>
                    <a:pt x="2909" y="0"/>
                  </a:moveTo>
                  <a:cubicBezTo>
                    <a:pt x="2792" y="0"/>
                    <a:pt x="2669" y="3"/>
                    <a:pt x="2543" y="11"/>
                  </a:cubicBezTo>
                  <a:cubicBezTo>
                    <a:pt x="2294" y="27"/>
                    <a:pt x="2055" y="62"/>
                    <a:pt x="1830" y="120"/>
                  </a:cubicBezTo>
                  <a:cubicBezTo>
                    <a:pt x="1327" y="1018"/>
                    <a:pt x="710" y="1998"/>
                    <a:pt x="0" y="2878"/>
                  </a:cubicBezTo>
                  <a:cubicBezTo>
                    <a:pt x="75" y="3240"/>
                    <a:pt x="229" y="3575"/>
                    <a:pt x="437" y="3861"/>
                  </a:cubicBezTo>
                  <a:cubicBezTo>
                    <a:pt x="765" y="3438"/>
                    <a:pt x="1352" y="3154"/>
                    <a:pt x="2021" y="3154"/>
                  </a:cubicBezTo>
                  <a:cubicBezTo>
                    <a:pt x="3018" y="3154"/>
                    <a:pt x="3830" y="3779"/>
                    <a:pt x="3878" y="4564"/>
                  </a:cubicBezTo>
                  <a:cubicBezTo>
                    <a:pt x="4168" y="4394"/>
                    <a:pt x="4420" y="4164"/>
                    <a:pt x="4622" y="3895"/>
                  </a:cubicBezTo>
                  <a:cubicBezTo>
                    <a:pt x="4199" y="3701"/>
                    <a:pt x="4059" y="3329"/>
                    <a:pt x="4059" y="3321"/>
                  </a:cubicBezTo>
                  <a:cubicBezTo>
                    <a:pt x="4042" y="3280"/>
                    <a:pt x="4065" y="3236"/>
                    <a:pt x="4106" y="3222"/>
                  </a:cubicBezTo>
                  <a:cubicBezTo>
                    <a:pt x="4113" y="3219"/>
                    <a:pt x="4124" y="3216"/>
                    <a:pt x="4133" y="3216"/>
                  </a:cubicBezTo>
                  <a:cubicBezTo>
                    <a:pt x="4165" y="3216"/>
                    <a:pt x="4195" y="3236"/>
                    <a:pt x="4206" y="3271"/>
                  </a:cubicBezTo>
                  <a:cubicBezTo>
                    <a:pt x="4215" y="3291"/>
                    <a:pt x="4335" y="3608"/>
                    <a:pt x="4714" y="3769"/>
                  </a:cubicBezTo>
                  <a:cubicBezTo>
                    <a:pt x="4984" y="3356"/>
                    <a:pt x="5144" y="2864"/>
                    <a:pt x="5144" y="2335"/>
                  </a:cubicBezTo>
                  <a:cubicBezTo>
                    <a:pt x="5144" y="980"/>
                    <a:pt x="4803" y="0"/>
                    <a:pt x="2909" y="0"/>
                  </a:cubicBezTo>
                  <a:close/>
                </a:path>
              </a:pathLst>
            </a:custGeom>
            <a:solidFill>
              <a:srgbClr val="D1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267;p23">
              <a:extLst>
                <a:ext uri="{FF2B5EF4-FFF2-40B4-BE49-F238E27FC236}">
                  <a16:creationId xmlns:a16="http://schemas.microsoft.com/office/drawing/2014/main" id="{F7DC7229-5F17-E565-E91A-F2C9AC3CCD42}"/>
                </a:ext>
              </a:extLst>
            </p:cNvPr>
            <p:cNvSpPr/>
            <p:nvPr/>
          </p:nvSpPr>
          <p:spPr>
            <a:xfrm flipH="1">
              <a:off x="6913967" y="2228721"/>
              <a:ext cx="87906" cy="52824"/>
            </a:xfrm>
            <a:custGeom>
              <a:avLst/>
              <a:gdLst/>
              <a:ahLst/>
              <a:cxnLst/>
              <a:rect l="l" t="t" r="r" b="b"/>
              <a:pathLst>
                <a:path w="1541" h="926" extrusionOk="0">
                  <a:moveTo>
                    <a:pt x="1325" y="0"/>
                  </a:moveTo>
                  <a:cubicBezTo>
                    <a:pt x="994" y="0"/>
                    <a:pt x="1" y="706"/>
                    <a:pt x="144" y="864"/>
                  </a:cubicBezTo>
                  <a:cubicBezTo>
                    <a:pt x="178" y="905"/>
                    <a:pt x="233" y="925"/>
                    <a:pt x="301" y="925"/>
                  </a:cubicBezTo>
                  <a:cubicBezTo>
                    <a:pt x="704" y="925"/>
                    <a:pt x="1540" y="239"/>
                    <a:pt x="1417" y="38"/>
                  </a:cubicBezTo>
                  <a:cubicBezTo>
                    <a:pt x="1400" y="10"/>
                    <a:pt x="1369" y="0"/>
                    <a:pt x="1325"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268;p23">
              <a:extLst>
                <a:ext uri="{FF2B5EF4-FFF2-40B4-BE49-F238E27FC236}">
                  <a16:creationId xmlns:a16="http://schemas.microsoft.com/office/drawing/2014/main" id="{1061DF57-07BC-463B-2669-DE2FC4FFD8FD}"/>
                </a:ext>
              </a:extLst>
            </p:cNvPr>
            <p:cNvSpPr/>
            <p:nvPr/>
          </p:nvSpPr>
          <p:spPr>
            <a:xfrm flipH="1">
              <a:off x="6804153" y="2363236"/>
              <a:ext cx="38448" cy="38791"/>
            </a:xfrm>
            <a:custGeom>
              <a:avLst/>
              <a:gdLst/>
              <a:ahLst/>
              <a:cxnLst/>
              <a:rect l="l" t="t" r="r" b="b"/>
              <a:pathLst>
                <a:path w="674" h="680" extrusionOk="0">
                  <a:moveTo>
                    <a:pt x="92" y="1"/>
                  </a:moveTo>
                  <a:cubicBezTo>
                    <a:pt x="83" y="1"/>
                    <a:pt x="72" y="4"/>
                    <a:pt x="65" y="7"/>
                  </a:cubicBezTo>
                  <a:cubicBezTo>
                    <a:pt x="24" y="21"/>
                    <a:pt x="1" y="65"/>
                    <a:pt x="18" y="106"/>
                  </a:cubicBezTo>
                  <a:cubicBezTo>
                    <a:pt x="18" y="114"/>
                    <a:pt x="158" y="486"/>
                    <a:pt x="581" y="680"/>
                  </a:cubicBezTo>
                  <a:cubicBezTo>
                    <a:pt x="612" y="639"/>
                    <a:pt x="642" y="595"/>
                    <a:pt x="673" y="554"/>
                  </a:cubicBezTo>
                  <a:cubicBezTo>
                    <a:pt x="294" y="393"/>
                    <a:pt x="174" y="76"/>
                    <a:pt x="165" y="56"/>
                  </a:cubicBezTo>
                  <a:cubicBezTo>
                    <a:pt x="154" y="21"/>
                    <a:pt x="124" y="1"/>
                    <a:pt x="92"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269;p23">
              <a:extLst>
                <a:ext uri="{FF2B5EF4-FFF2-40B4-BE49-F238E27FC236}">
                  <a16:creationId xmlns:a16="http://schemas.microsoft.com/office/drawing/2014/main" id="{C1C8A198-451E-E855-63A5-AFF4F83E4D45}"/>
                </a:ext>
              </a:extLst>
            </p:cNvPr>
            <p:cNvSpPr/>
            <p:nvPr/>
          </p:nvSpPr>
          <p:spPr>
            <a:xfrm flipH="1">
              <a:off x="6851903" y="2359756"/>
              <a:ext cx="196349" cy="101711"/>
            </a:xfrm>
            <a:custGeom>
              <a:avLst/>
              <a:gdLst/>
              <a:ahLst/>
              <a:cxnLst/>
              <a:rect l="l" t="t" r="r" b="b"/>
              <a:pathLst>
                <a:path w="3442" h="1783" extrusionOk="0">
                  <a:moveTo>
                    <a:pt x="1585" y="0"/>
                  </a:moveTo>
                  <a:cubicBezTo>
                    <a:pt x="916" y="0"/>
                    <a:pt x="329" y="284"/>
                    <a:pt x="1" y="707"/>
                  </a:cubicBezTo>
                  <a:cubicBezTo>
                    <a:pt x="475" y="1359"/>
                    <a:pt x="1240" y="1782"/>
                    <a:pt x="2107" y="1782"/>
                  </a:cubicBezTo>
                  <a:cubicBezTo>
                    <a:pt x="2596" y="1782"/>
                    <a:pt x="3053" y="1645"/>
                    <a:pt x="3442" y="1410"/>
                  </a:cubicBezTo>
                  <a:cubicBezTo>
                    <a:pt x="3394" y="625"/>
                    <a:pt x="2582" y="0"/>
                    <a:pt x="1585" y="0"/>
                  </a:cubicBezTo>
                  <a:close/>
                </a:path>
              </a:pathLst>
            </a:custGeom>
            <a:solidFill>
              <a:srgbClr val="D1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270;p23">
              <a:extLst>
                <a:ext uri="{FF2B5EF4-FFF2-40B4-BE49-F238E27FC236}">
                  <a16:creationId xmlns:a16="http://schemas.microsoft.com/office/drawing/2014/main" id="{95C40695-0FF0-2B63-D644-A21F66AD9FB5}"/>
                </a:ext>
              </a:extLst>
            </p:cNvPr>
            <p:cNvSpPr/>
            <p:nvPr/>
          </p:nvSpPr>
          <p:spPr>
            <a:xfrm flipH="1">
              <a:off x="6888695" y="2291016"/>
              <a:ext cx="39361" cy="59042"/>
            </a:xfrm>
            <a:custGeom>
              <a:avLst/>
              <a:gdLst/>
              <a:ahLst/>
              <a:cxnLst/>
              <a:rect l="l" t="t" r="r" b="b"/>
              <a:pathLst>
                <a:path w="690" h="1035" extrusionOk="0">
                  <a:moveTo>
                    <a:pt x="512" y="205"/>
                  </a:moveTo>
                  <a:cubicBezTo>
                    <a:pt x="543" y="205"/>
                    <a:pt x="574" y="253"/>
                    <a:pt x="580" y="315"/>
                  </a:cubicBezTo>
                  <a:cubicBezTo>
                    <a:pt x="591" y="379"/>
                    <a:pt x="570" y="434"/>
                    <a:pt x="536" y="438"/>
                  </a:cubicBezTo>
                  <a:lnTo>
                    <a:pt x="533" y="438"/>
                  </a:lnTo>
                  <a:cubicBezTo>
                    <a:pt x="502" y="438"/>
                    <a:pt x="471" y="393"/>
                    <a:pt x="464" y="328"/>
                  </a:cubicBezTo>
                  <a:cubicBezTo>
                    <a:pt x="454" y="266"/>
                    <a:pt x="475" y="208"/>
                    <a:pt x="509" y="205"/>
                  </a:cubicBezTo>
                  <a:close/>
                  <a:moveTo>
                    <a:pt x="345" y="0"/>
                  </a:moveTo>
                  <a:cubicBezTo>
                    <a:pt x="153" y="0"/>
                    <a:pt x="0" y="233"/>
                    <a:pt x="0" y="520"/>
                  </a:cubicBezTo>
                  <a:cubicBezTo>
                    <a:pt x="0" y="802"/>
                    <a:pt x="153" y="1035"/>
                    <a:pt x="345" y="1035"/>
                  </a:cubicBezTo>
                  <a:cubicBezTo>
                    <a:pt x="533" y="1035"/>
                    <a:pt x="689" y="802"/>
                    <a:pt x="689" y="520"/>
                  </a:cubicBezTo>
                  <a:cubicBezTo>
                    <a:pt x="689" y="233"/>
                    <a:pt x="533" y="0"/>
                    <a:pt x="345" y="0"/>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271;p23">
              <a:extLst>
                <a:ext uri="{FF2B5EF4-FFF2-40B4-BE49-F238E27FC236}">
                  <a16:creationId xmlns:a16="http://schemas.microsoft.com/office/drawing/2014/main" id="{AF08BAF2-D1EA-3A15-1DFB-E6249E1F39EF}"/>
                </a:ext>
              </a:extLst>
            </p:cNvPr>
            <p:cNvSpPr/>
            <p:nvPr/>
          </p:nvSpPr>
          <p:spPr>
            <a:xfrm flipH="1">
              <a:off x="6894342" y="2302653"/>
              <a:ext cx="7815" cy="13349"/>
            </a:xfrm>
            <a:custGeom>
              <a:avLst/>
              <a:gdLst/>
              <a:ahLst/>
              <a:cxnLst/>
              <a:rect l="l" t="t" r="r" b="b"/>
              <a:pathLst>
                <a:path w="137" h="234" extrusionOk="0">
                  <a:moveTo>
                    <a:pt x="55" y="1"/>
                  </a:moveTo>
                  <a:cubicBezTo>
                    <a:pt x="21" y="4"/>
                    <a:pt x="0" y="62"/>
                    <a:pt x="10" y="124"/>
                  </a:cubicBezTo>
                  <a:cubicBezTo>
                    <a:pt x="17" y="189"/>
                    <a:pt x="48" y="234"/>
                    <a:pt x="79" y="234"/>
                  </a:cubicBezTo>
                  <a:lnTo>
                    <a:pt x="82" y="234"/>
                  </a:lnTo>
                  <a:cubicBezTo>
                    <a:pt x="116" y="230"/>
                    <a:pt x="137" y="175"/>
                    <a:pt x="126" y="111"/>
                  </a:cubicBezTo>
                  <a:cubicBezTo>
                    <a:pt x="120" y="49"/>
                    <a:pt x="89" y="1"/>
                    <a:pt x="58" y="1"/>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272;p23">
              <a:extLst>
                <a:ext uri="{FF2B5EF4-FFF2-40B4-BE49-F238E27FC236}">
                  <a16:creationId xmlns:a16="http://schemas.microsoft.com/office/drawing/2014/main" id="{3429EBFE-EB9E-02CA-CD12-0B71D0F161F7}"/>
                </a:ext>
              </a:extLst>
            </p:cNvPr>
            <p:cNvSpPr/>
            <p:nvPr/>
          </p:nvSpPr>
          <p:spPr>
            <a:xfrm flipH="1">
              <a:off x="7171644" y="2476244"/>
              <a:ext cx="107758" cy="68967"/>
            </a:xfrm>
            <a:custGeom>
              <a:avLst/>
              <a:gdLst/>
              <a:ahLst/>
              <a:cxnLst/>
              <a:rect l="l" t="t" r="r" b="b"/>
              <a:pathLst>
                <a:path w="1889" h="1209" extrusionOk="0">
                  <a:moveTo>
                    <a:pt x="977" y="0"/>
                  </a:moveTo>
                  <a:cubicBezTo>
                    <a:pt x="867" y="0"/>
                    <a:pt x="770" y="18"/>
                    <a:pt x="697" y="38"/>
                  </a:cubicBezTo>
                  <a:cubicBezTo>
                    <a:pt x="360" y="133"/>
                    <a:pt x="76" y="392"/>
                    <a:pt x="12" y="673"/>
                  </a:cubicBezTo>
                  <a:cubicBezTo>
                    <a:pt x="1" y="714"/>
                    <a:pt x="28" y="758"/>
                    <a:pt x="69" y="764"/>
                  </a:cubicBezTo>
                  <a:cubicBezTo>
                    <a:pt x="77" y="767"/>
                    <a:pt x="85" y="768"/>
                    <a:pt x="92" y="768"/>
                  </a:cubicBezTo>
                  <a:cubicBezTo>
                    <a:pt x="127" y="768"/>
                    <a:pt x="157" y="743"/>
                    <a:pt x="165" y="706"/>
                  </a:cubicBezTo>
                  <a:cubicBezTo>
                    <a:pt x="220" y="484"/>
                    <a:pt x="458" y="269"/>
                    <a:pt x="738" y="191"/>
                  </a:cubicBezTo>
                  <a:cubicBezTo>
                    <a:pt x="800" y="173"/>
                    <a:pt x="882" y="158"/>
                    <a:pt x="975" y="158"/>
                  </a:cubicBezTo>
                  <a:cubicBezTo>
                    <a:pt x="1118" y="158"/>
                    <a:pt x="1288" y="194"/>
                    <a:pt x="1462" y="314"/>
                  </a:cubicBezTo>
                  <a:cubicBezTo>
                    <a:pt x="1277" y="324"/>
                    <a:pt x="1028" y="365"/>
                    <a:pt x="878" y="505"/>
                  </a:cubicBezTo>
                  <a:cubicBezTo>
                    <a:pt x="790" y="591"/>
                    <a:pt x="749" y="700"/>
                    <a:pt x="755" y="829"/>
                  </a:cubicBezTo>
                  <a:cubicBezTo>
                    <a:pt x="762" y="983"/>
                    <a:pt x="817" y="1092"/>
                    <a:pt x="919" y="1157"/>
                  </a:cubicBezTo>
                  <a:cubicBezTo>
                    <a:pt x="984" y="1194"/>
                    <a:pt x="1059" y="1208"/>
                    <a:pt x="1131" y="1208"/>
                  </a:cubicBezTo>
                  <a:cubicBezTo>
                    <a:pt x="1291" y="1208"/>
                    <a:pt x="1441" y="1144"/>
                    <a:pt x="1466" y="1133"/>
                  </a:cubicBezTo>
                  <a:cubicBezTo>
                    <a:pt x="1503" y="1116"/>
                    <a:pt x="1523" y="1068"/>
                    <a:pt x="1503" y="1027"/>
                  </a:cubicBezTo>
                  <a:cubicBezTo>
                    <a:pt x="1491" y="1000"/>
                    <a:pt x="1462" y="982"/>
                    <a:pt x="1432" y="982"/>
                  </a:cubicBezTo>
                  <a:cubicBezTo>
                    <a:pt x="1421" y="982"/>
                    <a:pt x="1410" y="984"/>
                    <a:pt x="1400" y="990"/>
                  </a:cubicBezTo>
                  <a:cubicBezTo>
                    <a:pt x="1353" y="1011"/>
                    <a:pt x="1235" y="1051"/>
                    <a:pt x="1130" y="1051"/>
                  </a:cubicBezTo>
                  <a:cubicBezTo>
                    <a:pt x="1082" y="1051"/>
                    <a:pt x="1036" y="1043"/>
                    <a:pt x="1001" y="1021"/>
                  </a:cubicBezTo>
                  <a:cubicBezTo>
                    <a:pt x="946" y="986"/>
                    <a:pt x="916" y="922"/>
                    <a:pt x="913" y="822"/>
                  </a:cubicBezTo>
                  <a:cubicBezTo>
                    <a:pt x="909" y="737"/>
                    <a:pt x="933" y="673"/>
                    <a:pt x="987" y="621"/>
                  </a:cubicBezTo>
                  <a:cubicBezTo>
                    <a:pt x="1116" y="498"/>
                    <a:pt x="1380" y="469"/>
                    <a:pt x="1554" y="469"/>
                  </a:cubicBezTo>
                  <a:cubicBezTo>
                    <a:pt x="1603" y="469"/>
                    <a:pt x="1644" y="471"/>
                    <a:pt x="1674" y="474"/>
                  </a:cubicBezTo>
                  <a:lnTo>
                    <a:pt x="1888" y="495"/>
                  </a:lnTo>
                  <a:lnTo>
                    <a:pt x="1888" y="495"/>
                  </a:lnTo>
                  <a:lnTo>
                    <a:pt x="1735" y="341"/>
                  </a:lnTo>
                  <a:cubicBezTo>
                    <a:pt x="1471" y="71"/>
                    <a:pt x="1196" y="0"/>
                    <a:pt x="977" y="0"/>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273;p23">
              <a:extLst>
                <a:ext uri="{FF2B5EF4-FFF2-40B4-BE49-F238E27FC236}">
                  <a16:creationId xmlns:a16="http://schemas.microsoft.com/office/drawing/2014/main" id="{F85FF05A-B4C7-918F-DC26-B993D98C81E2}"/>
                </a:ext>
              </a:extLst>
            </p:cNvPr>
            <p:cNvSpPr/>
            <p:nvPr/>
          </p:nvSpPr>
          <p:spPr>
            <a:xfrm flipH="1">
              <a:off x="6528223" y="2152964"/>
              <a:ext cx="93154" cy="247518"/>
            </a:xfrm>
            <a:custGeom>
              <a:avLst/>
              <a:gdLst/>
              <a:ahLst/>
              <a:cxnLst/>
              <a:rect l="l" t="t" r="r" b="b"/>
              <a:pathLst>
                <a:path w="1633" h="4339" extrusionOk="0">
                  <a:moveTo>
                    <a:pt x="212" y="0"/>
                  </a:moveTo>
                  <a:lnTo>
                    <a:pt x="212" y="0"/>
                  </a:lnTo>
                  <a:cubicBezTo>
                    <a:pt x="263" y="669"/>
                    <a:pt x="202" y="1379"/>
                    <a:pt x="79" y="2079"/>
                  </a:cubicBezTo>
                  <a:lnTo>
                    <a:pt x="786" y="1475"/>
                  </a:lnTo>
                  <a:cubicBezTo>
                    <a:pt x="741" y="1290"/>
                    <a:pt x="656" y="1113"/>
                    <a:pt x="536" y="956"/>
                  </a:cubicBezTo>
                  <a:cubicBezTo>
                    <a:pt x="403" y="782"/>
                    <a:pt x="571" y="614"/>
                    <a:pt x="745" y="614"/>
                  </a:cubicBezTo>
                  <a:cubicBezTo>
                    <a:pt x="816" y="614"/>
                    <a:pt x="892" y="646"/>
                    <a:pt x="946" y="717"/>
                  </a:cubicBezTo>
                  <a:cubicBezTo>
                    <a:pt x="1045" y="846"/>
                    <a:pt x="1124" y="990"/>
                    <a:pt x="1178" y="1137"/>
                  </a:cubicBezTo>
                  <a:lnTo>
                    <a:pt x="1434" y="922"/>
                  </a:lnTo>
                  <a:cubicBezTo>
                    <a:pt x="1445" y="908"/>
                    <a:pt x="1462" y="905"/>
                    <a:pt x="1475" y="901"/>
                  </a:cubicBezTo>
                  <a:cubicBezTo>
                    <a:pt x="1298" y="400"/>
                    <a:pt x="929" y="68"/>
                    <a:pt x="212" y="0"/>
                  </a:cubicBezTo>
                  <a:close/>
                  <a:moveTo>
                    <a:pt x="697" y="2844"/>
                  </a:moveTo>
                  <a:cubicBezTo>
                    <a:pt x="1004" y="2844"/>
                    <a:pt x="1004" y="3318"/>
                    <a:pt x="697" y="3318"/>
                  </a:cubicBezTo>
                  <a:cubicBezTo>
                    <a:pt x="393" y="3318"/>
                    <a:pt x="393" y="2844"/>
                    <a:pt x="697" y="2844"/>
                  </a:cubicBezTo>
                  <a:close/>
                  <a:moveTo>
                    <a:pt x="1523" y="1051"/>
                  </a:moveTo>
                  <a:lnTo>
                    <a:pt x="1232" y="1301"/>
                  </a:lnTo>
                  <a:cubicBezTo>
                    <a:pt x="1339" y="1697"/>
                    <a:pt x="1301" y="2120"/>
                    <a:pt x="1130" y="2513"/>
                  </a:cubicBezTo>
                  <a:cubicBezTo>
                    <a:pt x="1089" y="2601"/>
                    <a:pt x="1024" y="2636"/>
                    <a:pt x="956" y="2636"/>
                  </a:cubicBezTo>
                  <a:cubicBezTo>
                    <a:pt x="802" y="2636"/>
                    <a:pt x="635" y="2461"/>
                    <a:pt x="720" y="2274"/>
                  </a:cubicBezTo>
                  <a:cubicBezTo>
                    <a:pt x="806" y="2069"/>
                    <a:pt x="837" y="1861"/>
                    <a:pt x="816" y="1656"/>
                  </a:cubicBezTo>
                  <a:lnTo>
                    <a:pt x="816" y="1656"/>
                  </a:lnTo>
                  <a:lnTo>
                    <a:pt x="35" y="2328"/>
                  </a:lnTo>
                  <a:cubicBezTo>
                    <a:pt x="24" y="2379"/>
                    <a:pt x="11" y="2434"/>
                    <a:pt x="0" y="2485"/>
                  </a:cubicBezTo>
                  <a:cubicBezTo>
                    <a:pt x="24" y="2584"/>
                    <a:pt x="49" y="2686"/>
                    <a:pt x="76" y="2789"/>
                  </a:cubicBezTo>
                  <a:cubicBezTo>
                    <a:pt x="147" y="3090"/>
                    <a:pt x="222" y="3414"/>
                    <a:pt x="267" y="3751"/>
                  </a:cubicBezTo>
                  <a:lnTo>
                    <a:pt x="267" y="3759"/>
                  </a:lnTo>
                  <a:lnTo>
                    <a:pt x="267" y="3762"/>
                  </a:lnTo>
                  <a:lnTo>
                    <a:pt x="267" y="3765"/>
                  </a:lnTo>
                  <a:lnTo>
                    <a:pt x="267" y="3769"/>
                  </a:lnTo>
                  <a:lnTo>
                    <a:pt x="267" y="3775"/>
                  </a:lnTo>
                  <a:cubicBezTo>
                    <a:pt x="267" y="3779"/>
                    <a:pt x="267" y="3779"/>
                    <a:pt x="270" y="3779"/>
                  </a:cubicBezTo>
                  <a:lnTo>
                    <a:pt x="270" y="3783"/>
                  </a:lnTo>
                  <a:lnTo>
                    <a:pt x="270" y="3786"/>
                  </a:lnTo>
                  <a:lnTo>
                    <a:pt x="270" y="3789"/>
                  </a:lnTo>
                  <a:lnTo>
                    <a:pt x="270" y="3792"/>
                  </a:lnTo>
                  <a:lnTo>
                    <a:pt x="270" y="3796"/>
                  </a:lnTo>
                  <a:lnTo>
                    <a:pt x="270" y="3803"/>
                  </a:lnTo>
                  <a:lnTo>
                    <a:pt x="270" y="3806"/>
                  </a:lnTo>
                  <a:lnTo>
                    <a:pt x="270" y="3810"/>
                  </a:lnTo>
                  <a:cubicBezTo>
                    <a:pt x="274" y="3810"/>
                    <a:pt x="274" y="3813"/>
                    <a:pt x="274" y="3813"/>
                  </a:cubicBezTo>
                  <a:lnTo>
                    <a:pt x="274" y="3816"/>
                  </a:lnTo>
                  <a:lnTo>
                    <a:pt x="274" y="3820"/>
                  </a:lnTo>
                  <a:lnTo>
                    <a:pt x="274" y="3827"/>
                  </a:lnTo>
                  <a:lnTo>
                    <a:pt x="274" y="3833"/>
                  </a:lnTo>
                  <a:cubicBezTo>
                    <a:pt x="290" y="3977"/>
                    <a:pt x="298" y="4123"/>
                    <a:pt x="298" y="4274"/>
                  </a:cubicBezTo>
                  <a:lnTo>
                    <a:pt x="298" y="4281"/>
                  </a:lnTo>
                  <a:lnTo>
                    <a:pt x="298" y="4284"/>
                  </a:lnTo>
                  <a:cubicBezTo>
                    <a:pt x="298" y="4301"/>
                    <a:pt x="298" y="4322"/>
                    <a:pt x="294" y="4339"/>
                  </a:cubicBezTo>
                  <a:cubicBezTo>
                    <a:pt x="1073" y="4021"/>
                    <a:pt x="1632" y="3140"/>
                    <a:pt x="1632" y="2106"/>
                  </a:cubicBezTo>
                  <a:cubicBezTo>
                    <a:pt x="1632" y="1714"/>
                    <a:pt x="1605" y="1355"/>
                    <a:pt x="1523" y="1051"/>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274;p23">
              <a:extLst>
                <a:ext uri="{FF2B5EF4-FFF2-40B4-BE49-F238E27FC236}">
                  <a16:creationId xmlns:a16="http://schemas.microsoft.com/office/drawing/2014/main" id="{3A16D43B-76CC-564F-8FBD-383F2F4056DF}"/>
                </a:ext>
              </a:extLst>
            </p:cNvPr>
            <p:cNvSpPr/>
            <p:nvPr/>
          </p:nvSpPr>
          <p:spPr>
            <a:xfrm flipH="1">
              <a:off x="6534441" y="2204363"/>
              <a:ext cx="84997" cy="81460"/>
            </a:xfrm>
            <a:custGeom>
              <a:avLst/>
              <a:gdLst/>
              <a:ahLst/>
              <a:cxnLst/>
              <a:rect l="l" t="t" r="r" b="b"/>
              <a:pathLst>
                <a:path w="1490" h="1428" extrusionOk="0">
                  <a:moveTo>
                    <a:pt x="1441" y="0"/>
                  </a:moveTo>
                  <a:cubicBezTo>
                    <a:pt x="1428" y="4"/>
                    <a:pt x="1411" y="7"/>
                    <a:pt x="1400" y="21"/>
                  </a:cubicBezTo>
                  <a:lnTo>
                    <a:pt x="1144" y="236"/>
                  </a:lnTo>
                  <a:cubicBezTo>
                    <a:pt x="1165" y="290"/>
                    <a:pt x="1185" y="345"/>
                    <a:pt x="1198" y="400"/>
                  </a:cubicBezTo>
                  <a:lnTo>
                    <a:pt x="1489" y="150"/>
                  </a:lnTo>
                  <a:cubicBezTo>
                    <a:pt x="1475" y="99"/>
                    <a:pt x="1458" y="48"/>
                    <a:pt x="1441" y="0"/>
                  </a:cubicBezTo>
                  <a:close/>
                  <a:moveTo>
                    <a:pt x="752" y="574"/>
                  </a:moveTo>
                  <a:lnTo>
                    <a:pt x="45" y="1178"/>
                  </a:lnTo>
                  <a:cubicBezTo>
                    <a:pt x="31" y="1260"/>
                    <a:pt x="15" y="1345"/>
                    <a:pt x="1" y="1427"/>
                  </a:cubicBezTo>
                  <a:lnTo>
                    <a:pt x="782" y="755"/>
                  </a:lnTo>
                  <a:cubicBezTo>
                    <a:pt x="779" y="693"/>
                    <a:pt x="765" y="632"/>
                    <a:pt x="752" y="574"/>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275;p23">
              <a:extLst>
                <a:ext uri="{FF2B5EF4-FFF2-40B4-BE49-F238E27FC236}">
                  <a16:creationId xmlns:a16="http://schemas.microsoft.com/office/drawing/2014/main" id="{7E667A54-5D1E-ED14-4DA2-00DEE49D6074}"/>
                </a:ext>
              </a:extLst>
            </p:cNvPr>
            <p:cNvSpPr/>
            <p:nvPr/>
          </p:nvSpPr>
          <p:spPr>
            <a:xfrm flipH="1">
              <a:off x="6606318" y="2152394"/>
              <a:ext cx="22248" cy="142327"/>
            </a:xfrm>
            <a:custGeom>
              <a:avLst/>
              <a:gdLst/>
              <a:ahLst/>
              <a:cxnLst/>
              <a:rect l="l" t="t" r="r" b="b"/>
              <a:pathLst>
                <a:path w="390" h="2495" extrusionOk="0">
                  <a:moveTo>
                    <a:pt x="0" y="0"/>
                  </a:moveTo>
                  <a:cubicBezTo>
                    <a:pt x="93" y="451"/>
                    <a:pt x="106" y="987"/>
                    <a:pt x="24" y="1622"/>
                  </a:cubicBezTo>
                  <a:cubicBezTo>
                    <a:pt x="0" y="1877"/>
                    <a:pt x="52" y="2171"/>
                    <a:pt x="126" y="2495"/>
                  </a:cubicBezTo>
                  <a:cubicBezTo>
                    <a:pt x="137" y="2444"/>
                    <a:pt x="150" y="2389"/>
                    <a:pt x="161" y="2338"/>
                  </a:cubicBezTo>
                  <a:cubicBezTo>
                    <a:pt x="175" y="2256"/>
                    <a:pt x="191" y="2171"/>
                    <a:pt x="205" y="2089"/>
                  </a:cubicBezTo>
                  <a:cubicBezTo>
                    <a:pt x="328" y="1389"/>
                    <a:pt x="389" y="679"/>
                    <a:pt x="338" y="10"/>
                  </a:cubicBezTo>
                  <a:cubicBezTo>
                    <a:pt x="249" y="3"/>
                    <a:pt x="157" y="0"/>
                    <a:pt x="58"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276;p23">
              <a:extLst>
                <a:ext uri="{FF2B5EF4-FFF2-40B4-BE49-F238E27FC236}">
                  <a16:creationId xmlns:a16="http://schemas.microsoft.com/office/drawing/2014/main" id="{11013C1E-E8BD-B17B-F420-DE3D301F63D5}"/>
                </a:ext>
              </a:extLst>
            </p:cNvPr>
            <p:cNvSpPr/>
            <p:nvPr/>
          </p:nvSpPr>
          <p:spPr>
            <a:xfrm flipH="1">
              <a:off x="6622519" y="2152394"/>
              <a:ext cx="20080" cy="92527"/>
            </a:xfrm>
            <a:custGeom>
              <a:avLst/>
              <a:gdLst/>
              <a:ahLst/>
              <a:cxnLst/>
              <a:rect l="l" t="t" r="r" b="b"/>
              <a:pathLst>
                <a:path w="352" h="1622" extrusionOk="0">
                  <a:moveTo>
                    <a:pt x="246" y="0"/>
                  </a:moveTo>
                  <a:cubicBezTo>
                    <a:pt x="175" y="0"/>
                    <a:pt x="103" y="3"/>
                    <a:pt x="24" y="10"/>
                  </a:cubicBezTo>
                  <a:lnTo>
                    <a:pt x="0" y="10"/>
                  </a:lnTo>
                  <a:cubicBezTo>
                    <a:pt x="260" y="604"/>
                    <a:pt x="311" y="1191"/>
                    <a:pt x="270" y="1622"/>
                  </a:cubicBezTo>
                  <a:cubicBezTo>
                    <a:pt x="352" y="987"/>
                    <a:pt x="339" y="451"/>
                    <a:pt x="246"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277;p23">
              <a:extLst>
                <a:ext uri="{FF2B5EF4-FFF2-40B4-BE49-F238E27FC236}">
                  <a16:creationId xmlns:a16="http://schemas.microsoft.com/office/drawing/2014/main" id="{C42E54A2-0612-D01F-2AC8-EF58A853A610}"/>
                </a:ext>
              </a:extLst>
            </p:cNvPr>
            <p:cNvSpPr/>
            <p:nvPr/>
          </p:nvSpPr>
          <p:spPr>
            <a:xfrm flipH="1">
              <a:off x="6617044" y="2152964"/>
              <a:ext cx="137136" cy="235653"/>
            </a:xfrm>
            <a:custGeom>
              <a:avLst/>
              <a:gdLst/>
              <a:ahLst/>
              <a:cxnLst/>
              <a:rect l="l" t="t" r="r" b="b"/>
              <a:pathLst>
                <a:path w="2404" h="4131" extrusionOk="0">
                  <a:moveTo>
                    <a:pt x="1652" y="1000"/>
                  </a:moveTo>
                  <a:cubicBezTo>
                    <a:pt x="1878" y="1000"/>
                    <a:pt x="2257" y="1229"/>
                    <a:pt x="2131" y="1390"/>
                  </a:cubicBezTo>
                  <a:cubicBezTo>
                    <a:pt x="2117" y="1407"/>
                    <a:pt x="2083" y="1413"/>
                    <a:pt x="2038" y="1413"/>
                  </a:cubicBezTo>
                  <a:cubicBezTo>
                    <a:pt x="1847" y="1413"/>
                    <a:pt x="1444" y="1256"/>
                    <a:pt x="1509" y="1076"/>
                  </a:cubicBezTo>
                  <a:cubicBezTo>
                    <a:pt x="1530" y="1021"/>
                    <a:pt x="1584" y="1000"/>
                    <a:pt x="1652" y="1000"/>
                  </a:cubicBezTo>
                  <a:close/>
                  <a:moveTo>
                    <a:pt x="1670" y="2014"/>
                  </a:moveTo>
                  <a:cubicBezTo>
                    <a:pt x="1799" y="2014"/>
                    <a:pt x="1906" y="2195"/>
                    <a:pt x="1906" y="2420"/>
                  </a:cubicBezTo>
                  <a:cubicBezTo>
                    <a:pt x="1906" y="2649"/>
                    <a:pt x="1799" y="2830"/>
                    <a:pt x="1670" y="2830"/>
                  </a:cubicBezTo>
                  <a:cubicBezTo>
                    <a:pt x="1540" y="2830"/>
                    <a:pt x="1434" y="2649"/>
                    <a:pt x="1434" y="2420"/>
                  </a:cubicBezTo>
                  <a:cubicBezTo>
                    <a:pt x="1434" y="2195"/>
                    <a:pt x="1540" y="2014"/>
                    <a:pt x="1670" y="2014"/>
                  </a:cubicBezTo>
                  <a:close/>
                  <a:moveTo>
                    <a:pt x="1956" y="0"/>
                  </a:moveTo>
                  <a:cubicBezTo>
                    <a:pt x="877" y="85"/>
                    <a:pt x="1" y="813"/>
                    <a:pt x="1" y="2106"/>
                  </a:cubicBezTo>
                  <a:cubicBezTo>
                    <a:pt x="1" y="2967"/>
                    <a:pt x="386" y="3718"/>
                    <a:pt x="963" y="4131"/>
                  </a:cubicBezTo>
                  <a:cubicBezTo>
                    <a:pt x="997" y="3656"/>
                    <a:pt x="1356" y="3175"/>
                    <a:pt x="1912" y="2929"/>
                  </a:cubicBezTo>
                  <a:cubicBezTo>
                    <a:pt x="2076" y="2858"/>
                    <a:pt x="2240" y="2813"/>
                    <a:pt x="2404" y="2789"/>
                  </a:cubicBezTo>
                  <a:cubicBezTo>
                    <a:pt x="2377" y="2686"/>
                    <a:pt x="2352" y="2584"/>
                    <a:pt x="2328" y="2485"/>
                  </a:cubicBezTo>
                  <a:cubicBezTo>
                    <a:pt x="2254" y="2161"/>
                    <a:pt x="2202" y="1867"/>
                    <a:pt x="2226" y="1612"/>
                  </a:cubicBezTo>
                  <a:cubicBezTo>
                    <a:pt x="2267" y="1181"/>
                    <a:pt x="2216" y="594"/>
                    <a:pt x="1956" y="0"/>
                  </a:cubicBezTo>
                  <a:close/>
                </a:path>
              </a:pathLst>
            </a:custGeom>
            <a:solidFill>
              <a:srgbClr val="D1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278;p23">
              <a:extLst>
                <a:ext uri="{FF2B5EF4-FFF2-40B4-BE49-F238E27FC236}">
                  <a16:creationId xmlns:a16="http://schemas.microsoft.com/office/drawing/2014/main" id="{E9D37123-78FF-9B6C-9185-45750A85BDD6}"/>
                </a:ext>
              </a:extLst>
            </p:cNvPr>
            <p:cNvSpPr/>
            <p:nvPr/>
          </p:nvSpPr>
          <p:spPr>
            <a:xfrm flipH="1">
              <a:off x="6625371" y="2210010"/>
              <a:ext cx="46435" cy="23617"/>
            </a:xfrm>
            <a:custGeom>
              <a:avLst/>
              <a:gdLst/>
              <a:ahLst/>
              <a:cxnLst/>
              <a:rect l="l" t="t" r="r" b="b"/>
              <a:pathLst>
                <a:path w="814" h="414" extrusionOk="0">
                  <a:moveTo>
                    <a:pt x="208" y="0"/>
                  </a:moveTo>
                  <a:cubicBezTo>
                    <a:pt x="140" y="0"/>
                    <a:pt x="86" y="21"/>
                    <a:pt x="65" y="76"/>
                  </a:cubicBezTo>
                  <a:cubicBezTo>
                    <a:pt x="0" y="256"/>
                    <a:pt x="403" y="413"/>
                    <a:pt x="594" y="413"/>
                  </a:cubicBezTo>
                  <a:cubicBezTo>
                    <a:pt x="639" y="413"/>
                    <a:pt x="673" y="407"/>
                    <a:pt x="687" y="390"/>
                  </a:cubicBezTo>
                  <a:cubicBezTo>
                    <a:pt x="813" y="229"/>
                    <a:pt x="434" y="0"/>
                    <a:pt x="208"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279;p23">
              <a:extLst>
                <a:ext uri="{FF2B5EF4-FFF2-40B4-BE49-F238E27FC236}">
                  <a16:creationId xmlns:a16="http://schemas.microsoft.com/office/drawing/2014/main" id="{AC0166F4-16CF-52FD-09B2-0E9F523E9FD3}"/>
                </a:ext>
              </a:extLst>
            </p:cNvPr>
            <p:cNvSpPr/>
            <p:nvPr/>
          </p:nvSpPr>
          <p:spPr>
            <a:xfrm flipH="1">
              <a:off x="6604378" y="2312008"/>
              <a:ext cx="12721" cy="85339"/>
            </a:xfrm>
            <a:custGeom>
              <a:avLst/>
              <a:gdLst/>
              <a:ahLst/>
              <a:cxnLst/>
              <a:rect l="l" t="t" r="r" b="b"/>
              <a:pathLst>
                <a:path w="223" h="1496" extrusionOk="0">
                  <a:moveTo>
                    <a:pt x="223" y="1493"/>
                  </a:moveTo>
                  <a:lnTo>
                    <a:pt x="223" y="1496"/>
                  </a:lnTo>
                  <a:lnTo>
                    <a:pt x="223" y="1493"/>
                  </a:lnTo>
                  <a:close/>
                  <a:moveTo>
                    <a:pt x="223" y="1486"/>
                  </a:moveTo>
                  <a:lnTo>
                    <a:pt x="223" y="1493"/>
                  </a:lnTo>
                  <a:lnTo>
                    <a:pt x="223" y="1486"/>
                  </a:lnTo>
                  <a:close/>
                  <a:moveTo>
                    <a:pt x="199" y="1045"/>
                  </a:moveTo>
                  <a:lnTo>
                    <a:pt x="199" y="1045"/>
                  </a:lnTo>
                  <a:lnTo>
                    <a:pt x="199" y="1045"/>
                  </a:lnTo>
                  <a:close/>
                  <a:moveTo>
                    <a:pt x="199" y="1039"/>
                  </a:moveTo>
                  <a:lnTo>
                    <a:pt x="199" y="1039"/>
                  </a:lnTo>
                  <a:lnTo>
                    <a:pt x="199" y="1039"/>
                  </a:lnTo>
                  <a:close/>
                  <a:moveTo>
                    <a:pt x="199" y="1032"/>
                  </a:moveTo>
                  <a:lnTo>
                    <a:pt x="199" y="1032"/>
                  </a:lnTo>
                  <a:lnTo>
                    <a:pt x="199" y="1032"/>
                  </a:lnTo>
                  <a:close/>
                  <a:moveTo>
                    <a:pt x="199" y="1025"/>
                  </a:moveTo>
                  <a:lnTo>
                    <a:pt x="199" y="1028"/>
                  </a:lnTo>
                  <a:lnTo>
                    <a:pt x="199" y="1025"/>
                  </a:lnTo>
                  <a:close/>
                  <a:moveTo>
                    <a:pt x="195" y="1018"/>
                  </a:moveTo>
                  <a:lnTo>
                    <a:pt x="195" y="1022"/>
                  </a:lnTo>
                  <a:lnTo>
                    <a:pt x="195" y="1018"/>
                  </a:lnTo>
                  <a:close/>
                  <a:moveTo>
                    <a:pt x="195" y="1015"/>
                  </a:moveTo>
                  <a:lnTo>
                    <a:pt x="195" y="1015"/>
                  </a:lnTo>
                  <a:lnTo>
                    <a:pt x="195" y="1015"/>
                  </a:lnTo>
                  <a:close/>
                  <a:moveTo>
                    <a:pt x="195" y="1008"/>
                  </a:moveTo>
                  <a:lnTo>
                    <a:pt x="195" y="1008"/>
                  </a:lnTo>
                  <a:lnTo>
                    <a:pt x="195" y="1008"/>
                  </a:lnTo>
                  <a:close/>
                  <a:moveTo>
                    <a:pt x="195" y="1001"/>
                  </a:moveTo>
                  <a:lnTo>
                    <a:pt x="195" y="1004"/>
                  </a:lnTo>
                  <a:lnTo>
                    <a:pt x="195" y="1001"/>
                  </a:lnTo>
                  <a:close/>
                  <a:moveTo>
                    <a:pt x="195" y="995"/>
                  </a:moveTo>
                  <a:lnTo>
                    <a:pt x="195" y="998"/>
                  </a:lnTo>
                  <a:lnTo>
                    <a:pt x="195" y="995"/>
                  </a:lnTo>
                  <a:close/>
                  <a:moveTo>
                    <a:pt x="192" y="987"/>
                  </a:moveTo>
                  <a:cubicBezTo>
                    <a:pt x="192" y="991"/>
                    <a:pt x="192" y="991"/>
                    <a:pt x="195" y="991"/>
                  </a:cubicBezTo>
                  <a:cubicBezTo>
                    <a:pt x="192" y="991"/>
                    <a:pt x="192" y="991"/>
                    <a:pt x="192" y="987"/>
                  </a:cubicBezTo>
                  <a:close/>
                  <a:moveTo>
                    <a:pt x="192" y="981"/>
                  </a:moveTo>
                  <a:lnTo>
                    <a:pt x="192" y="987"/>
                  </a:lnTo>
                  <a:lnTo>
                    <a:pt x="192" y="981"/>
                  </a:lnTo>
                  <a:close/>
                  <a:moveTo>
                    <a:pt x="192" y="977"/>
                  </a:moveTo>
                  <a:lnTo>
                    <a:pt x="192" y="981"/>
                  </a:lnTo>
                  <a:lnTo>
                    <a:pt x="192" y="977"/>
                  </a:lnTo>
                  <a:close/>
                  <a:moveTo>
                    <a:pt x="192" y="971"/>
                  </a:moveTo>
                  <a:lnTo>
                    <a:pt x="192" y="974"/>
                  </a:lnTo>
                  <a:lnTo>
                    <a:pt x="192" y="971"/>
                  </a:lnTo>
                  <a:close/>
                  <a:moveTo>
                    <a:pt x="192" y="963"/>
                  </a:moveTo>
                  <a:lnTo>
                    <a:pt x="192" y="971"/>
                  </a:lnTo>
                  <a:lnTo>
                    <a:pt x="192" y="963"/>
                  </a:lnTo>
                  <a:close/>
                  <a:moveTo>
                    <a:pt x="1" y="1"/>
                  </a:moveTo>
                  <a:lnTo>
                    <a:pt x="1" y="1"/>
                  </a:lnTo>
                  <a:cubicBezTo>
                    <a:pt x="72" y="302"/>
                    <a:pt x="147" y="626"/>
                    <a:pt x="192" y="963"/>
                  </a:cubicBezTo>
                  <a:cubicBezTo>
                    <a:pt x="147" y="626"/>
                    <a:pt x="72" y="302"/>
                    <a:pt x="1" y="1"/>
                  </a:cubicBezTo>
                  <a:close/>
                </a:path>
              </a:pathLst>
            </a:custGeom>
            <a:solidFill>
              <a:srgbClr val="D2C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280;p23">
              <a:extLst>
                <a:ext uri="{FF2B5EF4-FFF2-40B4-BE49-F238E27FC236}">
                  <a16:creationId xmlns:a16="http://schemas.microsoft.com/office/drawing/2014/main" id="{4875556C-E954-A712-069B-9AC3AEDDBF61}"/>
                </a:ext>
              </a:extLst>
            </p:cNvPr>
            <p:cNvSpPr/>
            <p:nvPr/>
          </p:nvSpPr>
          <p:spPr>
            <a:xfrm flipH="1">
              <a:off x="6604379" y="2312008"/>
              <a:ext cx="94866" cy="95722"/>
            </a:xfrm>
            <a:custGeom>
              <a:avLst/>
              <a:gdLst/>
              <a:ahLst/>
              <a:cxnLst/>
              <a:rect l="l" t="t" r="r" b="b"/>
              <a:pathLst>
                <a:path w="1663" h="1678" extrusionOk="0">
                  <a:moveTo>
                    <a:pt x="1441" y="1"/>
                  </a:moveTo>
                  <a:cubicBezTo>
                    <a:pt x="1277" y="25"/>
                    <a:pt x="1113" y="70"/>
                    <a:pt x="949" y="141"/>
                  </a:cubicBezTo>
                  <a:cubicBezTo>
                    <a:pt x="393" y="387"/>
                    <a:pt x="34" y="868"/>
                    <a:pt x="0" y="1343"/>
                  </a:cubicBezTo>
                  <a:cubicBezTo>
                    <a:pt x="297" y="1554"/>
                    <a:pt x="645" y="1677"/>
                    <a:pt x="1017" y="1677"/>
                  </a:cubicBezTo>
                  <a:cubicBezTo>
                    <a:pt x="1242" y="1677"/>
                    <a:pt x="1458" y="1633"/>
                    <a:pt x="1659" y="1551"/>
                  </a:cubicBezTo>
                  <a:cubicBezTo>
                    <a:pt x="1663" y="1534"/>
                    <a:pt x="1663" y="1513"/>
                    <a:pt x="1663" y="1496"/>
                  </a:cubicBezTo>
                  <a:lnTo>
                    <a:pt x="1663" y="1493"/>
                  </a:lnTo>
                  <a:lnTo>
                    <a:pt x="1663" y="1486"/>
                  </a:lnTo>
                  <a:cubicBezTo>
                    <a:pt x="1663" y="1335"/>
                    <a:pt x="1655" y="1189"/>
                    <a:pt x="1639" y="1045"/>
                  </a:cubicBezTo>
                  <a:lnTo>
                    <a:pt x="1639" y="1039"/>
                  </a:lnTo>
                  <a:lnTo>
                    <a:pt x="1639" y="1032"/>
                  </a:lnTo>
                  <a:lnTo>
                    <a:pt x="1639" y="1028"/>
                  </a:lnTo>
                  <a:lnTo>
                    <a:pt x="1639" y="1025"/>
                  </a:lnTo>
                  <a:cubicBezTo>
                    <a:pt x="1639" y="1025"/>
                    <a:pt x="1639" y="1022"/>
                    <a:pt x="1635" y="1022"/>
                  </a:cubicBezTo>
                  <a:lnTo>
                    <a:pt x="1635" y="1018"/>
                  </a:lnTo>
                  <a:lnTo>
                    <a:pt x="1635" y="1015"/>
                  </a:lnTo>
                  <a:lnTo>
                    <a:pt x="1635" y="1008"/>
                  </a:lnTo>
                  <a:lnTo>
                    <a:pt x="1635" y="1004"/>
                  </a:lnTo>
                  <a:lnTo>
                    <a:pt x="1635" y="1001"/>
                  </a:lnTo>
                  <a:lnTo>
                    <a:pt x="1635" y="998"/>
                  </a:lnTo>
                  <a:lnTo>
                    <a:pt x="1635" y="995"/>
                  </a:lnTo>
                  <a:lnTo>
                    <a:pt x="1635" y="991"/>
                  </a:lnTo>
                  <a:cubicBezTo>
                    <a:pt x="1632" y="991"/>
                    <a:pt x="1632" y="991"/>
                    <a:pt x="1632" y="987"/>
                  </a:cubicBezTo>
                  <a:lnTo>
                    <a:pt x="1632" y="981"/>
                  </a:lnTo>
                  <a:lnTo>
                    <a:pt x="1632" y="977"/>
                  </a:lnTo>
                  <a:lnTo>
                    <a:pt x="1632" y="974"/>
                  </a:lnTo>
                  <a:lnTo>
                    <a:pt x="1632" y="971"/>
                  </a:lnTo>
                  <a:lnTo>
                    <a:pt x="1632" y="963"/>
                  </a:lnTo>
                  <a:cubicBezTo>
                    <a:pt x="1587" y="626"/>
                    <a:pt x="1512" y="302"/>
                    <a:pt x="1441" y="1"/>
                  </a:cubicBezTo>
                  <a:close/>
                </a:path>
              </a:pathLst>
            </a:custGeom>
            <a:solidFill>
              <a:srgbClr val="D1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281;p23">
              <a:extLst>
                <a:ext uri="{FF2B5EF4-FFF2-40B4-BE49-F238E27FC236}">
                  <a16:creationId xmlns:a16="http://schemas.microsoft.com/office/drawing/2014/main" id="{A2CD8257-6FB2-7CB5-C3CD-2958A4420DCE}"/>
                </a:ext>
              </a:extLst>
            </p:cNvPr>
            <p:cNvSpPr/>
            <p:nvPr/>
          </p:nvSpPr>
          <p:spPr>
            <a:xfrm flipH="1">
              <a:off x="6645451" y="2267798"/>
              <a:ext cx="26925" cy="46606"/>
            </a:xfrm>
            <a:custGeom>
              <a:avLst/>
              <a:gdLst/>
              <a:ahLst/>
              <a:cxnLst/>
              <a:rect l="l" t="t" r="r" b="b"/>
              <a:pathLst>
                <a:path w="472" h="817" extrusionOk="0">
                  <a:moveTo>
                    <a:pt x="349" y="134"/>
                  </a:moveTo>
                  <a:cubicBezTo>
                    <a:pt x="379" y="134"/>
                    <a:pt x="403" y="179"/>
                    <a:pt x="410" y="233"/>
                  </a:cubicBezTo>
                  <a:cubicBezTo>
                    <a:pt x="420" y="288"/>
                    <a:pt x="399" y="339"/>
                    <a:pt x="372" y="342"/>
                  </a:cubicBezTo>
                  <a:lnTo>
                    <a:pt x="369" y="342"/>
                  </a:lnTo>
                  <a:cubicBezTo>
                    <a:pt x="341" y="342"/>
                    <a:pt x="314" y="298"/>
                    <a:pt x="308" y="243"/>
                  </a:cubicBezTo>
                  <a:cubicBezTo>
                    <a:pt x="300" y="189"/>
                    <a:pt x="318" y="141"/>
                    <a:pt x="345" y="138"/>
                  </a:cubicBezTo>
                  <a:lnTo>
                    <a:pt x="349" y="134"/>
                  </a:lnTo>
                  <a:close/>
                  <a:moveTo>
                    <a:pt x="236" y="1"/>
                  </a:moveTo>
                  <a:cubicBezTo>
                    <a:pt x="106" y="1"/>
                    <a:pt x="0" y="182"/>
                    <a:pt x="0" y="407"/>
                  </a:cubicBezTo>
                  <a:cubicBezTo>
                    <a:pt x="0" y="636"/>
                    <a:pt x="106" y="817"/>
                    <a:pt x="236" y="817"/>
                  </a:cubicBezTo>
                  <a:cubicBezTo>
                    <a:pt x="365" y="817"/>
                    <a:pt x="472" y="636"/>
                    <a:pt x="472" y="407"/>
                  </a:cubicBezTo>
                  <a:cubicBezTo>
                    <a:pt x="472" y="182"/>
                    <a:pt x="365" y="1"/>
                    <a:pt x="236" y="1"/>
                  </a:cubicBezTo>
                  <a:close/>
                </a:path>
              </a:pathLst>
            </a:custGeom>
            <a:solidFill>
              <a:srgbClr val="3A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282;p23">
              <a:extLst>
                <a:ext uri="{FF2B5EF4-FFF2-40B4-BE49-F238E27FC236}">
                  <a16:creationId xmlns:a16="http://schemas.microsoft.com/office/drawing/2014/main" id="{69B16D72-AB8B-0EFC-4794-59602A427059}"/>
                </a:ext>
              </a:extLst>
            </p:cNvPr>
            <p:cNvSpPr/>
            <p:nvPr/>
          </p:nvSpPr>
          <p:spPr>
            <a:xfrm flipH="1">
              <a:off x="6648417" y="2275442"/>
              <a:ext cx="6845" cy="11922"/>
            </a:xfrm>
            <a:custGeom>
              <a:avLst/>
              <a:gdLst/>
              <a:ahLst/>
              <a:cxnLst/>
              <a:rect l="l" t="t" r="r" b="b"/>
              <a:pathLst>
                <a:path w="120" h="209" extrusionOk="0">
                  <a:moveTo>
                    <a:pt x="49" y="0"/>
                  </a:moveTo>
                  <a:lnTo>
                    <a:pt x="45" y="4"/>
                  </a:lnTo>
                  <a:cubicBezTo>
                    <a:pt x="18" y="7"/>
                    <a:pt x="0" y="55"/>
                    <a:pt x="8" y="109"/>
                  </a:cubicBezTo>
                  <a:cubicBezTo>
                    <a:pt x="14" y="164"/>
                    <a:pt x="41" y="208"/>
                    <a:pt x="69" y="208"/>
                  </a:cubicBezTo>
                  <a:lnTo>
                    <a:pt x="72" y="208"/>
                  </a:lnTo>
                  <a:cubicBezTo>
                    <a:pt x="99" y="205"/>
                    <a:pt x="120" y="154"/>
                    <a:pt x="110" y="99"/>
                  </a:cubicBezTo>
                  <a:cubicBezTo>
                    <a:pt x="103" y="45"/>
                    <a:pt x="79" y="0"/>
                    <a:pt x="49" y="0"/>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283;p23">
              <a:extLst>
                <a:ext uri="{FF2B5EF4-FFF2-40B4-BE49-F238E27FC236}">
                  <a16:creationId xmlns:a16="http://schemas.microsoft.com/office/drawing/2014/main" id="{477DC663-B445-007F-7172-8BC0B2E913F6}"/>
                </a:ext>
              </a:extLst>
            </p:cNvPr>
            <p:cNvSpPr/>
            <p:nvPr/>
          </p:nvSpPr>
          <p:spPr>
            <a:xfrm flipH="1">
              <a:off x="6544994" y="2187991"/>
              <a:ext cx="53394" cy="115345"/>
            </a:xfrm>
            <a:custGeom>
              <a:avLst/>
              <a:gdLst/>
              <a:ahLst/>
              <a:cxnLst/>
              <a:rect l="l" t="t" r="r" b="b"/>
              <a:pathLst>
                <a:path w="936" h="2022" extrusionOk="0">
                  <a:moveTo>
                    <a:pt x="342" y="0"/>
                  </a:moveTo>
                  <a:cubicBezTo>
                    <a:pt x="168" y="0"/>
                    <a:pt x="0" y="168"/>
                    <a:pt x="133" y="342"/>
                  </a:cubicBezTo>
                  <a:cubicBezTo>
                    <a:pt x="253" y="499"/>
                    <a:pt x="338" y="676"/>
                    <a:pt x="383" y="861"/>
                  </a:cubicBezTo>
                  <a:lnTo>
                    <a:pt x="775" y="523"/>
                  </a:lnTo>
                  <a:cubicBezTo>
                    <a:pt x="721" y="376"/>
                    <a:pt x="642" y="232"/>
                    <a:pt x="543" y="103"/>
                  </a:cubicBezTo>
                  <a:cubicBezTo>
                    <a:pt x="489" y="32"/>
                    <a:pt x="413" y="0"/>
                    <a:pt x="342" y="0"/>
                  </a:cubicBezTo>
                  <a:close/>
                  <a:moveTo>
                    <a:pt x="829" y="687"/>
                  </a:moveTo>
                  <a:lnTo>
                    <a:pt x="413" y="1042"/>
                  </a:lnTo>
                  <a:cubicBezTo>
                    <a:pt x="434" y="1247"/>
                    <a:pt x="403" y="1455"/>
                    <a:pt x="317" y="1660"/>
                  </a:cubicBezTo>
                  <a:cubicBezTo>
                    <a:pt x="232" y="1847"/>
                    <a:pt x="399" y="2022"/>
                    <a:pt x="553" y="2022"/>
                  </a:cubicBezTo>
                  <a:cubicBezTo>
                    <a:pt x="621" y="2022"/>
                    <a:pt x="686" y="1987"/>
                    <a:pt x="727" y="1899"/>
                  </a:cubicBezTo>
                  <a:cubicBezTo>
                    <a:pt x="898" y="1506"/>
                    <a:pt x="936" y="1083"/>
                    <a:pt x="829" y="687"/>
                  </a:cubicBezTo>
                  <a:close/>
                </a:path>
              </a:pathLst>
            </a:custGeom>
            <a:solidFill>
              <a:srgbClr val="EC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284;p23">
              <a:extLst>
                <a:ext uri="{FF2B5EF4-FFF2-40B4-BE49-F238E27FC236}">
                  <a16:creationId xmlns:a16="http://schemas.microsoft.com/office/drawing/2014/main" id="{E339B440-6C25-CD42-CC07-6AF1BD24C32D}"/>
                </a:ext>
              </a:extLst>
            </p:cNvPr>
            <p:cNvSpPr/>
            <p:nvPr/>
          </p:nvSpPr>
          <p:spPr>
            <a:xfrm flipH="1">
              <a:off x="6551040" y="2217826"/>
              <a:ext cx="25556" cy="29606"/>
            </a:xfrm>
            <a:custGeom>
              <a:avLst/>
              <a:gdLst/>
              <a:ahLst/>
              <a:cxnLst/>
              <a:rect l="l" t="t" r="r" b="b"/>
              <a:pathLst>
                <a:path w="448" h="519" extrusionOk="0">
                  <a:moveTo>
                    <a:pt x="393" y="0"/>
                  </a:moveTo>
                  <a:lnTo>
                    <a:pt x="1" y="338"/>
                  </a:lnTo>
                  <a:cubicBezTo>
                    <a:pt x="14" y="396"/>
                    <a:pt x="28" y="457"/>
                    <a:pt x="31" y="519"/>
                  </a:cubicBezTo>
                  <a:lnTo>
                    <a:pt x="447" y="164"/>
                  </a:lnTo>
                  <a:cubicBezTo>
                    <a:pt x="434" y="109"/>
                    <a:pt x="414" y="54"/>
                    <a:pt x="393" y="0"/>
                  </a:cubicBezTo>
                  <a:close/>
                </a:path>
              </a:pathLst>
            </a:custGeom>
            <a:solidFill>
              <a:srgbClr val="9AA2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285;p23">
              <a:extLst>
                <a:ext uri="{FF2B5EF4-FFF2-40B4-BE49-F238E27FC236}">
                  <a16:creationId xmlns:a16="http://schemas.microsoft.com/office/drawing/2014/main" id="{79C68331-78E1-8D00-60C8-AD73A40C2470}"/>
                </a:ext>
              </a:extLst>
            </p:cNvPr>
            <p:cNvSpPr/>
            <p:nvPr/>
          </p:nvSpPr>
          <p:spPr>
            <a:xfrm flipH="1">
              <a:off x="6802271" y="2215829"/>
              <a:ext cx="55505" cy="105248"/>
            </a:xfrm>
            <a:custGeom>
              <a:avLst/>
              <a:gdLst/>
              <a:ahLst/>
              <a:cxnLst/>
              <a:rect l="l" t="t" r="r" b="b"/>
              <a:pathLst>
                <a:path w="973" h="1845" extrusionOk="0">
                  <a:moveTo>
                    <a:pt x="322" y="1"/>
                  </a:moveTo>
                  <a:cubicBezTo>
                    <a:pt x="127" y="1"/>
                    <a:pt x="0" y="311"/>
                    <a:pt x="205" y="455"/>
                  </a:cubicBezTo>
                  <a:cubicBezTo>
                    <a:pt x="533" y="687"/>
                    <a:pt x="489" y="1271"/>
                    <a:pt x="472" y="1616"/>
                  </a:cubicBezTo>
                  <a:cubicBezTo>
                    <a:pt x="465" y="1769"/>
                    <a:pt x="577" y="1844"/>
                    <a:pt x="697" y="1844"/>
                  </a:cubicBezTo>
                  <a:cubicBezTo>
                    <a:pt x="816" y="1844"/>
                    <a:pt x="939" y="1769"/>
                    <a:pt x="946" y="1616"/>
                  </a:cubicBezTo>
                  <a:cubicBezTo>
                    <a:pt x="973" y="1059"/>
                    <a:pt x="943" y="396"/>
                    <a:pt x="444" y="45"/>
                  </a:cubicBezTo>
                  <a:cubicBezTo>
                    <a:pt x="404" y="15"/>
                    <a:pt x="363" y="1"/>
                    <a:pt x="322" y="1"/>
                  </a:cubicBezTo>
                  <a:close/>
                </a:path>
              </a:pathLst>
            </a:custGeom>
            <a:solidFill>
              <a:srgbClr val="EBD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286;p23">
              <a:extLst>
                <a:ext uri="{FF2B5EF4-FFF2-40B4-BE49-F238E27FC236}">
                  <a16:creationId xmlns:a16="http://schemas.microsoft.com/office/drawing/2014/main" id="{FAC4978C-461D-DF95-B875-52B653F82E12}"/>
                </a:ext>
              </a:extLst>
            </p:cNvPr>
            <p:cNvSpPr/>
            <p:nvPr/>
          </p:nvSpPr>
          <p:spPr>
            <a:xfrm flipH="1">
              <a:off x="6564104" y="2315146"/>
              <a:ext cx="34912" cy="27153"/>
            </a:xfrm>
            <a:custGeom>
              <a:avLst/>
              <a:gdLst/>
              <a:ahLst/>
              <a:cxnLst/>
              <a:rect l="l" t="t" r="r" b="b"/>
              <a:pathLst>
                <a:path w="612" h="476" extrusionOk="0">
                  <a:moveTo>
                    <a:pt x="305" y="1"/>
                  </a:moveTo>
                  <a:cubicBezTo>
                    <a:pt x="1" y="1"/>
                    <a:pt x="1" y="475"/>
                    <a:pt x="305" y="475"/>
                  </a:cubicBezTo>
                  <a:cubicBezTo>
                    <a:pt x="612" y="475"/>
                    <a:pt x="612" y="1"/>
                    <a:pt x="305" y="1"/>
                  </a:cubicBezTo>
                  <a:close/>
                </a:path>
              </a:pathLst>
            </a:custGeom>
            <a:solidFill>
              <a:srgbClr val="EC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287;p23">
              <a:extLst>
                <a:ext uri="{FF2B5EF4-FFF2-40B4-BE49-F238E27FC236}">
                  <a16:creationId xmlns:a16="http://schemas.microsoft.com/office/drawing/2014/main" id="{E0C1561D-40A2-ADE6-9B05-E16611CE5E8C}"/>
                </a:ext>
              </a:extLst>
            </p:cNvPr>
            <p:cNvSpPr/>
            <p:nvPr/>
          </p:nvSpPr>
          <p:spPr>
            <a:xfrm flipH="1">
              <a:off x="6797364" y="2331347"/>
              <a:ext cx="35083" cy="27096"/>
            </a:xfrm>
            <a:custGeom>
              <a:avLst/>
              <a:gdLst/>
              <a:ahLst/>
              <a:cxnLst/>
              <a:rect l="l" t="t" r="r" b="b"/>
              <a:pathLst>
                <a:path w="615" h="475" extrusionOk="0">
                  <a:moveTo>
                    <a:pt x="308" y="0"/>
                  </a:moveTo>
                  <a:cubicBezTo>
                    <a:pt x="0" y="0"/>
                    <a:pt x="0" y="475"/>
                    <a:pt x="308" y="475"/>
                  </a:cubicBezTo>
                  <a:cubicBezTo>
                    <a:pt x="611" y="475"/>
                    <a:pt x="615" y="0"/>
                    <a:pt x="308" y="0"/>
                  </a:cubicBezTo>
                  <a:close/>
                </a:path>
              </a:pathLst>
            </a:custGeom>
            <a:solidFill>
              <a:srgbClr val="EBD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288;p23">
              <a:extLst>
                <a:ext uri="{FF2B5EF4-FFF2-40B4-BE49-F238E27FC236}">
                  <a16:creationId xmlns:a16="http://schemas.microsoft.com/office/drawing/2014/main" id="{52665427-6CC1-F671-201E-59244A357AEE}"/>
                </a:ext>
              </a:extLst>
            </p:cNvPr>
            <p:cNvSpPr/>
            <p:nvPr/>
          </p:nvSpPr>
          <p:spPr>
            <a:xfrm flipH="1">
              <a:off x="7071928" y="2320394"/>
              <a:ext cx="125670" cy="106788"/>
            </a:xfrm>
            <a:custGeom>
              <a:avLst/>
              <a:gdLst/>
              <a:ahLst/>
              <a:cxnLst/>
              <a:rect l="l" t="t" r="r" b="b"/>
              <a:pathLst>
                <a:path w="2203" h="1872" extrusionOk="0">
                  <a:moveTo>
                    <a:pt x="2100" y="0"/>
                  </a:moveTo>
                  <a:lnTo>
                    <a:pt x="1" y="1796"/>
                  </a:lnTo>
                  <a:lnTo>
                    <a:pt x="155" y="1872"/>
                  </a:lnTo>
                  <a:lnTo>
                    <a:pt x="2203" y="120"/>
                  </a:lnTo>
                  <a:lnTo>
                    <a:pt x="2100" y="0"/>
                  </a:ln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289;p23">
              <a:extLst>
                <a:ext uri="{FF2B5EF4-FFF2-40B4-BE49-F238E27FC236}">
                  <a16:creationId xmlns:a16="http://schemas.microsoft.com/office/drawing/2014/main" id="{6793F156-11C0-3ACC-C9AA-823892A6CA11}"/>
                </a:ext>
              </a:extLst>
            </p:cNvPr>
            <p:cNvSpPr/>
            <p:nvPr/>
          </p:nvSpPr>
          <p:spPr>
            <a:xfrm flipH="1">
              <a:off x="6775121" y="2175269"/>
              <a:ext cx="305818" cy="290644"/>
            </a:xfrm>
            <a:custGeom>
              <a:avLst/>
              <a:gdLst/>
              <a:ahLst/>
              <a:cxnLst/>
              <a:rect l="l" t="t" r="r" b="b"/>
              <a:pathLst>
                <a:path w="5361" h="5095" extrusionOk="0">
                  <a:moveTo>
                    <a:pt x="3046" y="159"/>
                  </a:moveTo>
                  <a:cubicBezTo>
                    <a:pt x="3799" y="159"/>
                    <a:pt x="4332" y="316"/>
                    <a:pt x="4674" y="636"/>
                  </a:cubicBezTo>
                  <a:cubicBezTo>
                    <a:pt x="5042" y="985"/>
                    <a:pt x="5200" y="1517"/>
                    <a:pt x="5200" y="2415"/>
                  </a:cubicBezTo>
                  <a:cubicBezTo>
                    <a:pt x="5200" y="3805"/>
                    <a:pt x="4070" y="4934"/>
                    <a:pt x="2680" y="4934"/>
                  </a:cubicBezTo>
                  <a:cubicBezTo>
                    <a:pt x="1291" y="4934"/>
                    <a:pt x="158" y="3805"/>
                    <a:pt x="158" y="2415"/>
                  </a:cubicBezTo>
                  <a:cubicBezTo>
                    <a:pt x="158" y="1142"/>
                    <a:pt x="1151" y="261"/>
                    <a:pt x="2684" y="169"/>
                  </a:cubicBezTo>
                  <a:cubicBezTo>
                    <a:pt x="2810" y="162"/>
                    <a:pt x="2929" y="159"/>
                    <a:pt x="3046" y="159"/>
                  </a:cubicBezTo>
                  <a:close/>
                  <a:moveTo>
                    <a:pt x="3044" y="1"/>
                  </a:moveTo>
                  <a:cubicBezTo>
                    <a:pt x="2927" y="1"/>
                    <a:pt x="2804" y="5"/>
                    <a:pt x="2677" y="12"/>
                  </a:cubicBezTo>
                  <a:cubicBezTo>
                    <a:pt x="1052" y="107"/>
                    <a:pt x="0" y="1049"/>
                    <a:pt x="0" y="2415"/>
                  </a:cubicBezTo>
                  <a:cubicBezTo>
                    <a:pt x="0" y="3893"/>
                    <a:pt x="1202" y="5095"/>
                    <a:pt x="2680" y="5095"/>
                  </a:cubicBezTo>
                  <a:cubicBezTo>
                    <a:pt x="4158" y="5095"/>
                    <a:pt x="5360" y="3893"/>
                    <a:pt x="5360" y="2415"/>
                  </a:cubicBezTo>
                  <a:cubicBezTo>
                    <a:pt x="5360" y="1750"/>
                    <a:pt x="5291" y="1002"/>
                    <a:pt x="4783" y="524"/>
                  </a:cubicBezTo>
                  <a:cubicBezTo>
                    <a:pt x="4411" y="173"/>
                    <a:pt x="3840" y="1"/>
                    <a:pt x="3044"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290;p23">
              <a:extLst>
                <a:ext uri="{FF2B5EF4-FFF2-40B4-BE49-F238E27FC236}">
                  <a16:creationId xmlns:a16="http://schemas.microsoft.com/office/drawing/2014/main" id="{9DFC264D-9AD1-3614-2EEC-CABD8B6C6A16}"/>
                </a:ext>
              </a:extLst>
            </p:cNvPr>
            <p:cNvSpPr/>
            <p:nvPr/>
          </p:nvSpPr>
          <p:spPr>
            <a:xfrm flipH="1">
              <a:off x="6523775" y="2147716"/>
              <a:ext cx="234854" cy="264461"/>
            </a:xfrm>
            <a:custGeom>
              <a:avLst/>
              <a:gdLst/>
              <a:ahLst/>
              <a:cxnLst/>
              <a:rect l="l" t="t" r="r" b="b"/>
              <a:pathLst>
                <a:path w="4117" h="4636" extrusionOk="0">
                  <a:moveTo>
                    <a:pt x="2338" y="160"/>
                  </a:moveTo>
                  <a:cubicBezTo>
                    <a:pt x="2857" y="160"/>
                    <a:pt x="3233" y="276"/>
                    <a:pt x="3489" y="516"/>
                  </a:cubicBezTo>
                  <a:cubicBezTo>
                    <a:pt x="3820" y="823"/>
                    <a:pt x="3960" y="1324"/>
                    <a:pt x="3960" y="2198"/>
                  </a:cubicBezTo>
                  <a:cubicBezTo>
                    <a:pt x="3960" y="3454"/>
                    <a:pt x="3106" y="4478"/>
                    <a:pt x="2058" y="4478"/>
                  </a:cubicBezTo>
                  <a:cubicBezTo>
                    <a:pt x="1010" y="4478"/>
                    <a:pt x="161" y="3454"/>
                    <a:pt x="161" y="2198"/>
                  </a:cubicBezTo>
                  <a:cubicBezTo>
                    <a:pt x="161" y="1048"/>
                    <a:pt x="908" y="249"/>
                    <a:pt x="2065" y="171"/>
                  </a:cubicBezTo>
                  <a:cubicBezTo>
                    <a:pt x="2161" y="164"/>
                    <a:pt x="2253" y="160"/>
                    <a:pt x="2338" y="160"/>
                  </a:cubicBezTo>
                  <a:close/>
                  <a:moveTo>
                    <a:pt x="2331" y="0"/>
                  </a:moveTo>
                  <a:cubicBezTo>
                    <a:pt x="2243" y="0"/>
                    <a:pt x="2151" y="4"/>
                    <a:pt x="2055" y="10"/>
                  </a:cubicBezTo>
                  <a:cubicBezTo>
                    <a:pt x="805" y="99"/>
                    <a:pt x="0" y="956"/>
                    <a:pt x="0" y="2198"/>
                  </a:cubicBezTo>
                  <a:cubicBezTo>
                    <a:pt x="0" y="3544"/>
                    <a:pt x="925" y="4636"/>
                    <a:pt x="2058" y="4636"/>
                  </a:cubicBezTo>
                  <a:cubicBezTo>
                    <a:pt x="3195" y="4636"/>
                    <a:pt x="4117" y="3544"/>
                    <a:pt x="4117" y="2198"/>
                  </a:cubicBezTo>
                  <a:cubicBezTo>
                    <a:pt x="4117" y="1550"/>
                    <a:pt x="4055" y="826"/>
                    <a:pt x="3598" y="399"/>
                  </a:cubicBezTo>
                  <a:cubicBezTo>
                    <a:pt x="3309" y="131"/>
                    <a:pt x="2892" y="0"/>
                    <a:pt x="2331" y="0"/>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291;p23">
              <a:extLst>
                <a:ext uri="{FF2B5EF4-FFF2-40B4-BE49-F238E27FC236}">
                  <a16:creationId xmlns:a16="http://schemas.microsoft.com/office/drawing/2014/main" id="{5146B015-22CC-1E89-53F1-A1175FF7F594}"/>
                </a:ext>
              </a:extLst>
            </p:cNvPr>
            <p:cNvSpPr/>
            <p:nvPr/>
          </p:nvSpPr>
          <p:spPr>
            <a:xfrm flipH="1">
              <a:off x="6701927" y="2253593"/>
              <a:ext cx="63320" cy="117513"/>
            </a:xfrm>
            <a:custGeom>
              <a:avLst/>
              <a:gdLst/>
              <a:ahLst/>
              <a:cxnLst/>
              <a:rect l="l" t="t" r="r" b="b"/>
              <a:pathLst>
                <a:path w="1110" h="2060" extrusionOk="0">
                  <a:moveTo>
                    <a:pt x="37" y="1"/>
                  </a:moveTo>
                  <a:cubicBezTo>
                    <a:pt x="37" y="1"/>
                    <a:pt x="0" y="1384"/>
                    <a:pt x="192" y="1384"/>
                  </a:cubicBezTo>
                  <a:cubicBezTo>
                    <a:pt x="193" y="1384"/>
                    <a:pt x="194" y="1384"/>
                    <a:pt x="195" y="1384"/>
                  </a:cubicBezTo>
                  <a:cubicBezTo>
                    <a:pt x="224" y="1382"/>
                    <a:pt x="257" y="1373"/>
                    <a:pt x="294" y="1359"/>
                  </a:cubicBezTo>
                  <a:lnTo>
                    <a:pt x="294" y="1359"/>
                  </a:lnTo>
                  <a:lnTo>
                    <a:pt x="427" y="2060"/>
                  </a:lnTo>
                  <a:cubicBezTo>
                    <a:pt x="427" y="2060"/>
                    <a:pt x="1109" y="1554"/>
                    <a:pt x="966" y="1308"/>
                  </a:cubicBezTo>
                  <a:cubicBezTo>
                    <a:pt x="918" y="1229"/>
                    <a:pt x="851" y="1200"/>
                    <a:pt x="773" y="1200"/>
                  </a:cubicBezTo>
                  <a:cubicBezTo>
                    <a:pt x="622" y="1200"/>
                    <a:pt x="435" y="1309"/>
                    <a:pt x="294" y="1359"/>
                  </a:cubicBezTo>
                  <a:lnTo>
                    <a:pt x="294" y="1359"/>
                  </a:lnTo>
                  <a:lnTo>
                    <a:pt x="37" y="1"/>
                  </a:ln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292;p23">
              <a:extLst>
                <a:ext uri="{FF2B5EF4-FFF2-40B4-BE49-F238E27FC236}">
                  <a16:creationId xmlns:a16="http://schemas.microsoft.com/office/drawing/2014/main" id="{973546CC-E91B-6FC2-E406-30B735DDF6A7}"/>
                </a:ext>
              </a:extLst>
            </p:cNvPr>
            <p:cNvSpPr/>
            <p:nvPr/>
          </p:nvSpPr>
          <p:spPr>
            <a:xfrm flipH="1">
              <a:off x="6696508" y="2249087"/>
              <a:ext cx="72276" cy="126526"/>
            </a:xfrm>
            <a:custGeom>
              <a:avLst/>
              <a:gdLst/>
              <a:ahLst/>
              <a:cxnLst/>
              <a:rect l="l" t="t" r="r" b="b"/>
              <a:pathLst>
                <a:path w="1267" h="2218" extrusionOk="0">
                  <a:moveTo>
                    <a:pt x="97" y="1"/>
                  </a:moveTo>
                  <a:cubicBezTo>
                    <a:pt x="58" y="1"/>
                    <a:pt x="21" y="34"/>
                    <a:pt x="21" y="76"/>
                  </a:cubicBezTo>
                  <a:cubicBezTo>
                    <a:pt x="14" y="370"/>
                    <a:pt x="0" y="1343"/>
                    <a:pt x="167" y="1507"/>
                  </a:cubicBezTo>
                  <a:cubicBezTo>
                    <a:pt x="197" y="1533"/>
                    <a:pt x="229" y="1542"/>
                    <a:pt x="252" y="1542"/>
                  </a:cubicBezTo>
                  <a:cubicBezTo>
                    <a:pt x="256" y="1542"/>
                    <a:pt x="260" y="1542"/>
                    <a:pt x="263" y="1541"/>
                  </a:cubicBezTo>
                  <a:cubicBezTo>
                    <a:pt x="339" y="1537"/>
                    <a:pt x="427" y="1496"/>
                    <a:pt x="523" y="1455"/>
                  </a:cubicBezTo>
                  <a:cubicBezTo>
                    <a:pt x="663" y="1394"/>
                    <a:pt x="764" y="1357"/>
                    <a:pt x="836" y="1357"/>
                  </a:cubicBezTo>
                  <a:cubicBezTo>
                    <a:pt x="892" y="1357"/>
                    <a:pt x="931" y="1379"/>
                    <a:pt x="960" y="1428"/>
                  </a:cubicBezTo>
                  <a:cubicBezTo>
                    <a:pt x="1028" y="1548"/>
                    <a:pt x="703" y="1882"/>
                    <a:pt x="441" y="2077"/>
                  </a:cubicBezTo>
                  <a:cubicBezTo>
                    <a:pt x="407" y="2101"/>
                    <a:pt x="400" y="2152"/>
                    <a:pt x="424" y="2186"/>
                  </a:cubicBezTo>
                  <a:cubicBezTo>
                    <a:pt x="441" y="2207"/>
                    <a:pt x="465" y="2217"/>
                    <a:pt x="489" y="2217"/>
                  </a:cubicBezTo>
                  <a:cubicBezTo>
                    <a:pt x="506" y="2217"/>
                    <a:pt x="523" y="2213"/>
                    <a:pt x="536" y="2203"/>
                  </a:cubicBezTo>
                  <a:cubicBezTo>
                    <a:pt x="659" y="2111"/>
                    <a:pt x="1267" y="1640"/>
                    <a:pt x="1097" y="1346"/>
                  </a:cubicBezTo>
                  <a:cubicBezTo>
                    <a:pt x="1031" y="1236"/>
                    <a:pt x="938" y="1199"/>
                    <a:pt x="837" y="1199"/>
                  </a:cubicBezTo>
                  <a:cubicBezTo>
                    <a:pt x="708" y="1199"/>
                    <a:pt x="567" y="1261"/>
                    <a:pt x="457" y="1309"/>
                  </a:cubicBezTo>
                  <a:cubicBezTo>
                    <a:pt x="389" y="1340"/>
                    <a:pt x="318" y="1373"/>
                    <a:pt x="270" y="1381"/>
                  </a:cubicBezTo>
                  <a:cubicBezTo>
                    <a:pt x="195" y="1271"/>
                    <a:pt x="164" y="633"/>
                    <a:pt x="178" y="80"/>
                  </a:cubicBezTo>
                  <a:cubicBezTo>
                    <a:pt x="181" y="39"/>
                    <a:pt x="147" y="1"/>
                    <a:pt x="103" y="1"/>
                  </a:cubicBezTo>
                  <a:cubicBezTo>
                    <a:pt x="101" y="1"/>
                    <a:pt x="99" y="1"/>
                    <a:pt x="97" y="1"/>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293;p23">
              <a:extLst>
                <a:ext uri="{FF2B5EF4-FFF2-40B4-BE49-F238E27FC236}">
                  <a16:creationId xmlns:a16="http://schemas.microsoft.com/office/drawing/2014/main" id="{BCF69B0F-6271-5DBF-3E1A-F09C7D569386}"/>
                </a:ext>
              </a:extLst>
            </p:cNvPr>
            <p:cNvSpPr/>
            <p:nvPr/>
          </p:nvSpPr>
          <p:spPr>
            <a:xfrm flipH="1">
              <a:off x="6749047" y="2247318"/>
              <a:ext cx="39247" cy="23674"/>
            </a:xfrm>
            <a:custGeom>
              <a:avLst/>
              <a:gdLst/>
              <a:ahLst/>
              <a:cxnLst/>
              <a:rect l="l" t="t" r="r" b="b"/>
              <a:pathLst>
                <a:path w="688" h="415" extrusionOk="0">
                  <a:moveTo>
                    <a:pt x="387" y="1"/>
                  </a:moveTo>
                  <a:cubicBezTo>
                    <a:pt x="361" y="1"/>
                    <a:pt x="334" y="5"/>
                    <a:pt x="308" y="12"/>
                  </a:cubicBezTo>
                  <a:cubicBezTo>
                    <a:pt x="114" y="60"/>
                    <a:pt x="21" y="295"/>
                    <a:pt x="15" y="306"/>
                  </a:cubicBezTo>
                  <a:cubicBezTo>
                    <a:pt x="1" y="347"/>
                    <a:pt x="21" y="391"/>
                    <a:pt x="62" y="408"/>
                  </a:cubicBezTo>
                  <a:cubicBezTo>
                    <a:pt x="70" y="411"/>
                    <a:pt x="79" y="415"/>
                    <a:pt x="90" y="415"/>
                  </a:cubicBezTo>
                  <a:cubicBezTo>
                    <a:pt x="120" y="415"/>
                    <a:pt x="151" y="394"/>
                    <a:pt x="165" y="364"/>
                  </a:cubicBezTo>
                  <a:cubicBezTo>
                    <a:pt x="182" y="316"/>
                    <a:pt x="254" y="189"/>
                    <a:pt x="349" y="162"/>
                  </a:cubicBezTo>
                  <a:cubicBezTo>
                    <a:pt x="360" y="160"/>
                    <a:pt x="371" y="159"/>
                    <a:pt x="382" y="159"/>
                  </a:cubicBezTo>
                  <a:cubicBezTo>
                    <a:pt x="433" y="159"/>
                    <a:pt x="490" y="184"/>
                    <a:pt x="550" y="234"/>
                  </a:cubicBezTo>
                  <a:cubicBezTo>
                    <a:pt x="564" y="247"/>
                    <a:pt x="581" y="253"/>
                    <a:pt x="599" y="253"/>
                  </a:cubicBezTo>
                  <a:cubicBezTo>
                    <a:pt x="621" y="253"/>
                    <a:pt x="644" y="243"/>
                    <a:pt x="660" y="224"/>
                  </a:cubicBezTo>
                  <a:cubicBezTo>
                    <a:pt x="687" y="193"/>
                    <a:pt x="684" y="142"/>
                    <a:pt x="650" y="114"/>
                  </a:cubicBezTo>
                  <a:cubicBezTo>
                    <a:pt x="561" y="39"/>
                    <a:pt x="474" y="1"/>
                    <a:pt x="387"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0353824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A9B730F-C70C-E9A7-1E86-7D031D543CB9}"/>
              </a:ext>
            </a:extLst>
          </p:cNvPr>
          <p:cNvPicPr>
            <a:picLocks noChangeAspect="1"/>
          </p:cNvPicPr>
          <p:nvPr/>
        </p:nvPicPr>
        <p:blipFill>
          <a:blip r:embed="rId2"/>
          <a:stretch>
            <a:fillRect/>
          </a:stretch>
        </p:blipFill>
        <p:spPr>
          <a:xfrm>
            <a:off x="5428677" y="1151683"/>
            <a:ext cx="3117446" cy="172486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4" name="Rectangle 1">
            <a:extLst>
              <a:ext uri="{FF2B5EF4-FFF2-40B4-BE49-F238E27FC236}">
                <a16:creationId xmlns:a16="http://schemas.microsoft.com/office/drawing/2014/main" id="{17A11ADB-DFDF-6E0F-ADE2-763C38B2C045}"/>
              </a:ext>
            </a:extLst>
          </p:cNvPr>
          <p:cNvSpPr>
            <a:spLocks noChangeArrowheads="1"/>
          </p:cNvSpPr>
          <p:nvPr/>
        </p:nvSpPr>
        <p:spPr bwMode="auto">
          <a:xfrm>
            <a:off x="1595438" y="26511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 name="TextBox 5">
            <a:extLst>
              <a:ext uri="{FF2B5EF4-FFF2-40B4-BE49-F238E27FC236}">
                <a16:creationId xmlns:a16="http://schemas.microsoft.com/office/drawing/2014/main" id="{19641A79-5D3D-2286-9603-BBE4CC3E5210}"/>
              </a:ext>
            </a:extLst>
          </p:cNvPr>
          <p:cNvSpPr txBox="1"/>
          <p:nvPr/>
        </p:nvSpPr>
        <p:spPr>
          <a:xfrm>
            <a:off x="597877" y="1242260"/>
            <a:ext cx="4708582" cy="2034660"/>
          </a:xfrm>
          <a:prstGeom prst="rect">
            <a:avLst/>
          </a:prstGeom>
          <a:noFill/>
        </p:spPr>
        <p:txBody>
          <a:bodyPr wrap="square">
            <a:spAutoFit/>
          </a:bodyPr>
          <a:lstStyle/>
          <a:p>
            <a:pPr marL="0" marR="0" algn="just">
              <a:lnSpc>
                <a:spcPct val="115000"/>
              </a:lnSpc>
              <a:spcBef>
                <a:spcPts val="0"/>
              </a:spcBef>
              <a:spcAft>
                <a:spcPts val="0"/>
              </a:spcAft>
            </a:pPr>
            <a:r>
              <a:rPr lang="vi-VN" sz="2800" dirty="0">
                <a:effectLst/>
                <a:latin typeface="Times New Roman" panose="02020603050405020304" pitchFamily="18" charset="0"/>
                <a:cs typeface="Times New Roman" panose="02020603050405020304" pitchFamily="18" charset="0"/>
              </a:rPr>
              <a:t>Acetic acid (CH</a:t>
            </a:r>
            <a:r>
              <a:rPr lang="vi-VN" sz="2800" baseline="-25000" dirty="0">
                <a:effectLst/>
                <a:latin typeface="Times New Roman" panose="02020603050405020304" pitchFamily="18" charset="0"/>
                <a:cs typeface="Times New Roman" panose="02020603050405020304" pitchFamily="18" charset="0"/>
              </a:rPr>
              <a:t>3</a:t>
            </a:r>
            <a:r>
              <a:rPr lang="vi-VN" sz="2800" dirty="0">
                <a:effectLst/>
                <a:latin typeface="Times New Roman" panose="02020603050405020304" pitchFamily="18" charset="0"/>
                <a:cs typeface="Times New Roman" panose="02020603050405020304" pitchFamily="18" charset="0"/>
              </a:rPr>
              <a:t>COOH) là chất lỏng không màu, có vị chua. Trong giấm ăn có chứa acetic acid với nồng độ 2 - 5%.</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08349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par>
                                <p:cTn id="8" presetID="42"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1000"/>
                                        <p:tgtEl>
                                          <p:spTgt spid="6"/>
                                        </p:tgtEl>
                                      </p:cBhvr>
                                    </p:animEffect>
                                    <p:anim calcmode="lin" valueType="num">
                                      <p:cBhvr>
                                        <p:cTn id="11" dur="1000" fill="hold"/>
                                        <p:tgtEl>
                                          <p:spTgt spid="6"/>
                                        </p:tgtEl>
                                        <p:attrNameLst>
                                          <p:attrName>ppt_x</p:attrName>
                                        </p:attrNameLst>
                                      </p:cBhvr>
                                      <p:tavLst>
                                        <p:tav tm="0">
                                          <p:val>
                                            <p:strVal val="#ppt_x"/>
                                          </p:val>
                                        </p:tav>
                                        <p:tav tm="100000">
                                          <p:val>
                                            <p:strVal val="#ppt_x"/>
                                          </p:val>
                                        </p:tav>
                                      </p:tavLst>
                                    </p:anim>
                                    <p:anim calcmode="lin" valueType="num">
                                      <p:cBhvr>
                                        <p:cTn id="12"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575C1F01-5F20-4F65-A85B-8ECBBFFA44E8}"/>
              </a:ext>
            </a:extLst>
          </p:cNvPr>
          <p:cNvGrpSpPr/>
          <p:nvPr/>
        </p:nvGrpSpPr>
        <p:grpSpPr>
          <a:xfrm>
            <a:off x="117670" y="118130"/>
            <a:ext cx="2206430" cy="496725"/>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92443"/>
            </a:xfrm>
            <a:prstGeom prst="rect">
              <a:avLst/>
            </a:prstGeom>
            <a:noFill/>
          </p:spPr>
          <p:txBody>
            <a:bodyPr wrap="square" rtlCol="0">
              <a:spAutoFit/>
            </a:bodyPr>
            <a:lstStyle/>
            <a:p>
              <a:pPr algn="ct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Câu</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hỏi</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số</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4</a:t>
              </a:r>
            </a:p>
          </p:txBody>
        </p:sp>
      </p:grpSp>
      <p:sp>
        <p:nvSpPr>
          <p:cNvPr id="7" name="!!MatThu1">
            <a:extLst>
              <a:ext uri="{FF2B5EF4-FFF2-40B4-BE49-F238E27FC236}">
                <a16:creationId xmlns:a16="http://schemas.microsoft.com/office/drawing/2014/main" id="{4CC2E6FF-770D-4CD7-BB82-1937CA04DF8F}"/>
              </a:ext>
            </a:extLst>
          </p:cNvPr>
          <p:cNvSpPr/>
          <p:nvPr/>
        </p:nvSpPr>
        <p:spPr>
          <a:xfrm>
            <a:off x="117670" y="118130"/>
            <a:ext cx="496725" cy="496725"/>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18100" y="268923"/>
            <a:ext cx="295865" cy="192491"/>
          </a:xfrm>
          <a:prstGeom prst="rect">
            <a:avLst/>
          </a:prstGeom>
        </p:spPr>
      </p:pic>
      <p:sp>
        <p:nvSpPr>
          <p:cNvPr id="29" name="Rectangle: Rounded Corners 28">
            <a:extLst>
              <a:ext uri="{FF2B5EF4-FFF2-40B4-BE49-F238E27FC236}">
                <a16:creationId xmlns:a16="http://schemas.microsoft.com/office/drawing/2014/main" id="{79081DE3-25B1-4AC5-88E2-CA1A582D540E}"/>
              </a:ext>
            </a:extLst>
          </p:cNvPr>
          <p:cNvSpPr/>
          <p:nvPr/>
        </p:nvSpPr>
        <p:spPr>
          <a:xfrm>
            <a:off x="994410" y="947722"/>
            <a:ext cx="7109913" cy="2151199"/>
          </a:xfrm>
          <a:prstGeom prst="roundRect">
            <a:avLst>
              <a:gd name="adj" fmla="val 5556"/>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grpSp>
        <p:nvGrpSpPr>
          <p:cNvPr id="64" name="Group 63">
            <a:extLst>
              <a:ext uri="{FF2B5EF4-FFF2-40B4-BE49-F238E27FC236}">
                <a16:creationId xmlns:a16="http://schemas.microsoft.com/office/drawing/2014/main" id="{DC4D4389-3269-48E5-9314-DCEC10EC78A8}"/>
              </a:ext>
            </a:extLst>
          </p:cNvPr>
          <p:cNvGrpSpPr/>
          <p:nvPr/>
        </p:nvGrpSpPr>
        <p:grpSpPr>
          <a:xfrm>
            <a:off x="8595520" y="116545"/>
            <a:ext cx="497247" cy="497247"/>
            <a:chOff x="11409342" y="180900"/>
            <a:chExt cx="662996" cy="662996"/>
          </a:xfrm>
        </p:grpSpPr>
        <p:sp>
          <p:nvSpPr>
            <p:cNvPr id="61" name="!!MatThu1">
              <a:hlinkClick r:id="rId5"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63" name="Graphic 62">
              <a:hlinkClick r:id="rId6"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3304111" y="3310038"/>
            <a:ext cx="2466702" cy="660353"/>
            <a:chOff x="4037538" y="4547895"/>
            <a:chExt cx="3288936"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257189"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70" name="!!Quesion1">
              <a:extLst>
                <a:ext uri="{FF2B5EF4-FFF2-40B4-BE49-F238E27FC236}">
                  <a16:creationId xmlns:a16="http://schemas.microsoft.com/office/drawing/2014/main" id="{C4425022-16BA-4BDD-9D76-C5A7629E652F}"/>
                </a:ext>
              </a:extLst>
            </p:cNvPr>
            <p:cNvSpPr txBox="1"/>
            <p:nvPr/>
          </p:nvSpPr>
          <p:spPr>
            <a:xfrm>
              <a:off x="5073934" y="4726520"/>
              <a:ext cx="1895428" cy="538610"/>
            </a:xfrm>
            <a:prstGeom prst="rect">
              <a:avLst/>
            </a:prstGeom>
            <a:noFill/>
          </p:spPr>
          <p:txBody>
            <a:bodyPr wrap="square">
              <a:spAutoFit/>
            </a:bodyPr>
            <a:lstStyle/>
            <a:p>
              <a:pPr algn="ctr"/>
              <a:r>
                <a:rPr lang="en-US" sz="2025">
                  <a:solidFill>
                    <a:srgbClr val="EE4036"/>
                  </a:solidFill>
                  <a:latin typeface="Times New Roman" panose="02020603050405020304" pitchFamily="18" charset="0"/>
                  <a:cs typeface="Times New Roman" panose="02020603050405020304" pitchFamily="18" charset="0"/>
                </a:rPr>
                <a:t>Đây là gì?</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sz="1050" dirty="0">
                    <a:latin typeface="Times New Roman" panose="02020603050405020304" pitchFamily="18" charset="0"/>
                    <a:cs typeface="Times New Roman" panose="02020603050405020304" pitchFamily="18" charset="0"/>
                  </a:endParaRPr>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sz="1050" dirty="0">
                    <a:latin typeface="Times New Roman" panose="02020603050405020304" pitchFamily="18" charset="0"/>
                    <a:cs typeface="Times New Roman" panose="02020603050405020304" pitchFamily="18" charset="0"/>
                  </a:endParaRPr>
                </a:p>
              </p:txBody>
            </p:sp>
          </p:grpSp>
        </p:grpSp>
      </p:grpSp>
      <p:sp>
        <p:nvSpPr>
          <p:cNvPr id="78" name="TextBox 77">
            <a:extLst>
              <a:ext uri="{FF2B5EF4-FFF2-40B4-BE49-F238E27FC236}">
                <a16:creationId xmlns:a16="http://schemas.microsoft.com/office/drawing/2014/main" id="{32846A3D-BAE2-4FFE-B054-AE802C1398BF}"/>
              </a:ext>
            </a:extLst>
          </p:cNvPr>
          <p:cNvSpPr txBox="1"/>
          <p:nvPr/>
        </p:nvSpPr>
        <p:spPr>
          <a:xfrm>
            <a:off x="1232608" y="1000529"/>
            <a:ext cx="6675293" cy="600164"/>
          </a:xfrm>
          <a:prstGeom prst="rect">
            <a:avLst/>
          </a:prstGeom>
          <a:noFill/>
          <a:ln>
            <a:noFill/>
          </a:ln>
        </p:spPr>
        <p:txBody>
          <a:bodyPr wrap="square">
            <a:spAutoFit/>
          </a:bodyPr>
          <a:lstStyle/>
          <a:p>
            <a:pPr algn="ctr"/>
            <a:r>
              <a:rPr lang="en-US" sz="3300" dirty="0">
                <a:solidFill>
                  <a:srgbClr val="EE4036"/>
                </a:solidFill>
                <a:latin typeface="Times New Roman" panose="02020603050405020304" pitchFamily="18" charset="0"/>
                <a:cs typeface="Times New Roman" panose="02020603050405020304" pitchFamily="18" charset="0"/>
              </a:rPr>
              <a:t>Dung </a:t>
            </a:r>
            <a:r>
              <a:rPr lang="en-US" sz="3300" dirty="0" err="1">
                <a:solidFill>
                  <a:srgbClr val="EE4036"/>
                </a:solidFill>
                <a:latin typeface="Times New Roman" panose="02020603050405020304" pitchFamily="18" charset="0"/>
                <a:cs typeface="Times New Roman" panose="02020603050405020304" pitchFamily="18" charset="0"/>
              </a:rPr>
              <a:t>dịch</a:t>
            </a:r>
            <a:r>
              <a:rPr lang="en-US" sz="3300" dirty="0">
                <a:solidFill>
                  <a:srgbClr val="EE4036"/>
                </a:solidFill>
                <a:latin typeface="Times New Roman" panose="02020603050405020304" pitchFamily="18" charset="0"/>
                <a:cs typeface="Times New Roman" panose="02020603050405020304" pitchFamily="18" charset="0"/>
              </a:rPr>
              <a:t> acid </a:t>
            </a:r>
            <a:r>
              <a:rPr lang="en-US" sz="3300" dirty="0" err="1">
                <a:solidFill>
                  <a:srgbClr val="EE4036"/>
                </a:solidFill>
                <a:latin typeface="Times New Roman" panose="02020603050405020304" pitchFamily="18" charset="0"/>
                <a:cs typeface="Times New Roman" panose="02020603050405020304" pitchFamily="18" charset="0"/>
              </a:rPr>
              <a:t>làm</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quỳ</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tím</a:t>
            </a:r>
            <a:endParaRPr lang="en-US" sz="3300" dirty="0">
              <a:solidFill>
                <a:srgbClr val="EE4036"/>
              </a:solidFill>
              <a:latin typeface="Times New Roman" panose="02020603050405020304" pitchFamily="18" charset="0"/>
              <a:cs typeface="Times New Roman" panose="02020603050405020304" pitchFamily="18" charset="0"/>
            </a:endParaRPr>
          </a:p>
        </p:txBody>
      </p:sp>
      <p:sp>
        <p:nvSpPr>
          <p:cNvPr id="35" name="!!o5b">
            <a:extLst>
              <a:ext uri="{FF2B5EF4-FFF2-40B4-BE49-F238E27FC236}">
                <a16:creationId xmlns:a16="http://schemas.microsoft.com/office/drawing/2014/main" id="{4022DC57-682F-48C9-B455-BC2F47B2A7CD}"/>
              </a:ext>
            </a:extLst>
          </p:cNvPr>
          <p:cNvSpPr/>
          <p:nvPr/>
        </p:nvSpPr>
        <p:spPr>
          <a:xfrm>
            <a:off x="2370926" y="4202371"/>
            <a:ext cx="755523" cy="755523"/>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latin typeface="Times New Roman" panose="02020603050405020304" pitchFamily="18" charset="0"/>
              <a:cs typeface="Times New Roman" panose="02020603050405020304" pitchFamily="18" charset="0"/>
            </a:endParaRPr>
          </a:p>
        </p:txBody>
      </p:sp>
      <p:sp>
        <p:nvSpPr>
          <p:cNvPr id="43" name="!!5b">
            <a:extLst>
              <a:ext uri="{FF2B5EF4-FFF2-40B4-BE49-F238E27FC236}">
                <a16:creationId xmlns:a16="http://schemas.microsoft.com/office/drawing/2014/main" id="{3A552431-BB66-4B10-8A03-6BFCCA0B77CF}"/>
              </a:ext>
            </a:extLst>
          </p:cNvPr>
          <p:cNvSpPr txBox="1"/>
          <p:nvPr/>
        </p:nvSpPr>
        <p:spPr>
          <a:xfrm>
            <a:off x="2511679" y="4233884"/>
            <a:ext cx="510497" cy="715581"/>
          </a:xfrm>
          <a:prstGeom prst="rect">
            <a:avLst/>
          </a:prstGeom>
          <a:noFill/>
        </p:spPr>
        <p:txBody>
          <a:bodyPr wrap="square" rtlCol="0">
            <a:spAutoFit/>
          </a:bodyPr>
          <a:lstStyle/>
          <a:p>
            <a:pPr algn="ctr"/>
            <a:r>
              <a:rPr lang="en-US" sz="405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H</a:t>
            </a:r>
          </a:p>
        </p:txBody>
      </p:sp>
      <p:pic>
        <p:nvPicPr>
          <p:cNvPr id="46" name="Picture 45">
            <a:extLst>
              <a:ext uri="{FF2B5EF4-FFF2-40B4-BE49-F238E27FC236}">
                <a16:creationId xmlns:a16="http://schemas.microsoft.com/office/drawing/2014/main" id="{23104AC1-4DD7-4703-821A-AF37CE269952}"/>
              </a:ext>
            </a:extLst>
          </p:cNvPr>
          <p:cNvPicPr>
            <a:picLocks noChangeAspect="1"/>
          </p:cNvPicPr>
          <p:nvPr/>
        </p:nvPicPr>
        <p:blipFill>
          <a:blip r:embed="rId9"/>
          <a:stretch>
            <a:fillRect/>
          </a:stretch>
        </p:blipFill>
        <p:spPr>
          <a:xfrm>
            <a:off x="3223189" y="-473440"/>
            <a:ext cx="270000" cy="160961"/>
          </a:xfrm>
          <a:prstGeom prst="rect">
            <a:avLst/>
          </a:prstGeom>
        </p:spPr>
      </p:pic>
      <p:pic>
        <p:nvPicPr>
          <p:cNvPr id="47" name="Picture 46">
            <a:extLst>
              <a:ext uri="{FF2B5EF4-FFF2-40B4-BE49-F238E27FC236}">
                <a16:creationId xmlns:a16="http://schemas.microsoft.com/office/drawing/2014/main" id="{F8948557-C6A4-490D-8792-FBBC50FB7387}"/>
              </a:ext>
            </a:extLst>
          </p:cNvPr>
          <p:cNvPicPr>
            <a:picLocks noChangeAspect="1"/>
          </p:cNvPicPr>
          <p:nvPr/>
        </p:nvPicPr>
        <p:blipFill>
          <a:blip r:embed="rId10"/>
          <a:stretch>
            <a:fillRect/>
          </a:stretch>
        </p:blipFill>
        <p:spPr>
          <a:xfrm>
            <a:off x="1517167" y="-510292"/>
            <a:ext cx="270000" cy="160961"/>
          </a:xfrm>
          <a:prstGeom prst="rect">
            <a:avLst/>
          </a:prstGeom>
        </p:spPr>
      </p:pic>
      <p:pic>
        <p:nvPicPr>
          <p:cNvPr id="48" name="Picture 47">
            <a:extLst>
              <a:ext uri="{FF2B5EF4-FFF2-40B4-BE49-F238E27FC236}">
                <a16:creationId xmlns:a16="http://schemas.microsoft.com/office/drawing/2014/main" id="{5A696FA9-1C4E-4D23-9F9C-6929777A6FE1}"/>
              </a:ext>
            </a:extLst>
          </p:cNvPr>
          <p:cNvPicPr>
            <a:picLocks noChangeAspect="1"/>
          </p:cNvPicPr>
          <p:nvPr/>
        </p:nvPicPr>
        <p:blipFill>
          <a:blip r:embed="rId11"/>
          <a:stretch>
            <a:fillRect/>
          </a:stretch>
        </p:blipFill>
        <p:spPr>
          <a:xfrm>
            <a:off x="2671803" y="-758170"/>
            <a:ext cx="270000" cy="163556"/>
          </a:xfrm>
          <a:prstGeom prst="rect">
            <a:avLst/>
          </a:prstGeom>
        </p:spPr>
      </p:pic>
      <p:pic>
        <p:nvPicPr>
          <p:cNvPr id="55" name="Picture 54">
            <a:extLst>
              <a:ext uri="{FF2B5EF4-FFF2-40B4-BE49-F238E27FC236}">
                <a16:creationId xmlns:a16="http://schemas.microsoft.com/office/drawing/2014/main" id="{8DC349B9-04F9-4A79-8150-776CC0AEB043}"/>
              </a:ext>
            </a:extLst>
          </p:cNvPr>
          <p:cNvPicPr>
            <a:picLocks noChangeAspect="1"/>
          </p:cNvPicPr>
          <p:nvPr/>
        </p:nvPicPr>
        <p:blipFill>
          <a:blip r:embed="rId12"/>
          <a:stretch>
            <a:fillRect/>
          </a:stretch>
        </p:blipFill>
        <p:spPr>
          <a:xfrm>
            <a:off x="3997272" y="-539434"/>
            <a:ext cx="270000" cy="163556"/>
          </a:xfrm>
          <a:prstGeom prst="rect">
            <a:avLst/>
          </a:prstGeom>
        </p:spPr>
      </p:pic>
      <p:pic>
        <p:nvPicPr>
          <p:cNvPr id="56" name="Picture 55">
            <a:extLst>
              <a:ext uri="{FF2B5EF4-FFF2-40B4-BE49-F238E27FC236}">
                <a16:creationId xmlns:a16="http://schemas.microsoft.com/office/drawing/2014/main" id="{6EE27CDF-668F-4AE9-8136-B009934C3DB9}"/>
              </a:ext>
            </a:extLst>
          </p:cNvPr>
          <p:cNvPicPr>
            <a:picLocks noChangeAspect="1"/>
          </p:cNvPicPr>
          <p:nvPr/>
        </p:nvPicPr>
        <p:blipFill>
          <a:blip r:embed="rId13"/>
          <a:stretch>
            <a:fillRect/>
          </a:stretch>
        </p:blipFill>
        <p:spPr>
          <a:xfrm>
            <a:off x="7613711" y="-487142"/>
            <a:ext cx="270000" cy="160961"/>
          </a:xfrm>
          <a:prstGeom prst="rect">
            <a:avLst/>
          </a:prstGeom>
        </p:spPr>
      </p:pic>
      <p:pic>
        <p:nvPicPr>
          <p:cNvPr id="57" name="Picture 56">
            <a:extLst>
              <a:ext uri="{FF2B5EF4-FFF2-40B4-BE49-F238E27FC236}">
                <a16:creationId xmlns:a16="http://schemas.microsoft.com/office/drawing/2014/main" id="{317DFE88-6217-4B33-AD5C-45D692F55B5A}"/>
              </a:ext>
            </a:extLst>
          </p:cNvPr>
          <p:cNvPicPr>
            <a:picLocks noChangeAspect="1"/>
          </p:cNvPicPr>
          <p:nvPr/>
        </p:nvPicPr>
        <p:blipFill>
          <a:blip r:embed="rId14"/>
          <a:stretch>
            <a:fillRect/>
          </a:stretch>
        </p:blipFill>
        <p:spPr>
          <a:xfrm>
            <a:off x="5609151" y="-826005"/>
            <a:ext cx="270000" cy="163556"/>
          </a:xfrm>
          <a:prstGeom prst="rect">
            <a:avLst/>
          </a:prstGeom>
        </p:spPr>
      </p:pic>
      <p:pic>
        <p:nvPicPr>
          <p:cNvPr id="58" name="Picture 57">
            <a:extLst>
              <a:ext uri="{FF2B5EF4-FFF2-40B4-BE49-F238E27FC236}">
                <a16:creationId xmlns:a16="http://schemas.microsoft.com/office/drawing/2014/main" id="{6CDB765B-52D1-4EEE-884E-D6318077F9D6}"/>
              </a:ext>
            </a:extLst>
          </p:cNvPr>
          <p:cNvPicPr>
            <a:picLocks noChangeAspect="1"/>
          </p:cNvPicPr>
          <p:nvPr/>
        </p:nvPicPr>
        <p:blipFill>
          <a:blip r:embed="rId15"/>
          <a:stretch>
            <a:fillRect/>
          </a:stretch>
        </p:blipFill>
        <p:spPr>
          <a:xfrm>
            <a:off x="6287767" y="-444772"/>
            <a:ext cx="270000" cy="160961"/>
          </a:xfrm>
          <a:prstGeom prst="rect">
            <a:avLst/>
          </a:prstGeom>
        </p:spPr>
      </p:pic>
      <p:pic>
        <p:nvPicPr>
          <p:cNvPr id="59" name="Picture 58">
            <a:extLst>
              <a:ext uri="{FF2B5EF4-FFF2-40B4-BE49-F238E27FC236}">
                <a16:creationId xmlns:a16="http://schemas.microsoft.com/office/drawing/2014/main" id="{B40732CB-B63E-4852-A8BF-B7EC441C3D02}"/>
              </a:ext>
            </a:extLst>
          </p:cNvPr>
          <p:cNvPicPr>
            <a:picLocks noChangeAspect="1"/>
          </p:cNvPicPr>
          <p:nvPr/>
        </p:nvPicPr>
        <p:blipFill>
          <a:blip r:embed="rId16"/>
          <a:stretch>
            <a:fillRect/>
          </a:stretch>
        </p:blipFill>
        <p:spPr>
          <a:xfrm>
            <a:off x="6869317" y="-476035"/>
            <a:ext cx="270000" cy="163556"/>
          </a:xfrm>
          <a:prstGeom prst="rect">
            <a:avLst/>
          </a:prstGeom>
        </p:spPr>
      </p:pic>
      <p:pic>
        <p:nvPicPr>
          <p:cNvPr id="60" name="Picture 59">
            <a:extLst>
              <a:ext uri="{FF2B5EF4-FFF2-40B4-BE49-F238E27FC236}">
                <a16:creationId xmlns:a16="http://schemas.microsoft.com/office/drawing/2014/main" id="{A385E709-8E53-401E-A088-3C1244D679DA}"/>
              </a:ext>
            </a:extLst>
          </p:cNvPr>
          <p:cNvPicPr>
            <a:picLocks noChangeAspect="1"/>
          </p:cNvPicPr>
          <p:nvPr/>
        </p:nvPicPr>
        <p:blipFill>
          <a:blip r:embed="rId17"/>
          <a:stretch>
            <a:fillRect/>
          </a:stretch>
        </p:blipFill>
        <p:spPr>
          <a:xfrm>
            <a:off x="5185774" y="-417147"/>
            <a:ext cx="270000" cy="163556"/>
          </a:xfrm>
          <a:prstGeom prst="rect">
            <a:avLst/>
          </a:prstGeom>
        </p:spPr>
      </p:pic>
      <p:pic>
        <p:nvPicPr>
          <p:cNvPr id="62" name="Picture 61">
            <a:extLst>
              <a:ext uri="{FF2B5EF4-FFF2-40B4-BE49-F238E27FC236}">
                <a16:creationId xmlns:a16="http://schemas.microsoft.com/office/drawing/2014/main" id="{55D45EBB-8971-408B-8053-00B55FBCE8EA}"/>
              </a:ext>
            </a:extLst>
          </p:cNvPr>
          <p:cNvPicPr>
            <a:picLocks noChangeAspect="1"/>
          </p:cNvPicPr>
          <p:nvPr/>
        </p:nvPicPr>
        <p:blipFill>
          <a:blip r:embed="rId18"/>
          <a:stretch>
            <a:fillRect/>
          </a:stretch>
        </p:blipFill>
        <p:spPr>
          <a:xfrm>
            <a:off x="2062406" y="-529233"/>
            <a:ext cx="270000" cy="163556"/>
          </a:xfrm>
          <a:prstGeom prst="rect">
            <a:avLst/>
          </a:prstGeom>
        </p:spPr>
      </p:pic>
      <p:pic>
        <p:nvPicPr>
          <p:cNvPr id="65" name="Picture 64">
            <a:extLst>
              <a:ext uri="{FF2B5EF4-FFF2-40B4-BE49-F238E27FC236}">
                <a16:creationId xmlns:a16="http://schemas.microsoft.com/office/drawing/2014/main" id="{BAA86FC9-2CD1-4CA5-ABE7-28D6C3DC102C}"/>
              </a:ext>
            </a:extLst>
          </p:cNvPr>
          <p:cNvPicPr>
            <a:picLocks noChangeAspect="1"/>
          </p:cNvPicPr>
          <p:nvPr/>
        </p:nvPicPr>
        <p:blipFill>
          <a:blip r:embed="rId10"/>
          <a:stretch>
            <a:fillRect/>
          </a:stretch>
        </p:blipFill>
        <p:spPr>
          <a:xfrm>
            <a:off x="5154519" y="-640108"/>
            <a:ext cx="270000" cy="160961"/>
          </a:xfrm>
          <a:prstGeom prst="rect">
            <a:avLst/>
          </a:prstGeom>
        </p:spPr>
      </p:pic>
      <p:pic>
        <p:nvPicPr>
          <p:cNvPr id="66" name="Picture 65">
            <a:extLst>
              <a:ext uri="{FF2B5EF4-FFF2-40B4-BE49-F238E27FC236}">
                <a16:creationId xmlns:a16="http://schemas.microsoft.com/office/drawing/2014/main" id="{CDD77D6C-D602-4920-96B3-BDAF9F632E4C}"/>
              </a:ext>
            </a:extLst>
          </p:cNvPr>
          <p:cNvPicPr>
            <a:picLocks noChangeAspect="1"/>
          </p:cNvPicPr>
          <p:nvPr/>
        </p:nvPicPr>
        <p:blipFill>
          <a:blip r:embed="rId11"/>
          <a:stretch>
            <a:fillRect/>
          </a:stretch>
        </p:blipFill>
        <p:spPr>
          <a:xfrm>
            <a:off x="6309155" y="-887986"/>
            <a:ext cx="270000" cy="163556"/>
          </a:xfrm>
          <a:prstGeom prst="rect">
            <a:avLst/>
          </a:prstGeom>
        </p:spPr>
      </p:pic>
      <p:pic>
        <p:nvPicPr>
          <p:cNvPr id="67" name="Picture 66">
            <a:extLst>
              <a:ext uri="{FF2B5EF4-FFF2-40B4-BE49-F238E27FC236}">
                <a16:creationId xmlns:a16="http://schemas.microsoft.com/office/drawing/2014/main" id="{3A045BEB-19DD-4C55-B444-8F27948E27E7}"/>
              </a:ext>
            </a:extLst>
          </p:cNvPr>
          <p:cNvPicPr>
            <a:picLocks noChangeAspect="1"/>
          </p:cNvPicPr>
          <p:nvPr/>
        </p:nvPicPr>
        <p:blipFill>
          <a:blip r:embed="rId18"/>
          <a:stretch>
            <a:fillRect/>
          </a:stretch>
        </p:blipFill>
        <p:spPr>
          <a:xfrm>
            <a:off x="5699758" y="-659049"/>
            <a:ext cx="270000" cy="163556"/>
          </a:xfrm>
          <a:prstGeom prst="rect">
            <a:avLst/>
          </a:prstGeom>
        </p:spPr>
      </p:pic>
      <p:pic>
        <p:nvPicPr>
          <p:cNvPr id="76" name="Picture 75">
            <a:extLst>
              <a:ext uri="{FF2B5EF4-FFF2-40B4-BE49-F238E27FC236}">
                <a16:creationId xmlns:a16="http://schemas.microsoft.com/office/drawing/2014/main" id="{DC093378-E9AA-4262-9CE9-7FD57B748569}"/>
              </a:ext>
            </a:extLst>
          </p:cNvPr>
          <p:cNvPicPr>
            <a:picLocks noChangeAspect="1"/>
          </p:cNvPicPr>
          <p:nvPr/>
        </p:nvPicPr>
        <p:blipFill>
          <a:blip r:embed="rId12"/>
          <a:stretch>
            <a:fillRect/>
          </a:stretch>
        </p:blipFill>
        <p:spPr>
          <a:xfrm>
            <a:off x="525251" y="-423583"/>
            <a:ext cx="270000" cy="163556"/>
          </a:xfrm>
          <a:prstGeom prst="rect">
            <a:avLst/>
          </a:prstGeom>
        </p:spPr>
      </p:pic>
      <p:pic>
        <p:nvPicPr>
          <p:cNvPr id="77" name="Picture 76">
            <a:extLst>
              <a:ext uri="{FF2B5EF4-FFF2-40B4-BE49-F238E27FC236}">
                <a16:creationId xmlns:a16="http://schemas.microsoft.com/office/drawing/2014/main" id="{EB97D8F0-95C0-4F61-A4FA-2B5655B7481B}"/>
              </a:ext>
            </a:extLst>
          </p:cNvPr>
          <p:cNvPicPr>
            <a:picLocks noChangeAspect="1"/>
          </p:cNvPicPr>
          <p:nvPr/>
        </p:nvPicPr>
        <p:blipFill>
          <a:blip r:embed="rId13"/>
          <a:stretch>
            <a:fillRect/>
          </a:stretch>
        </p:blipFill>
        <p:spPr>
          <a:xfrm>
            <a:off x="1223445" y="-735054"/>
            <a:ext cx="270000" cy="160961"/>
          </a:xfrm>
          <a:prstGeom prst="rect">
            <a:avLst/>
          </a:prstGeom>
        </p:spPr>
      </p:pic>
      <p:pic>
        <p:nvPicPr>
          <p:cNvPr id="79" name="Picture 78">
            <a:extLst>
              <a:ext uri="{FF2B5EF4-FFF2-40B4-BE49-F238E27FC236}">
                <a16:creationId xmlns:a16="http://schemas.microsoft.com/office/drawing/2014/main" id="{4491E904-7744-4929-BB9C-9A0EE20189F8}"/>
              </a:ext>
            </a:extLst>
          </p:cNvPr>
          <p:cNvPicPr>
            <a:picLocks noChangeAspect="1"/>
          </p:cNvPicPr>
          <p:nvPr/>
        </p:nvPicPr>
        <p:blipFill>
          <a:blip r:embed="rId14"/>
          <a:stretch>
            <a:fillRect/>
          </a:stretch>
        </p:blipFill>
        <p:spPr>
          <a:xfrm>
            <a:off x="2137130" y="-710154"/>
            <a:ext cx="270000" cy="163556"/>
          </a:xfrm>
          <a:prstGeom prst="rect">
            <a:avLst/>
          </a:prstGeom>
        </p:spPr>
      </p:pic>
      <p:pic>
        <p:nvPicPr>
          <p:cNvPr id="80" name="Picture 79">
            <a:extLst>
              <a:ext uri="{FF2B5EF4-FFF2-40B4-BE49-F238E27FC236}">
                <a16:creationId xmlns:a16="http://schemas.microsoft.com/office/drawing/2014/main" id="{3DAF7F57-5990-447A-90FB-1A245B1945CB}"/>
              </a:ext>
            </a:extLst>
          </p:cNvPr>
          <p:cNvPicPr>
            <a:picLocks noChangeAspect="1"/>
          </p:cNvPicPr>
          <p:nvPr/>
        </p:nvPicPr>
        <p:blipFill>
          <a:blip r:embed="rId10"/>
          <a:stretch>
            <a:fillRect/>
          </a:stretch>
        </p:blipFill>
        <p:spPr>
          <a:xfrm>
            <a:off x="1682498" y="-524257"/>
            <a:ext cx="270000" cy="160961"/>
          </a:xfrm>
          <a:prstGeom prst="rect">
            <a:avLst/>
          </a:prstGeom>
        </p:spPr>
      </p:pic>
      <p:pic>
        <p:nvPicPr>
          <p:cNvPr id="81" name="Picture 80">
            <a:extLst>
              <a:ext uri="{FF2B5EF4-FFF2-40B4-BE49-F238E27FC236}">
                <a16:creationId xmlns:a16="http://schemas.microsoft.com/office/drawing/2014/main" id="{9BB7237D-8828-4DF4-B42D-4F81DBAB401A}"/>
              </a:ext>
            </a:extLst>
          </p:cNvPr>
          <p:cNvPicPr>
            <a:picLocks noChangeAspect="1"/>
          </p:cNvPicPr>
          <p:nvPr/>
        </p:nvPicPr>
        <p:blipFill>
          <a:blip r:embed="rId11"/>
          <a:stretch>
            <a:fillRect/>
          </a:stretch>
        </p:blipFill>
        <p:spPr>
          <a:xfrm>
            <a:off x="2837135" y="-772135"/>
            <a:ext cx="270000" cy="163556"/>
          </a:xfrm>
          <a:prstGeom prst="rect">
            <a:avLst/>
          </a:prstGeom>
        </p:spPr>
      </p:pic>
      <p:pic>
        <p:nvPicPr>
          <p:cNvPr id="82" name="Picture 81">
            <a:extLst>
              <a:ext uri="{FF2B5EF4-FFF2-40B4-BE49-F238E27FC236}">
                <a16:creationId xmlns:a16="http://schemas.microsoft.com/office/drawing/2014/main" id="{16EE5164-0E82-4559-8882-B85056CD4D51}"/>
              </a:ext>
            </a:extLst>
          </p:cNvPr>
          <p:cNvPicPr>
            <a:picLocks noChangeAspect="1"/>
          </p:cNvPicPr>
          <p:nvPr/>
        </p:nvPicPr>
        <p:blipFill>
          <a:blip r:embed="rId18"/>
          <a:stretch>
            <a:fillRect/>
          </a:stretch>
        </p:blipFill>
        <p:spPr>
          <a:xfrm>
            <a:off x="2227737" y="-543198"/>
            <a:ext cx="270000" cy="163556"/>
          </a:xfrm>
          <a:prstGeom prst="rect">
            <a:avLst/>
          </a:prstGeom>
        </p:spPr>
      </p:pic>
      <p:pic>
        <p:nvPicPr>
          <p:cNvPr id="83" name="Picture 82">
            <a:extLst>
              <a:ext uri="{FF2B5EF4-FFF2-40B4-BE49-F238E27FC236}">
                <a16:creationId xmlns:a16="http://schemas.microsoft.com/office/drawing/2014/main" id="{B91A96DF-5039-4CA0-9827-34A2DE74BB10}"/>
              </a:ext>
            </a:extLst>
          </p:cNvPr>
          <p:cNvPicPr>
            <a:picLocks noChangeAspect="1"/>
          </p:cNvPicPr>
          <p:nvPr/>
        </p:nvPicPr>
        <p:blipFill>
          <a:blip r:embed="rId11"/>
          <a:stretch>
            <a:fillRect/>
          </a:stretch>
        </p:blipFill>
        <p:spPr>
          <a:xfrm>
            <a:off x="4485830" y="-756958"/>
            <a:ext cx="270000" cy="163556"/>
          </a:xfrm>
          <a:prstGeom prst="rect">
            <a:avLst/>
          </a:prstGeom>
        </p:spPr>
      </p:pic>
      <p:pic>
        <p:nvPicPr>
          <p:cNvPr id="84" name="Picture 83">
            <a:extLst>
              <a:ext uri="{FF2B5EF4-FFF2-40B4-BE49-F238E27FC236}">
                <a16:creationId xmlns:a16="http://schemas.microsoft.com/office/drawing/2014/main" id="{6D9107B0-5E0B-48DA-BF56-18987A4824AD}"/>
              </a:ext>
            </a:extLst>
          </p:cNvPr>
          <p:cNvPicPr>
            <a:picLocks noChangeAspect="1"/>
          </p:cNvPicPr>
          <p:nvPr/>
        </p:nvPicPr>
        <p:blipFill>
          <a:blip r:embed="rId13"/>
          <a:stretch>
            <a:fillRect/>
          </a:stretch>
        </p:blipFill>
        <p:spPr>
          <a:xfrm>
            <a:off x="3037472" y="-733842"/>
            <a:ext cx="270000" cy="160961"/>
          </a:xfrm>
          <a:prstGeom prst="rect">
            <a:avLst/>
          </a:prstGeom>
        </p:spPr>
      </p:pic>
      <p:pic>
        <p:nvPicPr>
          <p:cNvPr id="85" name="Picture 84">
            <a:extLst>
              <a:ext uri="{FF2B5EF4-FFF2-40B4-BE49-F238E27FC236}">
                <a16:creationId xmlns:a16="http://schemas.microsoft.com/office/drawing/2014/main" id="{D3C7DDC3-2B02-4709-956D-B1606AE9C926}"/>
              </a:ext>
            </a:extLst>
          </p:cNvPr>
          <p:cNvPicPr>
            <a:picLocks noChangeAspect="1"/>
          </p:cNvPicPr>
          <p:nvPr/>
        </p:nvPicPr>
        <p:blipFill>
          <a:blip r:embed="rId14"/>
          <a:stretch>
            <a:fillRect/>
          </a:stretch>
        </p:blipFill>
        <p:spPr>
          <a:xfrm>
            <a:off x="3951157" y="-708942"/>
            <a:ext cx="270000" cy="163556"/>
          </a:xfrm>
          <a:prstGeom prst="rect">
            <a:avLst/>
          </a:prstGeom>
        </p:spPr>
      </p:pic>
      <p:pic>
        <p:nvPicPr>
          <p:cNvPr id="86" name="Picture 85">
            <a:extLst>
              <a:ext uri="{FF2B5EF4-FFF2-40B4-BE49-F238E27FC236}">
                <a16:creationId xmlns:a16="http://schemas.microsoft.com/office/drawing/2014/main" id="{3B8B71A2-ED97-4A71-9E01-69E43BAB527F}"/>
              </a:ext>
            </a:extLst>
          </p:cNvPr>
          <p:cNvPicPr>
            <a:picLocks noChangeAspect="1"/>
          </p:cNvPicPr>
          <p:nvPr/>
        </p:nvPicPr>
        <p:blipFill>
          <a:blip r:embed="rId11"/>
          <a:stretch>
            <a:fillRect/>
          </a:stretch>
        </p:blipFill>
        <p:spPr>
          <a:xfrm>
            <a:off x="4651161" y="-770923"/>
            <a:ext cx="270000" cy="163556"/>
          </a:xfrm>
          <a:prstGeom prst="rect">
            <a:avLst/>
          </a:prstGeom>
        </p:spPr>
      </p:pic>
      <p:pic>
        <p:nvPicPr>
          <p:cNvPr id="87" name="Picture 86">
            <a:extLst>
              <a:ext uri="{FF2B5EF4-FFF2-40B4-BE49-F238E27FC236}">
                <a16:creationId xmlns:a16="http://schemas.microsoft.com/office/drawing/2014/main" id="{ED99D13F-7F20-4C8A-9922-2C105B44F6AD}"/>
              </a:ext>
            </a:extLst>
          </p:cNvPr>
          <p:cNvPicPr>
            <a:picLocks noChangeAspect="1"/>
          </p:cNvPicPr>
          <p:nvPr/>
        </p:nvPicPr>
        <p:blipFill>
          <a:blip r:embed="rId14"/>
          <a:stretch>
            <a:fillRect/>
          </a:stretch>
        </p:blipFill>
        <p:spPr>
          <a:xfrm>
            <a:off x="3870250" y="-433148"/>
            <a:ext cx="270000" cy="163556"/>
          </a:xfrm>
          <a:prstGeom prst="rect">
            <a:avLst/>
          </a:prstGeom>
        </p:spPr>
      </p:pic>
      <p:pic>
        <p:nvPicPr>
          <p:cNvPr id="88" name="Picture 87">
            <a:extLst>
              <a:ext uri="{FF2B5EF4-FFF2-40B4-BE49-F238E27FC236}">
                <a16:creationId xmlns:a16="http://schemas.microsoft.com/office/drawing/2014/main" id="{A55C8C07-D841-40A4-BD74-1B859B5608E6}"/>
              </a:ext>
            </a:extLst>
          </p:cNvPr>
          <p:cNvPicPr>
            <a:picLocks noChangeAspect="1"/>
          </p:cNvPicPr>
          <p:nvPr/>
        </p:nvPicPr>
        <p:blipFill>
          <a:blip r:embed="rId10"/>
          <a:stretch>
            <a:fillRect/>
          </a:stretch>
        </p:blipFill>
        <p:spPr>
          <a:xfrm>
            <a:off x="3415618" y="-247252"/>
            <a:ext cx="270000" cy="160961"/>
          </a:xfrm>
          <a:prstGeom prst="rect">
            <a:avLst/>
          </a:prstGeom>
        </p:spPr>
      </p:pic>
      <p:pic>
        <p:nvPicPr>
          <p:cNvPr id="89" name="Picture 88">
            <a:extLst>
              <a:ext uri="{FF2B5EF4-FFF2-40B4-BE49-F238E27FC236}">
                <a16:creationId xmlns:a16="http://schemas.microsoft.com/office/drawing/2014/main" id="{55769337-913D-41DF-BE91-0AF2802513A2}"/>
              </a:ext>
            </a:extLst>
          </p:cNvPr>
          <p:cNvPicPr>
            <a:picLocks noChangeAspect="1"/>
          </p:cNvPicPr>
          <p:nvPr/>
        </p:nvPicPr>
        <p:blipFill>
          <a:blip r:embed="rId11"/>
          <a:stretch>
            <a:fillRect/>
          </a:stretch>
        </p:blipFill>
        <p:spPr>
          <a:xfrm>
            <a:off x="4570254" y="-495129"/>
            <a:ext cx="270000" cy="163556"/>
          </a:xfrm>
          <a:prstGeom prst="rect">
            <a:avLst/>
          </a:prstGeom>
        </p:spPr>
      </p:pic>
      <p:pic>
        <p:nvPicPr>
          <p:cNvPr id="90" name="Picture 89">
            <a:extLst>
              <a:ext uri="{FF2B5EF4-FFF2-40B4-BE49-F238E27FC236}">
                <a16:creationId xmlns:a16="http://schemas.microsoft.com/office/drawing/2014/main" id="{E98C0D1C-9304-470F-8B57-020D70B3DDFA}"/>
              </a:ext>
            </a:extLst>
          </p:cNvPr>
          <p:cNvPicPr>
            <a:picLocks noChangeAspect="1"/>
          </p:cNvPicPr>
          <p:nvPr/>
        </p:nvPicPr>
        <p:blipFill>
          <a:blip r:embed="rId18"/>
          <a:stretch>
            <a:fillRect/>
          </a:stretch>
        </p:blipFill>
        <p:spPr>
          <a:xfrm>
            <a:off x="3960857" y="-266192"/>
            <a:ext cx="270000" cy="163556"/>
          </a:xfrm>
          <a:prstGeom prst="rect">
            <a:avLst/>
          </a:prstGeom>
        </p:spPr>
      </p:pic>
      <p:pic>
        <p:nvPicPr>
          <p:cNvPr id="91" name="Picture 90">
            <a:extLst>
              <a:ext uri="{FF2B5EF4-FFF2-40B4-BE49-F238E27FC236}">
                <a16:creationId xmlns:a16="http://schemas.microsoft.com/office/drawing/2014/main" id="{0E3A9F78-AE31-4DDE-BFC6-34FB67FC635F}"/>
              </a:ext>
            </a:extLst>
          </p:cNvPr>
          <p:cNvPicPr>
            <a:picLocks noChangeAspect="1"/>
          </p:cNvPicPr>
          <p:nvPr/>
        </p:nvPicPr>
        <p:blipFill>
          <a:blip r:embed="rId11"/>
          <a:stretch>
            <a:fillRect/>
          </a:stretch>
        </p:blipFill>
        <p:spPr>
          <a:xfrm>
            <a:off x="2746928" y="-364101"/>
            <a:ext cx="270000" cy="163556"/>
          </a:xfrm>
          <a:prstGeom prst="rect">
            <a:avLst/>
          </a:prstGeom>
        </p:spPr>
      </p:pic>
      <p:pic>
        <p:nvPicPr>
          <p:cNvPr id="92" name="Picture 91">
            <a:extLst>
              <a:ext uri="{FF2B5EF4-FFF2-40B4-BE49-F238E27FC236}">
                <a16:creationId xmlns:a16="http://schemas.microsoft.com/office/drawing/2014/main" id="{8BC03C8B-E81B-4183-848B-BE560D8E45B5}"/>
              </a:ext>
            </a:extLst>
          </p:cNvPr>
          <p:cNvPicPr>
            <a:picLocks noChangeAspect="1"/>
          </p:cNvPicPr>
          <p:nvPr/>
        </p:nvPicPr>
        <p:blipFill>
          <a:blip r:embed="rId11"/>
          <a:stretch>
            <a:fillRect/>
          </a:stretch>
        </p:blipFill>
        <p:spPr>
          <a:xfrm>
            <a:off x="2912260" y="-378066"/>
            <a:ext cx="270000" cy="163556"/>
          </a:xfrm>
          <a:prstGeom prst="rect">
            <a:avLst/>
          </a:prstGeom>
        </p:spPr>
      </p:pic>
      <p:sp>
        <p:nvSpPr>
          <p:cNvPr id="97" name="!!o5a">
            <a:extLst>
              <a:ext uri="{FF2B5EF4-FFF2-40B4-BE49-F238E27FC236}">
                <a16:creationId xmlns:a16="http://schemas.microsoft.com/office/drawing/2014/main" id="{833194F5-FAA3-473A-80F3-5F6B4998B12A}"/>
              </a:ext>
            </a:extLst>
          </p:cNvPr>
          <p:cNvSpPr/>
          <p:nvPr/>
        </p:nvSpPr>
        <p:spPr>
          <a:xfrm>
            <a:off x="3200264" y="4193151"/>
            <a:ext cx="782223" cy="76097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latin typeface="Times New Roman" panose="02020603050405020304" pitchFamily="18" charset="0"/>
              <a:cs typeface="Times New Roman" panose="02020603050405020304" pitchFamily="18" charset="0"/>
            </a:endParaRPr>
          </a:p>
        </p:txBody>
      </p:sp>
      <p:sp>
        <p:nvSpPr>
          <p:cNvPr id="98" name="!!o5b">
            <a:extLst>
              <a:ext uri="{FF2B5EF4-FFF2-40B4-BE49-F238E27FC236}">
                <a16:creationId xmlns:a16="http://schemas.microsoft.com/office/drawing/2014/main" id="{4022DC57-682F-48C9-B455-BC2F47B2A7CD}"/>
              </a:ext>
            </a:extLst>
          </p:cNvPr>
          <p:cNvSpPr/>
          <p:nvPr/>
        </p:nvSpPr>
        <p:spPr>
          <a:xfrm>
            <a:off x="4062783" y="4185483"/>
            <a:ext cx="755523" cy="755523"/>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latin typeface="Times New Roman" panose="02020603050405020304" pitchFamily="18" charset="0"/>
              <a:cs typeface="Times New Roman" panose="02020603050405020304" pitchFamily="18" charset="0"/>
            </a:endParaRPr>
          </a:p>
        </p:txBody>
      </p:sp>
      <p:sp>
        <p:nvSpPr>
          <p:cNvPr id="99" name="!!5a">
            <a:extLst>
              <a:ext uri="{FF2B5EF4-FFF2-40B4-BE49-F238E27FC236}">
                <a16:creationId xmlns:a16="http://schemas.microsoft.com/office/drawing/2014/main" id="{B3001B51-02D0-44D7-9324-BE8EE43E5F35}"/>
              </a:ext>
            </a:extLst>
          </p:cNvPr>
          <p:cNvSpPr txBox="1"/>
          <p:nvPr/>
        </p:nvSpPr>
        <p:spPr>
          <a:xfrm>
            <a:off x="3322051" y="4220891"/>
            <a:ext cx="510497" cy="715581"/>
          </a:xfrm>
          <a:prstGeom prst="rect">
            <a:avLst/>
          </a:prstGeom>
          <a:noFill/>
        </p:spPr>
        <p:txBody>
          <a:bodyPr wrap="square" rtlCol="0">
            <a:spAutoFit/>
          </a:bodyPr>
          <a:lstStyle/>
          <a:p>
            <a:pPr algn="ctr"/>
            <a:r>
              <a:rPr lang="en-US" sz="405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Ó</a:t>
            </a:r>
          </a:p>
        </p:txBody>
      </p:sp>
      <p:sp>
        <p:nvSpPr>
          <p:cNvPr id="100" name="!!5b">
            <a:extLst>
              <a:ext uri="{FF2B5EF4-FFF2-40B4-BE49-F238E27FC236}">
                <a16:creationId xmlns:a16="http://schemas.microsoft.com/office/drawing/2014/main" id="{3A552431-BB66-4B10-8A03-6BFCCA0B77CF}"/>
              </a:ext>
            </a:extLst>
          </p:cNvPr>
          <p:cNvSpPr txBox="1"/>
          <p:nvPr/>
        </p:nvSpPr>
        <p:spPr>
          <a:xfrm>
            <a:off x="4203536" y="4227387"/>
            <a:ext cx="510497" cy="715581"/>
          </a:xfrm>
          <a:prstGeom prst="rect">
            <a:avLst/>
          </a:prstGeom>
          <a:noFill/>
        </p:spPr>
        <p:txBody>
          <a:bodyPr wrap="square" rtlCol="0">
            <a:spAutoFit/>
          </a:bodyPr>
          <a:lstStyle/>
          <a:p>
            <a:pPr algn="ctr"/>
            <a:r>
              <a:rPr lang="en-US" sz="405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a:t>
            </a:r>
          </a:p>
        </p:txBody>
      </p:sp>
      <p:sp>
        <p:nvSpPr>
          <p:cNvPr id="105" name="!!o5a">
            <a:extLst>
              <a:ext uri="{FF2B5EF4-FFF2-40B4-BE49-F238E27FC236}">
                <a16:creationId xmlns:a16="http://schemas.microsoft.com/office/drawing/2014/main" id="{833194F5-FAA3-473A-80F3-5F6B4998B12A}"/>
              </a:ext>
            </a:extLst>
          </p:cNvPr>
          <p:cNvSpPr/>
          <p:nvPr/>
        </p:nvSpPr>
        <p:spPr>
          <a:xfrm>
            <a:off x="4908293" y="4190088"/>
            <a:ext cx="782223" cy="76097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latin typeface="Times New Roman" panose="02020603050405020304" pitchFamily="18" charset="0"/>
              <a:cs typeface="Times New Roman" panose="02020603050405020304" pitchFamily="18" charset="0"/>
            </a:endParaRPr>
          </a:p>
        </p:txBody>
      </p:sp>
      <p:sp>
        <p:nvSpPr>
          <p:cNvPr id="106" name="!!o5b">
            <a:extLst>
              <a:ext uri="{FF2B5EF4-FFF2-40B4-BE49-F238E27FC236}">
                <a16:creationId xmlns:a16="http://schemas.microsoft.com/office/drawing/2014/main" id="{4022DC57-682F-48C9-B455-BC2F47B2A7CD}"/>
              </a:ext>
            </a:extLst>
          </p:cNvPr>
          <p:cNvSpPr/>
          <p:nvPr/>
        </p:nvSpPr>
        <p:spPr>
          <a:xfrm>
            <a:off x="5770813" y="4182420"/>
            <a:ext cx="755523" cy="755523"/>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latin typeface="Times New Roman" panose="02020603050405020304" pitchFamily="18" charset="0"/>
              <a:cs typeface="Times New Roman" panose="02020603050405020304" pitchFamily="18" charset="0"/>
            </a:endParaRPr>
          </a:p>
        </p:txBody>
      </p:sp>
      <p:sp>
        <p:nvSpPr>
          <p:cNvPr id="107" name="!!5a">
            <a:extLst>
              <a:ext uri="{FF2B5EF4-FFF2-40B4-BE49-F238E27FC236}">
                <a16:creationId xmlns:a16="http://schemas.microsoft.com/office/drawing/2014/main" id="{B3001B51-02D0-44D7-9324-BE8EE43E5F35}"/>
              </a:ext>
            </a:extLst>
          </p:cNvPr>
          <p:cNvSpPr txBox="1"/>
          <p:nvPr/>
        </p:nvSpPr>
        <p:spPr>
          <a:xfrm>
            <a:off x="5030080" y="4217828"/>
            <a:ext cx="510497" cy="715581"/>
          </a:xfrm>
          <a:prstGeom prst="rect">
            <a:avLst/>
          </a:prstGeom>
          <a:noFill/>
        </p:spPr>
        <p:txBody>
          <a:bodyPr wrap="square" rtlCol="0">
            <a:spAutoFit/>
          </a:bodyPr>
          <a:lstStyle/>
          <a:p>
            <a:pPr algn="ctr"/>
            <a:r>
              <a:rPr lang="en-US" sz="405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Đ</a:t>
            </a:r>
          </a:p>
        </p:txBody>
      </p:sp>
      <p:sp>
        <p:nvSpPr>
          <p:cNvPr id="108" name="!!5b">
            <a:extLst>
              <a:ext uri="{FF2B5EF4-FFF2-40B4-BE49-F238E27FC236}">
                <a16:creationId xmlns:a16="http://schemas.microsoft.com/office/drawing/2014/main" id="{3A552431-BB66-4B10-8A03-6BFCCA0B77CF}"/>
              </a:ext>
            </a:extLst>
          </p:cNvPr>
          <p:cNvSpPr txBox="1"/>
          <p:nvPr/>
        </p:nvSpPr>
        <p:spPr>
          <a:xfrm>
            <a:off x="5870001" y="4224324"/>
            <a:ext cx="510497" cy="715581"/>
          </a:xfrm>
          <a:prstGeom prst="rect">
            <a:avLst/>
          </a:prstGeom>
          <a:noFill/>
        </p:spPr>
        <p:txBody>
          <a:bodyPr wrap="square" rtlCol="0">
            <a:spAutoFit/>
          </a:bodyPr>
          <a:lstStyle/>
          <a:p>
            <a:pPr algn="ctr"/>
            <a:r>
              <a:rPr lang="en-US" sz="405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Ỏ</a:t>
            </a:r>
          </a:p>
        </p:txBody>
      </p:sp>
      <p:pic>
        <p:nvPicPr>
          <p:cNvPr id="2050" name="Picture 2" descr="https://tse4.mm.bing.net/th?id=OIP.j8OcqxlUVWnGnChN8U9TjAHaFR&amp;pid=Api&amp;P=0"/>
          <p:cNvPicPr>
            <a:picLocks noChangeAspect="1" noChangeArrowheads="1"/>
          </p:cNvPicPr>
          <p:nvPr/>
        </p:nvPicPr>
        <p:blipFill rotWithShape="1">
          <a:blip r:embed="rId19">
            <a:extLst>
              <a:ext uri="{28A0092B-C50C-407E-A947-70E740481C1C}">
                <a14:useLocalDpi xmlns:a14="http://schemas.microsoft.com/office/drawing/2010/main" val="0"/>
              </a:ext>
            </a:extLst>
          </a:blip>
          <a:srcRect t="19005"/>
          <a:stretch/>
        </p:blipFill>
        <p:spPr bwMode="auto">
          <a:xfrm>
            <a:off x="3372755" y="1608401"/>
            <a:ext cx="2394998" cy="137916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071503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1000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6" dur="5000" fill="hold"/>
                                        <p:tgtEl>
                                          <p:spTgt spid="47"/>
                                        </p:tgtEl>
                                        <p:attrNameLst>
                                          <p:attrName>ppt_x</p:attrName>
                                          <p:attrName>ppt_y</p:attrName>
                                        </p:attrNameLst>
                                      </p:cBhvr>
                                    </p:animMotion>
                                  </p:childTnLst>
                                </p:cTn>
                              </p:par>
                              <p:par>
                                <p:cTn id="7" presetID="0" presetClass="path" presetSubtype="0" repeatCount="1000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8" dur="8000" fill="hold"/>
                                        <p:tgtEl>
                                          <p:spTgt spid="62"/>
                                        </p:tgtEl>
                                        <p:attrNameLst>
                                          <p:attrName>ppt_x</p:attrName>
                                          <p:attrName>ppt_y</p:attrName>
                                        </p:attrNameLst>
                                      </p:cBhvr>
                                    </p:animMotion>
                                  </p:childTnLst>
                                </p:cTn>
                              </p:par>
                              <p:par>
                                <p:cTn id="9"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0" dur="6000" fill="hold"/>
                                        <p:tgtEl>
                                          <p:spTgt spid="48"/>
                                        </p:tgtEl>
                                        <p:attrNameLst>
                                          <p:attrName>ppt_x</p:attrName>
                                          <p:attrName>ppt_y</p:attrName>
                                        </p:attrNameLst>
                                      </p:cBhvr>
                                    </p:animMotion>
                                  </p:childTnLst>
                                </p:cTn>
                              </p:par>
                              <p:par>
                                <p:cTn id="11" presetID="0" presetClass="path" presetSubtype="0" repeatCount="10000" fill="hold" nodeType="withEffect">
                                  <p:stCondLst>
                                    <p:cond delay="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12" dur="7000" fill="hold"/>
                                        <p:tgtEl>
                                          <p:spTgt spid="46"/>
                                        </p:tgtEl>
                                        <p:attrNameLst>
                                          <p:attrName>ppt_x</p:attrName>
                                          <p:attrName>ppt_y</p:attrName>
                                        </p:attrNameLst>
                                      </p:cBhvr>
                                    </p:animMotion>
                                  </p:childTnLst>
                                </p:cTn>
                              </p:par>
                              <p:par>
                                <p:cTn id="13" presetID="0" presetClass="path" presetSubtype="0" repeatCount="10000" fill="hold" nodeType="withEffect">
                                  <p:stCondLst>
                                    <p:cond delay="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14" dur="5000" fill="hold"/>
                                        <p:tgtEl>
                                          <p:spTgt spid="55"/>
                                        </p:tgtEl>
                                        <p:attrNameLst>
                                          <p:attrName>ppt_x</p:attrName>
                                          <p:attrName>ppt_y</p:attrName>
                                        </p:attrNameLst>
                                      </p:cBhvr>
                                    </p:animMotion>
                                  </p:childTnLst>
                                </p:cTn>
                              </p:par>
                              <p:par>
                                <p:cTn id="15" presetID="0" presetClass="path" presetSubtype="0" repeatCount="10000" fill="hold" nodeType="withEffect">
                                  <p:stCondLst>
                                    <p:cond delay="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16" dur="5000" fill="hold"/>
                                        <p:tgtEl>
                                          <p:spTgt spid="56"/>
                                        </p:tgtEl>
                                        <p:attrNameLst>
                                          <p:attrName>ppt_x</p:attrName>
                                          <p:attrName>ppt_y</p:attrName>
                                        </p:attrNameLst>
                                      </p:cBhvr>
                                      <p:rCtr x="-4792" y="65810"/>
                                    </p:animMotion>
                                  </p:childTnLst>
                                </p:cTn>
                              </p:par>
                              <p:par>
                                <p:cTn id="17" presetID="0" presetClass="path" presetSubtype="0" repeatCount="10000" fill="hold" nodeType="withEffect">
                                  <p:stCondLst>
                                    <p:cond delay="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18" dur="4000" fill="hold"/>
                                        <p:tgtEl>
                                          <p:spTgt spid="60"/>
                                        </p:tgtEl>
                                        <p:attrNameLst>
                                          <p:attrName>ppt_x</p:attrName>
                                          <p:attrName>ppt_y</p:attrName>
                                        </p:attrNameLst>
                                      </p:cBhvr>
                                    </p:animMotion>
                                  </p:childTnLst>
                                </p:cTn>
                              </p:par>
                              <p:par>
                                <p:cTn id="19" presetID="0" presetClass="path" presetSubtype="0" repeatCount="1000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20" dur="6000" fill="hold"/>
                                        <p:tgtEl>
                                          <p:spTgt spid="57"/>
                                        </p:tgtEl>
                                        <p:attrNameLst>
                                          <p:attrName>ppt_x</p:attrName>
                                          <p:attrName>ppt_y</p:attrName>
                                        </p:attrNameLst>
                                      </p:cBhvr>
                                    </p:animMotion>
                                  </p:childTnLst>
                                </p:cTn>
                              </p:par>
                              <p:par>
                                <p:cTn id="21" presetID="0" presetClass="path" presetSubtype="0" repeatCount="10000" fill="hold" nodeType="withEffect">
                                  <p:stCondLst>
                                    <p:cond delay="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22" dur="5000" fill="hold"/>
                                        <p:tgtEl>
                                          <p:spTgt spid="58"/>
                                        </p:tgtEl>
                                        <p:attrNameLst>
                                          <p:attrName>ppt_x</p:attrName>
                                          <p:attrName>ppt_y</p:attrName>
                                        </p:attrNameLst>
                                      </p:cBhvr>
                                    </p:animMotion>
                                  </p:childTnLst>
                                </p:cTn>
                              </p:par>
                              <p:par>
                                <p:cTn id="23" presetID="0" presetClass="path" presetSubtype="0" repeatCount="10000" fill="hold" nodeType="withEffect">
                                  <p:stCondLst>
                                    <p:cond delay="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24" dur="5000" fill="hold"/>
                                        <p:tgtEl>
                                          <p:spTgt spid="59"/>
                                        </p:tgtEl>
                                        <p:attrNameLst>
                                          <p:attrName>ppt_x</p:attrName>
                                          <p:attrName>ppt_y</p:attrName>
                                        </p:attrNameLst>
                                      </p:cBhvr>
                                    </p:animMotion>
                                  </p:childTnLst>
                                </p:cTn>
                              </p:par>
                              <p:par>
                                <p:cTn id="25" presetID="0" presetClass="path" presetSubtype="0" repeatCount="1000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26" dur="9000" fill="hold"/>
                                        <p:tgtEl>
                                          <p:spTgt spid="65"/>
                                        </p:tgtEl>
                                        <p:attrNameLst>
                                          <p:attrName>ppt_x</p:attrName>
                                          <p:attrName>ppt_y</p:attrName>
                                        </p:attrNameLst>
                                      </p:cBhvr>
                                    </p:animMotion>
                                  </p:childTnLst>
                                </p:cTn>
                              </p:par>
                              <p:par>
                                <p:cTn id="27" presetID="0" presetClass="path" presetSubtype="0" repeatCount="1000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28" dur="6000" fill="hold"/>
                                        <p:tgtEl>
                                          <p:spTgt spid="67"/>
                                        </p:tgtEl>
                                        <p:attrNameLst>
                                          <p:attrName>ppt_x</p:attrName>
                                          <p:attrName>ppt_y</p:attrName>
                                        </p:attrNameLst>
                                      </p:cBhvr>
                                    </p:animMotion>
                                  </p:childTnLst>
                                </p:cTn>
                              </p:par>
                              <p:par>
                                <p:cTn id="29"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30" dur="4000" fill="hold"/>
                                        <p:tgtEl>
                                          <p:spTgt spid="66"/>
                                        </p:tgtEl>
                                        <p:attrNameLst>
                                          <p:attrName>ppt_x</p:attrName>
                                          <p:attrName>ppt_y</p:attrName>
                                        </p:attrNameLst>
                                      </p:cBhvr>
                                    </p:animMotion>
                                  </p:childTnLst>
                                </p:cTn>
                              </p:par>
                              <p:par>
                                <p:cTn id="31" presetID="0" presetClass="path" presetSubtype="0" repeatCount="10000" fill="hold" nodeType="withEffect">
                                  <p:stCondLst>
                                    <p:cond delay="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32" dur="5000" fill="hold"/>
                                        <p:tgtEl>
                                          <p:spTgt spid="76"/>
                                        </p:tgtEl>
                                        <p:attrNameLst>
                                          <p:attrName>ppt_x</p:attrName>
                                          <p:attrName>ppt_y</p:attrName>
                                        </p:attrNameLst>
                                      </p:cBhvr>
                                      <p:rCtr x="18750" y="58287"/>
                                    </p:animMotion>
                                  </p:childTnLst>
                                </p:cTn>
                              </p:par>
                              <p:par>
                                <p:cTn id="33" presetID="0" presetClass="path" presetSubtype="0" repeatCount="1000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34" dur="5000" fill="hold"/>
                                        <p:tgtEl>
                                          <p:spTgt spid="77"/>
                                        </p:tgtEl>
                                        <p:attrNameLst>
                                          <p:attrName>ppt_x</p:attrName>
                                          <p:attrName>ppt_y</p:attrName>
                                        </p:attrNameLst>
                                      </p:cBhvr>
                                    </p:animMotion>
                                  </p:childTnLst>
                                </p:cTn>
                              </p:par>
                              <p:par>
                                <p:cTn id="35" presetID="0" presetClass="path" presetSubtype="0" repeatCount="1000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36" dur="6000" fill="hold"/>
                                        <p:tgtEl>
                                          <p:spTgt spid="79"/>
                                        </p:tgtEl>
                                        <p:attrNameLst>
                                          <p:attrName>ppt_x</p:attrName>
                                          <p:attrName>ppt_y</p:attrName>
                                        </p:attrNameLst>
                                      </p:cBhvr>
                                    </p:animMotion>
                                  </p:childTnLst>
                                </p:cTn>
                              </p:par>
                              <p:par>
                                <p:cTn id="37" presetID="0" presetClass="path" presetSubtype="0" repeatCount="1000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38" dur="9000" fill="hold"/>
                                        <p:tgtEl>
                                          <p:spTgt spid="80"/>
                                        </p:tgtEl>
                                        <p:attrNameLst>
                                          <p:attrName>ppt_x</p:attrName>
                                          <p:attrName>ppt_y</p:attrName>
                                        </p:attrNameLst>
                                      </p:cBhvr>
                                    </p:animMotion>
                                  </p:childTnLst>
                                </p:cTn>
                              </p:par>
                              <p:par>
                                <p:cTn id="39" presetID="0" presetClass="path" presetSubtype="0" repeatCount="1000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40" dur="6000" fill="hold"/>
                                        <p:tgtEl>
                                          <p:spTgt spid="82"/>
                                        </p:tgtEl>
                                        <p:attrNameLst>
                                          <p:attrName>ppt_x</p:attrName>
                                          <p:attrName>ppt_y</p:attrName>
                                        </p:attrNameLst>
                                      </p:cBhvr>
                                    </p:animMotion>
                                  </p:childTnLst>
                                </p:cTn>
                              </p:par>
                              <p:par>
                                <p:cTn id="41"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42" dur="4000" fill="hold"/>
                                        <p:tgtEl>
                                          <p:spTgt spid="81"/>
                                        </p:tgtEl>
                                        <p:attrNameLst>
                                          <p:attrName>ppt_x</p:attrName>
                                          <p:attrName>ppt_y</p:attrName>
                                        </p:attrNameLst>
                                      </p:cBhvr>
                                    </p:animMotion>
                                  </p:childTnLst>
                                </p:cTn>
                              </p:par>
                              <p:par>
                                <p:cTn id="43"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44" dur="8000" fill="hold"/>
                                        <p:tgtEl>
                                          <p:spTgt spid="83"/>
                                        </p:tgtEl>
                                        <p:attrNameLst>
                                          <p:attrName>ppt_x</p:attrName>
                                          <p:attrName>ppt_y</p:attrName>
                                        </p:attrNameLst>
                                      </p:cBhvr>
                                    </p:animMotion>
                                  </p:childTnLst>
                                </p:cTn>
                              </p:par>
                              <p:par>
                                <p:cTn id="45" presetID="0" presetClass="path" presetSubtype="0" repeatCount="10000" fill="hold" nodeType="withEffect">
                                  <p:stCondLst>
                                    <p:cond delay="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46" dur="9000" fill="hold"/>
                                        <p:tgtEl>
                                          <p:spTgt spid="84"/>
                                        </p:tgtEl>
                                        <p:attrNameLst>
                                          <p:attrName>ppt_x</p:attrName>
                                          <p:attrName>ppt_y</p:attrName>
                                        </p:attrNameLst>
                                      </p:cBhvr>
                                    </p:animMotion>
                                  </p:childTnLst>
                                </p:cTn>
                              </p:par>
                              <p:par>
                                <p:cTn id="47" presetID="0" presetClass="path" presetSubtype="0" repeatCount="1000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48" dur="6000" fill="hold"/>
                                        <p:tgtEl>
                                          <p:spTgt spid="85"/>
                                        </p:tgtEl>
                                        <p:attrNameLst>
                                          <p:attrName>ppt_x</p:attrName>
                                          <p:attrName>ppt_y</p:attrName>
                                        </p:attrNameLst>
                                      </p:cBhvr>
                                    </p:animMotion>
                                  </p:childTnLst>
                                </p:cTn>
                              </p:par>
                              <p:par>
                                <p:cTn id="49"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0" dur="10000" fill="hold"/>
                                        <p:tgtEl>
                                          <p:spTgt spid="86"/>
                                        </p:tgtEl>
                                        <p:attrNameLst>
                                          <p:attrName>ppt_x</p:attrName>
                                          <p:attrName>ppt_y</p:attrName>
                                        </p:attrNameLst>
                                      </p:cBhvr>
                                    </p:animMotion>
                                  </p:childTnLst>
                                </p:cTn>
                              </p:par>
                              <p:par>
                                <p:cTn id="51" presetID="0" presetClass="path" presetSubtype="0" repeatCount="10000" fill="hold" nodeType="withEffect">
                                  <p:stCondLst>
                                    <p:cond delay="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52" dur="8000" fill="hold"/>
                                        <p:tgtEl>
                                          <p:spTgt spid="87"/>
                                        </p:tgtEl>
                                        <p:attrNameLst>
                                          <p:attrName>ppt_x</p:attrName>
                                          <p:attrName>ppt_y</p:attrName>
                                        </p:attrNameLst>
                                      </p:cBhvr>
                                    </p:animMotion>
                                  </p:childTnLst>
                                </p:cTn>
                              </p:par>
                              <p:par>
                                <p:cTn id="53" presetID="0" presetClass="path" presetSubtype="0" repeatCount="10000" fill="hold" nodeType="withEffect">
                                  <p:stCondLst>
                                    <p:cond delay="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54" dur="9000" fill="hold"/>
                                        <p:tgtEl>
                                          <p:spTgt spid="88"/>
                                        </p:tgtEl>
                                        <p:attrNameLst>
                                          <p:attrName>ppt_x</p:attrName>
                                          <p:attrName>ppt_y</p:attrName>
                                        </p:attrNameLst>
                                      </p:cBhvr>
                                    </p:animMotion>
                                  </p:childTnLst>
                                </p:cTn>
                              </p:par>
                              <p:par>
                                <p:cTn id="55" presetID="0" presetClass="path" presetSubtype="0" repeatCount="10000" fill="hold" nodeType="withEffect">
                                  <p:stCondLst>
                                    <p:cond delay="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56" dur="10000" fill="hold"/>
                                        <p:tgtEl>
                                          <p:spTgt spid="90"/>
                                        </p:tgtEl>
                                        <p:attrNameLst>
                                          <p:attrName>ppt_x</p:attrName>
                                          <p:attrName>ppt_y</p:attrName>
                                        </p:attrNameLst>
                                      </p:cBhvr>
                                    </p:animMotion>
                                  </p:childTnLst>
                                </p:cTn>
                              </p:par>
                              <p:par>
                                <p:cTn id="57"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8" dur="6000" fill="hold"/>
                                        <p:tgtEl>
                                          <p:spTgt spid="89"/>
                                        </p:tgtEl>
                                        <p:attrNameLst>
                                          <p:attrName>ppt_x</p:attrName>
                                          <p:attrName>ppt_y</p:attrName>
                                        </p:attrNameLst>
                                      </p:cBhvr>
                                    </p:animMotion>
                                  </p:childTnLst>
                                </p:cTn>
                              </p:par>
                              <p:par>
                                <p:cTn id="59"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0" dur="7000" fill="hold"/>
                                        <p:tgtEl>
                                          <p:spTgt spid="91"/>
                                        </p:tgtEl>
                                        <p:attrNameLst>
                                          <p:attrName>ppt_x</p:attrName>
                                          <p:attrName>ppt_y</p:attrName>
                                        </p:attrNameLst>
                                      </p:cBhvr>
                                    </p:animMotion>
                                  </p:childTnLst>
                                </p:cTn>
                              </p:par>
                              <p:par>
                                <p:cTn id="61" presetID="0" presetClass="path" presetSubtype="0" repeatCount="10000" fill="hold" nodeType="withEffect">
                                  <p:stCondLst>
                                    <p:cond delay="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2" dur="9000" fill="hold"/>
                                        <p:tgtEl>
                                          <p:spTgt spid="92"/>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63" restart="whenNotActive" fill="hold" evtFilter="cancelBubble" nodeType="interactiveSeq">
                <p:stCondLst>
                  <p:cond evt="onClick" delay="0">
                    <p:tgtEl>
                      <p:spTgt spid="35"/>
                    </p:tgtEl>
                  </p:cond>
                </p:stCondLst>
                <p:endSync evt="end" delay="0">
                  <p:rtn val="all"/>
                </p:endSync>
                <p:childTnLst>
                  <p:par>
                    <p:cTn id="64" fill="hold">
                      <p:stCondLst>
                        <p:cond delay="0"/>
                      </p:stCondLst>
                      <p:childTnLst>
                        <p:par>
                          <p:cTn id="65" fill="hold">
                            <p:stCondLst>
                              <p:cond delay="0"/>
                            </p:stCondLst>
                            <p:childTnLst>
                              <p:par>
                                <p:cTn id="66" presetID="53" presetClass="entr" presetSubtype="16" fill="hold" grpId="0" nodeType="withEffect">
                                  <p:stCondLst>
                                    <p:cond delay="0"/>
                                  </p:stCondLst>
                                  <p:childTnLst>
                                    <p:set>
                                      <p:cBhvr>
                                        <p:cTn id="67" dur="1" fill="hold">
                                          <p:stCondLst>
                                            <p:cond delay="0"/>
                                          </p:stCondLst>
                                        </p:cTn>
                                        <p:tgtEl>
                                          <p:spTgt spid="43"/>
                                        </p:tgtEl>
                                        <p:attrNameLst>
                                          <p:attrName>style.visibility</p:attrName>
                                        </p:attrNameLst>
                                      </p:cBhvr>
                                      <p:to>
                                        <p:strVal val="visible"/>
                                      </p:to>
                                    </p:set>
                                    <p:anim calcmode="lin" valueType="num">
                                      <p:cBhvr>
                                        <p:cTn id="68" dur="500" fill="hold"/>
                                        <p:tgtEl>
                                          <p:spTgt spid="43"/>
                                        </p:tgtEl>
                                        <p:attrNameLst>
                                          <p:attrName>ppt_w</p:attrName>
                                        </p:attrNameLst>
                                      </p:cBhvr>
                                      <p:tavLst>
                                        <p:tav tm="0">
                                          <p:val>
                                            <p:fltVal val="0"/>
                                          </p:val>
                                        </p:tav>
                                        <p:tav tm="100000">
                                          <p:val>
                                            <p:strVal val="#ppt_w"/>
                                          </p:val>
                                        </p:tav>
                                      </p:tavLst>
                                    </p:anim>
                                    <p:anim calcmode="lin" valueType="num">
                                      <p:cBhvr>
                                        <p:cTn id="69" dur="500" fill="hold"/>
                                        <p:tgtEl>
                                          <p:spTgt spid="43"/>
                                        </p:tgtEl>
                                        <p:attrNameLst>
                                          <p:attrName>ppt_h</p:attrName>
                                        </p:attrNameLst>
                                      </p:cBhvr>
                                      <p:tavLst>
                                        <p:tav tm="0">
                                          <p:val>
                                            <p:fltVal val="0"/>
                                          </p:val>
                                        </p:tav>
                                        <p:tav tm="100000">
                                          <p:val>
                                            <p:strVal val="#ppt_h"/>
                                          </p:val>
                                        </p:tav>
                                      </p:tavLst>
                                    </p:anim>
                                    <p:animEffect transition="in" filter="fade">
                                      <p:cBhvr>
                                        <p:cTn id="70" dur="500"/>
                                        <p:tgtEl>
                                          <p:spTgt spid="43"/>
                                        </p:tgtEl>
                                      </p:cBhvr>
                                    </p:animEffect>
                                  </p:childTnLst>
                                  <p:subTnLst>
                                    <p:audio>
                                      <p:cMediaNode>
                                        <p:cTn display="0" masterRel="sameClick">
                                          <p:stCondLst>
                                            <p:cond evt="begin" delay="0">
                                              <p:tn val="66"/>
                                            </p:cond>
                                          </p:stCondLst>
                                          <p:endCondLst>
                                            <p:cond evt="onStopAudio" delay="0">
                                              <p:tgtEl>
                                                <p:sldTgt/>
                                              </p:tgtEl>
                                            </p:cond>
                                          </p:endCondLst>
                                        </p:cTn>
                                        <p:tgtEl>
                                          <p:sndTgt r:embed="rId2" name="Bling.wav"/>
                                        </p:tgtEl>
                                      </p:cMediaNode>
                                    </p:audio>
                                  </p:subTnLst>
                                </p:cTn>
                              </p:par>
                              <p:par>
                                <p:cTn id="71" presetID="26" presetClass="emph" presetSubtype="0" fill="hold" grpId="1" nodeType="withEffect">
                                  <p:stCondLst>
                                    <p:cond delay="500"/>
                                  </p:stCondLst>
                                  <p:childTnLst>
                                    <p:animEffect transition="out" filter="fade">
                                      <p:cBhvr>
                                        <p:cTn id="72" dur="500" tmFilter="0, 0; .2, .5; .8, .5; 1, 0"/>
                                        <p:tgtEl>
                                          <p:spTgt spid="43"/>
                                        </p:tgtEl>
                                      </p:cBhvr>
                                    </p:animEffect>
                                    <p:animScale>
                                      <p:cBhvr>
                                        <p:cTn id="73" dur="250" autoRev="1" fill="hold"/>
                                        <p:tgtEl>
                                          <p:spTgt spid="43"/>
                                        </p:tgtEl>
                                      </p:cBhvr>
                                      <p:by x="105000" y="105000"/>
                                    </p:animScale>
                                  </p:childTnLst>
                                </p:cTn>
                              </p:par>
                            </p:childTnLst>
                          </p:cTn>
                        </p:par>
                      </p:childTnLst>
                    </p:cTn>
                  </p:par>
                </p:childTnLst>
              </p:cTn>
              <p:nextCondLst>
                <p:cond evt="onClick" delay="0">
                  <p:tgtEl>
                    <p:spTgt spid="35"/>
                  </p:tgtEl>
                </p:cond>
              </p:nextCondLst>
            </p:seq>
            <p:seq concurrent="1" nextAc="seek">
              <p:cTn id="74" restart="whenNotActive" fill="hold" evtFilter="cancelBubble" nodeType="interactiveSeq">
                <p:stCondLst>
                  <p:cond evt="onClick" delay="0">
                    <p:tgtEl>
                      <p:spTgt spid="97"/>
                    </p:tgtEl>
                  </p:cond>
                </p:stCondLst>
                <p:endSync evt="end" delay="0">
                  <p:rtn val="all"/>
                </p:endSync>
                <p:childTnLst>
                  <p:par>
                    <p:cTn id="75" fill="hold">
                      <p:stCondLst>
                        <p:cond delay="0"/>
                      </p:stCondLst>
                      <p:childTnLst>
                        <p:par>
                          <p:cTn id="76" fill="hold">
                            <p:stCondLst>
                              <p:cond delay="0"/>
                            </p:stCondLst>
                            <p:childTnLst>
                              <p:par>
                                <p:cTn id="77" presetID="53" presetClass="entr" presetSubtype="16" fill="hold" grpId="0" nodeType="withEffect">
                                  <p:stCondLst>
                                    <p:cond delay="0"/>
                                  </p:stCondLst>
                                  <p:childTnLst>
                                    <p:set>
                                      <p:cBhvr>
                                        <p:cTn id="78" dur="1" fill="hold">
                                          <p:stCondLst>
                                            <p:cond delay="0"/>
                                          </p:stCondLst>
                                        </p:cTn>
                                        <p:tgtEl>
                                          <p:spTgt spid="99"/>
                                        </p:tgtEl>
                                        <p:attrNameLst>
                                          <p:attrName>style.visibility</p:attrName>
                                        </p:attrNameLst>
                                      </p:cBhvr>
                                      <p:to>
                                        <p:strVal val="visible"/>
                                      </p:to>
                                    </p:set>
                                    <p:anim calcmode="lin" valueType="num">
                                      <p:cBhvr>
                                        <p:cTn id="79" dur="500" fill="hold"/>
                                        <p:tgtEl>
                                          <p:spTgt spid="99"/>
                                        </p:tgtEl>
                                        <p:attrNameLst>
                                          <p:attrName>ppt_w</p:attrName>
                                        </p:attrNameLst>
                                      </p:cBhvr>
                                      <p:tavLst>
                                        <p:tav tm="0">
                                          <p:val>
                                            <p:fltVal val="0"/>
                                          </p:val>
                                        </p:tav>
                                        <p:tav tm="100000">
                                          <p:val>
                                            <p:strVal val="#ppt_w"/>
                                          </p:val>
                                        </p:tav>
                                      </p:tavLst>
                                    </p:anim>
                                    <p:anim calcmode="lin" valueType="num">
                                      <p:cBhvr>
                                        <p:cTn id="80" dur="500" fill="hold"/>
                                        <p:tgtEl>
                                          <p:spTgt spid="99"/>
                                        </p:tgtEl>
                                        <p:attrNameLst>
                                          <p:attrName>ppt_h</p:attrName>
                                        </p:attrNameLst>
                                      </p:cBhvr>
                                      <p:tavLst>
                                        <p:tav tm="0">
                                          <p:val>
                                            <p:fltVal val="0"/>
                                          </p:val>
                                        </p:tav>
                                        <p:tav tm="100000">
                                          <p:val>
                                            <p:strVal val="#ppt_h"/>
                                          </p:val>
                                        </p:tav>
                                      </p:tavLst>
                                    </p:anim>
                                    <p:animEffect transition="in" filter="fade">
                                      <p:cBhvr>
                                        <p:cTn id="81" dur="500"/>
                                        <p:tgtEl>
                                          <p:spTgt spid="99"/>
                                        </p:tgtEl>
                                      </p:cBhvr>
                                    </p:animEffect>
                                  </p:childTnLst>
                                  <p:subTnLst>
                                    <p:audio>
                                      <p:cMediaNode>
                                        <p:cTn display="0" masterRel="sameClick">
                                          <p:stCondLst>
                                            <p:cond evt="begin" delay="0">
                                              <p:tn val="77"/>
                                            </p:cond>
                                          </p:stCondLst>
                                          <p:endCondLst>
                                            <p:cond evt="onStopAudio" delay="0">
                                              <p:tgtEl>
                                                <p:sldTgt/>
                                              </p:tgtEl>
                                            </p:cond>
                                          </p:endCondLst>
                                        </p:cTn>
                                        <p:tgtEl>
                                          <p:sndTgt r:embed="rId2" name="Bling.wav"/>
                                        </p:tgtEl>
                                      </p:cMediaNode>
                                    </p:audio>
                                  </p:subTnLst>
                                </p:cTn>
                              </p:par>
                              <p:par>
                                <p:cTn id="82" presetID="26" presetClass="emph" presetSubtype="0" fill="hold" grpId="1" nodeType="withEffect">
                                  <p:stCondLst>
                                    <p:cond delay="500"/>
                                  </p:stCondLst>
                                  <p:childTnLst>
                                    <p:animEffect transition="out" filter="fade">
                                      <p:cBhvr>
                                        <p:cTn id="83" dur="500" tmFilter="0, 0; .2, .5; .8, .5; 1, 0"/>
                                        <p:tgtEl>
                                          <p:spTgt spid="99"/>
                                        </p:tgtEl>
                                      </p:cBhvr>
                                    </p:animEffect>
                                    <p:animScale>
                                      <p:cBhvr>
                                        <p:cTn id="84" dur="250" autoRev="1" fill="hold"/>
                                        <p:tgtEl>
                                          <p:spTgt spid="99"/>
                                        </p:tgtEl>
                                      </p:cBhvr>
                                      <p:by x="105000" y="105000"/>
                                    </p:animScale>
                                  </p:childTnLst>
                                </p:cTn>
                              </p:par>
                            </p:childTnLst>
                          </p:cTn>
                        </p:par>
                      </p:childTnLst>
                    </p:cTn>
                  </p:par>
                </p:childTnLst>
              </p:cTn>
              <p:nextCondLst>
                <p:cond evt="onClick" delay="0">
                  <p:tgtEl>
                    <p:spTgt spid="97"/>
                  </p:tgtEl>
                </p:cond>
              </p:nextCondLst>
            </p:seq>
            <p:seq concurrent="1" nextAc="seek">
              <p:cTn id="85" restart="whenNotActive" fill="hold" evtFilter="cancelBubble" nodeType="interactiveSeq">
                <p:stCondLst>
                  <p:cond evt="onClick" delay="0">
                    <p:tgtEl>
                      <p:spTgt spid="98"/>
                    </p:tgtEl>
                  </p:cond>
                </p:stCondLst>
                <p:endSync evt="end" delay="0">
                  <p:rtn val="all"/>
                </p:endSync>
                <p:childTnLst>
                  <p:par>
                    <p:cTn id="86" fill="hold">
                      <p:stCondLst>
                        <p:cond delay="0"/>
                      </p:stCondLst>
                      <p:childTnLst>
                        <p:par>
                          <p:cTn id="87" fill="hold">
                            <p:stCondLst>
                              <p:cond delay="0"/>
                            </p:stCondLst>
                            <p:childTnLst>
                              <p:par>
                                <p:cTn id="88" presetID="53" presetClass="entr" presetSubtype="16" fill="hold" grpId="0" nodeType="withEffect">
                                  <p:stCondLst>
                                    <p:cond delay="0"/>
                                  </p:stCondLst>
                                  <p:childTnLst>
                                    <p:set>
                                      <p:cBhvr>
                                        <p:cTn id="89" dur="1" fill="hold">
                                          <p:stCondLst>
                                            <p:cond delay="0"/>
                                          </p:stCondLst>
                                        </p:cTn>
                                        <p:tgtEl>
                                          <p:spTgt spid="100"/>
                                        </p:tgtEl>
                                        <p:attrNameLst>
                                          <p:attrName>style.visibility</p:attrName>
                                        </p:attrNameLst>
                                      </p:cBhvr>
                                      <p:to>
                                        <p:strVal val="visible"/>
                                      </p:to>
                                    </p:set>
                                    <p:anim calcmode="lin" valueType="num">
                                      <p:cBhvr>
                                        <p:cTn id="90" dur="500" fill="hold"/>
                                        <p:tgtEl>
                                          <p:spTgt spid="100"/>
                                        </p:tgtEl>
                                        <p:attrNameLst>
                                          <p:attrName>ppt_w</p:attrName>
                                        </p:attrNameLst>
                                      </p:cBhvr>
                                      <p:tavLst>
                                        <p:tav tm="0">
                                          <p:val>
                                            <p:fltVal val="0"/>
                                          </p:val>
                                        </p:tav>
                                        <p:tav tm="100000">
                                          <p:val>
                                            <p:strVal val="#ppt_w"/>
                                          </p:val>
                                        </p:tav>
                                      </p:tavLst>
                                    </p:anim>
                                    <p:anim calcmode="lin" valueType="num">
                                      <p:cBhvr>
                                        <p:cTn id="91" dur="500" fill="hold"/>
                                        <p:tgtEl>
                                          <p:spTgt spid="100"/>
                                        </p:tgtEl>
                                        <p:attrNameLst>
                                          <p:attrName>ppt_h</p:attrName>
                                        </p:attrNameLst>
                                      </p:cBhvr>
                                      <p:tavLst>
                                        <p:tav tm="0">
                                          <p:val>
                                            <p:fltVal val="0"/>
                                          </p:val>
                                        </p:tav>
                                        <p:tav tm="100000">
                                          <p:val>
                                            <p:strVal val="#ppt_h"/>
                                          </p:val>
                                        </p:tav>
                                      </p:tavLst>
                                    </p:anim>
                                    <p:animEffect transition="in" filter="fade">
                                      <p:cBhvr>
                                        <p:cTn id="92" dur="500"/>
                                        <p:tgtEl>
                                          <p:spTgt spid="100"/>
                                        </p:tgtEl>
                                      </p:cBhvr>
                                    </p:animEffect>
                                  </p:childTnLst>
                                  <p:subTnLst>
                                    <p:audio>
                                      <p:cMediaNode>
                                        <p:cTn display="0" masterRel="sameClick">
                                          <p:stCondLst>
                                            <p:cond evt="begin" delay="0">
                                              <p:tn val="88"/>
                                            </p:cond>
                                          </p:stCondLst>
                                          <p:endCondLst>
                                            <p:cond evt="onStopAudio" delay="0">
                                              <p:tgtEl>
                                                <p:sldTgt/>
                                              </p:tgtEl>
                                            </p:cond>
                                          </p:endCondLst>
                                        </p:cTn>
                                        <p:tgtEl>
                                          <p:sndTgt r:embed="rId2" name="Bling.wav"/>
                                        </p:tgtEl>
                                      </p:cMediaNode>
                                    </p:audio>
                                  </p:subTnLst>
                                </p:cTn>
                              </p:par>
                              <p:par>
                                <p:cTn id="93" presetID="26" presetClass="emph" presetSubtype="0" fill="hold" grpId="1" nodeType="withEffect">
                                  <p:stCondLst>
                                    <p:cond delay="500"/>
                                  </p:stCondLst>
                                  <p:childTnLst>
                                    <p:animEffect transition="out" filter="fade">
                                      <p:cBhvr>
                                        <p:cTn id="94" dur="500" tmFilter="0, 0; .2, .5; .8, .5; 1, 0"/>
                                        <p:tgtEl>
                                          <p:spTgt spid="100"/>
                                        </p:tgtEl>
                                      </p:cBhvr>
                                    </p:animEffect>
                                    <p:animScale>
                                      <p:cBhvr>
                                        <p:cTn id="95" dur="250" autoRev="1" fill="hold"/>
                                        <p:tgtEl>
                                          <p:spTgt spid="100"/>
                                        </p:tgtEl>
                                      </p:cBhvr>
                                      <p:by x="105000" y="105000"/>
                                    </p:animScale>
                                  </p:childTnLst>
                                </p:cTn>
                              </p:par>
                            </p:childTnLst>
                          </p:cTn>
                        </p:par>
                      </p:childTnLst>
                    </p:cTn>
                  </p:par>
                </p:childTnLst>
              </p:cTn>
              <p:nextCondLst>
                <p:cond evt="onClick" delay="0">
                  <p:tgtEl>
                    <p:spTgt spid="98"/>
                  </p:tgtEl>
                </p:cond>
              </p:nextCondLst>
            </p:seq>
            <p:seq concurrent="1" nextAc="seek">
              <p:cTn id="96" restart="whenNotActive" fill="hold" evtFilter="cancelBubble" nodeType="interactiveSeq">
                <p:stCondLst>
                  <p:cond evt="onClick" delay="0">
                    <p:tgtEl>
                      <p:spTgt spid="105"/>
                    </p:tgtEl>
                  </p:cond>
                </p:stCondLst>
                <p:endSync evt="end" delay="0">
                  <p:rtn val="all"/>
                </p:endSync>
                <p:childTnLst>
                  <p:par>
                    <p:cTn id="97" fill="hold">
                      <p:stCondLst>
                        <p:cond delay="0"/>
                      </p:stCondLst>
                      <p:childTnLst>
                        <p:par>
                          <p:cTn id="98" fill="hold">
                            <p:stCondLst>
                              <p:cond delay="0"/>
                            </p:stCondLst>
                            <p:childTnLst>
                              <p:par>
                                <p:cTn id="99" presetID="53" presetClass="entr" presetSubtype="16" fill="hold" grpId="0" nodeType="withEffect">
                                  <p:stCondLst>
                                    <p:cond delay="0"/>
                                  </p:stCondLst>
                                  <p:childTnLst>
                                    <p:set>
                                      <p:cBhvr>
                                        <p:cTn id="100" dur="1" fill="hold">
                                          <p:stCondLst>
                                            <p:cond delay="0"/>
                                          </p:stCondLst>
                                        </p:cTn>
                                        <p:tgtEl>
                                          <p:spTgt spid="107"/>
                                        </p:tgtEl>
                                        <p:attrNameLst>
                                          <p:attrName>style.visibility</p:attrName>
                                        </p:attrNameLst>
                                      </p:cBhvr>
                                      <p:to>
                                        <p:strVal val="visible"/>
                                      </p:to>
                                    </p:set>
                                    <p:anim calcmode="lin" valueType="num">
                                      <p:cBhvr>
                                        <p:cTn id="101" dur="500" fill="hold"/>
                                        <p:tgtEl>
                                          <p:spTgt spid="107"/>
                                        </p:tgtEl>
                                        <p:attrNameLst>
                                          <p:attrName>ppt_w</p:attrName>
                                        </p:attrNameLst>
                                      </p:cBhvr>
                                      <p:tavLst>
                                        <p:tav tm="0">
                                          <p:val>
                                            <p:fltVal val="0"/>
                                          </p:val>
                                        </p:tav>
                                        <p:tav tm="100000">
                                          <p:val>
                                            <p:strVal val="#ppt_w"/>
                                          </p:val>
                                        </p:tav>
                                      </p:tavLst>
                                    </p:anim>
                                    <p:anim calcmode="lin" valueType="num">
                                      <p:cBhvr>
                                        <p:cTn id="102" dur="500" fill="hold"/>
                                        <p:tgtEl>
                                          <p:spTgt spid="107"/>
                                        </p:tgtEl>
                                        <p:attrNameLst>
                                          <p:attrName>ppt_h</p:attrName>
                                        </p:attrNameLst>
                                      </p:cBhvr>
                                      <p:tavLst>
                                        <p:tav tm="0">
                                          <p:val>
                                            <p:fltVal val="0"/>
                                          </p:val>
                                        </p:tav>
                                        <p:tav tm="100000">
                                          <p:val>
                                            <p:strVal val="#ppt_h"/>
                                          </p:val>
                                        </p:tav>
                                      </p:tavLst>
                                    </p:anim>
                                    <p:animEffect transition="in" filter="fade">
                                      <p:cBhvr>
                                        <p:cTn id="103" dur="500"/>
                                        <p:tgtEl>
                                          <p:spTgt spid="107"/>
                                        </p:tgtEl>
                                      </p:cBhvr>
                                    </p:animEffect>
                                  </p:childTnLst>
                                  <p:subTnLst>
                                    <p:audio>
                                      <p:cMediaNode>
                                        <p:cTn display="0" masterRel="sameClick">
                                          <p:stCondLst>
                                            <p:cond evt="begin" delay="0">
                                              <p:tn val="99"/>
                                            </p:cond>
                                          </p:stCondLst>
                                          <p:endCondLst>
                                            <p:cond evt="onStopAudio" delay="0">
                                              <p:tgtEl>
                                                <p:sldTgt/>
                                              </p:tgtEl>
                                            </p:cond>
                                          </p:endCondLst>
                                        </p:cTn>
                                        <p:tgtEl>
                                          <p:sndTgt r:embed="rId2" name="Bling.wav"/>
                                        </p:tgtEl>
                                      </p:cMediaNode>
                                    </p:audio>
                                  </p:subTnLst>
                                </p:cTn>
                              </p:par>
                              <p:par>
                                <p:cTn id="104" presetID="26" presetClass="emph" presetSubtype="0" fill="hold" grpId="1" nodeType="withEffect">
                                  <p:stCondLst>
                                    <p:cond delay="500"/>
                                  </p:stCondLst>
                                  <p:childTnLst>
                                    <p:animEffect transition="out" filter="fade">
                                      <p:cBhvr>
                                        <p:cTn id="105" dur="500" tmFilter="0, 0; .2, .5; .8, .5; 1, 0"/>
                                        <p:tgtEl>
                                          <p:spTgt spid="107"/>
                                        </p:tgtEl>
                                      </p:cBhvr>
                                    </p:animEffect>
                                    <p:animScale>
                                      <p:cBhvr>
                                        <p:cTn id="106" dur="250" autoRev="1" fill="hold"/>
                                        <p:tgtEl>
                                          <p:spTgt spid="107"/>
                                        </p:tgtEl>
                                      </p:cBhvr>
                                      <p:by x="105000" y="105000"/>
                                    </p:animScale>
                                  </p:childTnLst>
                                </p:cTn>
                              </p:par>
                            </p:childTnLst>
                          </p:cTn>
                        </p:par>
                      </p:childTnLst>
                    </p:cTn>
                  </p:par>
                </p:childTnLst>
              </p:cTn>
              <p:nextCondLst>
                <p:cond evt="onClick" delay="0">
                  <p:tgtEl>
                    <p:spTgt spid="105"/>
                  </p:tgtEl>
                </p:cond>
              </p:nextCondLst>
            </p:seq>
            <p:seq concurrent="1" nextAc="seek">
              <p:cTn id="107" restart="whenNotActive" fill="hold" evtFilter="cancelBubble" nodeType="interactiveSeq">
                <p:stCondLst>
                  <p:cond evt="onClick" delay="0">
                    <p:tgtEl>
                      <p:spTgt spid="106"/>
                    </p:tgtEl>
                  </p:cond>
                </p:stCondLst>
                <p:endSync evt="end" delay="0">
                  <p:rtn val="all"/>
                </p:endSync>
                <p:childTnLst>
                  <p:par>
                    <p:cTn id="108" fill="hold">
                      <p:stCondLst>
                        <p:cond delay="0"/>
                      </p:stCondLst>
                      <p:childTnLst>
                        <p:par>
                          <p:cTn id="109" fill="hold">
                            <p:stCondLst>
                              <p:cond delay="0"/>
                            </p:stCondLst>
                            <p:childTnLst>
                              <p:par>
                                <p:cTn id="110" presetID="53" presetClass="entr" presetSubtype="16" fill="hold" grpId="0" nodeType="withEffect">
                                  <p:stCondLst>
                                    <p:cond delay="0"/>
                                  </p:stCondLst>
                                  <p:childTnLst>
                                    <p:set>
                                      <p:cBhvr>
                                        <p:cTn id="111" dur="1" fill="hold">
                                          <p:stCondLst>
                                            <p:cond delay="0"/>
                                          </p:stCondLst>
                                        </p:cTn>
                                        <p:tgtEl>
                                          <p:spTgt spid="108"/>
                                        </p:tgtEl>
                                        <p:attrNameLst>
                                          <p:attrName>style.visibility</p:attrName>
                                        </p:attrNameLst>
                                      </p:cBhvr>
                                      <p:to>
                                        <p:strVal val="visible"/>
                                      </p:to>
                                    </p:set>
                                    <p:anim calcmode="lin" valueType="num">
                                      <p:cBhvr>
                                        <p:cTn id="112" dur="500" fill="hold"/>
                                        <p:tgtEl>
                                          <p:spTgt spid="108"/>
                                        </p:tgtEl>
                                        <p:attrNameLst>
                                          <p:attrName>ppt_w</p:attrName>
                                        </p:attrNameLst>
                                      </p:cBhvr>
                                      <p:tavLst>
                                        <p:tav tm="0">
                                          <p:val>
                                            <p:fltVal val="0"/>
                                          </p:val>
                                        </p:tav>
                                        <p:tav tm="100000">
                                          <p:val>
                                            <p:strVal val="#ppt_w"/>
                                          </p:val>
                                        </p:tav>
                                      </p:tavLst>
                                    </p:anim>
                                    <p:anim calcmode="lin" valueType="num">
                                      <p:cBhvr>
                                        <p:cTn id="113" dur="500" fill="hold"/>
                                        <p:tgtEl>
                                          <p:spTgt spid="108"/>
                                        </p:tgtEl>
                                        <p:attrNameLst>
                                          <p:attrName>ppt_h</p:attrName>
                                        </p:attrNameLst>
                                      </p:cBhvr>
                                      <p:tavLst>
                                        <p:tav tm="0">
                                          <p:val>
                                            <p:fltVal val="0"/>
                                          </p:val>
                                        </p:tav>
                                        <p:tav tm="100000">
                                          <p:val>
                                            <p:strVal val="#ppt_h"/>
                                          </p:val>
                                        </p:tav>
                                      </p:tavLst>
                                    </p:anim>
                                    <p:animEffect transition="in" filter="fade">
                                      <p:cBhvr>
                                        <p:cTn id="114" dur="500"/>
                                        <p:tgtEl>
                                          <p:spTgt spid="108"/>
                                        </p:tgtEl>
                                      </p:cBhvr>
                                    </p:animEffect>
                                  </p:childTnLst>
                                  <p:subTnLst>
                                    <p:audio>
                                      <p:cMediaNode>
                                        <p:cTn display="0" masterRel="sameClick">
                                          <p:stCondLst>
                                            <p:cond evt="begin" delay="0">
                                              <p:tn val="110"/>
                                            </p:cond>
                                          </p:stCondLst>
                                          <p:endCondLst>
                                            <p:cond evt="onStopAudio" delay="0">
                                              <p:tgtEl>
                                                <p:sldTgt/>
                                              </p:tgtEl>
                                            </p:cond>
                                          </p:endCondLst>
                                        </p:cTn>
                                        <p:tgtEl>
                                          <p:sndTgt r:embed="rId2" name="Bling.wav"/>
                                        </p:tgtEl>
                                      </p:cMediaNode>
                                    </p:audio>
                                  </p:subTnLst>
                                </p:cTn>
                              </p:par>
                              <p:par>
                                <p:cTn id="115" presetID="26" presetClass="emph" presetSubtype="0" fill="hold" grpId="1" nodeType="withEffect">
                                  <p:stCondLst>
                                    <p:cond delay="500"/>
                                  </p:stCondLst>
                                  <p:childTnLst>
                                    <p:animEffect transition="out" filter="fade">
                                      <p:cBhvr>
                                        <p:cTn id="116" dur="500" tmFilter="0, 0; .2, .5; .8, .5; 1, 0"/>
                                        <p:tgtEl>
                                          <p:spTgt spid="108"/>
                                        </p:tgtEl>
                                      </p:cBhvr>
                                    </p:animEffect>
                                    <p:animScale>
                                      <p:cBhvr>
                                        <p:cTn id="117" dur="250" autoRev="1" fill="hold"/>
                                        <p:tgtEl>
                                          <p:spTgt spid="108"/>
                                        </p:tgtEl>
                                      </p:cBhvr>
                                      <p:by x="105000" y="105000"/>
                                    </p:animScale>
                                  </p:childTnLst>
                                </p:cTn>
                              </p:par>
                            </p:childTnLst>
                          </p:cTn>
                        </p:par>
                      </p:childTnLst>
                    </p:cTn>
                  </p:par>
                </p:childTnLst>
              </p:cTn>
              <p:nextCondLst>
                <p:cond evt="onClick" delay="0">
                  <p:tgtEl>
                    <p:spTgt spid="106"/>
                  </p:tgtEl>
                </p:cond>
              </p:nextCondLst>
            </p:seq>
          </p:childTnLst>
        </p:cTn>
      </p:par>
    </p:tnLst>
    <p:bldLst>
      <p:bldP spid="43" grpId="0"/>
      <p:bldP spid="43" grpId="1"/>
      <p:bldP spid="99" grpId="0"/>
      <p:bldP spid="99" grpId="1"/>
      <p:bldP spid="100" grpId="0"/>
      <p:bldP spid="100" grpId="1"/>
      <p:bldP spid="107" grpId="0"/>
      <p:bldP spid="107" grpId="1"/>
      <p:bldP spid="108" grpId="0"/>
      <p:bldP spid="108" grpId="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F57C92B-B0C5-8D29-2559-416B4ED13B93}"/>
              </a:ext>
            </a:extLst>
          </p:cNvPr>
          <p:cNvPicPr>
            <a:picLocks noChangeAspect="1"/>
          </p:cNvPicPr>
          <p:nvPr/>
        </p:nvPicPr>
        <p:blipFill>
          <a:blip r:embed="rId2"/>
          <a:stretch>
            <a:fillRect/>
          </a:stretch>
        </p:blipFill>
        <p:spPr>
          <a:xfrm>
            <a:off x="820615" y="724151"/>
            <a:ext cx="7362093" cy="3695198"/>
          </a:xfrm>
          <a:prstGeom prst="rect">
            <a:avLst/>
          </a:prstGeom>
        </p:spPr>
      </p:pic>
    </p:spTree>
    <p:extLst>
      <p:ext uri="{BB962C8B-B14F-4D97-AF65-F5344CB8AC3E}">
        <p14:creationId xmlns:p14="http://schemas.microsoft.com/office/powerpoint/2010/main" val="102236188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493192D-698D-EEDB-4474-27CF34309C10}"/>
              </a:ext>
            </a:extLst>
          </p:cNvPr>
          <p:cNvSpPr>
            <a:spLocks noGrp="1"/>
          </p:cNvSpPr>
          <p:nvPr>
            <p:ph type="ctrTitle"/>
          </p:nvPr>
        </p:nvSpPr>
        <p:spPr/>
        <p:txBody>
          <a:bodyPr/>
          <a:lstStyle/>
          <a:p>
            <a:r>
              <a:rPr lang="en-US" sz="4400" b="1" dirty="0" err="1">
                <a:solidFill>
                  <a:srgbClr val="00B050"/>
                </a:solidFill>
                <a:latin typeface="Times New Roman" panose="02020603050405020304" pitchFamily="18" charset="0"/>
                <a:cs typeface="Times New Roman" panose="02020603050405020304" pitchFamily="18" charset="0"/>
              </a:rPr>
              <a:t>Câu</a:t>
            </a:r>
            <a:r>
              <a:rPr lang="en-US" sz="4400" b="1" dirty="0">
                <a:solidFill>
                  <a:srgbClr val="00B050"/>
                </a:solidFill>
                <a:latin typeface="Times New Roman" panose="02020603050405020304" pitchFamily="18" charset="0"/>
                <a:cs typeface="Times New Roman" panose="02020603050405020304" pitchFamily="18" charset="0"/>
              </a:rPr>
              <a:t> </a:t>
            </a:r>
            <a:r>
              <a:rPr lang="en-US" sz="4400" b="1" dirty="0" err="1">
                <a:solidFill>
                  <a:srgbClr val="00B050"/>
                </a:solidFill>
                <a:latin typeface="Times New Roman" panose="02020603050405020304" pitchFamily="18" charset="0"/>
                <a:cs typeface="Times New Roman" panose="02020603050405020304" pitchFamily="18" charset="0"/>
              </a:rPr>
              <a:t>hỏi</a:t>
            </a:r>
            <a:r>
              <a:rPr lang="en-US" sz="4400" b="1" dirty="0">
                <a:solidFill>
                  <a:srgbClr val="00B050"/>
                </a:solidFill>
                <a:latin typeface="Times New Roman" panose="02020603050405020304" pitchFamily="18" charset="0"/>
                <a:cs typeface="Times New Roman" panose="02020603050405020304" pitchFamily="18" charset="0"/>
              </a:rPr>
              <a:t> </a:t>
            </a:r>
            <a:r>
              <a:rPr lang="en-US" sz="4400" b="1" dirty="0" err="1">
                <a:solidFill>
                  <a:srgbClr val="00B050"/>
                </a:solidFill>
                <a:latin typeface="Times New Roman" panose="02020603050405020304" pitchFamily="18" charset="0"/>
                <a:cs typeface="Times New Roman" panose="02020603050405020304" pitchFamily="18" charset="0"/>
              </a:rPr>
              <a:t>và</a:t>
            </a:r>
            <a:r>
              <a:rPr lang="en-US" sz="4400" b="1" dirty="0">
                <a:solidFill>
                  <a:srgbClr val="00B050"/>
                </a:solidFill>
                <a:latin typeface="Times New Roman" panose="02020603050405020304" pitchFamily="18" charset="0"/>
                <a:cs typeface="Times New Roman" panose="02020603050405020304" pitchFamily="18" charset="0"/>
              </a:rPr>
              <a:t> </a:t>
            </a:r>
            <a:r>
              <a:rPr lang="en-US" sz="4400" b="1" dirty="0" err="1">
                <a:solidFill>
                  <a:srgbClr val="00B050"/>
                </a:solidFill>
                <a:latin typeface="Times New Roman" panose="02020603050405020304" pitchFamily="18" charset="0"/>
                <a:cs typeface="Times New Roman" panose="02020603050405020304" pitchFamily="18" charset="0"/>
              </a:rPr>
              <a:t>bài</a:t>
            </a:r>
            <a:r>
              <a:rPr lang="en-US" sz="4400" b="1" dirty="0">
                <a:solidFill>
                  <a:srgbClr val="00B050"/>
                </a:solidFill>
                <a:latin typeface="Times New Roman" panose="02020603050405020304" pitchFamily="18" charset="0"/>
                <a:cs typeface="Times New Roman" panose="02020603050405020304" pitchFamily="18" charset="0"/>
              </a:rPr>
              <a:t> </a:t>
            </a:r>
            <a:r>
              <a:rPr lang="en-US" sz="4400" b="1" dirty="0" err="1">
                <a:solidFill>
                  <a:srgbClr val="00B050"/>
                </a:solidFill>
                <a:latin typeface="Times New Roman" panose="02020603050405020304" pitchFamily="18" charset="0"/>
                <a:cs typeface="Times New Roman" panose="02020603050405020304" pitchFamily="18" charset="0"/>
              </a:rPr>
              <a:t>tập</a:t>
            </a:r>
            <a:endParaRPr lang="en-US" sz="4400" b="1" dirty="0">
              <a:solidFill>
                <a:srgbClr val="00B050"/>
              </a:solidFill>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9D0422A5-0814-5473-E35B-B87CA9E3126A}"/>
              </a:ext>
            </a:extLst>
          </p:cNvPr>
          <p:cNvSpPr txBox="1"/>
          <p:nvPr/>
        </p:nvSpPr>
        <p:spPr>
          <a:xfrm>
            <a:off x="705555" y="1465589"/>
            <a:ext cx="7732889" cy="954107"/>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ctr"/>
            <a:r>
              <a:rPr lang="vi-VN" sz="2800">
                <a:solidFill>
                  <a:srgbClr val="000000"/>
                </a:solidFill>
                <a:latin typeface="Times New Roman" panose="02020603050405020304" pitchFamily="18" charset="0"/>
                <a:ea typeface="Courier New" panose="02070309020205020404" pitchFamily="49" charset="0"/>
                <a:cs typeface="Times New Roman" panose="02020603050405020304" pitchFamily="18" charset="0"/>
              </a:rPr>
              <a:t>Sử dụng Hình 8.3 để trình bày vể các ứng dụng của acetic acid.</a:t>
            </a:r>
            <a:endParaRPr lang="vi-VN" sz="2800" dirty="0">
              <a:solidFill>
                <a:srgbClr val="000000"/>
              </a:solidFill>
              <a:latin typeface="Times New Roman" panose="02020603050405020304" pitchFamily="18" charset="0"/>
              <a:ea typeface="Courier New" panose="02070309020205020404" pitchFamily="49" charset="0"/>
              <a:cs typeface="Times New Roman" panose="02020603050405020304" pitchFamily="18" charset="0"/>
            </a:endParaRPr>
          </a:p>
        </p:txBody>
      </p:sp>
    </p:spTree>
    <p:extLst>
      <p:ext uri="{BB962C8B-B14F-4D97-AF65-F5344CB8AC3E}">
        <p14:creationId xmlns:p14="http://schemas.microsoft.com/office/powerpoint/2010/main" val="3445223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rgbClr val="A5DDDA">
            <a:alpha val="71900"/>
          </a:srgbClr>
        </a:solidFill>
        <a:effectLst/>
      </p:bgPr>
    </p:bg>
    <p:spTree>
      <p:nvGrpSpPr>
        <p:cNvPr id="1" name="Shape 1034"/>
        <p:cNvGrpSpPr/>
        <p:nvPr/>
      </p:nvGrpSpPr>
      <p:grpSpPr>
        <a:xfrm>
          <a:off x="0" y="0"/>
          <a:ext cx="0" cy="0"/>
          <a:chOff x="0" y="0"/>
          <a:chExt cx="0" cy="0"/>
        </a:xfrm>
      </p:grpSpPr>
      <p:sp>
        <p:nvSpPr>
          <p:cNvPr id="1076" name="Google Shape;1076;p33"/>
          <p:cNvSpPr txBox="1">
            <a:spLocks noGrp="1"/>
          </p:cNvSpPr>
          <p:nvPr>
            <p:ph type="ctrTitle"/>
          </p:nvPr>
        </p:nvSpPr>
        <p:spPr>
          <a:xfrm>
            <a:off x="5114260" y="397650"/>
            <a:ext cx="3356015" cy="591000"/>
          </a:xfrm>
          <a:prstGeom prst="rect">
            <a:avLst/>
          </a:prstGeom>
        </p:spPr>
        <p:txBody>
          <a:bodyPr spcFirstLastPara="1" wrap="square" lIns="91425" tIns="91425" rIns="91425" bIns="91425" anchor="ctr" anchorCtr="0">
            <a:noAutofit/>
          </a:bodyPr>
          <a:lstStyle/>
          <a:p>
            <a:r>
              <a:rPr lang="en-US" sz="3600" b="1" dirty="0">
                <a:solidFill>
                  <a:srgbClr val="FF0000"/>
                </a:solidFill>
                <a:latin typeface="Times New Roman" panose="02020603050405020304" pitchFamily="18" charset="0"/>
                <a:cs typeface="Times New Roman" panose="02020603050405020304" pitchFamily="18" charset="0"/>
              </a:rPr>
              <a:t>EM ĐÃ HỌC</a:t>
            </a:r>
            <a:endParaRPr lang="en-US" sz="3600" dirty="0"/>
          </a:p>
        </p:txBody>
      </p:sp>
      <p:sp>
        <p:nvSpPr>
          <p:cNvPr id="19" name="Rectangle 1">
            <a:extLst>
              <a:ext uri="{FF2B5EF4-FFF2-40B4-BE49-F238E27FC236}">
                <a16:creationId xmlns:a16="http://schemas.microsoft.com/office/drawing/2014/main" id="{0778981F-1512-CC64-FBE6-489E2101E774}"/>
              </a:ext>
            </a:extLst>
          </p:cNvPr>
          <p:cNvSpPr>
            <a:spLocks noChangeArrowheads="1"/>
          </p:cNvSpPr>
          <p:nvPr/>
        </p:nvSpPr>
        <p:spPr bwMode="auto">
          <a:xfrm>
            <a:off x="2947988" y="139858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 name="TextBox 20">
            <a:extLst>
              <a:ext uri="{FF2B5EF4-FFF2-40B4-BE49-F238E27FC236}">
                <a16:creationId xmlns:a16="http://schemas.microsoft.com/office/drawing/2014/main" id="{5335FAA2-F3AC-1E91-8949-CD840BA852BA}"/>
              </a:ext>
            </a:extLst>
          </p:cNvPr>
          <p:cNvSpPr txBox="1"/>
          <p:nvPr/>
        </p:nvSpPr>
        <p:spPr>
          <a:xfrm>
            <a:off x="425302" y="1361781"/>
            <a:ext cx="3902150" cy="1479700"/>
          </a:xfrm>
          <a:prstGeom prst="rect">
            <a:avLst/>
          </a:prstGeom>
          <a:noFill/>
        </p:spPr>
        <p:txBody>
          <a:bodyPr wrap="square">
            <a:spAutoFit/>
          </a:bodyPr>
          <a:lstStyle/>
          <a:p>
            <a:pPr marR="0" lvl="0" algn="just">
              <a:lnSpc>
                <a:spcPct val="115000"/>
              </a:lnSpc>
              <a:spcBef>
                <a:spcPts val="0"/>
              </a:spcBef>
              <a:spcAft>
                <a:spcPts val="600"/>
              </a:spcAft>
              <a:buClr>
                <a:srgbClr val="000000"/>
              </a:buClr>
              <a:buSzPts val="1200"/>
              <a:tabLst>
                <a:tab pos="252730" algn="l"/>
              </a:tabLst>
            </a:pPr>
            <a:r>
              <a:rPr lang="en-US" sz="2000" u="none" strike="noStrike" spc="0" dirty="0">
                <a:effectLst/>
                <a:latin typeface="Times New Roman" panose="02020603050405020304" pitchFamily="18" charset="0"/>
                <a:cs typeface="Times New Roman" panose="02020603050405020304" pitchFamily="18" charset="0"/>
              </a:rPr>
              <a:t>- </a:t>
            </a:r>
            <a:r>
              <a:rPr lang="vi-VN" sz="2000" u="none" strike="noStrike" spc="0" dirty="0">
                <a:effectLst/>
                <a:latin typeface="Times New Roman" panose="02020603050405020304" pitchFamily="18" charset="0"/>
                <a:cs typeface="Times New Roman" panose="02020603050405020304" pitchFamily="18" charset="0"/>
              </a:rPr>
              <a:t>Acid là những hợp ch</a:t>
            </a:r>
            <a:r>
              <a:rPr lang="en-US" sz="2000" u="none" strike="noStrike" spc="0" dirty="0">
                <a:effectLst/>
                <a:latin typeface="Times New Roman" panose="02020603050405020304" pitchFamily="18" charset="0"/>
                <a:cs typeface="Times New Roman" panose="02020603050405020304" pitchFamily="18" charset="0"/>
              </a:rPr>
              <a:t>ấ</a:t>
            </a:r>
            <a:r>
              <a:rPr lang="vi-VN" sz="2000" u="none" strike="noStrike" spc="0" dirty="0">
                <a:effectLst/>
                <a:latin typeface="Times New Roman" panose="02020603050405020304" pitchFamily="18" charset="0"/>
                <a:cs typeface="Times New Roman" panose="02020603050405020304" pitchFamily="18" charset="0"/>
              </a:rPr>
              <a:t>t trong phân tử có nguyên tử hydrogen liên kết v</a:t>
            </a:r>
            <a:r>
              <a:rPr lang="en-US" sz="2000" u="none" strike="noStrike" spc="0" dirty="0">
                <a:effectLst/>
                <a:latin typeface="Times New Roman" panose="02020603050405020304" pitchFamily="18" charset="0"/>
                <a:cs typeface="Times New Roman" panose="02020603050405020304" pitchFamily="18" charset="0"/>
              </a:rPr>
              <a:t>ớ</a:t>
            </a:r>
            <a:r>
              <a:rPr lang="vi-VN" sz="2000" u="none" strike="noStrike" spc="0" dirty="0">
                <a:effectLst/>
                <a:latin typeface="Times New Roman" panose="02020603050405020304" pitchFamily="18" charset="0"/>
                <a:cs typeface="Times New Roman" panose="02020603050405020304" pitchFamily="18" charset="0"/>
              </a:rPr>
              <a:t>i g</a:t>
            </a:r>
            <a:r>
              <a:rPr lang="en-US" sz="2000" u="none" strike="noStrike" spc="0" dirty="0">
                <a:effectLst/>
                <a:latin typeface="Times New Roman" panose="02020603050405020304" pitchFamily="18" charset="0"/>
                <a:cs typeface="Times New Roman" panose="02020603050405020304" pitchFamily="18" charset="0"/>
              </a:rPr>
              <a:t>ố</a:t>
            </a:r>
            <a:r>
              <a:rPr lang="vi-VN" sz="2000" u="none" strike="noStrike" spc="0" dirty="0">
                <a:effectLst/>
                <a:latin typeface="Times New Roman" panose="02020603050405020304" pitchFamily="18" charset="0"/>
                <a:cs typeface="Times New Roman" panose="02020603050405020304" pitchFamily="18" charset="0"/>
              </a:rPr>
              <a:t>c acid. Khi tan trong nước, acid tạo ra ion H</a:t>
            </a:r>
            <a:r>
              <a:rPr lang="vi-VN" sz="2000" u="none" strike="noStrike" spc="0" baseline="30000" dirty="0">
                <a:effectLst/>
                <a:latin typeface="Times New Roman" panose="02020603050405020304" pitchFamily="18" charset="0"/>
                <a:cs typeface="Times New Roman" panose="02020603050405020304" pitchFamily="18" charset="0"/>
              </a:rPr>
              <a:t>+</a:t>
            </a:r>
            <a:r>
              <a:rPr lang="vi-VN" sz="2000" u="none" strike="noStrike" spc="0" dirty="0">
                <a:effectLst/>
                <a:latin typeface="Times New Roman" panose="02020603050405020304" pitchFamily="18" charset="0"/>
                <a:cs typeface="Times New Roman" panose="02020603050405020304" pitchFamily="18" charset="0"/>
              </a:rPr>
              <a:t>.</a:t>
            </a:r>
            <a:endParaRPr lang="en-US" sz="20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23" name="Rectangle 2">
            <a:extLst>
              <a:ext uri="{FF2B5EF4-FFF2-40B4-BE49-F238E27FC236}">
                <a16:creationId xmlns:a16="http://schemas.microsoft.com/office/drawing/2014/main" id="{79CE225D-7474-D647-68CE-2CB9B51129A4}"/>
              </a:ext>
            </a:extLst>
          </p:cNvPr>
          <p:cNvSpPr>
            <a:spLocks noChangeArrowheads="1"/>
          </p:cNvSpPr>
          <p:nvPr/>
        </p:nvSpPr>
        <p:spPr bwMode="auto">
          <a:xfrm>
            <a:off x="2947988" y="139858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 name="TextBox 24">
            <a:extLst>
              <a:ext uri="{FF2B5EF4-FFF2-40B4-BE49-F238E27FC236}">
                <a16:creationId xmlns:a16="http://schemas.microsoft.com/office/drawing/2014/main" id="{46779A81-74B6-1B34-EB82-BE1D515824E4}"/>
              </a:ext>
            </a:extLst>
          </p:cNvPr>
          <p:cNvSpPr txBox="1"/>
          <p:nvPr/>
        </p:nvSpPr>
        <p:spPr>
          <a:xfrm>
            <a:off x="4816549" y="1361782"/>
            <a:ext cx="3827721" cy="1125757"/>
          </a:xfrm>
          <a:prstGeom prst="rect">
            <a:avLst/>
          </a:prstGeom>
          <a:noFill/>
        </p:spPr>
        <p:txBody>
          <a:bodyPr wrap="square">
            <a:spAutoFit/>
          </a:bodyPr>
          <a:lstStyle/>
          <a:p>
            <a:pPr marR="0" lvl="0" algn="just">
              <a:lnSpc>
                <a:spcPct val="115000"/>
              </a:lnSpc>
              <a:spcBef>
                <a:spcPts val="0"/>
              </a:spcBef>
              <a:spcAft>
                <a:spcPts val="600"/>
              </a:spcAft>
              <a:buClr>
                <a:srgbClr val="000000"/>
              </a:buClr>
              <a:buSzPts val="1200"/>
              <a:tabLst>
                <a:tab pos="252730" algn="l"/>
              </a:tabLst>
            </a:pPr>
            <a:r>
              <a:rPr lang="en-US" sz="2000" u="none" strike="noStrike" spc="0" dirty="0">
                <a:effectLst/>
                <a:latin typeface="Times New Roman" panose="02020603050405020304" pitchFamily="18" charset="0"/>
                <a:cs typeface="Times New Roman" panose="02020603050405020304" pitchFamily="18" charset="0"/>
              </a:rPr>
              <a:t>- </a:t>
            </a:r>
            <a:r>
              <a:rPr lang="vi-VN" sz="2000" u="none" strike="noStrike" spc="0" dirty="0">
                <a:effectLst/>
                <a:latin typeface="Times New Roman" panose="02020603050405020304" pitchFamily="18" charset="0"/>
                <a:cs typeface="Times New Roman" panose="02020603050405020304" pitchFamily="18" charset="0"/>
              </a:rPr>
              <a:t>Công thức phân tử của acid gồm một hay nhiều nguyên t</a:t>
            </a:r>
            <a:r>
              <a:rPr lang="en-US" sz="2000" dirty="0">
                <a:latin typeface="Times New Roman" panose="02020603050405020304" pitchFamily="18" charset="0"/>
                <a:cs typeface="Times New Roman" panose="02020603050405020304" pitchFamily="18" charset="0"/>
              </a:rPr>
              <a:t>ử </a:t>
            </a:r>
            <a:r>
              <a:rPr lang="vi-VN" sz="2000" u="none" strike="noStrike" spc="0" dirty="0">
                <a:effectLst/>
                <a:latin typeface="Times New Roman" panose="02020603050405020304" pitchFamily="18" charset="0"/>
                <a:cs typeface="Times New Roman" panose="02020603050405020304" pitchFamily="18" charset="0"/>
              </a:rPr>
              <a:t>hydrogen và gốc acid.</a:t>
            </a:r>
            <a:endParaRPr lang="en-US" sz="20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27" name="Rectangle 3">
            <a:extLst>
              <a:ext uri="{FF2B5EF4-FFF2-40B4-BE49-F238E27FC236}">
                <a16:creationId xmlns:a16="http://schemas.microsoft.com/office/drawing/2014/main" id="{5FCE6B64-C389-4D95-1E33-DBC85B021F2F}"/>
              </a:ext>
            </a:extLst>
          </p:cNvPr>
          <p:cNvSpPr>
            <a:spLocks noChangeArrowheads="1"/>
          </p:cNvSpPr>
          <p:nvPr/>
        </p:nvSpPr>
        <p:spPr bwMode="auto">
          <a:xfrm>
            <a:off x="2947988" y="139858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TextBox 28">
            <a:extLst>
              <a:ext uri="{FF2B5EF4-FFF2-40B4-BE49-F238E27FC236}">
                <a16:creationId xmlns:a16="http://schemas.microsoft.com/office/drawing/2014/main" id="{B0540A2D-FAF6-0DAE-95E3-5706222905A2}"/>
              </a:ext>
            </a:extLst>
          </p:cNvPr>
          <p:cNvSpPr txBox="1"/>
          <p:nvPr/>
        </p:nvSpPr>
        <p:spPr>
          <a:xfrm>
            <a:off x="425302" y="3239196"/>
            <a:ext cx="3902150" cy="1479700"/>
          </a:xfrm>
          <a:prstGeom prst="rect">
            <a:avLst/>
          </a:prstGeom>
          <a:noFill/>
        </p:spPr>
        <p:txBody>
          <a:bodyPr wrap="square">
            <a:spAutoFit/>
          </a:bodyPr>
          <a:lstStyle/>
          <a:p>
            <a:pPr marR="0" lvl="0" algn="just">
              <a:lnSpc>
                <a:spcPct val="115000"/>
              </a:lnSpc>
              <a:spcBef>
                <a:spcPts val="0"/>
              </a:spcBef>
              <a:spcAft>
                <a:spcPts val="600"/>
              </a:spcAft>
              <a:buClr>
                <a:srgbClr val="000000"/>
              </a:buClr>
              <a:buSzPts val="1200"/>
              <a:tabLst>
                <a:tab pos="255905" algn="l"/>
              </a:tabLst>
            </a:pPr>
            <a:r>
              <a:rPr lang="en-US" sz="2000" dirty="0">
                <a:latin typeface="Times New Roman" panose="02020603050405020304" pitchFamily="18" charset="0"/>
                <a:cs typeface="Times New Roman" panose="02020603050405020304" pitchFamily="18" charset="0"/>
              </a:rPr>
              <a:t>- D</a:t>
            </a:r>
            <a:r>
              <a:rPr lang="vi-VN" sz="2000" u="none" strike="noStrike" spc="0" dirty="0">
                <a:effectLst/>
                <a:latin typeface="Times New Roman" panose="02020603050405020304" pitchFamily="18" charset="0"/>
                <a:cs typeface="Times New Roman" panose="02020603050405020304" pitchFamily="18" charset="0"/>
              </a:rPr>
              <a:t>ung dịch acid làm gi</a:t>
            </a:r>
            <a:r>
              <a:rPr lang="en-US" sz="2000" u="none" strike="noStrike" spc="0" dirty="0">
                <a:effectLst/>
                <a:latin typeface="Times New Roman" panose="02020603050405020304" pitchFamily="18" charset="0"/>
                <a:cs typeface="Times New Roman" panose="02020603050405020304" pitchFamily="18" charset="0"/>
              </a:rPr>
              <a:t>ấ</a:t>
            </a:r>
            <a:r>
              <a:rPr lang="vi-VN" sz="2000" u="none" strike="noStrike" spc="0" dirty="0">
                <a:effectLst/>
                <a:latin typeface="Times New Roman" panose="02020603050405020304" pitchFamily="18" charset="0"/>
                <a:cs typeface="Times New Roman" panose="02020603050405020304" pitchFamily="18" charset="0"/>
              </a:rPr>
              <a:t>y quỳ tím chuyển sang màu đỏ. Một số kim loại tác dụng với dung dịch acid tạo thành muối và khí hydrogen.</a:t>
            </a:r>
            <a:endParaRPr lang="en-US" sz="20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025" name="TextBox 1024">
            <a:extLst>
              <a:ext uri="{FF2B5EF4-FFF2-40B4-BE49-F238E27FC236}">
                <a16:creationId xmlns:a16="http://schemas.microsoft.com/office/drawing/2014/main" id="{C6BD32EC-A90B-05DD-53B5-B6402FFFC449}"/>
              </a:ext>
            </a:extLst>
          </p:cNvPr>
          <p:cNvSpPr txBox="1"/>
          <p:nvPr/>
        </p:nvSpPr>
        <p:spPr>
          <a:xfrm>
            <a:off x="4742121" y="3239196"/>
            <a:ext cx="3902150" cy="1479700"/>
          </a:xfrm>
          <a:prstGeom prst="rect">
            <a:avLst/>
          </a:prstGeom>
          <a:noFill/>
        </p:spPr>
        <p:txBody>
          <a:bodyPr wrap="square">
            <a:spAutoFit/>
          </a:bodyPr>
          <a:lstStyle/>
          <a:p>
            <a:pPr marR="0" lvl="0" algn="just">
              <a:lnSpc>
                <a:spcPct val="115000"/>
              </a:lnSpc>
              <a:spcBef>
                <a:spcPts val="0"/>
              </a:spcBef>
              <a:spcAft>
                <a:spcPts val="600"/>
              </a:spcAft>
              <a:buClr>
                <a:srgbClr val="000000"/>
              </a:buClr>
              <a:buSzPts val="1200"/>
              <a:tabLst>
                <a:tab pos="252730" algn="l"/>
              </a:tabLst>
            </a:pPr>
            <a:r>
              <a:rPr lang="en-US" sz="2000" u="none" strike="noStrike" spc="0" dirty="0">
                <a:effectLst/>
                <a:latin typeface="Times New Roman" panose="02020603050405020304" pitchFamily="18" charset="0"/>
                <a:cs typeface="Times New Roman" panose="02020603050405020304" pitchFamily="18" charset="0"/>
              </a:rPr>
              <a:t>- </a:t>
            </a:r>
            <a:r>
              <a:rPr lang="vi-VN" sz="2000" u="none" strike="noStrike" spc="0" dirty="0">
                <a:effectLst/>
                <a:latin typeface="Times New Roman" panose="02020603050405020304" pitchFamily="18" charset="0"/>
                <a:cs typeface="Times New Roman" panose="02020603050405020304" pitchFamily="18" charset="0"/>
              </a:rPr>
              <a:t>Các acid như sulfuric acid, hydrochloric acid, acetic acid,... có nhiều ứng dụng quan trọng trong thực tiễn sản xuất và trong đời sống.</a:t>
            </a:r>
            <a:endParaRPr lang="en-US" sz="20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1000"/>
                                        <p:tgtEl>
                                          <p:spTgt spid="25"/>
                                        </p:tgtEl>
                                      </p:cBhvr>
                                    </p:animEffect>
                                    <p:anim calcmode="lin" valueType="num">
                                      <p:cBhvr>
                                        <p:cTn id="15" dur="1000" fill="hold"/>
                                        <p:tgtEl>
                                          <p:spTgt spid="25"/>
                                        </p:tgtEl>
                                        <p:attrNameLst>
                                          <p:attrName>ppt_x</p:attrName>
                                        </p:attrNameLst>
                                      </p:cBhvr>
                                      <p:tavLst>
                                        <p:tav tm="0">
                                          <p:val>
                                            <p:strVal val="#ppt_x"/>
                                          </p:val>
                                        </p:tav>
                                        <p:tav tm="100000">
                                          <p:val>
                                            <p:strVal val="#ppt_x"/>
                                          </p:val>
                                        </p:tav>
                                      </p:tavLst>
                                    </p:anim>
                                    <p:anim calcmode="lin" valueType="num">
                                      <p:cBhvr>
                                        <p:cTn id="16"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9"/>
                                        </p:tgtEl>
                                        <p:attrNameLst>
                                          <p:attrName>style.visibility</p:attrName>
                                        </p:attrNameLst>
                                      </p:cBhvr>
                                      <p:to>
                                        <p:strVal val="visible"/>
                                      </p:to>
                                    </p:set>
                                    <p:animEffect transition="in" filter="fade">
                                      <p:cBhvr>
                                        <p:cTn id="21" dur="1000"/>
                                        <p:tgtEl>
                                          <p:spTgt spid="29"/>
                                        </p:tgtEl>
                                      </p:cBhvr>
                                    </p:animEffect>
                                    <p:anim calcmode="lin" valueType="num">
                                      <p:cBhvr>
                                        <p:cTn id="22" dur="1000" fill="hold"/>
                                        <p:tgtEl>
                                          <p:spTgt spid="29"/>
                                        </p:tgtEl>
                                        <p:attrNameLst>
                                          <p:attrName>ppt_x</p:attrName>
                                        </p:attrNameLst>
                                      </p:cBhvr>
                                      <p:tavLst>
                                        <p:tav tm="0">
                                          <p:val>
                                            <p:strVal val="#ppt_x"/>
                                          </p:val>
                                        </p:tav>
                                        <p:tav tm="100000">
                                          <p:val>
                                            <p:strVal val="#ppt_x"/>
                                          </p:val>
                                        </p:tav>
                                      </p:tavLst>
                                    </p:anim>
                                    <p:anim calcmode="lin" valueType="num">
                                      <p:cBhvr>
                                        <p:cTn id="23"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025"/>
                                        </p:tgtEl>
                                        <p:attrNameLst>
                                          <p:attrName>style.visibility</p:attrName>
                                        </p:attrNameLst>
                                      </p:cBhvr>
                                      <p:to>
                                        <p:strVal val="visible"/>
                                      </p:to>
                                    </p:set>
                                    <p:animEffect transition="in" filter="fade">
                                      <p:cBhvr>
                                        <p:cTn id="28" dur="1000"/>
                                        <p:tgtEl>
                                          <p:spTgt spid="1025"/>
                                        </p:tgtEl>
                                      </p:cBhvr>
                                    </p:animEffect>
                                    <p:anim calcmode="lin" valueType="num">
                                      <p:cBhvr>
                                        <p:cTn id="29" dur="1000" fill="hold"/>
                                        <p:tgtEl>
                                          <p:spTgt spid="1025"/>
                                        </p:tgtEl>
                                        <p:attrNameLst>
                                          <p:attrName>ppt_x</p:attrName>
                                        </p:attrNameLst>
                                      </p:cBhvr>
                                      <p:tavLst>
                                        <p:tav tm="0">
                                          <p:val>
                                            <p:strVal val="#ppt_x"/>
                                          </p:val>
                                        </p:tav>
                                        <p:tav tm="100000">
                                          <p:val>
                                            <p:strVal val="#ppt_x"/>
                                          </p:val>
                                        </p:tav>
                                      </p:tavLst>
                                    </p:anim>
                                    <p:anim calcmode="lin" valueType="num">
                                      <p:cBhvr>
                                        <p:cTn id="30" dur="1000" fill="hold"/>
                                        <p:tgtEl>
                                          <p:spTgt spid="10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5" grpId="0"/>
      <p:bldP spid="29" grpId="0"/>
      <p:bldP spid="1025"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rgbClr val="A5DDDA">
            <a:alpha val="71900"/>
          </a:srgbClr>
        </a:solidFill>
        <a:effectLst/>
      </p:bgPr>
    </p:bg>
    <p:spTree>
      <p:nvGrpSpPr>
        <p:cNvPr id="1" name="Shape 869"/>
        <p:cNvGrpSpPr/>
        <p:nvPr/>
      </p:nvGrpSpPr>
      <p:grpSpPr>
        <a:xfrm>
          <a:off x="0" y="0"/>
          <a:ext cx="0" cy="0"/>
          <a:chOff x="0" y="0"/>
          <a:chExt cx="0" cy="0"/>
        </a:xfrm>
      </p:grpSpPr>
      <p:sp>
        <p:nvSpPr>
          <p:cNvPr id="883" name="Google Shape;883;p31"/>
          <p:cNvSpPr txBox="1">
            <a:spLocks noGrp="1"/>
          </p:cNvSpPr>
          <p:nvPr>
            <p:ph type="ctrTitle"/>
          </p:nvPr>
        </p:nvSpPr>
        <p:spPr>
          <a:xfrm>
            <a:off x="3351750" y="397650"/>
            <a:ext cx="5118600" cy="591000"/>
          </a:xfrm>
          <a:prstGeom prst="rect">
            <a:avLst/>
          </a:prstGeom>
        </p:spPr>
        <p:txBody>
          <a:bodyPr spcFirstLastPara="1" wrap="square" lIns="91425" tIns="91425" rIns="91425" bIns="91425" anchor="ctr" anchorCtr="0">
            <a:noAutofit/>
          </a:bodyPr>
          <a:lstStyle/>
          <a:p>
            <a:r>
              <a:rPr lang="en-US" sz="3600" b="1" dirty="0">
                <a:solidFill>
                  <a:srgbClr val="FF0000"/>
                </a:solidFill>
                <a:latin typeface="Times New Roman" panose="02020603050405020304" pitchFamily="18" charset="0"/>
                <a:cs typeface="Times New Roman" panose="02020603050405020304" pitchFamily="18" charset="0"/>
              </a:rPr>
              <a:t>EM CÓ THỂ!</a:t>
            </a:r>
            <a:endParaRPr lang="en-US" sz="3600" b="1" dirty="0">
              <a:solidFill>
                <a:srgbClr val="FF0000"/>
              </a:solidFill>
            </a:endParaRPr>
          </a:p>
        </p:txBody>
      </p:sp>
      <p:sp>
        <p:nvSpPr>
          <p:cNvPr id="11" name="Rectangle 1">
            <a:extLst>
              <a:ext uri="{FF2B5EF4-FFF2-40B4-BE49-F238E27FC236}">
                <a16:creationId xmlns:a16="http://schemas.microsoft.com/office/drawing/2014/main" id="{2BEFAD34-B591-AFBB-FD43-90F2156FFFFF}"/>
              </a:ext>
            </a:extLst>
          </p:cNvPr>
          <p:cNvSpPr>
            <a:spLocks noChangeArrowheads="1"/>
          </p:cNvSpPr>
          <p:nvPr/>
        </p:nvSpPr>
        <p:spPr bwMode="auto">
          <a:xfrm>
            <a:off x="3509963" y="177958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a:ln>
                  <a:noFill/>
                </a:ln>
                <a:solidFill>
                  <a:schemeClr val="tx1"/>
                </a:solidFill>
                <a:effectLst/>
                <a:latin typeface="Arial" panose="020B060402020202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 name="TextBox 12">
            <a:extLst>
              <a:ext uri="{FF2B5EF4-FFF2-40B4-BE49-F238E27FC236}">
                <a16:creationId xmlns:a16="http://schemas.microsoft.com/office/drawing/2014/main" id="{A2B29C4E-BA42-A8BE-CC31-F1BA2076B313}"/>
              </a:ext>
            </a:extLst>
          </p:cNvPr>
          <p:cNvSpPr txBox="1"/>
          <p:nvPr/>
        </p:nvSpPr>
        <p:spPr>
          <a:xfrm>
            <a:off x="467833" y="1268412"/>
            <a:ext cx="3700130" cy="1125757"/>
          </a:xfrm>
          <a:prstGeom prst="rect">
            <a:avLst/>
          </a:prstGeom>
          <a:noFill/>
        </p:spPr>
        <p:txBody>
          <a:bodyPr wrap="square">
            <a:spAutoFit/>
          </a:bodyPr>
          <a:lstStyle/>
          <a:p>
            <a:pPr marR="0" lvl="0" algn="just">
              <a:lnSpc>
                <a:spcPct val="115000"/>
              </a:lnSpc>
              <a:spcBef>
                <a:spcPts val="0"/>
              </a:spcBef>
              <a:spcAft>
                <a:spcPts val="600"/>
              </a:spcAft>
              <a:buClr>
                <a:srgbClr val="311E28"/>
              </a:buClr>
              <a:buSzPts val="1200"/>
              <a:tabLst>
                <a:tab pos="255905" algn="l"/>
              </a:tabLst>
            </a:pPr>
            <a:r>
              <a:rPr lang="en-US" sz="2000" u="none" strike="noStrike" spc="0" dirty="0">
                <a:effectLst/>
                <a:latin typeface="Times New Roman" panose="02020603050405020304" pitchFamily="18" charset="0"/>
                <a:cs typeface="Times New Roman" panose="02020603050405020304" pitchFamily="18" charset="0"/>
              </a:rPr>
              <a:t>- </a:t>
            </a:r>
            <a:r>
              <a:rPr lang="vi-VN" sz="2000" u="none" strike="noStrike" spc="0" dirty="0">
                <a:effectLst/>
                <a:latin typeface="Times New Roman" panose="02020603050405020304" pitchFamily="18" charset="0"/>
                <a:cs typeface="Times New Roman" panose="02020603050405020304" pitchFamily="18" charset="0"/>
              </a:rPr>
              <a:t>Loại bỏ chất cặn trong các dụng cụ đun nước bằng cách dùng giấm ăn hay nước quả chanh.</a:t>
            </a:r>
            <a:endParaRPr lang="en-US" sz="2000" u="none" strike="noStrike" spc="0" dirty="0">
              <a:effectLst/>
              <a:latin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id="{8F15487B-3289-F6C7-E68D-8F72F058C999}"/>
              </a:ext>
            </a:extLst>
          </p:cNvPr>
          <p:cNvSpPr txBox="1"/>
          <p:nvPr/>
        </p:nvSpPr>
        <p:spPr>
          <a:xfrm>
            <a:off x="4816549" y="1268412"/>
            <a:ext cx="3859618" cy="1833643"/>
          </a:xfrm>
          <a:prstGeom prst="rect">
            <a:avLst/>
          </a:prstGeom>
          <a:noFill/>
        </p:spPr>
        <p:txBody>
          <a:bodyPr wrap="square">
            <a:spAutoFit/>
          </a:bodyPr>
          <a:lstStyle/>
          <a:p>
            <a:pPr marR="0" lvl="0" algn="just">
              <a:lnSpc>
                <a:spcPct val="115000"/>
              </a:lnSpc>
              <a:spcBef>
                <a:spcPts val="0"/>
              </a:spcBef>
              <a:spcAft>
                <a:spcPts val="0"/>
              </a:spcAft>
              <a:buClr>
                <a:srgbClr val="311E28"/>
              </a:buClr>
              <a:buSzPts val="1200"/>
              <a:tabLst>
                <a:tab pos="259080" algn="l"/>
              </a:tabLst>
            </a:pPr>
            <a:r>
              <a:rPr lang="en-US" sz="2000" u="none" strike="noStrike" spc="0" dirty="0">
                <a:effectLst/>
                <a:latin typeface="Times New Roman" panose="02020603050405020304" pitchFamily="18" charset="0"/>
                <a:cs typeface="Times New Roman" panose="02020603050405020304" pitchFamily="18" charset="0"/>
              </a:rPr>
              <a:t>- </a:t>
            </a:r>
            <a:r>
              <a:rPr lang="vi-VN" sz="2000" u="none" strike="noStrike" spc="0" dirty="0">
                <a:effectLst/>
                <a:latin typeface="Times New Roman" panose="02020603050405020304" pitchFamily="18" charset="0"/>
                <a:cs typeface="Times New Roman" panose="02020603050405020304" pitchFamily="18" charset="0"/>
              </a:rPr>
              <a:t>Biết cách sử dụng các s</a:t>
            </a:r>
            <a:r>
              <a:rPr lang="en-US" sz="2000" dirty="0">
                <a:latin typeface="Times New Roman" panose="02020603050405020304" pitchFamily="18" charset="0"/>
                <a:cs typeface="Times New Roman" panose="02020603050405020304" pitchFamily="18" charset="0"/>
              </a:rPr>
              <a:t>ả</a:t>
            </a:r>
            <a:r>
              <a:rPr lang="vi-VN" sz="2000" u="none" strike="noStrike" spc="0" dirty="0">
                <a:effectLst/>
                <a:latin typeface="Times New Roman" panose="02020603050405020304" pitchFamily="18" charset="0"/>
                <a:cs typeface="Times New Roman" panose="02020603050405020304" pitchFamily="18" charset="0"/>
              </a:rPr>
              <a:t>n phẩm chất </a:t>
            </a:r>
            <a:r>
              <a:rPr lang="en-US" sz="2000" u="none" strike="noStrike" spc="0" dirty="0">
                <a:effectLst/>
                <a:latin typeface="Times New Roman" panose="02020603050405020304" pitchFamily="18" charset="0"/>
                <a:cs typeface="Times New Roman" panose="02020603050405020304" pitchFamily="18" charset="0"/>
              </a:rPr>
              <a:t>t</a:t>
            </a:r>
            <a:r>
              <a:rPr lang="vi-VN" sz="2000" u="none" strike="noStrike" spc="0" dirty="0">
                <a:effectLst/>
                <a:latin typeface="Times New Roman" panose="02020603050405020304" pitchFamily="18" charset="0"/>
                <a:cs typeface="Times New Roman" panose="02020603050405020304" pitchFamily="18" charset="0"/>
              </a:rPr>
              <a:t>ẩy rửa có thành ph</a:t>
            </a:r>
            <a:r>
              <a:rPr lang="en-US" sz="2000" u="none" strike="noStrike" spc="0" dirty="0">
                <a:effectLst/>
                <a:latin typeface="Times New Roman" panose="02020603050405020304" pitchFamily="18" charset="0"/>
                <a:cs typeface="Times New Roman" panose="02020603050405020304" pitchFamily="18" charset="0"/>
              </a:rPr>
              <a:t>ầ</a:t>
            </a:r>
            <a:r>
              <a:rPr lang="vi-VN" sz="2000" u="none" strike="noStrike" spc="0" dirty="0">
                <a:effectLst/>
                <a:latin typeface="Times New Roman" panose="02020603050405020304" pitchFamily="18" charset="0"/>
                <a:cs typeface="Times New Roman" panose="02020603050405020304" pitchFamily="18" charset="0"/>
              </a:rPr>
              <a:t>n acid mạnh: cần đeo găng tay, không để các sản phẩm này dính vào da, quần áo,...</a:t>
            </a:r>
            <a:endParaRPr lang="en-US" sz="20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17" name="Picture 16">
            <a:extLst>
              <a:ext uri="{FF2B5EF4-FFF2-40B4-BE49-F238E27FC236}">
                <a16:creationId xmlns:a16="http://schemas.microsoft.com/office/drawing/2014/main" id="{B11BA78E-778F-3612-E596-92EE99F66917}"/>
              </a:ext>
            </a:extLst>
          </p:cNvPr>
          <p:cNvPicPr>
            <a:picLocks noChangeAspect="1"/>
          </p:cNvPicPr>
          <p:nvPr/>
        </p:nvPicPr>
        <p:blipFill>
          <a:blip r:embed="rId3"/>
          <a:stretch>
            <a:fillRect/>
          </a:stretch>
        </p:blipFill>
        <p:spPr>
          <a:xfrm>
            <a:off x="478097" y="2394170"/>
            <a:ext cx="1765373" cy="112575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9" name="Picture 18">
            <a:extLst>
              <a:ext uri="{FF2B5EF4-FFF2-40B4-BE49-F238E27FC236}">
                <a16:creationId xmlns:a16="http://schemas.microsoft.com/office/drawing/2014/main" id="{26122007-C2E4-3996-368B-7281E6212752}"/>
              </a:ext>
            </a:extLst>
          </p:cNvPr>
          <p:cNvPicPr>
            <a:picLocks noChangeAspect="1"/>
          </p:cNvPicPr>
          <p:nvPr/>
        </p:nvPicPr>
        <p:blipFill>
          <a:blip r:embed="rId4"/>
          <a:stretch>
            <a:fillRect/>
          </a:stretch>
        </p:blipFill>
        <p:spPr>
          <a:xfrm>
            <a:off x="2412856" y="2394169"/>
            <a:ext cx="1765372" cy="112575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21" name="Picture 20">
            <a:extLst>
              <a:ext uri="{FF2B5EF4-FFF2-40B4-BE49-F238E27FC236}">
                <a16:creationId xmlns:a16="http://schemas.microsoft.com/office/drawing/2014/main" id="{B46316F6-1038-F773-B8F7-F64CBD66E038}"/>
              </a:ext>
            </a:extLst>
          </p:cNvPr>
          <p:cNvPicPr>
            <a:picLocks noChangeAspect="1"/>
          </p:cNvPicPr>
          <p:nvPr/>
        </p:nvPicPr>
        <p:blipFill>
          <a:blip r:embed="rId5"/>
          <a:stretch>
            <a:fillRect/>
          </a:stretch>
        </p:blipFill>
        <p:spPr>
          <a:xfrm>
            <a:off x="1105126" y="3597714"/>
            <a:ext cx="2404837" cy="107358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23" name="Picture 22">
            <a:extLst>
              <a:ext uri="{FF2B5EF4-FFF2-40B4-BE49-F238E27FC236}">
                <a16:creationId xmlns:a16="http://schemas.microsoft.com/office/drawing/2014/main" id="{2A4E166D-B3DD-E0AD-3E95-49734B40AE3C}"/>
              </a:ext>
            </a:extLst>
          </p:cNvPr>
          <p:cNvPicPr>
            <a:picLocks noChangeAspect="1"/>
          </p:cNvPicPr>
          <p:nvPr/>
        </p:nvPicPr>
        <p:blipFill>
          <a:blip r:embed="rId6"/>
          <a:stretch>
            <a:fillRect/>
          </a:stretch>
        </p:blipFill>
        <p:spPr>
          <a:xfrm>
            <a:off x="4890847" y="3115734"/>
            <a:ext cx="1855511" cy="138984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25" name="Picture 24">
            <a:extLst>
              <a:ext uri="{FF2B5EF4-FFF2-40B4-BE49-F238E27FC236}">
                <a16:creationId xmlns:a16="http://schemas.microsoft.com/office/drawing/2014/main" id="{93831BBA-E3EB-D0F9-F0DF-331BD33369CB}"/>
              </a:ext>
            </a:extLst>
          </p:cNvPr>
          <p:cNvPicPr>
            <a:picLocks noChangeAspect="1"/>
          </p:cNvPicPr>
          <p:nvPr/>
        </p:nvPicPr>
        <p:blipFill>
          <a:blip r:embed="rId7"/>
          <a:stretch>
            <a:fillRect/>
          </a:stretch>
        </p:blipFill>
        <p:spPr>
          <a:xfrm>
            <a:off x="6825605" y="3102054"/>
            <a:ext cx="1855511" cy="140351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1000"/>
                                        <p:tgtEl>
                                          <p:spTgt spid="17"/>
                                        </p:tgtEl>
                                      </p:cBhvr>
                                    </p:animEffect>
                                    <p:anim calcmode="lin" valueType="num">
                                      <p:cBhvr>
                                        <p:cTn id="13" dur="1000" fill="hold"/>
                                        <p:tgtEl>
                                          <p:spTgt spid="17"/>
                                        </p:tgtEl>
                                        <p:attrNameLst>
                                          <p:attrName>ppt_x</p:attrName>
                                        </p:attrNameLst>
                                      </p:cBhvr>
                                      <p:tavLst>
                                        <p:tav tm="0">
                                          <p:val>
                                            <p:strVal val="#ppt_x"/>
                                          </p:val>
                                        </p:tav>
                                        <p:tav tm="100000">
                                          <p:val>
                                            <p:strVal val="#ppt_x"/>
                                          </p:val>
                                        </p:tav>
                                      </p:tavLst>
                                    </p:anim>
                                    <p:anim calcmode="lin" valueType="num">
                                      <p:cBhvr>
                                        <p:cTn id="14" dur="1000" fill="hold"/>
                                        <p:tgtEl>
                                          <p:spTgt spid="17"/>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fade">
                                      <p:cBhvr>
                                        <p:cTn id="17" dur="1000"/>
                                        <p:tgtEl>
                                          <p:spTgt spid="19"/>
                                        </p:tgtEl>
                                      </p:cBhvr>
                                    </p:animEffect>
                                    <p:anim calcmode="lin" valueType="num">
                                      <p:cBhvr>
                                        <p:cTn id="18" dur="1000" fill="hold"/>
                                        <p:tgtEl>
                                          <p:spTgt spid="19"/>
                                        </p:tgtEl>
                                        <p:attrNameLst>
                                          <p:attrName>ppt_x</p:attrName>
                                        </p:attrNameLst>
                                      </p:cBhvr>
                                      <p:tavLst>
                                        <p:tav tm="0">
                                          <p:val>
                                            <p:strVal val="#ppt_x"/>
                                          </p:val>
                                        </p:tav>
                                        <p:tav tm="100000">
                                          <p:val>
                                            <p:strVal val="#ppt_x"/>
                                          </p:val>
                                        </p:tav>
                                      </p:tavLst>
                                    </p:anim>
                                    <p:anim calcmode="lin" valueType="num">
                                      <p:cBhvr>
                                        <p:cTn id="19" dur="1000" fill="hold"/>
                                        <p:tgtEl>
                                          <p:spTgt spid="19"/>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1000"/>
                                        <p:tgtEl>
                                          <p:spTgt spid="21"/>
                                        </p:tgtEl>
                                      </p:cBhvr>
                                    </p:animEffect>
                                    <p:anim calcmode="lin" valueType="num">
                                      <p:cBhvr>
                                        <p:cTn id="23" dur="1000" fill="hold"/>
                                        <p:tgtEl>
                                          <p:spTgt spid="21"/>
                                        </p:tgtEl>
                                        <p:attrNameLst>
                                          <p:attrName>ppt_x</p:attrName>
                                        </p:attrNameLst>
                                      </p:cBhvr>
                                      <p:tavLst>
                                        <p:tav tm="0">
                                          <p:val>
                                            <p:strVal val="#ppt_x"/>
                                          </p:val>
                                        </p:tav>
                                        <p:tav tm="100000">
                                          <p:val>
                                            <p:strVal val="#ppt_x"/>
                                          </p:val>
                                        </p:tav>
                                      </p:tavLst>
                                    </p:anim>
                                    <p:anim calcmode="lin" valueType="num">
                                      <p:cBhvr>
                                        <p:cTn id="24"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fade">
                                      <p:cBhvr>
                                        <p:cTn id="29" dur="1000"/>
                                        <p:tgtEl>
                                          <p:spTgt spid="15"/>
                                        </p:tgtEl>
                                      </p:cBhvr>
                                    </p:animEffect>
                                    <p:anim calcmode="lin" valueType="num">
                                      <p:cBhvr>
                                        <p:cTn id="30" dur="1000" fill="hold"/>
                                        <p:tgtEl>
                                          <p:spTgt spid="15"/>
                                        </p:tgtEl>
                                        <p:attrNameLst>
                                          <p:attrName>ppt_x</p:attrName>
                                        </p:attrNameLst>
                                      </p:cBhvr>
                                      <p:tavLst>
                                        <p:tav tm="0">
                                          <p:val>
                                            <p:strVal val="#ppt_x"/>
                                          </p:val>
                                        </p:tav>
                                        <p:tav tm="100000">
                                          <p:val>
                                            <p:strVal val="#ppt_x"/>
                                          </p:val>
                                        </p:tav>
                                      </p:tavLst>
                                    </p:anim>
                                    <p:anim calcmode="lin" valueType="num">
                                      <p:cBhvr>
                                        <p:cTn id="31" dur="1000" fill="hold"/>
                                        <p:tgtEl>
                                          <p:spTgt spid="15"/>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1000"/>
                                        <p:tgtEl>
                                          <p:spTgt spid="23"/>
                                        </p:tgtEl>
                                      </p:cBhvr>
                                    </p:animEffect>
                                    <p:anim calcmode="lin" valueType="num">
                                      <p:cBhvr>
                                        <p:cTn id="35" dur="1000" fill="hold"/>
                                        <p:tgtEl>
                                          <p:spTgt spid="23"/>
                                        </p:tgtEl>
                                        <p:attrNameLst>
                                          <p:attrName>ppt_x</p:attrName>
                                        </p:attrNameLst>
                                      </p:cBhvr>
                                      <p:tavLst>
                                        <p:tav tm="0">
                                          <p:val>
                                            <p:strVal val="#ppt_x"/>
                                          </p:val>
                                        </p:tav>
                                        <p:tav tm="100000">
                                          <p:val>
                                            <p:strVal val="#ppt_x"/>
                                          </p:val>
                                        </p:tav>
                                      </p:tavLst>
                                    </p:anim>
                                    <p:anim calcmode="lin" valueType="num">
                                      <p:cBhvr>
                                        <p:cTn id="36" dur="1000" fill="hold"/>
                                        <p:tgtEl>
                                          <p:spTgt spid="23"/>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solidFill>
          <a:srgbClr val="A5DDDA">
            <a:alpha val="71900"/>
          </a:srgbClr>
        </a:solidFill>
        <a:effectLst/>
      </p:bgPr>
    </p:bg>
    <p:spTree>
      <p:nvGrpSpPr>
        <p:cNvPr id="1" name="Shape 387"/>
        <p:cNvGrpSpPr/>
        <p:nvPr/>
      </p:nvGrpSpPr>
      <p:grpSpPr>
        <a:xfrm>
          <a:off x="0" y="0"/>
          <a:ext cx="0" cy="0"/>
          <a:chOff x="0" y="0"/>
          <a:chExt cx="0" cy="0"/>
        </a:xfrm>
      </p:grpSpPr>
      <p:grpSp>
        <p:nvGrpSpPr>
          <p:cNvPr id="388" name="Google Shape;388;p25"/>
          <p:cNvGrpSpPr/>
          <p:nvPr/>
        </p:nvGrpSpPr>
        <p:grpSpPr>
          <a:xfrm>
            <a:off x="5795689" y="406139"/>
            <a:ext cx="2963700" cy="4381551"/>
            <a:chOff x="6128789" y="804382"/>
            <a:chExt cx="2694273" cy="3983228"/>
          </a:xfrm>
        </p:grpSpPr>
        <p:sp>
          <p:nvSpPr>
            <p:cNvPr id="389" name="Google Shape;389;p25"/>
            <p:cNvSpPr/>
            <p:nvPr/>
          </p:nvSpPr>
          <p:spPr>
            <a:xfrm>
              <a:off x="6128789" y="804382"/>
              <a:ext cx="2694273" cy="3983228"/>
            </a:xfrm>
            <a:custGeom>
              <a:avLst/>
              <a:gdLst/>
              <a:ahLst/>
              <a:cxnLst/>
              <a:rect l="l" t="t" r="r" b="b"/>
              <a:pathLst>
                <a:path w="39964" h="59083" extrusionOk="0">
                  <a:moveTo>
                    <a:pt x="24766" y="0"/>
                  </a:moveTo>
                  <a:cubicBezTo>
                    <a:pt x="24741" y="0"/>
                    <a:pt x="24716" y="0"/>
                    <a:pt x="24691" y="0"/>
                  </a:cubicBezTo>
                  <a:cubicBezTo>
                    <a:pt x="22227" y="17"/>
                    <a:pt x="19851" y="902"/>
                    <a:pt x="17591" y="1885"/>
                  </a:cubicBezTo>
                  <a:cubicBezTo>
                    <a:pt x="15966" y="2591"/>
                    <a:pt x="14365" y="3355"/>
                    <a:pt x="12795" y="4175"/>
                  </a:cubicBezTo>
                  <a:cubicBezTo>
                    <a:pt x="10811" y="5213"/>
                    <a:pt x="8832" y="6370"/>
                    <a:pt x="7367" y="8066"/>
                  </a:cubicBezTo>
                  <a:cubicBezTo>
                    <a:pt x="4397" y="11511"/>
                    <a:pt x="4114" y="16723"/>
                    <a:pt x="5797" y="20949"/>
                  </a:cubicBezTo>
                  <a:cubicBezTo>
                    <a:pt x="6179" y="21908"/>
                    <a:pt x="6664" y="22902"/>
                    <a:pt x="6510" y="23926"/>
                  </a:cubicBezTo>
                  <a:cubicBezTo>
                    <a:pt x="6203" y="26005"/>
                    <a:pt x="3677" y="26790"/>
                    <a:pt x="2155" y="28241"/>
                  </a:cubicBezTo>
                  <a:cubicBezTo>
                    <a:pt x="369" y="29941"/>
                    <a:pt x="0" y="32767"/>
                    <a:pt x="748" y="35119"/>
                  </a:cubicBezTo>
                  <a:cubicBezTo>
                    <a:pt x="1492" y="37471"/>
                    <a:pt x="3179" y="39410"/>
                    <a:pt x="5032" y="41038"/>
                  </a:cubicBezTo>
                  <a:cubicBezTo>
                    <a:pt x="5469" y="41424"/>
                    <a:pt x="5927" y="41807"/>
                    <a:pt x="6231" y="42302"/>
                  </a:cubicBezTo>
                  <a:cubicBezTo>
                    <a:pt x="6862" y="43340"/>
                    <a:pt x="6708" y="44646"/>
                    <a:pt x="6776" y="45859"/>
                  </a:cubicBezTo>
                  <a:cubicBezTo>
                    <a:pt x="6916" y="48327"/>
                    <a:pt x="8067" y="50652"/>
                    <a:pt x="9603" y="52590"/>
                  </a:cubicBezTo>
                  <a:cubicBezTo>
                    <a:pt x="11136" y="54529"/>
                    <a:pt x="13812" y="57496"/>
                    <a:pt x="15706" y="59083"/>
                  </a:cubicBezTo>
                  <a:lnTo>
                    <a:pt x="29965" y="58834"/>
                  </a:lnTo>
                  <a:cubicBezTo>
                    <a:pt x="32194" y="57748"/>
                    <a:pt x="32085" y="54945"/>
                    <a:pt x="33788" y="53140"/>
                  </a:cubicBezTo>
                  <a:cubicBezTo>
                    <a:pt x="35297" y="51536"/>
                    <a:pt x="37527" y="50614"/>
                    <a:pt x="38656" y="48722"/>
                  </a:cubicBezTo>
                  <a:cubicBezTo>
                    <a:pt x="39554" y="47221"/>
                    <a:pt x="39953" y="45204"/>
                    <a:pt x="39957" y="43455"/>
                  </a:cubicBezTo>
                  <a:cubicBezTo>
                    <a:pt x="39964" y="40748"/>
                    <a:pt x="39537" y="38051"/>
                    <a:pt x="38086" y="35761"/>
                  </a:cubicBezTo>
                  <a:cubicBezTo>
                    <a:pt x="37492" y="34826"/>
                    <a:pt x="36676" y="34003"/>
                    <a:pt x="36325" y="32951"/>
                  </a:cubicBezTo>
                  <a:cubicBezTo>
                    <a:pt x="35877" y="31604"/>
                    <a:pt x="36273" y="30139"/>
                    <a:pt x="36629" y="28763"/>
                  </a:cubicBezTo>
                  <a:cubicBezTo>
                    <a:pt x="38022" y="23394"/>
                    <a:pt x="38803" y="17853"/>
                    <a:pt x="38745" y="12306"/>
                  </a:cubicBezTo>
                  <a:cubicBezTo>
                    <a:pt x="38715" y="9548"/>
                    <a:pt x="38400" y="6588"/>
                    <a:pt x="36615" y="4486"/>
                  </a:cubicBezTo>
                  <a:cubicBezTo>
                    <a:pt x="35075" y="2673"/>
                    <a:pt x="32713" y="1816"/>
                    <a:pt x="30443" y="1110"/>
                  </a:cubicBezTo>
                  <a:cubicBezTo>
                    <a:pt x="28596" y="533"/>
                    <a:pt x="26703" y="0"/>
                    <a:pt x="24766"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5"/>
            <p:cNvSpPr/>
            <p:nvPr/>
          </p:nvSpPr>
          <p:spPr>
            <a:xfrm>
              <a:off x="6184746" y="833574"/>
              <a:ext cx="2611417" cy="3898821"/>
            </a:xfrm>
            <a:custGeom>
              <a:avLst/>
              <a:gdLst/>
              <a:ahLst/>
              <a:cxnLst/>
              <a:rect l="l" t="t" r="r" b="b"/>
              <a:pathLst>
                <a:path w="38735" h="57831" extrusionOk="0">
                  <a:moveTo>
                    <a:pt x="24090" y="1"/>
                  </a:moveTo>
                  <a:cubicBezTo>
                    <a:pt x="21731" y="18"/>
                    <a:pt x="19403" y="891"/>
                    <a:pt x="17232" y="1837"/>
                  </a:cubicBezTo>
                  <a:cubicBezTo>
                    <a:pt x="15631" y="2533"/>
                    <a:pt x="14030" y="3298"/>
                    <a:pt x="12480" y="4107"/>
                  </a:cubicBezTo>
                  <a:cubicBezTo>
                    <a:pt x="10279" y="5254"/>
                    <a:pt x="8548" y="6330"/>
                    <a:pt x="7237" y="7852"/>
                  </a:cubicBezTo>
                  <a:cubicBezTo>
                    <a:pt x="5909" y="9388"/>
                    <a:pt x="5086" y="11395"/>
                    <a:pt x="4854" y="13655"/>
                  </a:cubicBezTo>
                  <a:cubicBezTo>
                    <a:pt x="4636" y="15775"/>
                    <a:pt x="4963" y="18062"/>
                    <a:pt x="5773" y="20093"/>
                  </a:cubicBezTo>
                  <a:cubicBezTo>
                    <a:pt x="5817" y="20206"/>
                    <a:pt x="5864" y="20319"/>
                    <a:pt x="5909" y="20434"/>
                  </a:cubicBezTo>
                  <a:cubicBezTo>
                    <a:pt x="6271" y="21319"/>
                    <a:pt x="6680" y="22323"/>
                    <a:pt x="6523" y="23394"/>
                  </a:cubicBezTo>
                  <a:cubicBezTo>
                    <a:pt x="6274" y="25070"/>
                    <a:pt x="4909" y="25981"/>
                    <a:pt x="3588" y="26865"/>
                  </a:cubicBezTo>
                  <a:cubicBezTo>
                    <a:pt x="2997" y="27262"/>
                    <a:pt x="2437" y="27634"/>
                    <a:pt x="1980" y="28067"/>
                  </a:cubicBezTo>
                  <a:cubicBezTo>
                    <a:pt x="502" y="29481"/>
                    <a:pt x="0" y="31986"/>
                    <a:pt x="737" y="34308"/>
                  </a:cubicBezTo>
                  <a:cubicBezTo>
                    <a:pt x="1338" y="36205"/>
                    <a:pt x="2680" y="38048"/>
                    <a:pt x="4837" y="39947"/>
                  </a:cubicBezTo>
                  <a:lnTo>
                    <a:pt x="4939" y="40035"/>
                  </a:lnTo>
                  <a:cubicBezTo>
                    <a:pt x="5376" y="40418"/>
                    <a:pt x="5827" y="40813"/>
                    <a:pt x="6159" y="41357"/>
                  </a:cubicBezTo>
                  <a:cubicBezTo>
                    <a:pt x="6739" y="42309"/>
                    <a:pt x="6756" y="43378"/>
                    <a:pt x="6773" y="44412"/>
                  </a:cubicBezTo>
                  <a:cubicBezTo>
                    <a:pt x="6776" y="44685"/>
                    <a:pt x="6783" y="44944"/>
                    <a:pt x="6797" y="45201"/>
                  </a:cubicBezTo>
                  <a:cubicBezTo>
                    <a:pt x="6947" y="47853"/>
                    <a:pt x="8343" y="50133"/>
                    <a:pt x="9486" y="51580"/>
                  </a:cubicBezTo>
                  <a:cubicBezTo>
                    <a:pt x="10985" y="53475"/>
                    <a:pt x="13501" y="56261"/>
                    <a:pt x="15327" y="57831"/>
                  </a:cubicBezTo>
                  <a:lnTo>
                    <a:pt x="29204" y="57588"/>
                  </a:lnTo>
                  <a:cubicBezTo>
                    <a:pt x="30197" y="57046"/>
                    <a:pt x="30620" y="56042"/>
                    <a:pt x="31108" y="54884"/>
                  </a:cubicBezTo>
                  <a:cubicBezTo>
                    <a:pt x="31515" y="53922"/>
                    <a:pt x="31934" y="52932"/>
                    <a:pt x="32727" y="52089"/>
                  </a:cubicBezTo>
                  <a:cubicBezTo>
                    <a:pt x="33379" y="51396"/>
                    <a:pt x="34140" y="50833"/>
                    <a:pt x="34880" y="50290"/>
                  </a:cubicBezTo>
                  <a:cubicBezTo>
                    <a:pt x="35922" y="49522"/>
                    <a:pt x="36905" y="48795"/>
                    <a:pt x="37516" y="47777"/>
                  </a:cubicBezTo>
                  <a:cubicBezTo>
                    <a:pt x="38270" y="46515"/>
                    <a:pt x="38724" y="44668"/>
                    <a:pt x="38728" y="42831"/>
                  </a:cubicBezTo>
                  <a:cubicBezTo>
                    <a:pt x="38734" y="39776"/>
                    <a:pt x="38154" y="37369"/>
                    <a:pt x="36952" y="35475"/>
                  </a:cubicBezTo>
                  <a:cubicBezTo>
                    <a:pt x="36771" y="35188"/>
                    <a:pt x="36566" y="34911"/>
                    <a:pt x="36352" y="34618"/>
                  </a:cubicBezTo>
                  <a:cubicBezTo>
                    <a:pt x="35881" y="33987"/>
                    <a:pt x="35396" y="33328"/>
                    <a:pt x="35126" y="32526"/>
                  </a:cubicBezTo>
                  <a:cubicBezTo>
                    <a:pt x="34631" y="31027"/>
                    <a:pt x="35038" y="29454"/>
                    <a:pt x="35399" y="28064"/>
                  </a:cubicBezTo>
                  <a:lnTo>
                    <a:pt x="35419" y="27985"/>
                  </a:lnTo>
                  <a:cubicBezTo>
                    <a:pt x="36864" y="22411"/>
                    <a:pt x="37570" y="16929"/>
                    <a:pt x="37512" y="11688"/>
                  </a:cubicBezTo>
                  <a:cubicBezTo>
                    <a:pt x="37485" y="9142"/>
                    <a:pt x="37229" y="6268"/>
                    <a:pt x="35533" y="4268"/>
                  </a:cubicBezTo>
                  <a:cubicBezTo>
                    <a:pt x="34091" y="2571"/>
                    <a:pt x="31838" y="1762"/>
                    <a:pt x="29651" y="1083"/>
                  </a:cubicBezTo>
                  <a:cubicBezTo>
                    <a:pt x="27896" y="537"/>
                    <a:pt x="26029" y="1"/>
                    <a:pt x="24155" y="1"/>
                  </a:cubicBezTo>
                  <a:close/>
                </a:path>
              </a:pathLst>
            </a:cu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 name="Google Shape;391;p25"/>
          <p:cNvSpPr/>
          <p:nvPr/>
        </p:nvSpPr>
        <p:spPr>
          <a:xfrm flipH="1">
            <a:off x="4735345" y="4663800"/>
            <a:ext cx="3481330" cy="175301"/>
          </a:xfrm>
          <a:custGeom>
            <a:avLst/>
            <a:gdLst/>
            <a:ahLst/>
            <a:cxnLst/>
            <a:rect l="l" t="t" r="r" b="b"/>
            <a:pathLst>
              <a:path w="106536" h="4404" extrusionOk="0">
                <a:moveTo>
                  <a:pt x="45572" y="0"/>
                </a:moveTo>
                <a:cubicBezTo>
                  <a:pt x="19799" y="157"/>
                  <a:pt x="0" y="1078"/>
                  <a:pt x="0" y="2192"/>
                </a:cubicBezTo>
                <a:cubicBezTo>
                  <a:pt x="0" y="3413"/>
                  <a:pt x="23847" y="4404"/>
                  <a:pt x="53266" y="4404"/>
                </a:cubicBezTo>
                <a:cubicBezTo>
                  <a:pt x="82688" y="4404"/>
                  <a:pt x="106536" y="3413"/>
                  <a:pt x="106536" y="2192"/>
                </a:cubicBezTo>
                <a:cubicBezTo>
                  <a:pt x="106536" y="1771"/>
                  <a:pt x="103736" y="1382"/>
                  <a:pt x="98871" y="1048"/>
                </a:cubicBezTo>
                <a:cubicBezTo>
                  <a:pt x="98441" y="2116"/>
                  <a:pt x="97394" y="2874"/>
                  <a:pt x="96175" y="2874"/>
                </a:cubicBezTo>
                <a:lnTo>
                  <a:pt x="48480" y="2874"/>
                </a:lnTo>
                <a:cubicBezTo>
                  <a:pt x="46889" y="2874"/>
                  <a:pt x="45589" y="1584"/>
                  <a:pt x="45572"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 name="Google Shape;392;p25"/>
          <p:cNvGrpSpPr/>
          <p:nvPr/>
        </p:nvGrpSpPr>
        <p:grpSpPr>
          <a:xfrm>
            <a:off x="4959642" y="1345102"/>
            <a:ext cx="2130085" cy="3433068"/>
            <a:chOff x="4633351" y="1345102"/>
            <a:chExt cx="2130085" cy="3433068"/>
          </a:xfrm>
        </p:grpSpPr>
        <p:sp>
          <p:nvSpPr>
            <p:cNvPr id="393" name="Google Shape;393;p25"/>
            <p:cNvSpPr/>
            <p:nvPr/>
          </p:nvSpPr>
          <p:spPr>
            <a:xfrm>
              <a:off x="4633351" y="1608896"/>
              <a:ext cx="2130085" cy="3169274"/>
            </a:xfrm>
            <a:custGeom>
              <a:avLst/>
              <a:gdLst/>
              <a:ahLst/>
              <a:cxnLst/>
              <a:rect l="l" t="t" r="r" b="b"/>
              <a:pathLst>
                <a:path w="53513" h="79620" extrusionOk="0">
                  <a:moveTo>
                    <a:pt x="2909" y="0"/>
                  </a:moveTo>
                  <a:cubicBezTo>
                    <a:pt x="1308" y="0"/>
                    <a:pt x="1" y="1308"/>
                    <a:pt x="1" y="2905"/>
                  </a:cubicBezTo>
                  <a:lnTo>
                    <a:pt x="1" y="76714"/>
                  </a:lnTo>
                  <a:cubicBezTo>
                    <a:pt x="1" y="78312"/>
                    <a:pt x="1308" y="79619"/>
                    <a:pt x="2909" y="79619"/>
                  </a:cubicBezTo>
                  <a:lnTo>
                    <a:pt x="50604" y="79619"/>
                  </a:lnTo>
                  <a:cubicBezTo>
                    <a:pt x="52202" y="79619"/>
                    <a:pt x="53513" y="78312"/>
                    <a:pt x="53513" y="76714"/>
                  </a:cubicBezTo>
                  <a:lnTo>
                    <a:pt x="53513" y="2905"/>
                  </a:lnTo>
                  <a:cubicBezTo>
                    <a:pt x="53513" y="1308"/>
                    <a:pt x="52202" y="0"/>
                    <a:pt x="50604" y="0"/>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5"/>
            <p:cNvSpPr/>
            <p:nvPr/>
          </p:nvSpPr>
          <p:spPr>
            <a:xfrm>
              <a:off x="4740707" y="1768557"/>
              <a:ext cx="1915257" cy="2900113"/>
            </a:xfrm>
            <a:custGeom>
              <a:avLst/>
              <a:gdLst/>
              <a:ahLst/>
              <a:cxnLst/>
              <a:rect l="l" t="t" r="r" b="b"/>
              <a:pathLst>
                <a:path w="48116" h="72858" extrusionOk="0">
                  <a:moveTo>
                    <a:pt x="2708" y="0"/>
                  </a:moveTo>
                  <a:cubicBezTo>
                    <a:pt x="1219" y="0"/>
                    <a:pt x="1" y="1219"/>
                    <a:pt x="1" y="2707"/>
                  </a:cubicBezTo>
                  <a:lnTo>
                    <a:pt x="1" y="70153"/>
                  </a:lnTo>
                  <a:cubicBezTo>
                    <a:pt x="1" y="71641"/>
                    <a:pt x="1219" y="72857"/>
                    <a:pt x="2708" y="72857"/>
                  </a:cubicBezTo>
                  <a:lnTo>
                    <a:pt x="45412" y="72857"/>
                  </a:lnTo>
                  <a:cubicBezTo>
                    <a:pt x="46900" y="72857"/>
                    <a:pt x="48115" y="71641"/>
                    <a:pt x="48115" y="70153"/>
                  </a:cubicBezTo>
                  <a:lnTo>
                    <a:pt x="48115" y="2707"/>
                  </a:lnTo>
                  <a:cubicBezTo>
                    <a:pt x="48115" y="1219"/>
                    <a:pt x="46900" y="0"/>
                    <a:pt x="45412"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5"/>
            <p:cNvSpPr/>
            <p:nvPr/>
          </p:nvSpPr>
          <p:spPr>
            <a:xfrm>
              <a:off x="4799421" y="1783484"/>
              <a:ext cx="1797833" cy="2820065"/>
            </a:xfrm>
            <a:custGeom>
              <a:avLst/>
              <a:gdLst/>
              <a:ahLst/>
              <a:cxnLst/>
              <a:rect l="l" t="t" r="r" b="b"/>
              <a:pathLst>
                <a:path w="45166" h="70847" extrusionOk="0">
                  <a:moveTo>
                    <a:pt x="2970" y="1"/>
                  </a:moveTo>
                  <a:cubicBezTo>
                    <a:pt x="1338" y="1"/>
                    <a:pt x="0" y="1335"/>
                    <a:pt x="0" y="2967"/>
                  </a:cubicBezTo>
                  <a:lnTo>
                    <a:pt x="0" y="67880"/>
                  </a:lnTo>
                  <a:cubicBezTo>
                    <a:pt x="0" y="69512"/>
                    <a:pt x="1338" y="70847"/>
                    <a:pt x="2970" y="70847"/>
                  </a:cubicBezTo>
                  <a:lnTo>
                    <a:pt x="42199" y="70847"/>
                  </a:lnTo>
                  <a:cubicBezTo>
                    <a:pt x="43831" y="70847"/>
                    <a:pt x="45166" y="69512"/>
                    <a:pt x="45166" y="67880"/>
                  </a:cubicBezTo>
                  <a:lnTo>
                    <a:pt x="45166" y="2967"/>
                  </a:lnTo>
                  <a:cubicBezTo>
                    <a:pt x="45166" y="1335"/>
                    <a:pt x="43831" y="1"/>
                    <a:pt x="4219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5"/>
            <p:cNvSpPr/>
            <p:nvPr/>
          </p:nvSpPr>
          <p:spPr>
            <a:xfrm>
              <a:off x="5025120" y="2109575"/>
              <a:ext cx="958783" cy="17833"/>
            </a:xfrm>
            <a:custGeom>
              <a:avLst/>
              <a:gdLst/>
              <a:ahLst/>
              <a:cxnLst/>
              <a:rect l="l" t="t" r="r" b="b"/>
              <a:pathLst>
                <a:path w="24087" h="448" extrusionOk="0">
                  <a:moveTo>
                    <a:pt x="229" y="0"/>
                  </a:moveTo>
                  <a:cubicBezTo>
                    <a:pt x="103" y="0"/>
                    <a:pt x="1" y="99"/>
                    <a:pt x="1" y="222"/>
                  </a:cubicBezTo>
                  <a:cubicBezTo>
                    <a:pt x="1" y="345"/>
                    <a:pt x="103" y="447"/>
                    <a:pt x="229" y="447"/>
                  </a:cubicBezTo>
                  <a:lnTo>
                    <a:pt x="23858" y="447"/>
                  </a:lnTo>
                  <a:cubicBezTo>
                    <a:pt x="23985" y="447"/>
                    <a:pt x="24087" y="345"/>
                    <a:pt x="24087" y="222"/>
                  </a:cubicBezTo>
                  <a:cubicBezTo>
                    <a:pt x="24087" y="99"/>
                    <a:pt x="23985" y="0"/>
                    <a:pt x="2385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5"/>
            <p:cNvSpPr/>
            <p:nvPr/>
          </p:nvSpPr>
          <p:spPr>
            <a:xfrm>
              <a:off x="6087975" y="2036173"/>
              <a:ext cx="303314" cy="296109"/>
            </a:xfrm>
            <a:custGeom>
              <a:avLst/>
              <a:gdLst/>
              <a:ahLst/>
              <a:cxnLst/>
              <a:rect l="l" t="t" r="r" b="b"/>
              <a:pathLst>
                <a:path w="7620" h="7439" extrusionOk="0">
                  <a:moveTo>
                    <a:pt x="4646" y="448"/>
                  </a:moveTo>
                  <a:cubicBezTo>
                    <a:pt x="6032" y="448"/>
                    <a:pt x="7162" y="1551"/>
                    <a:pt x="7162" y="2903"/>
                  </a:cubicBezTo>
                  <a:lnTo>
                    <a:pt x="7162" y="4537"/>
                  </a:lnTo>
                  <a:cubicBezTo>
                    <a:pt x="7162" y="5893"/>
                    <a:pt x="6032" y="6992"/>
                    <a:pt x="4646" y="6992"/>
                  </a:cubicBezTo>
                  <a:lnTo>
                    <a:pt x="2973" y="6992"/>
                  </a:lnTo>
                  <a:cubicBezTo>
                    <a:pt x="1585" y="6992"/>
                    <a:pt x="458" y="5893"/>
                    <a:pt x="458" y="4537"/>
                  </a:cubicBezTo>
                  <a:lnTo>
                    <a:pt x="458" y="2903"/>
                  </a:lnTo>
                  <a:cubicBezTo>
                    <a:pt x="458" y="1551"/>
                    <a:pt x="1585" y="448"/>
                    <a:pt x="2973" y="448"/>
                  </a:cubicBezTo>
                  <a:close/>
                  <a:moveTo>
                    <a:pt x="2973" y="1"/>
                  </a:moveTo>
                  <a:cubicBezTo>
                    <a:pt x="1335" y="1"/>
                    <a:pt x="0" y="1301"/>
                    <a:pt x="0" y="2903"/>
                  </a:cubicBezTo>
                  <a:lnTo>
                    <a:pt x="0" y="4537"/>
                  </a:lnTo>
                  <a:cubicBezTo>
                    <a:pt x="0" y="6139"/>
                    <a:pt x="1335" y="7439"/>
                    <a:pt x="2973" y="7439"/>
                  </a:cubicBezTo>
                  <a:lnTo>
                    <a:pt x="4646" y="7439"/>
                  </a:lnTo>
                  <a:cubicBezTo>
                    <a:pt x="6285" y="7439"/>
                    <a:pt x="7619" y="6139"/>
                    <a:pt x="7619" y="4537"/>
                  </a:cubicBezTo>
                  <a:lnTo>
                    <a:pt x="7619" y="2903"/>
                  </a:lnTo>
                  <a:cubicBezTo>
                    <a:pt x="7619" y="1301"/>
                    <a:pt x="6285" y="1"/>
                    <a:pt x="4646"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5"/>
            <p:cNvSpPr/>
            <p:nvPr/>
          </p:nvSpPr>
          <p:spPr>
            <a:xfrm>
              <a:off x="5025120" y="2591906"/>
              <a:ext cx="958783" cy="17872"/>
            </a:xfrm>
            <a:custGeom>
              <a:avLst/>
              <a:gdLst/>
              <a:ahLst/>
              <a:cxnLst/>
              <a:rect l="l" t="t" r="r" b="b"/>
              <a:pathLst>
                <a:path w="24087" h="449" extrusionOk="0">
                  <a:moveTo>
                    <a:pt x="229" y="1"/>
                  </a:moveTo>
                  <a:cubicBezTo>
                    <a:pt x="103" y="1"/>
                    <a:pt x="1" y="103"/>
                    <a:pt x="1" y="226"/>
                  </a:cubicBezTo>
                  <a:cubicBezTo>
                    <a:pt x="1" y="349"/>
                    <a:pt x="103" y="448"/>
                    <a:pt x="229" y="448"/>
                  </a:cubicBezTo>
                  <a:lnTo>
                    <a:pt x="23858" y="448"/>
                  </a:lnTo>
                  <a:cubicBezTo>
                    <a:pt x="23985" y="448"/>
                    <a:pt x="24087" y="349"/>
                    <a:pt x="24087" y="226"/>
                  </a:cubicBezTo>
                  <a:cubicBezTo>
                    <a:pt x="24087" y="103"/>
                    <a:pt x="23985" y="1"/>
                    <a:pt x="23858"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5"/>
            <p:cNvSpPr/>
            <p:nvPr/>
          </p:nvSpPr>
          <p:spPr>
            <a:xfrm>
              <a:off x="6087975" y="2518703"/>
              <a:ext cx="303314" cy="296109"/>
            </a:xfrm>
            <a:custGeom>
              <a:avLst/>
              <a:gdLst/>
              <a:ahLst/>
              <a:cxnLst/>
              <a:rect l="l" t="t" r="r" b="b"/>
              <a:pathLst>
                <a:path w="7620" h="7439" extrusionOk="0">
                  <a:moveTo>
                    <a:pt x="4646" y="444"/>
                  </a:moveTo>
                  <a:cubicBezTo>
                    <a:pt x="6032" y="444"/>
                    <a:pt x="7162" y="1546"/>
                    <a:pt x="7162" y="2902"/>
                  </a:cubicBezTo>
                  <a:lnTo>
                    <a:pt x="7162" y="4537"/>
                  </a:lnTo>
                  <a:cubicBezTo>
                    <a:pt x="7162" y="5889"/>
                    <a:pt x="6032" y="6991"/>
                    <a:pt x="4646" y="6991"/>
                  </a:cubicBezTo>
                  <a:lnTo>
                    <a:pt x="2973" y="6991"/>
                  </a:lnTo>
                  <a:cubicBezTo>
                    <a:pt x="1585" y="6991"/>
                    <a:pt x="458" y="5889"/>
                    <a:pt x="458" y="4537"/>
                  </a:cubicBezTo>
                  <a:lnTo>
                    <a:pt x="458" y="2902"/>
                  </a:lnTo>
                  <a:cubicBezTo>
                    <a:pt x="458" y="1546"/>
                    <a:pt x="1585" y="444"/>
                    <a:pt x="2973" y="444"/>
                  </a:cubicBezTo>
                  <a:close/>
                  <a:moveTo>
                    <a:pt x="2973" y="1"/>
                  </a:moveTo>
                  <a:cubicBezTo>
                    <a:pt x="1335" y="1"/>
                    <a:pt x="0" y="1301"/>
                    <a:pt x="0" y="2902"/>
                  </a:cubicBezTo>
                  <a:lnTo>
                    <a:pt x="0" y="4537"/>
                  </a:lnTo>
                  <a:cubicBezTo>
                    <a:pt x="0" y="6134"/>
                    <a:pt x="1335" y="7439"/>
                    <a:pt x="2973" y="7439"/>
                  </a:cubicBezTo>
                  <a:lnTo>
                    <a:pt x="4646" y="7439"/>
                  </a:lnTo>
                  <a:cubicBezTo>
                    <a:pt x="6285" y="7439"/>
                    <a:pt x="7619" y="6134"/>
                    <a:pt x="7619" y="4537"/>
                  </a:cubicBezTo>
                  <a:lnTo>
                    <a:pt x="7619" y="2902"/>
                  </a:lnTo>
                  <a:cubicBezTo>
                    <a:pt x="7619" y="1301"/>
                    <a:pt x="6285" y="1"/>
                    <a:pt x="4646"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5"/>
            <p:cNvSpPr/>
            <p:nvPr/>
          </p:nvSpPr>
          <p:spPr>
            <a:xfrm>
              <a:off x="5025120" y="3079437"/>
              <a:ext cx="958783" cy="17833"/>
            </a:xfrm>
            <a:custGeom>
              <a:avLst/>
              <a:gdLst/>
              <a:ahLst/>
              <a:cxnLst/>
              <a:rect l="l" t="t" r="r" b="b"/>
              <a:pathLst>
                <a:path w="24087" h="448" extrusionOk="0">
                  <a:moveTo>
                    <a:pt x="229" y="1"/>
                  </a:moveTo>
                  <a:cubicBezTo>
                    <a:pt x="103" y="1"/>
                    <a:pt x="1" y="100"/>
                    <a:pt x="1" y="223"/>
                  </a:cubicBezTo>
                  <a:cubicBezTo>
                    <a:pt x="1" y="346"/>
                    <a:pt x="103" y="448"/>
                    <a:pt x="229" y="448"/>
                  </a:cubicBezTo>
                  <a:lnTo>
                    <a:pt x="23858" y="448"/>
                  </a:lnTo>
                  <a:cubicBezTo>
                    <a:pt x="23985" y="448"/>
                    <a:pt x="24087" y="346"/>
                    <a:pt x="24087" y="223"/>
                  </a:cubicBezTo>
                  <a:cubicBezTo>
                    <a:pt x="24087" y="100"/>
                    <a:pt x="23985" y="1"/>
                    <a:pt x="23858"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5"/>
            <p:cNvSpPr/>
            <p:nvPr/>
          </p:nvSpPr>
          <p:spPr>
            <a:xfrm>
              <a:off x="6087975" y="3006074"/>
              <a:ext cx="303314" cy="296109"/>
            </a:xfrm>
            <a:custGeom>
              <a:avLst/>
              <a:gdLst/>
              <a:ahLst/>
              <a:cxnLst/>
              <a:rect l="l" t="t" r="r" b="b"/>
              <a:pathLst>
                <a:path w="7620" h="7439" extrusionOk="0">
                  <a:moveTo>
                    <a:pt x="4646" y="448"/>
                  </a:moveTo>
                  <a:cubicBezTo>
                    <a:pt x="6032" y="448"/>
                    <a:pt x="7162" y="1550"/>
                    <a:pt x="7162" y="2902"/>
                  </a:cubicBezTo>
                  <a:lnTo>
                    <a:pt x="7162" y="4537"/>
                  </a:lnTo>
                  <a:cubicBezTo>
                    <a:pt x="7162" y="5892"/>
                    <a:pt x="6032" y="6991"/>
                    <a:pt x="4646" y="6991"/>
                  </a:cubicBezTo>
                  <a:lnTo>
                    <a:pt x="2973" y="6991"/>
                  </a:lnTo>
                  <a:cubicBezTo>
                    <a:pt x="1585" y="6991"/>
                    <a:pt x="458" y="5892"/>
                    <a:pt x="458" y="4537"/>
                  </a:cubicBezTo>
                  <a:lnTo>
                    <a:pt x="458" y="2902"/>
                  </a:lnTo>
                  <a:cubicBezTo>
                    <a:pt x="458" y="1550"/>
                    <a:pt x="1585" y="448"/>
                    <a:pt x="2973" y="448"/>
                  </a:cubicBezTo>
                  <a:close/>
                  <a:moveTo>
                    <a:pt x="2973" y="0"/>
                  </a:moveTo>
                  <a:cubicBezTo>
                    <a:pt x="1335" y="0"/>
                    <a:pt x="0" y="1301"/>
                    <a:pt x="0" y="2902"/>
                  </a:cubicBezTo>
                  <a:lnTo>
                    <a:pt x="0" y="4537"/>
                  </a:lnTo>
                  <a:cubicBezTo>
                    <a:pt x="0" y="6138"/>
                    <a:pt x="1335" y="7438"/>
                    <a:pt x="2973" y="7438"/>
                  </a:cubicBezTo>
                  <a:lnTo>
                    <a:pt x="4646" y="7438"/>
                  </a:lnTo>
                  <a:cubicBezTo>
                    <a:pt x="6285" y="7438"/>
                    <a:pt x="7619" y="6138"/>
                    <a:pt x="7619" y="4537"/>
                  </a:cubicBezTo>
                  <a:lnTo>
                    <a:pt x="7619" y="2902"/>
                  </a:lnTo>
                  <a:cubicBezTo>
                    <a:pt x="7619" y="1301"/>
                    <a:pt x="6285" y="0"/>
                    <a:pt x="4646"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5"/>
            <p:cNvSpPr/>
            <p:nvPr/>
          </p:nvSpPr>
          <p:spPr>
            <a:xfrm>
              <a:off x="5021420" y="4094835"/>
              <a:ext cx="958783" cy="17793"/>
            </a:xfrm>
            <a:custGeom>
              <a:avLst/>
              <a:gdLst/>
              <a:ahLst/>
              <a:cxnLst/>
              <a:rect l="l" t="t" r="r" b="b"/>
              <a:pathLst>
                <a:path w="24087" h="447" extrusionOk="0">
                  <a:moveTo>
                    <a:pt x="229" y="0"/>
                  </a:moveTo>
                  <a:cubicBezTo>
                    <a:pt x="103" y="0"/>
                    <a:pt x="1" y="103"/>
                    <a:pt x="1" y="225"/>
                  </a:cubicBezTo>
                  <a:cubicBezTo>
                    <a:pt x="1" y="348"/>
                    <a:pt x="103" y="447"/>
                    <a:pt x="229" y="447"/>
                  </a:cubicBezTo>
                  <a:lnTo>
                    <a:pt x="23858" y="447"/>
                  </a:lnTo>
                  <a:cubicBezTo>
                    <a:pt x="23985" y="447"/>
                    <a:pt x="24087" y="348"/>
                    <a:pt x="24087" y="225"/>
                  </a:cubicBezTo>
                  <a:cubicBezTo>
                    <a:pt x="24087" y="103"/>
                    <a:pt x="23985" y="0"/>
                    <a:pt x="2385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5"/>
            <p:cNvSpPr/>
            <p:nvPr/>
          </p:nvSpPr>
          <p:spPr>
            <a:xfrm>
              <a:off x="5025120" y="2218125"/>
              <a:ext cx="958783" cy="17833"/>
            </a:xfrm>
            <a:custGeom>
              <a:avLst/>
              <a:gdLst/>
              <a:ahLst/>
              <a:cxnLst/>
              <a:rect l="l" t="t" r="r" b="b"/>
              <a:pathLst>
                <a:path w="24087" h="448" extrusionOk="0">
                  <a:moveTo>
                    <a:pt x="229" y="0"/>
                  </a:moveTo>
                  <a:cubicBezTo>
                    <a:pt x="103" y="0"/>
                    <a:pt x="1" y="100"/>
                    <a:pt x="1" y="222"/>
                  </a:cubicBezTo>
                  <a:cubicBezTo>
                    <a:pt x="1" y="349"/>
                    <a:pt x="103" y="448"/>
                    <a:pt x="229" y="448"/>
                  </a:cubicBezTo>
                  <a:lnTo>
                    <a:pt x="23858" y="448"/>
                  </a:lnTo>
                  <a:cubicBezTo>
                    <a:pt x="23985" y="448"/>
                    <a:pt x="24087" y="349"/>
                    <a:pt x="24087" y="222"/>
                  </a:cubicBezTo>
                  <a:cubicBezTo>
                    <a:pt x="24087" y="100"/>
                    <a:pt x="23985" y="0"/>
                    <a:pt x="2385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5"/>
            <p:cNvSpPr/>
            <p:nvPr/>
          </p:nvSpPr>
          <p:spPr>
            <a:xfrm>
              <a:off x="5025120" y="2700656"/>
              <a:ext cx="958783" cy="17673"/>
            </a:xfrm>
            <a:custGeom>
              <a:avLst/>
              <a:gdLst/>
              <a:ahLst/>
              <a:cxnLst/>
              <a:rect l="l" t="t" r="r" b="b"/>
              <a:pathLst>
                <a:path w="24087" h="444" extrusionOk="0">
                  <a:moveTo>
                    <a:pt x="229" y="0"/>
                  </a:moveTo>
                  <a:cubicBezTo>
                    <a:pt x="103" y="0"/>
                    <a:pt x="1" y="99"/>
                    <a:pt x="1" y="222"/>
                  </a:cubicBezTo>
                  <a:cubicBezTo>
                    <a:pt x="1" y="345"/>
                    <a:pt x="103" y="443"/>
                    <a:pt x="229" y="443"/>
                  </a:cubicBezTo>
                  <a:lnTo>
                    <a:pt x="23858" y="443"/>
                  </a:lnTo>
                  <a:cubicBezTo>
                    <a:pt x="23985" y="443"/>
                    <a:pt x="24087" y="345"/>
                    <a:pt x="24087" y="222"/>
                  </a:cubicBezTo>
                  <a:cubicBezTo>
                    <a:pt x="24087" y="99"/>
                    <a:pt x="23985" y="0"/>
                    <a:pt x="2385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5"/>
            <p:cNvSpPr/>
            <p:nvPr/>
          </p:nvSpPr>
          <p:spPr>
            <a:xfrm>
              <a:off x="5025120" y="3187987"/>
              <a:ext cx="958783" cy="17872"/>
            </a:xfrm>
            <a:custGeom>
              <a:avLst/>
              <a:gdLst/>
              <a:ahLst/>
              <a:cxnLst/>
              <a:rect l="l" t="t" r="r" b="b"/>
              <a:pathLst>
                <a:path w="24087" h="449" extrusionOk="0">
                  <a:moveTo>
                    <a:pt x="229" y="1"/>
                  </a:moveTo>
                  <a:cubicBezTo>
                    <a:pt x="103" y="1"/>
                    <a:pt x="1" y="100"/>
                    <a:pt x="1" y="226"/>
                  </a:cubicBezTo>
                  <a:cubicBezTo>
                    <a:pt x="1" y="349"/>
                    <a:pt x="103" y="448"/>
                    <a:pt x="229" y="448"/>
                  </a:cubicBezTo>
                  <a:lnTo>
                    <a:pt x="23858" y="448"/>
                  </a:lnTo>
                  <a:cubicBezTo>
                    <a:pt x="23985" y="448"/>
                    <a:pt x="24087" y="349"/>
                    <a:pt x="24087" y="226"/>
                  </a:cubicBezTo>
                  <a:cubicBezTo>
                    <a:pt x="24087" y="100"/>
                    <a:pt x="23985" y="1"/>
                    <a:pt x="23858"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5"/>
            <p:cNvSpPr/>
            <p:nvPr/>
          </p:nvSpPr>
          <p:spPr>
            <a:xfrm>
              <a:off x="5021420" y="4203505"/>
              <a:ext cx="958783" cy="17713"/>
            </a:xfrm>
            <a:custGeom>
              <a:avLst/>
              <a:gdLst/>
              <a:ahLst/>
              <a:cxnLst/>
              <a:rect l="l" t="t" r="r" b="b"/>
              <a:pathLst>
                <a:path w="24087" h="445" extrusionOk="0">
                  <a:moveTo>
                    <a:pt x="229" y="1"/>
                  </a:moveTo>
                  <a:cubicBezTo>
                    <a:pt x="103" y="1"/>
                    <a:pt x="1" y="100"/>
                    <a:pt x="1" y="223"/>
                  </a:cubicBezTo>
                  <a:cubicBezTo>
                    <a:pt x="1" y="346"/>
                    <a:pt x="103" y="445"/>
                    <a:pt x="229" y="445"/>
                  </a:cubicBezTo>
                  <a:lnTo>
                    <a:pt x="23858" y="445"/>
                  </a:lnTo>
                  <a:cubicBezTo>
                    <a:pt x="23985" y="445"/>
                    <a:pt x="24087" y="346"/>
                    <a:pt x="24087" y="223"/>
                  </a:cubicBezTo>
                  <a:cubicBezTo>
                    <a:pt x="24087" y="100"/>
                    <a:pt x="23985" y="1"/>
                    <a:pt x="23858"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5"/>
            <p:cNvSpPr/>
            <p:nvPr/>
          </p:nvSpPr>
          <p:spPr>
            <a:xfrm>
              <a:off x="6084275" y="4021592"/>
              <a:ext cx="303314" cy="296109"/>
            </a:xfrm>
            <a:custGeom>
              <a:avLst/>
              <a:gdLst/>
              <a:ahLst/>
              <a:cxnLst/>
              <a:rect l="l" t="t" r="r" b="b"/>
              <a:pathLst>
                <a:path w="7620" h="7439" extrusionOk="0">
                  <a:moveTo>
                    <a:pt x="4646" y="443"/>
                  </a:moveTo>
                  <a:cubicBezTo>
                    <a:pt x="6032" y="443"/>
                    <a:pt x="7162" y="1546"/>
                    <a:pt x="7162" y="2901"/>
                  </a:cubicBezTo>
                  <a:lnTo>
                    <a:pt x="7162" y="4536"/>
                  </a:lnTo>
                  <a:cubicBezTo>
                    <a:pt x="7162" y="5888"/>
                    <a:pt x="6032" y="6991"/>
                    <a:pt x="4646" y="6991"/>
                  </a:cubicBezTo>
                  <a:lnTo>
                    <a:pt x="2973" y="6991"/>
                  </a:lnTo>
                  <a:cubicBezTo>
                    <a:pt x="1585" y="6991"/>
                    <a:pt x="458" y="5888"/>
                    <a:pt x="458" y="4536"/>
                  </a:cubicBezTo>
                  <a:lnTo>
                    <a:pt x="458" y="2901"/>
                  </a:lnTo>
                  <a:cubicBezTo>
                    <a:pt x="458" y="1546"/>
                    <a:pt x="1585" y="443"/>
                    <a:pt x="2973" y="443"/>
                  </a:cubicBezTo>
                  <a:close/>
                  <a:moveTo>
                    <a:pt x="2973" y="0"/>
                  </a:moveTo>
                  <a:cubicBezTo>
                    <a:pt x="1335" y="0"/>
                    <a:pt x="0" y="1300"/>
                    <a:pt x="0" y="2901"/>
                  </a:cubicBezTo>
                  <a:lnTo>
                    <a:pt x="0" y="4536"/>
                  </a:lnTo>
                  <a:cubicBezTo>
                    <a:pt x="0" y="6134"/>
                    <a:pt x="1335" y="7438"/>
                    <a:pt x="2973" y="7438"/>
                  </a:cubicBezTo>
                  <a:lnTo>
                    <a:pt x="4646" y="7438"/>
                  </a:lnTo>
                  <a:cubicBezTo>
                    <a:pt x="6285" y="7438"/>
                    <a:pt x="7619" y="6134"/>
                    <a:pt x="7619" y="4536"/>
                  </a:cubicBezTo>
                  <a:lnTo>
                    <a:pt x="7619" y="2901"/>
                  </a:lnTo>
                  <a:cubicBezTo>
                    <a:pt x="7619" y="1300"/>
                    <a:pt x="6285" y="0"/>
                    <a:pt x="4646"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5"/>
            <p:cNvSpPr/>
            <p:nvPr/>
          </p:nvSpPr>
          <p:spPr>
            <a:xfrm>
              <a:off x="6103659" y="2002457"/>
              <a:ext cx="304747" cy="273182"/>
            </a:xfrm>
            <a:custGeom>
              <a:avLst/>
              <a:gdLst/>
              <a:ahLst/>
              <a:cxnLst/>
              <a:rect l="l" t="t" r="r" b="b"/>
              <a:pathLst>
                <a:path w="7656" h="6863" extrusionOk="0">
                  <a:moveTo>
                    <a:pt x="6406" y="1"/>
                  </a:moveTo>
                  <a:cubicBezTo>
                    <a:pt x="5991" y="1"/>
                    <a:pt x="5565" y="203"/>
                    <a:pt x="5372" y="670"/>
                  </a:cubicBezTo>
                  <a:cubicBezTo>
                    <a:pt x="4972" y="1647"/>
                    <a:pt x="4536" y="2616"/>
                    <a:pt x="3945" y="3496"/>
                  </a:cubicBezTo>
                  <a:cubicBezTo>
                    <a:pt x="3713" y="3845"/>
                    <a:pt x="3351" y="4490"/>
                    <a:pt x="2965" y="4664"/>
                  </a:cubicBezTo>
                  <a:cubicBezTo>
                    <a:pt x="2869" y="4709"/>
                    <a:pt x="2910" y="4779"/>
                    <a:pt x="2884" y="4779"/>
                  </a:cubicBezTo>
                  <a:cubicBezTo>
                    <a:pt x="2867" y="4779"/>
                    <a:pt x="2820" y="4748"/>
                    <a:pt x="2682" y="4657"/>
                  </a:cubicBezTo>
                  <a:cubicBezTo>
                    <a:pt x="2456" y="4514"/>
                    <a:pt x="2252" y="4237"/>
                    <a:pt x="2084" y="4036"/>
                  </a:cubicBezTo>
                  <a:cubicBezTo>
                    <a:pt x="1884" y="3796"/>
                    <a:pt x="1648" y="3696"/>
                    <a:pt x="1417" y="3696"/>
                  </a:cubicBezTo>
                  <a:cubicBezTo>
                    <a:pt x="685" y="3696"/>
                    <a:pt x="0" y="4702"/>
                    <a:pt x="630" y="5459"/>
                  </a:cubicBezTo>
                  <a:cubicBezTo>
                    <a:pt x="1095" y="6016"/>
                    <a:pt x="1740" y="6644"/>
                    <a:pt x="2477" y="6818"/>
                  </a:cubicBezTo>
                  <a:cubicBezTo>
                    <a:pt x="2606" y="6848"/>
                    <a:pt x="2731" y="6863"/>
                    <a:pt x="2853" y="6863"/>
                  </a:cubicBezTo>
                  <a:cubicBezTo>
                    <a:pt x="3571" y="6863"/>
                    <a:pt x="4162" y="6367"/>
                    <a:pt x="4652" y="5855"/>
                  </a:cubicBezTo>
                  <a:cubicBezTo>
                    <a:pt x="5925" y="4538"/>
                    <a:pt x="6672" y="2869"/>
                    <a:pt x="7356" y="1206"/>
                  </a:cubicBezTo>
                  <a:cubicBezTo>
                    <a:pt x="7655" y="478"/>
                    <a:pt x="7043" y="1"/>
                    <a:pt x="6406" y="1"/>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5"/>
            <p:cNvSpPr/>
            <p:nvPr/>
          </p:nvSpPr>
          <p:spPr>
            <a:xfrm>
              <a:off x="5282465" y="1608896"/>
              <a:ext cx="831885" cy="159698"/>
            </a:xfrm>
            <a:custGeom>
              <a:avLst/>
              <a:gdLst/>
              <a:ahLst/>
              <a:cxnLst/>
              <a:rect l="l" t="t" r="r" b="b"/>
              <a:pathLst>
                <a:path w="20899" h="4012" extrusionOk="0">
                  <a:moveTo>
                    <a:pt x="18" y="0"/>
                  </a:moveTo>
                  <a:cubicBezTo>
                    <a:pt x="8" y="103"/>
                    <a:pt x="0" y="208"/>
                    <a:pt x="0" y="314"/>
                  </a:cubicBezTo>
                  <a:lnTo>
                    <a:pt x="0" y="4011"/>
                  </a:lnTo>
                  <a:lnTo>
                    <a:pt x="20899" y="4011"/>
                  </a:lnTo>
                  <a:lnTo>
                    <a:pt x="20899" y="314"/>
                  </a:lnTo>
                  <a:cubicBezTo>
                    <a:pt x="20899" y="208"/>
                    <a:pt x="20892" y="103"/>
                    <a:pt x="20879" y="0"/>
                  </a:cubicBezTo>
                  <a:close/>
                </a:path>
              </a:pathLst>
            </a:custGeom>
            <a:solidFill>
              <a:srgbClr val="291E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5"/>
            <p:cNvSpPr/>
            <p:nvPr/>
          </p:nvSpPr>
          <p:spPr>
            <a:xfrm>
              <a:off x="5282465" y="1768557"/>
              <a:ext cx="831885" cy="14967"/>
            </a:xfrm>
            <a:custGeom>
              <a:avLst/>
              <a:gdLst/>
              <a:ahLst/>
              <a:cxnLst/>
              <a:rect l="l" t="t" r="r" b="b"/>
              <a:pathLst>
                <a:path w="20899" h="376" extrusionOk="0">
                  <a:moveTo>
                    <a:pt x="0" y="0"/>
                  </a:moveTo>
                  <a:lnTo>
                    <a:pt x="0" y="317"/>
                  </a:lnTo>
                  <a:lnTo>
                    <a:pt x="0" y="376"/>
                  </a:lnTo>
                  <a:lnTo>
                    <a:pt x="20899" y="376"/>
                  </a:lnTo>
                  <a:lnTo>
                    <a:pt x="20899" y="317"/>
                  </a:lnTo>
                  <a:lnTo>
                    <a:pt x="20899" y="0"/>
                  </a:lnTo>
                  <a:close/>
                </a:path>
              </a:pathLst>
            </a:custGeom>
            <a:solidFill>
              <a:srgbClr val="4E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5"/>
            <p:cNvSpPr/>
            <p:nvPr/>
          </p:nvSpPr>
          <p:spPr>
            <a:xfrm>
              <a:off x="5282465" y="1783484"/>
              <a:ext cx="831885" cy="104409"/>
            </a:xfrm>
            <a:custGeom>
              <a:avLst/>
              <a:gdLst/>
              <a:ahLst/>
              <a:cxnLst/>
              <a:rect l="l" t="t" r="r" b="b"/>
              <a:pathLst>
                <a:path w="20899" h="2623" extrusionOk="0">
                  <a:moveTo>
                    <a:pt x="0" y="1"/>
                  </a:moveTo>
                  <a:cubicBezTo>
                    <a:pt x="31" y="1448"/>
                    <a:pt x="1253" y="2622"/>
                    <a:pt x="2742" y="2622"/>
                  </a:cubicBezTo>
                  <a:lnTo>
                    <a:pt x="18154" y="2622"/>
                  </a:lnTo>
                  <a:cubicBezTo>
                    <a:pt x="19642" y="2622"/>
                    <a:pt x="20865" y="1448"/>
                    <a:pt x="20899" y="1"/>
                  </a:cubicBezTo>
                  <a:close/>
                </a:path>
              </a:pathLst>
            </a:custGeom>
            <a:solidFill>
              <a:srgbClr val="827F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5"/>
            <p:cNvSpPr/>
            <p:nvPr/>
          </p:nvSpPr>
          <p:spPr>
            <a:xfrm>
              <a:off x="5282465" y="1345102"/>
              <a:ext cx="831885" cy="515992"/>
            </a:xfrm>
            <a:custGeom>
              <a:avLst/>
              <a:gdLst/>
              <a:ahLst/>
              <a:cxnLst/>
              <a:rect l="l" t="t" r="r" b="b"/>
              <a:pathLst>
                <a:path w="20899" h="12963" extrusionOk="0">
                  <a:moveTo>
                    <a:pt x="12098" y="1599"/>
                  </a:moveTo>
                  <a:cubicBezTo>
                    <a:pt x="12505" y="1599"/>
                    <a:pt x="12836" y="1923"/>
                    <a:pt x="12836" y="2319"/>
                  </a:cubicBezTo>
                  <a:cubicBezTo>
                    <a:pt x="12836" y="2715"/>
                    <a:pt x="12505" y="3036"/>
                    <a:pt x="12098" y="3036"/>
                  </a:cubicBezTo>
                  <a:lnTo>
                    <a:pt x="8798" y="3036"/>
                  </a:lnTo>
                  <a:cubicBezTo>
                    <a:pt x="8391" y="3036"/>
                    <a:pt x="8060" y="2715"/>
                    <a:pt x="8060" y="2319"/>
                  </a:cubicBezTo>
                  <a:cubicBezTo>
                    <a:pt x="8060" y="1923"/>
                    <a:pt x="8391" y="1599"/>
                    <a:pt x="8798" y="1599"/>
                  </a:cubicBezTo>
                  <a:close/>
                  <a:moveTo>
                    <a:pt x="7930" y="1"/>
                  </a:moveTo>
                  <a:cubicBezTo>
                    <a:pt x="6422" y="1"/>
                    <a:pt x="5185" y="1206"/>
                    <a:pt x="5185" y="2681"/>
                  </a:cubicBezTo>
                  <a:lnTo>
                    <a:pt x="5185" y="3593"/>
                  </a:lnTo>
                  <a:lnTo>
                    <a:pt x="2742" y="3593"/>
                  </a:lnTo>
                  <a:cubicBezTo>
                    <a:pt x="1233" y="3593"/>
                    <a:pt x="0" y="4797"/>
                    <a:pt x="0" y="6272"/>
                  </a:cubicBezTo>
                  <a:lnTo>
                    <a:pt x="0" y="10286"/>
                  </a:lnTo>
                  <a:cubicBezTo>
                    <a:pt x="0" y="11757"/>
                    <a:pt x="1233" y="12963"/>
                    <a:pt x="2742" y="12963"/>
                  </a:cubicBezTo>
                  <a:lnTo>
                    <a:pt x="18154" y="12963"/>
                  </a:lnTo>
                  <a:cubicBezTo>
                    <a:pt x="19663" y="12963"/>
                    <a:pt x="20899" y="11757"/>
                    <a:pt x="20899" y="10286"/>
                  </a:cubicBezTo>
                  <a:lnTo>
                    <a:pt x="20899" y="6272"/>
                  </a:lnTo>
                  <a:cubicBezTo>
                    <a:pt x="20899" y="4797"/>
                    <a:pt x="19663" y="3593"/>
                    <a:pt x="18154" y="3593"/>
                  </a:cubicBezTo>
                  <a:lnTo>
                    <a:pt x="15710" y="3593"/>
                  </a:lnTo>
                  <a:lnTo>
                    <a:pt x="15710" y="2681"/>
                  </a:lnTo>
                  <a:cubicBezTo>
                    <a:pt x="15710" y="1206"/>
                    <a:pt x="14478" y="1"/>
                    <a:pt x="12968"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5"/>
            <p:cNvSpPr/>
            <p:nvPr/>
          </p:nvSpPr>
          <p:spPr>
            <a:xfrm>
              <a:off x="5336282" y="1680745"/>
              <a:ext cx="35227" cy="26709"/>
            </a:xfrm>
            <a:custGeom>
              <a:avLst/>
              <a:gdLst/>
              <a:ahLst/>
              <a:cxnLst/>
              <a:rect l="l" t="t" r="r" b="b"/>
              <a:pathLst>
                <a:path w="885" h="671" extrusionOk="0">
                  <a:moveTo>
                    <a:pt x="444" y="1"/>
                  </a:moveTo>
                  <a:cubicBezTo>
                    <a:pt x="3" y="1"/>
                    <a:pt x="0" y="670"/>
                    <a:pt x="444" y="670"/>
                  </a:cubicBezTo>
                  <a:cubicBezTo>
                    <a:pt x="884" y="670"/>
                    <a:pt x="884" y="1"/>
                    <a:pt x="4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5"/>
            <p:cNvSpPr/>
            <p:nvPr/>
          </p:nvSpPr>
          <p:spPr>
            <a:xfrm>
              <a:off x="5338471" y="1726363"/>
              <a:ext cx="126381" cy="98876"/>
            </a:xfrm>
            <a:custGeom>
              <a:avLst/>
              <a:gdLst/>
              <a:ahLst/>
              <a:cxnLst/>
              <a:rect l="l" t="t" r="r" b="b"/>
              <a:pathLst>
                <a:path w="3175" h="2484" extrusionOk="0">
                  <a:moveTo>
                    <a:pt x="457" y="1"/>
                  </a:moveTo>
                  <a:cubicBezTo>
                    <a:pt x="286" y="1"/>
                    <a:pt x="101" y="107"/>
                    <a:pt x="75" y="319"/>
                  </a:cubicBezTo>
                  <a:cubicBezTo>
                    <a:pt x="0" y="927"/>
                    <a:pt x="102" y="1538"/>
                    <a:pt x="608" y="1944"/>
                  </a:cubicBezTo>
                  <a:cubicBezTo>
                    <a:pt x="1195" y="2419"/>
                    <a:pt x="2004" y="2460"/>
                    <a:pt x="2731" y="2483"/>
                  </a:cubicBezTo>
                  <a:cubicBezTo>
                    <a:pt x="2735" y="2484"/>
                    <a:pt x="2740" y="2484"/>
                    <a:pt x="2744" y="2484"/>
                  </a:cubicBezTo>
                  <a:cubicBezTo>
                    <a:pt x="3175" y="2484"/>
                    <a:pt x="3167" y="1828"/>
                    <a:pt x="2731" y="1814"/>
                  </a:cubicBezTo>
                  <a:cubicBezTo>
                    <a:pt x="2195" y="1798"/>
                    <a:pt x="1563" y="1798"/>
                    <a:pt x="1106" y="1477"/>
                  </a:cubicBezTo>
                  <a:cubicBezTo>
                    <a:pt x="710" y="1200"/>
                    <a:pt x="706" y="756"/>
                    <a:pt x="758" y="319"/>
                  </a:cubicBezTo>
                  <a:cubicBezTo>
                    <a:pt x="785" y="106"/>
                    <a:pt x="628" y="1"/>
                    <a:pt x="4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5"/>
            <p:cNvSpPr/>
            <p:nvPr/>
          </p:nvSpPr>
          <p:spPr>
            <a:xfrm>
              <a:off x="5021420" y="3604223"/>
              <a:ext cx="958783" cy="17793"/>
            </a:xfrm>
            <a:custGeom>
              <a:avLst/>
              <a:gdLst/>
              <a:ahLst/>
              <a:cxnLst/>
              <a:rect l="l" t="t" r="r" b="b"/>
              <a:pathLst>
                <a:path w="24087" h="447" extrusionOk="0">
                  <a:moveTo>
                    <a:pt x="229" y="0"/>
                  </a:moveTo>
                  <a:cubicBezTo>
                    <a:pt x="103" y="0"/>
                    <a:pt x="1" y="103"/>
                    <a:pt x="1" y="225"/>
                  </a:cubicBezTo>
                  <a:cubicBezTo>
                    <a:pt x="1" y="348"/>
                    <a:pt x="103" y="447"/>
                    <a:pt x="229" y="447"/>
                  </a:cubicBezTo>
                  <a:lnTo>
                    <a:pt x="23858" y="447"/>
                  </a:lnTo>
                  <a:cubicBezTo>
                    <a:pt x="23985" y="447"/>
                    <a:pt x="24087" y="348"/>
                    <a:pt x="24087" y="225"/>
                  </a:cubicBezTo>
                  <a:cubicBezTo>
                    <a:pt x="24087" y="103"/>
                    <a:pt x="23985" y="0"/>
                    <a:pt x="2385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5"/>
            <p:cNvSpPr/>
            <p:nvPr/>
          </p:nvSpPr>
          <p:spPr>
            <a:xfrm>
              <a:off x="5021420" y="3712893"/>
              <a:ext cx="958783" cy="17713"/>
            </a:xfrm>
            <a:custGeom>
              <a:avLst/>
              <a:gdLst/>
              <a:ahLst/>
              <a:cxnLst/>
              <a:rect l="l" t="t" r="r" b="b"/>
              <a:pathLst>
                <a:path w="24087" h="445" extrusionOk="0">
                  <a:moveTo>
                    <a:pt x="229" y="1"/>
                  </a:moveTo>
                  <a:cubicBezTo>
                    <a:pt x="103" y="1"/>
                    <a:pt x="1" y="100"/>
                    <a:pt x="1" y="223"/>
                  </a:cubicBezTo>
                  <a:cubicBezTo>
                    <a:pt x="1" y="346"/>
                    <a:pt x="103" y="445"/>
                    <a:pt x="229" y="445"/>
                  </a:cubicBezTo>
                  <a:lnTo>
                    <a:pt x="23858" y="445"/>
                  </a:lnTo>
                  <a:cubicBezTo>
                    <a:pt x="23985" y="445"/>
                    <a:pt x="24087" y="346"/>
                    <a:pt x="24087" y="223"/>
                  </a:cubicBezTo>
                  <a:cubicBezTo>
                    <a:pt x="24087" y="100"/>
                    <a:pt x="23985" y="1"/>
                    <a:pt x="23858"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5"/>
            <p:cNvSpPr/>
            <p:nvPr/>
          </p:nvSpPr>
          <p:spPr>
            <a:xfrm>
              <a:off x="6084275" y="3530980"/>
              <a:ext cx="303314" cy="296109"/>
            </a:xfrm>
            <a:custGeom>
              <a:avLst/>
              <a:gdLst/>
              <a:ahLst/>
              <a:cxnLst/>
              <a:rect l="l" t="t" r="r" b="b"/>
              <a:pathLst>
                <a:path w="7620" h="7439" extrusionOk="0">
                  <a:moveTo>
                    <a:pt x="4646" y="443"/>
                  </a:moveTo>
                  <a:cubicBezTo>
                    <a:pt x="6032" y="443"/>
                    <a:pt x="7162" y="1546"/>
                    <a:pt x="7162" y="2901"/>
                  </a:cubicBezTo>
                  <a:lnTo>
                    <a:pt x="7162" y="4536"/>
                  </a:lnTo>
                  <a:cubicBezTo>
                    <a:pt x="7162" y="5888"/>
                    <a:pt x="6032" y="6991"/>
                    <a:pt x="4646" y="6991"/>
                  </a:cubicBezTo>
                  <a:lnTo>
                    <a:pt x="2973" y="6991"/>
                  </a:lnTo>
                  <a:cubicBezTo>
                    <a:pt x="1585" y="6991"/>
                    <a:pt x="458" y="5888"/>
                    <a:pt x="458" y="4536"/>
                  </a:cubicBezTo>
                  <a:lnTo>
                    <a:pt x="458" y="2901"/>
                  </a:lnTo>
                  <a:cubicBezTo>
                    <a:pt x="458" y="1546"/>
                    <a:pt x="1585" y="443"/>
                    <a:pt x="2973" y="443"/>
                  </a:cubicBezTo>
                  <a:close/>
                  <a:moveTo>
                    <a:pt x="2973" y="0"/>
                  </a:moveTo>
                  <a:cubicBezTo>
                    <a:pt x="1335" y="0"/>
                    <a:pt x="0" y="1300"/>
                    <a:pt x="0" y="2901"/>
                  </a:cubicBezTo>
                  <a:lnTo>
                    <a:pt x="0" y="4536"/>
                  </a:lnTo>
                  <a:cubicBezTo>
                    <a:pt x="0" y="6134"/>
                    <a:pt x="1335" y="7438"/>
                    <a:pt x="2973" y="7438"/>
                  </a:cubicBezTo>
                  <a:lnTo>
                    <a:pt x="4646" y="7438"/>
                  </a:lnTo>
                  <a:cubicBezTo>
                    <a:pt x="6285" y="7438"/>
                    <a:pt x="7619" y="6134"/>
                    <a:pt x="7619" y="4536"/>
                  </a:cubicBezTo>
                  <a:lnTo>
                    <a:pt x="7619" y="2901"/>
                  </a:lnTo>
                  <a:cubicBezTo>
                    <a:pt x="7619" y="1300"/>
                    <a:pt x="6285" y="0"/>
                    <a:pt x="4646"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 name="Google Shape;418;p25"/>
          <p:cNvGrpSpPr/>
          <p:nvPr/>
        </p:nvGrpSpPr>
        <p:grpSpPr>
          <a:xfrm>
            <a:off x="4538210" y="3675500"/>
            <a:ext cx="990781" cy="1129042"/>
            <a:chOff x="2670950" y="1672175"/>
            <a:chExt cx="143500" cy="163525"/>
          </a:xfrm>
        </p:grpSpPr>
        <p:sp>
          <p:nvSpPr>
            <p:cNvPr id="419" name="Google Shape;419;p25"/>
            <p:cNvSpPr/>
            <p:nvPr/>
          </p:nvSpPr>
          <p:spPr>
            <a:xfrm>
              <a:off x="2678200" y="1681125"/>
              <a:ext cx="29550" cy="60025"/>
            </a:xfrm>
            <a:custGeom>
              <a:avLst/>
              <a:gdLst/>
              <a:ahLst/>
              <a:cxnLst/>
              <a:rect l="l" t="t" r="r" b="b"/>
              <a:pathLst>
                <a:path w="1182" h="2401" extrusionOk="0">
                  <a:moveTo>
                    <a:pt x="604" y="1762"/>
                  </a:moveTo>
                  <a:cubicBezTo>
                    <a:pt x="604" y="1762"/>
                    <a:pt x="605" y="1766"/>
                    <a:pt x="608" y="1770"/>
                  </a:cubicBezTo>
                  <a:lnTo>
                    <a:pt x="608" y="1770"/>
                  </a:lnTo>
                  <a:cubicBezTo>
                    <a:pt x="604" y="1769"/>
                    <a:pt x="604" y="1765"/>
                    <a:pt x="604" y="1765"/>
                  </a:cubicBezTo>
                  <a:lnTo>
                    <a:pt x="604" y="1762"/>
                  </a:lnTo>
                  <a:close/>
                  <a:moveTo>
                    <a:pt x="440" y="1"/>
                  </a:moveTo>
                  <a:cubicBezTo>
                    <a:pt x="437" y="103"/>
                    <a:pt x="433" y="209"/>
                    <a:pt x="430" y="311"/>
                  </a:cubicBezTo>
                  <a:cubicBezTo>
                    <a:pt x="430" y="414"/>
                    <a:pt x="430" y="516"/>
                    <a:pt x="437" y="618"/>
                  </a:cubicBezTo>
                  <a:cubicBezTo>
                    <a:pt x="444" y="752"/>
                    <a:pt x="454" y="885"/>
                    <a:pt x="471" y="1015"/>
                  </a:cubicBezTo>
                  <a:cubicBezTo>
                    <a:pt x="317" y="905"/>
                    <a:pt x="161" y="796"/>
                    <a:pt x="0" y="697"/>
                  </a:cubicBezTo>
                  <a:lnTo>
                    <a:pt x="0" y="697"/>
                  </a:lnTo>
                  <a:cubicBezTo>
                    <a:pt x="153" y="840"/>
                    <a:pt x="317" y="974"/>
                    <a:pt x="481" y="1103"/>
                  </a:cubicBezTo>
                  <a:cubicBezTo>
                    <a:pt x="488" y="1144"/>
                    <a:pt x="495" y="1189"/>
                    <a:pt x="501" y="1233"/>
                  </a:cubicBezTo>
                  <a:cubicBezTo>
                    <a:pt x="529" y="1387"/>
                    <a:pt x="560" y="1540"/>
                    <a:pt x="604" y="1691"/>
                  </a:cubicBezTo>
                  <a:cubicBezTo>
                    <a:pt x="588" y="1684"/>
                    <a:pt x="574" y="1677"/>
                    <a:pt x="560" y="1670"/>
                  </a:cubicBezTo>
                  <a:cubicBezTo>
                    <a:pt x="509" y="1647"/>
                    <a:pt x="461" y="1626"/>
                    <a:pt x="413" y="1606"/>
                  </a:cubicBezTo>
                  <a:cubicBezTo>
                    <a:pt x="314" y="1565"/>
                    <a:pt x="215" y="1530"/>
                    <a:pt x="112" y="1499"/>
                  </a:cubicBezTo>
                  <a:lnTo>
                    <a:pt x="112" y="1499"/>
                  </a:lnTo>
                  <a:cubicBezTo>
                    <a:pt x="202" y="1554"/>
                    <a:pt x="297" y="1606"/>
                    <a:pt x="389" y="1653"/>
                  </a:cubicBezTo>
                  <a:lnTo>
                    <a:pt x="529" y="1724"/>
                  </a:lnTo>
                  <a:cubicBezTo>
                    <a:pt x="553" y="1738"/>
                    <a:pt x="577" y="1752"/>
                    <a:pt x="597" y="1762"/>
                  </a:cubicBezTo>
                  <a:cubicBezTo>
                    <a:pt x="600" y="1765"/>
                    <a:pt x="606" y="1770"/>
                    <a:pt x="607" y="1770"/>
                  </a:cubicBezTo>
                  <a:cubicBezTo>
                    <a:pt x="608" y="1770"/>
                    <a:pt x="608" y="1770"/>
                    <a:pt x="608" y="1770"/>
                  </a:cubicBezTo>
                  <a:lnTo>
                    <a:pt x="608" y="1770"/>
                  </a:lnTo>
                  <a:cubicBezTo>
                    <a:pt x="610" y="1772"/>
                    <a:pt x="612" y="1775"/>
                    <a:pt x="615" y="1776"/>
                  </a:cubicBezTo>
                  <a:cubicBezTo>
                    <a:pt x="621" y="1783"/>
                    <a:pt x="624" y="1783"/>
                    <a:pt x="632" y="1786"/>
                  </a:cubicBezTo>
                  <a:cubicBezTo>
                    <a:pt x="635" y="1800"/>
                    <a:pt x="642" y="1817"/>
                    <a:pt x="645" y="1834"/>
                  </a:cubicBezTo>
                  <a:cubicBezTo>
                    <a:pt x="683" y="1946"/>
                    <a:pt x="724" y="2056"/>
                    <a:pt x="768" y="2162"/>
                  </a:cubicBezTo>
                  <a:cubicBezTo>
                    <a:pt x="700" y="2148"/>
                    <a:pt x="632" y="2134"/>
                    <a:pt x="560" y="2124"/>
                  </a:cubicBezTo>
                  <a:cubicBezTo>
                    <a:pt x="478" y="2110"/>
                    <a:pt x="393" y="2101"/>
                    <a:pt x="311" y="2097"/>
                  </a:cubicBezTo>
                  <a:lnTo>
                    <a:pt x="311" y="2097"/>
                  </a:lnTo>
                  <a:cubicBezTo>
                    <a:pt x="389" y="2128"/>
                    <a:pt x="468" y="2155"/>
                    <a:pt x="550" y="2175"/>
                  </a:cubicBezTo>
                  <a:cubicBezTo>
                    <a:pt x="628" y="2200"/>
                    <a:pt x="710" y="2220"/>
                    <a:pt x="792" y="2237"/>
                  </a:cubicBezTo>
                  <a:lnTo>
                    <a:pt x="802" y="2237"/>
                  </a:lnTo>
                  <a:cubicBezTo>
                    <a:pt x="829" y="2295"/>
                    <a:pt x="860" y="2350"/>
                    <a:pt x="891" y="2400"/>
                  </a:cubicBezTo>
                  <a:cubicBezTo>
                    <a:pt x="867" y="2346"/>
                    <a:pt x="843" y="2288"/>
                    <a:pt x="823" y="2230"/>
                  </a:cubicBezTo>
                  <a:lnTo>
                    <a:pt x="829" y="2220"/>
                  </a:lnTo>
                  <a:cubicBezTo>
                    <a:pt x="864" y="2151"/>
                    <a:pt x="898" y="2083"/>
                    <a:pt x="925" y="2015"/>
                  </a:cubicBezTo>
                  <a:cubicBezTo>
                    <a:pt x="942" y="1984"/>
                    <a:pt x="956" y="1946"/>
                    <a:pt x="973" y="1913"/>
                  </a:cubicBezTo>
                  <a:cubicBezTo>
                    <a:pt x="986" y="1878"/>
                    <a:pt x="1000" y="1844"/>
                    <a:pt x="1018" y="1810"/>
                  </a:cubicBezTo>
                  <a:lnTo>
                    <a:pt x="1018" y="1810"/>
                  </a:lnTo>
                  <a:cubicBezTo>
                    <a:pt x="986" y="1838"/>
                    <a:pt x="966" y="1868"/>
                    <a:pt x="942" y="1899"/>
                  </a:cubicBezTo>
                  <a:lnTo>
                    <a:pt x="881" y="1991"/>
                  </a:lnTo>
                  <a:cubicBezTo>
                    <a:pt x="850" y="2042"/>
                    <a:pt x="823" y="2093"/>
                    <a:pt x="792" y="2145"/>
                  </a:cubicBezTo>
                  <a:cubicBezTo>
                    <a:pt x="788" y="2134"/>
                    <a:pt x="785" y="2124"/>
                    <a:pt x="782" y="2114"/>
                  </a:cubicBezTo>
                  <a:cubicBezTo>
                    <a:pt x="751" y="2019"/>
                    <a:pt x="720" y="1919"/>
                    <a:pt x="696" y="1820"/>
                  </a:cubicBezTo>
                  <a:cubicBezTo>
                    <a:pt x="690" y="1800"/>
                    <a:pt x="686" y="1779"/>
                    <a:pt x="683" y="1756"/>
                  </a:cubicBezTo>
                  <a:cubicBezTo>
                    <a:pt x="686" y="1749"/>
                    <a:pt x="693" y="1745"/>
                    <a:pt x="696" y="1738"/>
                  </a:cubicBezTo>
                  <a:cubicBezTo>
                    <a:pt x="764" y="1653"/>
                    <a:pt x="823" y="1568"/>
                    <a:pt x="881" y="1479"/>
                  </a:cubicBezTo>
                  <a:cubicBezTo>
                    <a:pt x="939" y="1390"/>
                    <a:pt x="990" y="1298"/>
                    <a:pt x="1038" y="1206"/>
                  </a:cubicBezTo>
                  <a:lnTo>
                    <a:pt x="1038" y="1206"/>
                  </a:lnTo>
                  <a:cubicBezTo>
                    <a:pt x="969" y="1285"/>
                    <a:pt x="901" y="1363"/>
                    <a:pt x="837" y="1448"/>
                  </a:cubicBezTo>
                  <a:lnTo>
                    <a:pt x="662" y="1674"/>
                  </a:lnTo>
                  <a:cubicBezTo>
                    <a:pt x="628" y="1524"/>
                    <a:pt x="594" y="1373"/>
                    <a:pt x="570" y="1223"/>
                  </a:cubicBezTo>
                  <a:cubicBezTo>
                    <a:pt x="563" y="1179"/>
                    <a:pt x="556" y="1138"/>
                    <a:pt x="550" y="1094"/>
                  </a:cubicBezTo>
                  <a:cubicBezTo>
                    <a:pt x="659" y="974"/>
                    <a:pt x="764" y="854"/>
                    <a:pt x="870" y="732"/>
                  </a:cubicBezTo>
                  <a:cubicBezTo>
                    <a:pt x="977" y="602"/>
                    <a:pt x="1082" y="472"/>
                    <a:pt x="1181" y="336"/>
                  </a:cubicBezTo>
                  <a:lnTo>
                    <a:pt x="1181" y="336"/>
                  </a:lnTo>
                  <a:cubicBezTo>
                    <a:pt x="1059" y="451"/>
                    <a:pt x="939" y="571"/>
                    <a:pt x="826" y="691"/>
                  </a:cubicBezTo>
                  <a:cubicBezTo>
                    <a:pt x="727" y="796"/>
                    <a:pt x="632" y="902"/>
                    <a:pt x="536" y="1008"/>
                  </a:cubicBezTo>
                  <a:cubicBezTo>
                    <a:pt x="533" y="981"/>
                    <a:pt x="529" y="950"/>
                    <a:pt x="526" y="919"/>
                  </a:cubicBezTo>
                  <a:cubicBezTo>
                    <a:pt x="509" y="817"/>
                    <a:pt x="501" y="718"/>
                    <a:pt x="488" y="615"/>
                  </a:cubicBezTo>
                  <a:cubicBezTo>
                    <a:pt x="468" y="410"/>
                    <a:pt x="457" y="209"/>
                    <a:pt x="440"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5"/>
            <p:cNvSpPr/>
            <p:nvPr/>
          </p:nvSpPr>
          <p:spPr>
            <a:xfrm>
              <a:off x="2683750" y="1672175"/>
              <a:ext cx="13250" cy="11575"/>
            </a:xfrm>
            <a:custGeom>
              <a:avLst/>
              <a:gdLst/>
              <a:ahLst/>
              <a:cxnLst/>
              <a:rect l="l" t="t" r="r" b="b"/>
              <a:pathLst>
                <a:path w="530" h="463" extrusionOk="0">
                  <a:moveTo>
                    <a:pt x="268" y="1"/>
                  </a:moveTo>
                  <a:cubicBezTo>
                    <a:pt x="239" y="1"/>
                    <a:pt x="210" y="6"/>
                    <a:pt x="181" y="18"/>
                  </a:cubicBezTo>
                  <a:cubicBezTo>
                    <a:pt x="58" y="62"/>
                    <a:pt x="0" y="195"/>
                    <a:pt x="44" y="314"/>
                  </a:cubicBezTo>
                  <a:cubicBezTo>
                    <a:pt x="81" y="407"/>
                    <a:pt x="171" y="463"/>
                    <a:pt x="266" y="463"/>
                  </a:cubicBezTo>
                  <a:cubicBezTo>
                    <a:pt x="293" y="463"/>
                    <a:pt x="321" y="458"/>
                    <a:pt x="348" y="448"/>
                  </a:cubicBezTo>
                  <a:cubicBezTo>
                    <a:pt x="468" y="400"/>
                    <a:pt x="529" y="267"/>
                    <a:pt x="481" y="147"/>
                  </a:cubicBezTo>
                  <a:cubicBezTo>
                    <a:pt x="445" y="56"/>
                    <a:pt x="359" y="1"/>
                    <a:pt x="268"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5"/>
            <p:cNvSpPr/>
            <p:nvPr/>
          </p:nvSpPr>
          <p:spPr>
            <a:xfrm>
              <a:off x="2699850" y="1685175"/>
              <a:ext cx="13275" cy="11575"/>
            </a:xfrm>
            <a:custGeom>
              <a:avLst/>
              <a:gdLst/>
              <a:ahLst/>
              <a:cxnLst/>
              <a:rect l="l" t="t" r="r" b="b"/>
              <a:pathLst>
                <a:path w="531" h="463" extrusionOk="0">
                  <a:moveTo>
                    <a:pt x="266" y="0"/>
                  </a:moveTo>
                  <a:cubicBezTo>
                    <a:pt x="238" y="0"/>
                    <a:pt x="210" y="6"/>
                    <a:pt x="182" y="17"/>
                  </a:cubicBezTo>
                  <a:cubicBezTo>
                    <a:pt x="62" y="61"/>
                    <a:pt x="1" y="198"/>
                    <a:pt x="49" y="313"/>
                  </a:cubicBezTo>
                  <a:cubicBezTo>
                    <a:pt x="83" y="405"/>
                    <a:pt x="172" y="463"/>
                    <a:pt x="265" y="463"/>
                  </a:cubicBezTo>
                  <a:cubicBezTo>
                    <a:pt x="293" y="463"/>
                    <a:pt x="322" y="458"/>
                    <a:pt x="349" y="447"/>
                  </a:cubicBezTo>
                  <a:cubicBezTo>
                    <a:pt x="472" y="402"/>
                    <a:pt x="530" y="269"/>
                    <a:pt x="483" y="149"/>
                  </a:cubicBezTo>
                  <a:cubicBezTo>
                    <a:pt x="449" y="58"/>
                    <a:pt x="360" y="0"/>
                    <a:pt x="266"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5"/>
            <p:cNvSpPr/>
            <p:nvPr/>
          </p:nvSpPr>
          <p:spPr>
            <a:xfrm>
              <a:off x="2699350" y="1703950"/>
              <a:ext cx="12150" cy="10625"/>
            </a:xfrm>
            <a:custGeom>
              <a:avLst/>
              <a:gdLst/>
              <a:ahLst/>
              <a:cxnLst/>
              <a:rect l="l" t="t" r="r" b="b"/>
              <a:pathLst>
                <a:path w="486" h="425" extrusionOk="0">
                  <a:moveTo>
                    <a:pt x="244" y="1"/>
                  </a:moveTo>
                  <a:cubicBezTo>
                    <a:pt x="218" y="1"/>
                    <a:pt x="190" y="6"/>
                    <a:pt x="164" y="17"/>
                  </a:cubicBezTo>
                  <a:cubicBezTo>
                    <a:pt x="55" y="58"/>
                    <a:pt x="0" y="181"/>
                    <a:pt x="41" y="290"/>
                  </a:cubicBezTo>
                  <a:cubicBezTo>
                    <a:pt x="75" y="373"/>
                    <a:pt x="155" y="425"/>
                    <a:pt x="240" y="425"/>
                  </a:cubicBezTo>
                  <a:cubicBezTo>
                    <a:pt x="266" y="425"/>
                    <a:pt x="292" y="420"/>
                    <a:pt x="318" y="409"/>
                  </a:cubicBezTo>
                  <a:cubicBezTo>
                    <a:pt x="427" y="368"/>
                    <a:pt x="485" y="245"/>
                    <a:pt x="441" y="136"/>
                  </a:cubicBezTo>
                  <a:cubicBezTo>
                    <a:pt x="410" y="53"/>
                    <a:pt x="329" y="1"/>
                    <a:pt x="244"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5"/>
            <p:cNvSpPr/>
            <p:nvPr/>
          </p:nvSpPr>
          <p:spPr>
            <a:xfrm>
              <a:off x="2674950" y="1713325"/>
              <a:ext cx="12125" cy="10600"/>
            </a:xfrm>
            <a:custGeom>
              <a:avLst/>
              <a:gdLst/>
              <a:ahLst/>
              <a:cxnLst/>
              <a:rect l="l" t="t" r="r" b="b"/>
              <a:pathLst>
                <a:path w="485" h="424" extrusionOk="0">
                  <a:moveTo>
                    <a:pt x="240" y="0"/>
                  </a:moveTo>
                  <a:cubicBezTo>
                    <a:pt x="215" y="0"/>
                    <a:pt x="189" y="4"/>
                    <a:pt x="165" y="14"/>
                  </a:cubicBezTo>
                  <a:cubicBezTo>
                    <a:pt x="55" y="55"/>
                    <a:pt x="1" y="178"/>
                    <a:pt x="42" y="287"/>
                  </a:cubicBezTo>
                  <a:cubicBezTo>
                    <a:pt x="76" y="371"/>
                    <a:pt x="158" y="423"/>
                    <a:pt x="243" y="423"/>
                  </a:cubicBezTo>
                  <a:cubicBezTo>
                    <a:pt x="268" y="423"/>
                    <a:pt x="293" y="419"/>
                    <a:pt x="318" y="409"/>
                  </a:cubicBezTo>
                  <a:cubicBezTo>
                    <a:pt x="431" y="365"/>
                    <a:pt x="485" y="242"/>
                    <a:pt x="441" y="137"/>
                  </a:cubicBezTo>
                  <a:cubicBezTo>
                    <a:pt x="409" y="52"/>
                    <a:pt x="326" y="0"/>
                    <a:pt x="240"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5"/>
            <p:cNvSpPr/>
            <p:nvPr/>
          </p:nvSpPr>
          <p:spPr>
            <a:xfrm>
              <a:off x="2682800" y="1730200"/>
              <a:ext cx="8300" cy="7325"/>
            </a:xfrm>
            <a:custGeom>
              <a:avLst/>
              <a:gdLst/>
              <a:ahLst/>
              <a:cxnLst/>
              <a:rect l="l" t="t" r="r" b="b"/>
              <a:pathLst>
                <a:path w="332" h="293" extrusionOk="0">
                  <a:moveTo>
                    <a:pt x="164" y="1"/>
                  </a:moveTo>
                  <a:cubicBezTo>
                    <a:pt x="149" y="1"/>
                    <a:pt x="134" y="3"/>
                    <a:pt x="120" y="7"/>
                  </a:cubicBezTo>
                  <a:cubicBezTo>
                    <a:pt x="41" y="35"/>
                    <a:pt x="0" y="117"/>
                    <a:pt x="27" y="196"/>
                  </a:cubicBezTo>
                  <a:cubicBezTo>
                    <a:pt x="49" y="255"/>
                    <a:pt x="105" y="293"/>
                    <a:pt x="166" y="293"/>
                  </a:cubicBezTo>
                  <a:cubicBezTo>
                    <a:pt x="182" y="293"/>
                    <a:pt x="199" y="290"/>
                    <a:pt x="215" y="284"/>
                  </a:cubicBezTo>
                  <a:cubicBezTo>
                    <a:pt x="290" y="257"/>
                    <a:pt x="331" y="175"/>
                    <a:pt x="308" y="100"/>
                  </a:cubicBezTo>
                  <a:cubicBezTo>
                    <a:pt x="286" y="39"/>
                    <a:pt x="225" y="1"/>
                    <a:pt x="164"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5"/>
            <p:cNvSpPr/>
            <p:nvPr/>
          </p:nvSpPr>
          <p:spPr>
            <a:xfrm>
              <a:off x="2699700" y="1721675"/>
              <a:ext cx="8300" cy="7325"/>
            </a:xfrm>
            <a:custGeom>
              <a:avLst/>
              <a:gdLst/>
              <a:ahLst/>
              <a:cxnLst/>
              <a:rect l="l" t="t" r="r" b="b"/>
              <a:pathLst>
                <a:path w="332" h="293" extrusionOk="0">
                  <a:moveTo>
                    <a:pt x="164" y="1"/>
                  </a:moveTo>
                  <a:cubicBezTo>
                    <a:pt x="149" y="1"/>
                    <a:pt x="134" y="3"/>
                    <a:pt x="120" y="7"/>
                  </a:cubicBezTo>
                  <a:cubicBezTo>
                    <a:pt x="41" y="34"/>
                    <a:pt x="0" y="116"/>
                    <a:pt x="27" y="195"/>
                  </a:cubicBezTo>
                  <a:cubicBezTo>
                    <a:pt x="46" y="254"/>
                    <a:pt x="103" y="292"/>
                    <a:pt x="165" y="292"/>
                  </a:cubicBezTo>
                  <a:cubicBezTo>
                    <a:pt x="181" y="292"/>
                    <a:pt x="198" y="289"/>
                    <a:pt x="215" y="284"/>
                  </a:cubicBezTo>
                  <a:cubicBezTo>
                    <a:pt x="290" y="260"/>
                    <a:pt x="331" y="175"/>
                    <a:pt x="304" y="99"/>
                  </a:cubicBezTo>
                  <a:cubicBezTo>
                    <a:pt x="285" y="39"/>
                    <a:pt x="225" y="1"/>
                    <a:pt x="164"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5"/>
            <p:cNvSpPr/>
            <p:nvPr/>
          </p:nvSpPr>
          <p:spPr>
            <a:xfrm>
              <a:off x="2670950" y="1691275"/>
              <a:ext cx="13250" cy="11550"/>
            </a:xfrm>
            <a:custGeom>
              <a:avLst/>
              <a:gdLst/>
              <a:ahLst/>
              <a:cxnLst/>
              <a:rect l="l" t="t" r="r" b="b"/>
              <a:pathLst>
                <a:path w="530" h="462" extrusionOk="0">
                  <a:moveTo>
                    <a:pt x="264" y="0"/>
                  </a:moveTo>
                  <a:cubicBezTo>
                    <a:pt x="236" y="0"/>
                    <a:pt x="208" y="5"/>
                    <a:pt x="181" y="15"/>
                  </a:cubicBezTo>
                  <a:cubicBezTo>
                    <a:pt x="62" y="63"/>
                    <a:pt x="0" y="196"/>
                    <a:pt x="48" y="315"/>
                  </a:cubicBezTo>
                  <a:cubicBezTo>
                    <a:pt x="84" y="406"/>
                    <a:pt x="170" y="462"/>
                    <a:pt x="262" y="462"/>
                  </a:cubicBezTo>
                  <a:cubicBezTo>
                    <a:pt x="291" y="462"/>
                    <a:pt x="320" y="456"/>
                    <a:pt x="348" y="445"/>
                  </a:cubicBezTo>
                  <a:cubicBezTo>
                    <a:pt x="471" y="401"/>
                    <a:pt x="529" y="267"/>
                    <a:pt x="484" y="148"/>
                  </a:cubicBezTo>
                  <a:cubicBezTo>
                    <a:pt x="448" y="55"/>
                    <a:pt x="358" y="0"/>
                    <a:pt x="264"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5"/>
            <p:cNvSpPr/>
            <p:nvPr/>
          </p:nvSpPr>
          <p:spPr>
            <a:xfrm>
              <a:off x="2703350" y="1723000"/>
              <a:ext cx="4050" cy="3500"/>
            </a:xfrm>
            <a:custGeom>
              <a:avLst/>
              <a:gdLst/>
              <a:ahLst/>
              <a:cxnLst/>
              <a:rect l="l" t="t" r="r" b="b"/>
              <a:pathLst>
                <a:path w="162" h="140" extrusionOk="0">
                  <a:moveTo>
                    <a:pt x="81" y="1"/>
                  </a:moveTo>
                  <a:cubicBezTo>
                    <a:pt x="73" y="1"/>
                    <a:pt x="65" y="2"/>
                    <a:pt x="56" y="5"/>
                  </a:cubicBezTo>
                  <a:cubicBezTo>
                    <a:pt x="21" y="19"/>
                    <a:pt x="1" y="60"/>
                    <a:pt x="15" y="95"/>
                  </a:cubicBezTo>
                  <a:cubicBezTo>
                    <a:pt x="25" y="123"/>
                    <a:pt x="52" y="140"/>
                    <a:pt x="81" y="140"/>
                  </a:cubicBezTo>
                  <a:cubicBezTo>
                    <a:pt x="90" y="140"/>
                    <a:pt x="98" y="138"/>
                    <a:pt x="107" y="135"/>
                  </a:cubicBezTo>
                  <a:cubicBezTo>
                    <a:pt x="141" y="122"/>
                    <a:pt x="162" y="81"/>
                    <a:pt x="144" y="46"/>
                  </a:cubicBezTo>
                  <a:cubicBezTo>
                    <a:pt x="134" y="17"/>
                    <a:pt x="109" y="1"/>
                    <a:pt x="81"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5"/>
            <p:cNvSpPr/>
            <p:nvPr/>
          </p:nvSpPr>
          <p:spPr>
            <a:xfrm>
              <a:off x="2684075" y="1731150"/>
              <a:ext cx="2850" cy="2475"/>
            </a:xfrm>
            <a:custGeom>
              <a:avLst/>
              <a:gdLst/>
              <a:ahLst/>
              <a:cxnLst/>
              <a:rect l="l" t="t" r="r" b="b"/>
              <a:pathLst>
                <a:path w="114" h="99" extrusionOk="0">
                  <a:moveTo>
                    <a:pt x="57" y="0"/>
                  </a:moveTo>
                  <a:cubicBezTo>
                    <a:pt x="51" y="0"/>
                    <a:pt x="44" y="1"/>
                    <a:pt x="38" y="4"/>
                  </a:cubicBezTo>
                  <a:cubicBezTo>
                    <a:pt x="14" y="14"/>
                    <a:pt x="0" y="41"/>
                    <a:pt x="11" y="65"/>
                  </a:cubicBezTo>
                  <a:cubicBezTo>
                    <a:pt x="19" y="87"/>
                    <a:pt x="39" y="98"/>
                    <a:pt x="60" y="98"/>
                  </a:cubicBezTo>
                  <a:cubicBezTo>
                    <a:pt x="65" y="98"/>
                    <a:pt x="70" y="97"/>
                    <a:pt x="76" y="96"/>
                  </a:cubicBezTo>
                  <a:cubicBezTo>
                    <a:pt x="99" y="86"/>
                    <a:pt x="113" y="55"/>
                    <a:pt x="103" y="31"/>
                  </a:cubicBezTo>
                  <a:cubicBezTo>
                    <a:pt x="95" y="12"/>
                    <a:pt x="77" y="0"/>
                    <a:pt x="57"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5"/>
            <p:cNvSpPr/>
            <p:nvPr/>
          </p:nvSpPr>
          <p:spPr>
            <a:xfrm>
              <a:off x="2676575" y="1714825"/>
              <a:ext cx="4550" cy="4025"/>
            </a:xfrm>
            <a:custGeom>
              <a:avLst/>
              <a:gdLst/>
              <a:ahLst/>
              <a:cxnLst/>
              <a:rect l="l" t="t" r="r" b="b"/>
              <a:pathLst>
                <a:path w="182" h="161" extrusionOk="0">
                  <a:moveTo>
                    <a:pt x="87" y="1"/>
                  </a:moveTo>
                  <a:cubicBezTo>
                    <a:pt x="79" y="1"/>
                    <a:pt x="70" y="2"/>
                    <a:pt x="62" y="5"/>
                  </a:cubicBezTo>
                  <a:cubicBezTo>
                    <a:pt x="21" y="22"/>
                    <a:pt x="0" y="66"/>
                    <a:pt x="13" y="110"/>
                  </a:cubicBezTo>
                  <a:cubicBezTo>
                    <a:pt x="27" y="142"/>
                    <a:pt x="58" y="161"/>
                    <a:pt x="90" y="161"/>
                  </a:cubicBezTo>
                  <a:cubicBezTo>
                    <a:pt x="100" y="161"/>
                    <a:pt x="110" y="159"/>
                    <a:pt x="120" y="155"/>
                  </a:cubicBezTo>
                  <a:cubicBezTo>
                    <a:pt x="161" y="138"/>
                    <a:pt x="181" y="94"/>
                    <a:pt x="168" y="53"/>
                  </a:cubicBezTo>
                  <a:cubicBezTo>
                    <a:pt x="154" y="20"/>
                    <a:pt x="121" y="1"/>
                    <a:pt x="87"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5"/>
            <p:cNvSpPr/>
            <p:nvPr/>
          </p:nvSpPr>
          <p:spPr>
            <a:xfrm>
              <a:off x="2672725" y="1692550"/>
              <a:ext cx="5400" cy="4700"/>
            </a:xfrm>
            <a:custGeom>
              <a:avLst/>
              <a:gdLst/>
              <a:ahLst/>
              <a:cxnLst/>
              <a:rect l="l" t="t" r="r" b="b"/>
              <a:pathLst>
                <a:path w="216" h="188" extrusionOk="0">
                  <a:moveTo>
                    <a:pt x="111" y="1"/>
                  </a:moveTo>
                  <a:cubicBezTo>
                    <a:pt x="99" y="1"/>
                    <a:pt x="87" y="3"/>
                    <a:pt x="76" y="8"/>
                  </a:cubicBezTo>
                  <a:cubicBezTo>
                    <a:pt x="28" y="25"/>
                    <a:pt x="0" y="80"/>
                    <a:pt x="21" y="128"/>
                  </a:cubicBezTo>
                  <a:cubicBezTo>
                    <a:pt x="34" y="165"/>
                    <a:pt x="73" y="188"/>
                    <a:pt x="111" y="188"/>
                  </a:cubicBezTo>
                  <a:cubicBezTo>
                    <a:pt x="122" y="188"/>
                    <a:pt x="133" y="186"/>
                    <a:pt x="144" y="182"/>
                  </a:cubicBezTo>
                  <a:cubicBezTo>
                    <a:pt x="192" y="166"/>
                    <a:pt x="216" y="111"/>
                    <a:pt x="199" y="59"/>
                  </a:cubicBezTo>
                  <a:cubicBezTo>
                    <a:pt x="183" y="23"/>
                    <a:pt x="148" y="1"/>
                    <a:pt x="111"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5"/>
            <p:cNvSpPr/>
            <p:nvPr/>
          </p:nvSpPr>
          <p:spPr>
            <a:xfrm>
              <a:off x="2707900" y="1687925"/>
              <a:ext cx="3950" cy="3500"/>
            </a:xfrm>
            <a:custGeom>
              <a:avLst/>
              <a:gdLst/>
              <a:ahLst/>
              <a:cxnLst/>
              <a:rect l="l" t="t" r="r" b="b"/>
              <a:pathLst>
                <a:path w="158" h="140" extrusionOk="0">
                  <a:moveTo>
                    <a:pt x="79" y="1"/>
                  </a:moveTo>
                  <a:cubicBezTo>
                    <a:pt x="71" y="1"/>
                    <a:pt x="63" y="2"/>
                    <a:pt x="55" y="6"/>
                  </a:cubicBezTo>
                  <a:cubicBezTo>
                    <a:pt x="17" y="19"/>
                    <a:pt x="0" y="60"/>
                    <a:pt x="14" y="94"/>
                  </a:cubicBezTo>
                  <a:cubicBezTo>
                    <a:pt x="24" y="123"/>
                    <a:pt x="50" y="140"/>
                    <a:pt x="79" y="140"/>
                  </a:cubicBezTo>
                  <a:cubicBezTo>
                    <a:pt x="88" y="140"/>
                    <a:pt x="97" y="138"/>
                    <a:pt x="106" y="135"/>
                  </a:cubicBezTo>
                  <a:cubicBezTo>
                    <a:pt x="140" y="121"/>
                    <a:pt x="157" y="80"/>
                    <a:pt x="143" y="47"/>
                  </a:cubicBezTo>
                  <a:cubicBezTo>
                    <a:pt x="133" y="18"/>
                    <a:pt x="106" y="1"/>
                    <a:pt x="79"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5"/>
            <p:cNvSpPr/>
            <p:nvPr/>
          </p:nvSpPr>
          <p:spPr>
            <a:xfrm>
              <a:off x="2705750" y="1706025"/>
              <a:ext cx="4200" cy="3675"/>
            </a:xfrm>
            <a:custGeom>
              <a:avLst/>
              <a:gdLst/>
              <a:ahLst/>
              <a:cxnLst/>
              <a:rect l="l" t="t" r="r" b="b"/>
              <a:pathLst>
                <a:path w="168" h="147" extrusionOk="0">
                  <a:moveTo>
                    <a:pt x="85" y="0"/>
                  </a:moveTo>
                  <a:cubicBezTo>
                    <a:pt x="76" y="0"/>
                    <a:pt x="67" y="2"/>
                    <a:pt x="59" y="5"/>
                  </a:cubicBezTo>
                  <a:cubicBezTo>
                    <a:pt x="18" y="22"/>
                    <a:pt x="1" y="63"/>
                    <a:pt x="14" y="101"/>
                  </a:cubicBezTo>
                  <a:cubicBezTo>
                    <a:pt x="27" y="130"/>
                    <a:pt x="55" y="146"/>
                    <a:pt x="84" y="146"/>
                  </a:cubicBezTo>
                  <a:cubicBezTo>
                    <a:pt x="92" y="146"/>
                    <a:pt x="101" y="145"/>
                    <a:pt x="110" y="142"/>
                  </a:cubicBezTo>
                  <a:cubicBezTo>
                    <a:pt x="147" y="128"/>
                    <a:pt x="168" y="87"/>
                    <a:pt x="154" y="49"/>
                  </a:cubicBezTo>
                  <a:cubicBezTo>
                    <a:pt x="141" y="18"/>
                    <a:pt x="113" y="0"/>
                    <a:pt x="85"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5"/>
            <p:cNvSpPr/>
            <p:nvPr/>
          </p:nvSpPr>
          <p:spPr>
            <a:xfrm>
              <a:off x="2688875" y="1727850"/>
              <a:ext cx="67675" cy="91750"/>
            </a:xfrm>
            <a:custGeom>
              <a:avLst/>
              <a:gdLst/>
              <a:ahLst/>
              <a:cxnLst/>
              <a:rect l="l" t="t" r="r" b="b"/>
              <a:pathLst>
                <a:path w="2707" h="3670" extrusionOk="0">
                  <a:moveTo>
                    <a:pt x="667" y="0"/>
                  </a:moveTo>
                  <a:cubicBezTo>
                    <a:pt x="252" y="0"/>
                    <a:pt x="0" y="413"/>
                    <a:pt x="30" y="1279"/>
                  </a:cubicBezTo>
                  <a:cubicBezTo>
                    <a:pt x="85" y="2747"/>
                    <a:pt x="2089" y="3669"/>
                    <a:pt x="2089" y="3669"/>
                  </a:cubicBezTo>
                  <a:cubicBezTo>
                    <a:pt x="2089" y="3669"/>
                    <a:pt x="2707" y="1505"/>
                    <a:pt x="1720" y="576"/>
                  </a:cubicBezTo>
                  <a:cubicBezTo>
                    <a:pt x="1318" y="197"/>
                    <a:pt x="953" y="0"/>
                    <a:pt x="667" y="0"/>
                  </a:cubicBezTo>
                  <a:close/>
                </a:path>
              </a:pathLst>
            </a:custGeom>
            <a:solidFill>
              <a:srgbClr val="DBD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5"/>
            <p:cNvSpPr/>
            <p:nvPr/>
          </p:nvSpPr>
          <p:spPr>
            <a:xfrm>
              <a:off x="2694825" y="1730625"/>
              <a:ext cx="42450" cy="81175"/>
            </a:xfrm>
            <a:custGeom>
              <a:avLst/>
              <a:gdLst/>
              <a:ahLst/>
              <a:cxnLst/>
              <a:rect l="l" t="t" r="r" b="b"/>
              <a:pathLst>
                <a:path w="1698" h="3247" extrusionOk="0">
                  <a:moveTo>
                    <a:pt x="1246" y="2257"/>
                  </a:moveTo>
                  <a:lnTo>
                    <a:pt x="1246" y="2260"/>
                  </a:lnTo>
                  <a:cubicBezTo>
                    <a:pt x="1246" y="2260"/>
                    <a:pt x="1245" y="2258"/>
                    <a:pt x="1244" y="2257"/>
                  </a:cubicBezTo>
                  <a:close/>
                  <a:moveTo>
                    <a:pt x="383" y="1"/>
                  </a:moveTo>
                  <a:cubicBezTo>
                    <a:pt x="444" y="134"/>
                    <a:pt x="489" y="270"/>
                    <a:pt x="540" y="407"/>
                  </a:cubicBezTo>
                  <a:lnTo>
                    <a:pt x="693" y="817"/>
                  </a:lnTo>
                  <a:lnTo>
                    <a:pt x="789" y="1073"/>
                  </a:lnTo>
                  <a:cubicBezTo>
                    <a:pt x="673" y="1018"/>
                    <a:pt x="557" y="964"/>
                    <a:pt x="441" y="912"/>
                  </a:cubicBezTo>
                  <a:cubicBezTo>
                    <a:pt x="366" y="878"/>
                    <a:pt x="294" y="847"/>
                    <a:pt x="222" y="817"/>
                  </a:cubicBezTo>
                  <a:cubicBezTo>
                    <a:pt x="148" y="789"/>
                    <a:pt x="76" y="759"/>
                    <a:pt x="0" y="732"/>
                  </a:cubicBezTo>
                  <a:lnTo>
                    <a:pt x="0" y="732"/>
                  </a:lnTo>
                  <a:cubicBezTo>
                    <a:pt x="69" y="773"/>
                    <a:pt x="137" y="810"/>
                    <a:pt x="205" y="850"/>
                  </a:cubicBezTo>
                  <a:cubicBezTo>
                    <a:pt x="274" y="888"/>
                    <a:pt x="342" y="926"/>
                    <a:pt x="414" y="964"/>
                  </a:cubicBezTo>
                  <a:cubicBezTo>
                    <a:pt x="550" y="1035"/>
                    <a:pt x="687" y="1107"/>
                    <a:pt x="827" y="1172"/>
                  </a:cubicBezTo>
                  <a:lnTo>
                    <a:pt x="983" y="1588"/>
                  </a:lnTo>
                  <a:cubicBezTo>
                    <a:pt x="857" y="1540"/>
                    <a:pt x="728" y="1493"/>
                    <a:pt x="598" y="1449"/>
                  </a:cubicBezTo>
                  <a:lnTo>
                    <a:pt x="362" y="1373"/>
                  </a:lnTo>
                  <a:cubicBezTo>
                    <a:pt x="284" y="1349"/>
                    <a:pt x="205" y="1322"/>
                    <a:pt x="123" y="1308"/>
                  </a:cubicBezTo>
                  <a:lnTo>
                    <a:pt x="123" y="1308"/>
                  </a:lnTo>
                  <a:cubicBezTo>
                    <a:pt x="199" y="1339"/>
                    <a:pt x="274" y="1373"/>
                    <a:pt x="349" y="1408"/>
                  </a:cubicBezTo>
                  <a:lnTo>
                    <a:pt x="578" y="1503"/>
                  </a:lnTo>
                  <a:cubicBezTo>
                    <a:pt x="725" y="1564"/>
                    <a:pt x="871" y="1622"/>
                    <a:pt x="1021" y="1680"/>
                  </a:cubicBezTo>
                  <a:cubicBezTo>
                    <a:pt x="1090" y="1851"/>
                    <a:pt x="1158" y="2025"/>
                    <a:pt x="1226" y="2199"/>
                  </a:cubicBezTo>
                  <a:lnTo>
                    <a:pt x="1223" y="2199"/>
                  </a:lnTo>
                  <a:lnTo>
                    <a:pt x="1120" y="2169"/>
                  </a:lnTo>
                  <a:lnTo>
                    <a:pt x="912" y="2104"/>
                  </a:lnTo>
                  <a:cubicBezTo>
                    <a:pt x="772" y="2063"/>
                    <a:pt x="632" y="2022"/>
                    <a:pt x="489" y="1988"/>
                  </a:cubicBezTo>
                  <a:lnTo>
                    <a:pt x="489" y="1988"/>
                  </a:lnTo>
                  <a:cubicBezTo>
                    <a:pt x="622" y="2049"/>
                    <a:pt x="755" y="2107"/>
                    <a:pt x="892" y="2158"/>
                  </a:cubicBezTo>
                  <a:cubicBezTo>
                    <a:pt x="960" y="2186"/>
                    <a:pt x="1029" y="2210"/>
                    <a:pt x="1097" y="2233"/>
                  </a:cubicBezTo>
                  <a:cubicBezTo>
                    <a:pt x="1131" y="2243"/>
                    <a:pt x="1168" y="2257"/>
                    <a:pt x="1202" y="2268"/>
                  </a:cubicBezTo>
                  <a:cubicBezTo>
                    <a:pt x="1219" y="2271"/>
                    <a:pt x="1237" y="2278"/>
                    <a:pt x="1257" y="2281"/>
                  </a:cubicBezTo>
                  <a:lnTo>
                    <a:pt x="1260" y="2281"/>
                  </a:lnTo>
                  <a:cubicBezTo>
                    <a:pt x="1281" y="2336"/>
                    <a:pt x="1301" y="2387"/>
                    <a:pt x="1325" y="2442"/>
                  </a:cubicBezTo>
                  <a:lnTo>
                    <a:pt x="1489" y="2845"/>
                  </a:lnTo>
                  <a:cubicBezTo>
                    <a:pt x="1547" y="2977"/>
                    <a:pt x="1605" y="3114"/>
                    <a:pt x="1663" y="3247"/>
                  </a:cubicBezTo>
                  <a:cubicBezTo>
                    <a:pt x="1618" y="3108"/>
                    <a:pt x="1571" y="2971"/>
                    <a:pt x="1523" y="2831"/>
                  </a:cubicBezTo>
                  <a:lnTo>
                    <a:pt x="1377" y="2421"/>
                  </a:lnTo>
                  <a:cubicBezTo>
                    <a:pt x="1356" y="2366"/>
                    <a:pt x="1336" y="2309"/>
                    <a:pt x="1315" y="2254"/>
                  </a:cubicBezTo>
                  <a:lnTo>
                    <a:pt x="1315" y="2251"/>
                  </a:lnTo>
                  <a:cubicBezTo>
                    <a:pt x="1319" y="2243"/>
                    <a:pt x="1315" y="2237"/>
                    <a:pt x="1315" y="2233"/>
                  </a:cubicBezTo>
                  <a:lnTo>
                    <a:pt x="1315" y="2233"/>
                  </a:lnTo>
                  <a:lnTo>
                    <a:pt x="1319" y="2237"/>
                  </a:lnTo>
                  <a:lnTo>
                    <a:pt x="1319" y="2243"/>
                  </a:lnTo>
                  <a:lnTo>
                    <a:pt x="1328" y="2227"/>
                  </a:lnTo>
                  <a:cubicBezTo>
                    <a:pt x="1387" y="2097"/>
                    <a:pt x="1455" y="1967"/>
                    <a:pt x="1516" y="1838"/>
                  </a:cubicBezTo>
                  <a:cubicBezTo>
                    <a:pt x="1582" y="1707"/>
                    <a:pt x="1639" y="1578"/>
                    <a:pt x="1697" y="1444"/>
                  </a:cubicBezTo>
                  <a:lnTo>
                    <a:pt x="1697" y="1444"/>
                  </a:lnTo>
                  <a:cubicBezTo>
                    <a:pt x="1615" y="1564"/>
                    <a:pt x="1536" y="1687"/>
                    <a:pt x="1465" y="1813"/>
                  </a:cubicBezTo>
                  <a:cubicBezTo>
                    <a:pt x="1400" y="1926"/>
                    <a:pt x="1339" y="2038"/>
                    <a:pt x="1281" y="2155"/>
                  </a:cubicBezTo>
                  <a:cubicBezTo>
                    <a:pt x="1216" y="1988"/>
                    <a:pt x="1151" y="1821"/>
                    <a:pt x="1090" y="1653"/>
                  </a:cubicBezTo>
                  <a:cubicBezTo>
                    <a:pt x="1151" y="1517"/>
                    <a:pt x="1213" y="1380"/>
                    <a:pt x="1270" y="1240"/>
                  </a:cubicBezTo>
                  <a:lnTo>
                    <a:pt x="1363" y="1028"/>
                  </a:lnTo>
                  <a:cubicBezTo>
                    <a:pt x="1393" y="957"/>
                    <a:pt x="1418" y="885"/>
                    <a:pt x="1459" y="817"/>
                  </a:cubicBezTo>
                  <a:lnTo>
                    <a:pt x="1459" y="817"/>
                  </a:lnTo>
                  <a:cubicBezTo>
                    <a:pt x="1428" y="844"/>
                    <a:pt x="1410" y="882"/>
                    <a:pt x="1390" y="912"/>
                  </a:cubicBezTo>
                  <a:lnTo>
                    <a:pt x="1328" y="1011"/>
                  </a:lnTo>
                  <a:cubicBezTo>
                    <a:pt x="1291" y="1080"/>
                    <a:pt x="1257" y="1148"/>
                    <a:pt x="1219" y="1219"/>
                  </a:cubicBezTo>
                  <a:cubicBezTo>
                    <a:pt x="1161" y="1329"/>
                    <a:pt x="1106" y="1444"/>
                    <a:pt x="1052" y="1558"/>
                  </a:cubicBezTo>
                  <a:cubicBezTo>
                    <a:pt x="997" y="1421"/>
                    <a:pt x="943" y="1285"/>
                    <a:pt x="888" y="1148"/>
                  </a:cubicBezTo>
                  <a:cubicBezTo>
                    <a:pt x="922" y="1018"/>
                    <a:pt x="956" y="885"/>
                    <a:pt x="983" y="752"/>
                  </a:cubicBezTo>
                  <a:cubicBezTo>
                    <a:pt x="1015" y="619"/>
                    <a:pt x="1042" y="482"/>
                    <a:pt x="1065" y="346"/>
                  </a:cubicBezTo>
                  <a:lnTo>
                    <a:pt x="1065" y="346"/>
                  </a:lnTo>
                  <a:cubicBezTo>
                    <a:pt x="1018" y="475"/>
                    <a:pt x="974" y="605"/>
                    <a:pt x="933" y="738"/>
                  </a:cubicBezTo>
                  <a:cubicBezTo>
                    <a:pt x="902" y="837"/>
                    <a:pt x="871" y="937"/>
                    <a:pt x="844" y="1039"/>
                  </a:cubicBezTo>
                  <a:cubicBezTo>
                    <a:pt x="810" y="957"/>
                    <a:pt x="779" y="875"/>
                    <a:pt x="745" y="796"/>
                  </a:cubicBezTo>
                  <a:cubicBezTo>
                    <a:pt x="629" y="530"/>
                    <a:pt x="523" y="257"/>
                    <a:pt x="383"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5"/>
            <p:cNvSpPr/>
            <p:nvPr/>
          </p:nvSpPr>
          <p:spPr>
            <a:xfrm>
              <a:off x="2778050" y="1758925"/>
              <a:ext cx="12900" cy="76025"/>
            </a:xfrm>
            <a:custGeom>
              <a:avLst/>
              <a:gdLst/>
              <a:ahLst/>
              <a:cxnLst/>
              <a:rect l="l" t="t" r="r" b="b"/>
              <a:pathLst>
                <a:path w="516" h="3041" extrusionOk="0">
                  <a:moveTo>
                    <a:pt x="509" y="1"/>
                  </a:moveTo>
                  <a:cubicBezTo>
                    <a:pt x="507" y="1"/>
                    <a:pt x="504" y="3"/>
                    <a:pt x="501" y="5"/>
                  </a:cubicBezTo>
                  <a:cubicBezTo>
                    <a:pt x="501" y="5"/>
                    <a:pt x="0" y="992"/>
                    <a:pt x="0" y="2125"/>
                  </a:cubicBezTo>
                  <a:cubicBezTo>
                    <a:pt x="0" y="2422"/>
                    <a:pt x="34" y="2729"/>
                    <a:pt x="123" y="3033"/>
                  </a:cubicBezTo>
                  <a:cubicBezTo>
                    <a:pt x="123" y="3037"/>
                    <a:pt x="126" y="3041"/>
                    <a:pt x="129" y="3041"/>
                  </a:cubicBezTo>
                  <a:cubicBezTo>
                    <a:pt x="133" y="3037"/>
                    <a:pt x="137" y="3033"/>
                    <a:pt x="133" y="3030"/>
                  </a:cubicBezTo>
                  <a:cubicBezTo>
                    <a:pt x="48" y="2729"/>
                    <a:pt x="14" y="2422"/>
                    <a:pt x="14" y="2125"/>
                  </a:cubicBezTo>
                  <a:cubicBezTo>
                    <a:pt x="14" y="1559"/>
                    <a:pt x="137" y="1029"/>
                    <a:pt x="263" y="644"/>
                  </a:cubicBezTo>
                  <a:cubicBezTo>
                    <a:pt x="328" y="449"/>
                    <a:pt x="389" y="292"/>
                    <a:pt x="437" y="183"/>
                  </a:cubicBezTo>
                  <a:cubicBezTo>
                    <a:pt x="460" y="128"/>
                    <a:pt x="478" y="84"/>
                    <a:pt x="492" y="54"/>
                  </a:cubicBezTo>
                  <a:cubicBezTo>
                    <a:pt x="498" y="40"/>
                    <a:pt x="506" y="30"/>
                    <a:pt x="509" y="22"/>
                  </a:cubicBezTo>
                  <a:cubicBezTo>
                    <a:pt x="512" y="16"/>
                    <a:pt x="515" y="9"/>
                    <a:pt x="515" y="9"/>
                  </a:cubicBezTo>
                  <a:cubicBezTo>
                    <a:pt x="515" y="5"/>
                    <a:pt x="515" y="2"/>
                    <a:pt x="512" y="2"/>
                  </a:cubicBezTo>
                  <a:cubicBezTo>
                    <a:pt x="511" y="1"/>
                    <a:pt x="510" y="1"/>
                    <a:pt x="509"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5"/>
            <p:cNvSpPr/>
            <p:nvPr/>
          </p:nvSpPr>
          <p:spPr>
            <a:xfrm>
              <a:off x="2749600" y="1767775"/>
              <a:ext cx="31875" cy="67150"/>
            </a:xfrm>
            <a:custGeom>
              <a:avLst/>
              <a:gdLst/>
              <a:ahLst/>
              <a:cxnLst/>
              <a:rect l="l" t="t" r="r" b="b"/>
              <a:pathLst>
                <a:path w="1275" h="2686" extrusionOk="0">
                  <a:moveTo>
                    <a:pt x="8" y="0"/>
                  </a:moveTo>
                  <a:cubicBezTo>
                    <a:pt x="6" y="0"/>
                    <a:pt x="3" y="1"/>
                    <a:pt x="1" y="4"/>
                  </a:cubicBezTo>
                  <a:lnTo>
                    <a:pt x="1" y="10"/>
                  </a:lnTo>
                  <a:cubicBezTo>
                    <a:pt x="5" y="13"/>
                    <a:pt x="5" y="17"/>
                    <a:pt x="8" y="24"/>
                  </a:cubicBezTo>
                  <a:cubicBezTo>
                    <a:pt x="15" y="44"/>
                    <a:pt x="25" y="95"/>
                    <a:pt x="32" y="167"/>
                  </a:cubicBezTo>
                  <a:cubicBezTo>
                    <a:pt x="66" y="413"/>
                    <a:pt x="124" y="908"/>
                    <a:pt x="295" y="1409"/>
                  </a:cubicBezTo>
                  <a:cubicBezTo>
                    <a:pt x="469" y="1908"/>
                    <a:pt x="759" y="2416"/>
                    <a:pt x="1264" y="2683"/>
                  </a:cubicBezTo>
                  <a:cubicBezTo>
                    <a:pt x="1266" y="2685"/>
                    <a:pt x="1267" y="2686"/>
                    <a:pt x="1269" y="2686"/>
                  </a:cubicBezTo>
                  <a:cubicBezTo>
                    <a:pt x="1270" y="2686"/>
                    <a:pt x="1271" y="2685"/>
                    <a:pt x="1271" y="2683"/>
                  </a:cubicBezTo>
                  <a:cubicBezTo>
                    <a:pt x="1275" y="2679"/>
                    <a:pt x="1271" y="2673"/>
                    <a:pt x="1267" y="2673"/>
                  </a:cubicBezTo>
                  <a:cubicBezTo>
                    <a:pt x="681" y="2359"/>
                    <a:pt x="383" y="1713"/>
                    <a:pt x="226" y="1137"/>
                  </a:cubicBezTo>
                  <a:cubicBezTo>
                    <a:pt x="148" y="847"/>
                    <a:pt x="103" y="577"/>
                    <a:pt x="76" y="372"/>
                  </a:cubicBezTo>
                  <a:cubicBezTo>
                    <a:pt x="59" y="270"/>
                    <a:pt x="49" y="180"/>
                    <a:pt x="42" y="119"/>
                  </a:cubicBezTo>
                  <a:cubicBezTo>
                    <a:pt x="35" y="89"/>
                    <a:pt x="32" y="61"/>
                    <a:pt x="29" y="44"/>
                  </a:cubicBezTo>
                  <a:cubicBezTo>
                    <a:pt x="25" y="34"/>
                    <a:pt x="21" y="24"/>
                    <a:pt x="21" y="17"/>
                  </a:cubicBezTo>
                  <a:cubicBezTo>
                    <a:pt x="18" y="10"/>
                    <a:pt x="15" y="7"/>
                    <a:pt x="12" y="4"/>
                  </a:cubicBezTo>
                  <a:cubicBezTo>
                    <a:pt x="12" y="1"/>
                    <a:pt x="10" y="0"/>
                    <a:pt x="8" y="0"/>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5"/>
            <p:cNvSpPr/>
            <p:nvPr/>
          </p:nvSpPr>
          <p:spPr>
            <a:xfrm>
              <a:off x="2723775" y="1814525"/>
              <a:ext cx="57700" cy="21175"/>
            </a:xfrm>
            <a:custGeom>
              <a:avLst/>
              <a:gdLst/>
              <a:ahLst/>
              <a:cxnLst/>
              <a:rect l="l" t="t" r="r" b="b"/>
              <a:pathLst>
                <a:path w="2308" h="847" extrusionOk="0">
                  <a:moveTo>
                    <a:pt x="255" y="0"/>
                  </a:moveTo>
                  <a:cubicBezTo>
                    <a:pt x="79" y="0"/>
                    <a:pt x="0" y="46"/>
                    <a:pt x="92" y="147"/>
                  </a:cubicBezTo>
                  <a:cubicBezTo>
                    <a:pt x="424" y="509"/>
                    <a:pt x="2287" y="837"/>
                    <a:pt x="2300" y="847"/>
                  </a:cubicBezTo>
                  <a:lnTo>
                    <a:pt x="2308" y="799"/>
                  </a:lnTo>
                  <a:cubicBezTo>
                    <a:pt x="1841" y="317"/>
                    <a:pt x="716" y="0"/>
                    <a:pt x="255" y="0"/>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5"/>
            <p:cNvSpPr/>
            <p:nvPr/>
          </p:nvSpPr>
          <p:spPr>
            <a:xfrm>
              <a:off x="2726825" y="1816825"/>
              <a:ext cx="51250" cy="16325"/>
            </a:xfrm>
            <a:custGeom>
              <a:avLst/>
              <a:gdLst/>
              <a:ahLst/>
              <a:cxnLst/>
              <a:rect l="l" t="t" r="r" b="b"/>
              <a:pathLst>
                <a:path w="2050" h="653" extrusionOk="0">
                  <a:moveTo>
                    <a:pt x="1" y="0"/>
                  </a:moveTo>
                  <a:cubicBezTo>
                    <a:pt x="86" y="35"/>
                    <a:pt x="171" y="62"/>
                    <a:pt x="253" y="93"/>
                  </a:cubicBezTo>
                  <a:lnTo>
                    <a:pt x="461" y="161"/>
                  </a:lnTo>
                  <a:cubicBezTo>
                    <a:pt x="445" y="172"/>
                    <a:pt x="428" y="181"/>
                    <a:pt x="410" y="192"/>
                  </a:cubicBezTo>
                  <a:cubicBezTo>
                    <a:pt x="387" y="205"/>
                    <a:pt x="363" y="222"/>
                    <a:pt x="342" y="240"/>
                  </a:cubicBezTo>
                  <a:cubicBezTo>
                    <a:pt x="370" y="233"/>
                    <a:pt x="397" y="226"/>
                    <a:pt x="424" y="216"/>
                  </a:cubicBezTo>
                  <a:cubicBezTo>
                    <a:pt x="448" y="205"/>
                    <a:pt x="472" y="195"/>
                    <a:pt x="499" y="185"/>
                  </a:cubicBezTo>
                  <a:lnTo>
                    <a:pt x="513" y="178"/>
                  </a:lnTo>
                  <a:cubicBezTo>
                    <a:pt x="592" y="205"/>
                    <a:pt x="673" y="233"/>
                    <a:pt x="755" y="260"/>
                  </a:cubicBezTo>
                  <a:cubicBezTo>
                    <a:pt x="745" y="267"/>
                    <a:pt x="738" y="274"/>
                    <a:pt x="728" y="281"/>
                  </a:cubicBezTo>
                  <a:cubicBezTo>
                    <a:pt x="711" y="298"/>
                    <a:pt x="691" y="315"/>
                    <a:pt x="673" y="335"/>
                  </a:cubicBezTo>
                  <a:cubicBezTo>
                    <a:pt x="701" y="328"/>
                    <a:pt x="724" y="315"/>
                    <a:pt x="745" y="304"/>
                  </a:cubicBezTo>
                  <a:cubicBezTo>
                    <a:pt x="762" y="295"/>
                    <a:pt x="779" y="284"/>
                    <a:pt x="796" y="274"/>
                  </a:cubicBezTo>
                  <a:cubicBezTo>
                    <a:pt x="871" y="298"/>
                    <a:pt x="946" y="322"/>
                    <a:pt x="1022" y="345"/>
                  </a:cubicBezTo>
                  <a:cubicBezTo>
                    <a:pt x="1031" y="349"/>
                    <a:pt x="1045" y="352"/>
                    <a:pt x="1059" y="356"/>
                  </a:cubicBezTo>
                  <a:cubicBezTo>
                    <a:pt x="1035" y="376"/>
                    <a:pt x="1011" y="400"/>
                    <a:pt x="991" y="427"/>
                  </a:cubicBezTo>
                  <a:cubicBezTo>
                    <a:pt x="1031" y="410"/>
                    <a:pt x="1066" y="390"/>
                    <a:pt x="1096" y="369"/>
                  </a:cubicBezTo>
                  <a:cubicBezTo>
                    <a:pt x="1192" y="397"/>
                    <a:pt x="1288" y="427"/>
                    <a:pt x="1380" y="454"/>
                  </a:cubicBezTo>
                  <a:cubicBezTo>
                    <a:pt x="1349" y="479"/>
                    <a:pt x="1315" y="503"/>
                    <a:pt x="1288" y="533"/>
                  </a:cubicBezTo>
                  <a:cubicBezTo>
                    <a:pt x="1339" y="520"/>
                    <a:pt x="1383" y="495"/>
                    <a:pt x="1428" y="471"/>
                  </a:cubicBezTo>
                  <a:cubicBezTo>
                    <a:pt x="1462" y="482"/>
                    <a:pt x="1496" y="492"/>
                    <a:pt x="1534" y="503"/>
                  </a:cubicBezTo>
                  <a:cubicBezTo>
                    <a:pt x="1581" y="516"/>
                    <a:pt x="1629" y="530"/>
                    <a:pt x="1677" y="547"/>
                  </a:cubicBezTo>
                  <a:cubicBezTo>
                    <a:pt x="1663" y="557"/>
                    <a:pt x="1649" y="571"/>
                    <a:pt x="1636" y="588"/>
                  </a:cubicBezTo>
                  <a:cubicBezTo>
                    <a:pt x="1663" y="581"/>
                    <a:pt x="1690" y="571"/>
                    <a:pt x="1718" y="557"/>
                  </a:cubicBezTo>
                  <a:cubicBezTo>
                    <a:pt x="1827" y="591"/>
                    <a:pt x="1940" y="622"/>
                    <a:pt x="2049" y="653"/>
                  </a:cubicBezTo>
                  <a:lnTo>
                    <a:pt x="1797" y="561"/>
                  </a:lnTo>
                  <a:lnTo>
                    <a:pt x="1725" y="536"/>
                  </a:lnTo>
                  <a:cubicBezTo>
                    <a:pt x="1711" y="509"/>
                    <a:pt x="1698" y="485"/>
                    <a:pt x="1680" y="462"/>
                  </a:cubicBezTo>
                  <a:cubicBezTo>
                    <a:pt x="1666" y="441"/>
                    <a:pt x="1649" y="417"/>
                    <a:pt x="1625" y="400"/>
                  </a:cubicBezTo>
                  <a:lnTo>
                    <a:pt x="1625" y="400"/>
                  </a:lnTo>
                  <a:cubicBezTo>
                    <a:pt x="1629" y="427"/>
                    <a:pt x="1643" y="454"/>
                    <a:pt x="1653" y="479"/>
                  </a:cubicBezTo>
                  <a:cubicBezTo>
                    <a:pt x="1660" y="492"/>
                    <a:pt x="1666" y="506"/>
                    <a:pt x="1674" y="520"/>
                  </a:cubicBezTo>
                  <a:lnTo>
                    <a:pt x="1540" y="475"/>
                  </a:lnTo>
                  <a:cubicBezTo>
                    <a:pt x="1506" y="465"/>
                    <a:pt x="1472" y="451"/>
                    <a:pt x="1435" y="441"/>
                  </a:cubicBezTo>
                  <a:cubicBezTo>
                    <a:pt x="1424" y="417"/>
                    <a:pt x="1411" y="393"/>
                    <a:pt x="1397" y="372"/>
                  </a:cubicBezTo>
                  <a:cubicBezTo>
                    <a:pt x="1383" y="349"/>
                    <a:pt x="1367" y="325"/>
                    <a:pt x="1346" y="301"/>
                  </a:cubicBezTo>
                  <a:lnTo>
                    <a:pt x="1346" y="301"/>
                  </a:lnTo>
                  <a:cubicBezTo>
                    <a:pt x="1353" y="331"/>
                    <a:pt x="1359" y="359"/>
                    <a:pt x="1370" y="383"/>
                  </a:cubicBezTo>
                  <a:cubicBezTo>
                    <a:pt x="1376" y="397"/>
                    <a:pt x="1383" y="410"/>
                    <a:pt x="1387" y="424"/>
                  </a:cubicBezTo>
                  <a:cubicBezTo>
                    <a:pt x="1294" y="397"/>
                    <a:pt x="1203" y="366"/>
                    <a:pt x="1107" y="335"/>
                  </a:cubicBezTo>
                  <a:cubicBezTo>
                    <a:pt x="1100" y="308"/>
                    <a:pt x="1090" y="284"/>
                    <a:pt x="1076" y="260"/>
                  </a:cubicBezTo>
                  <a:cubicBezTo>
                    <a:pt x="1063" y="233"/>
                    <a:pt x="1049" y="208"/>
                    <a:pt x="1028" y="185"/>
                  </a:cubicBezTo>
                  <a:lnTo>
                    <a:pt x="1028" y="185"/>
                  </a:lnTo>
                  <a:cubicBezTo>
                    <a:pt x="1031" y="216"/>
                    <a:pt x="1039" y="243"/>
                    <a:pt x="1045" y="274"/>
                  </a:cubicBezTo>
                  <a:cubicBezTo>
                    <a:pt x="1052" y="287"/>
                    <a:pt x="1059" y="304"/>
                    <a:pt x="1063" y="322"/>
                  </a:cubicBezTo>
                  <a:cubicBezTo>
                    <a:pt x="1052" y="318"/>
                    <a:pt x="1042" y="315"/>
                    <a:pt x="1031" y="308"/>
                  </a:cubicBezTo>
                  <a:cubicBezTo>
                    <a:pt x="960" y="287"/>
                    <a:pt x="888" y="267"/>
                    <a:pt x="820" y="243"/>
                  </a:cubicBezTo>
                  <a:lnTo>
                    <a:pt x="817" y="240"/>
                  </a:lnTo>
                  <a:cubicBezTo>
                    <a:pt x="803" y="199"/>
                    <a:pt x="786" y="161"/>
                    <a:pt x="759" y="123"/>
                  </a:cubicBezTo>
                  <a:lnTo>
                    <a:pt x="759" y="123"/>
                  </a:lnTo>
                  <a:cubicBezTo>
                    <a:pt x="759" y="161"/>
                    <a:pt x="765" y="195"/>
                    <a:pt x="776" y="229"/>
                  </a:cubicBezTo>
                  <a:cubicBezTo>
                    <a:pt x="691" y="202"/>
                    <a:pt x="605" y="178"/>
                    <a:pt x="516" y="151"/>
                  </a:cubicBezTo>
                  <a:lnTo>
                    <a:pt x="502" y="147"/>
                  </a:lnTo>
                  <a:cubicBezTo>
                    <a:pt x="492" y="123"/>
                    <a:pt x="482" y="103"/>
                    <a:pt x="472" y="79"/>
                  </a:cubicBezTo>
                  <a:cubicBezTo>
                    <a:pt x="458" y="52"/>
                    <a:pt x="445" y="28"/>
                    <a:pt x="428" y="0"/>
                  </a:cubicBezTo>
                  <a:lnTo>
                    <a:pt x="428" y="0"/>
                  </a:lnTo>
                  <a:cubicBezTo>
                    <a:pt x="431" y="32"/>
                    <a:pt x="438" y="62"/>
                    <a:pt x="445" y="90"/>
                  </a:cubicBezTo>
                  <a:cubicBezTo>
                    <a:pt x="448" y="106"/>
                    <a:pt x="455" y="120"/>
                    <a:pt x="458" y="134"/>
                  </a:cubicBezTo>
                  <a:lnTo>
                    <a:pt x="261" y="76"/>
                  </a:lnTo>
                  <a:cubicBezTo>
                    <a:pt x="175" y="52"/>
                    <a:pt x="89" y="24"/>
                    <a:pt x="1"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5"/>
            <p:cNvSpPr/>
            <p:nvPr/>
          </p:nvSpPr>
          <p:spPr>
            <a:xfrm>
              <a:off x="2728625" y="1732525"/>
              <a:ext cx="44150" cy="39025"/>
            </a:xfrm>
            <a:custGeom>
              <a:avLst/>
              <a:gdLst/>
              <a:ahLst/>
              <a:cxnLst/>
              <a:rect l="l" t="t" r="r" b="b"/>
              <a:pathLst>
                <a:path w="1766" h="1561" extrusionOk="0">
                  <a:moveTo>
                    <a:pt x="885" y="0"/>
                  </a:moveTo>
                  <a:cubicBezTo>
                    <a:pt x="397" y="0"/>
                    <a:pt x="0" y="348"/>
                    <a:pt x="0" y="779"/>
                  </a:cubicBezTo>
                  <a:cubicBezTo>
                    <a:pt x="0" y="1212"/>
                    <a:pt x="397" y="1560"/>
                    <a:pt x="885" y="1560"/>
                  </a:cubicBezTo>
                  <a:cubicBezTo>
                    <a:pt x="1372" y="1560"/>
                    <a:pt x="1766" y="1212"/>
                    <a:pt x="1766" y="779"/>
                  </a:cubicBezTo>
                  <a:cubicBezTo>
                    <a:pt x="1766" y="348"/>
                    <a:pt x="1372" y="0"/>
                    <a:pt x="885"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5"/>
            <p:cNvSpPr/>
            <p:nvPr/>
          </p:nvSpPr>
          <p:spPr>
            <a:xfrm>
              <a:off x="2740900" y="1737300"/>
              <a:ext cx="17775" cy="8125"/>
            </a:xfrm>
            <a:custGeom>
              <a:avLst/>
              <a:gdLst/>
              <a:ahLst/>
              <a:cxnLst/>
              <a:rect l="l" t="t" r="r" b="b"/>
              <a:pathLst>
                <a:path w="711" h="325" extrusionOk="0">
                  <a:moveTo>
                    <a:pt x="356" y="0"/>
                  </a:moveTo>
                  <a:cubicBezTo>
                    <a:pt x="161" y="0"/>
                    <a:pt x="1" y="71"/>
                    <a:pt x="1" y="161"/>
                  </a:cubicBezTo>
                  <a:cubicBezTo>
                    <a:pt x="1" y="253"/>
                    <a:pt x="161" y="325"/>
                    <a:pt x="356" y="325"/>
                  </a:cubicBezTo>
                  <a:cubicBezTo>
                    <a:pt x="554" y="325"/>
                    <a:pt x="711" y="253"/>
                    <a:pt x="711" y="161"/>
                  </a:cubicBezTo>
                  <a:cubicBezTo>
                    <a:pt x="711" y="71"/>
                    <a:pt x="554" y="0"/>
                    <a:pt x="356"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5"/>
            <p:cNvSpPr/>
            <p:nvPr/>
          </p:nvSpPr>
          <p:spPr>
            <a:xfrm>
              <a:off x="2733225" y="1751125"/>
              <a:ext cx="12575" cy="5475"/>
            </a:xfrm>
            <a:custGeom>
              <a:avLst/>
              <a:gdLst/>
              <a:ahLst/>
              <a:cxnLst/>
              <a:rect l="l" t="t" r="r" b="b"/>
              <a:pathLst>
                <a:path w="503" h="219" extrusionOk="0">
                  <a:moveTo>
                    <a:pt x="43" y="0"/>
                  </a:moveTo>
                  <a:cubicBezTo>
                    <a:pt x="34" y="0"/>
                    <a:pt x="25" y="3"/>
                    <a:pt x="18" y="10"/>
                  </a:cubicBezTo>
                  <a:cubicBezTo>
                    <a:pt x="5" y="24"/>
                    <a:pt x="0" y="48"/>
                    <a:pt x="14" y="62"/>
                  </a:cubicBezTo>
                  <a:cubicBezTo>
                    <a:pt x="21" y="68"/>
                    <a:pt x="172" y="219"/>
                    <a:pt x="414" y="219"/>
                  </a:cubicBezTo>
                  <a:cubicBezTo>
                    <a:pt x="431" y="219"/>
                    <a:pt x="451" y="215"/>
                    <a:pt x="468" y="215"/>
                  </a:cubicBezTo>
                  <a:cubicBezTo>
                    <a:pt x="489" y="212"/>
                    <a:pt x="503" y="194"/>
                    <a:pt x="499" y="174"/>
                  </a:cubicBezTo>
                  <a:cubicBezTo>
                    <a:pt x="499" y="159"/>
                    <a:pt x="485" y="143"/>
                    <a:pt x="467" y="143"/>
                  </a:cubicBezTo>
                  <a:cubicBezTo>
                    <a:pt x="465" y="143"/>
                    <a:pt x="463" y="143"/>
                    <a:pt x="462" y="144"/>
                  </a:cubicBezTo>
                  <a:cubicBezTo>
                    <a:pt x="446" y="145"/>
                    <a:pt x="432" y="145"/>
                    <a:pt x="417" y="145"/>
                  </a:cubicBezTo>
                  <a:cubicBezTo>
                    <a:pt x="204" y="145"/>
                    <a:pt x="69" y="14"/>
                    <a:pt x="69" y="10"/>
                  </a:cubicBezTo>
                  <a:cubicBezTo>
                    <a:pt x="62" y="3"/>
                    <a:pt x="53" y="0"/>
                    <a:pt x="43"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5"/>
            <p:cNvSpPr/>
            <p:nvPr/>
          </p:nvSpPr>
          <p:spPr>
            <a:xfrm>
              <a:off x="2749800" y="1758275"/>
              <a:ext cx="12475" cy="5825"/>
            </a:xfrm>
            <a:custGeom>
              <a:avLst/>
              <a:gdLst/>
              <a:ahLst/>
              <a:cxnLst/>
              <a:rect l="l" t="t" r="r" b="b"/>
              <a:pathLst>
                <a:path w="499" h="233" extrusionOk="0">
                  <a:moveTo>
                    <a:pt x="459" y="1"/>
                  </a:moveTo>
                  <a:cubicBezTo>
                    <a:pt x="450" y="1"/>
                    <a:pt x="441" y="4"/>
                    <a:pt x="434" y="11"/>
                  </a:cubicBezTo>
                  <a:cubicBezTo>
                    <a:pt x="294" y="144"/>
                    <a:pt x="38" y="161"/>
                    <a:pt x="34" y="161"/>
                  </a:cubicBezTo>
                  <a:cubicBezTo>
                    <a:pt x="13" y="161"/>
                    <a:pt x="0" y="179"/>
                    <a:pt x="0" y="199"/>
                  </a:cubicBezTo>
                  <a:cubicBezTo>
                    <a:pt x="4" y="220"/>
                    <a:pt x="17" y="233"/>
                    <a:pt x="38" y="233"/>
                  </a:cubicBezTo>
                  <a:cubicBezTo>
                    <a:pt x="51" y="233"/>
                    <a:pt x="325" y="216"/>
                    <a:pt x="481" y="62"/>
                  </a:cubicBezTo>
                  <a:cubicBezTo>
                    <a:pt x="498" y="48"/>
                    <a:pt x="498" y="28"/>
                    <a:pt x="484" y="11"/>
                  </a:cubicBezTo>
                  <a:cubicBezTo>
                    <a:pt x="478" y="4"/>
                    <a:pt x="469" y="1"/>
                    <a:pt x="459"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5"/>
            <p:cNvSpPr/>
            <p:nvPr/>
          </p:nvSpPr>
          <p:spPr>
            <a:xfrm>
              <a:off x="2760200" y="1745350"/>
              <a:ext cx="10600" cy="5625"/>
            </a:xfrm>
            <a:custGeom>
              <a:avLst/>
              <a:gdLst/>
              <a:ahLst/>
              <a:cxnLst/>
              <a:rect l="l" t="t" r="r" b="b"/>
              <a:pathLst>
                <a:path w="424" h="225" extrusionOk="0">
                  <a:moveTo>
                    <a:pt x="383" y="1"/>
                  </a:moveTo>
                  <a:cubicBezTo>
                    <a:pt x="371" y="1"/>
                    <a:pt x="359" y="8"/>
                    <a:pt x="352" y="20"/>
                  </a:cubicBezTo>
                  <a:cubicBezTo>
                    <a:pt x="342" y="40"/>
                    <a:pt x="290" y="91"/>
                    <a:pt x="45" y="153"/>
                  </a:cubicBezTo>
                  <a:lnTo>
                    <a:pt x="32" y="156"/>
                  </a:lnTo>
                  <a:cubicBezTo>
                    <a:pt x="11" y="159"/>
                    <a:pt x="0" y="180"/>
                    <a:pt x="7" y="200"/>
                  </a:cubicBezTo>
                  <a:cubicBezTo>
                    <a:pt x="11" y="214"/>
                    <a:pt x="24" y="225"/>
                    <a:pt x="41" y="225"/>
                  </a:cubicBezTo>
                  <a:lnTo>
                    <a:pt x="52" y="225"/>
                  </a:lnTo>
                  <a:lnTo>
                    <a:pt x="62" y="221"/>
                  </a:lnTo>
                  <a:cubicBezTo>
                    <a:pt x="270" y="170"/>
                    <a:pt x="383" y="115"/>
                    <a:pt x="417" y="53"/>
                  </a:cubicBezTo>
                  <a:cubicBezTo>
                    <a:pt x="424" y="36"/>
                    <a:pt x="421" y="16"/>
                    <a:pt x="400" y="6"/>
                  </a:cubicBezTo>
                  <a:cubicBezTo>
                    <a:pt x="395" y="2"/>
                    <a:pt x="389" y="1"/>
                    <a:pt x="383"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5"/>
            <p:cNvSpPr/>
            <p:nvPr/>
          </p:nvSpPr>
          <p:spPr>
            <a:xfrm>
              <a:off x="2780525" y="1743475"/>
              <a:ext cx="24400" cy="19850"/>
            </a:xfrm>
            <a:custGeom>
              <a:avLst/>
              <a:gdLst/>
              <a:ahLst/>
              <a:cxnLst/>
              <a:rect l="l" t="t" r="r" b="b"/>
              <a:pathLst>
                <a:path w="976" h="794" extrusionOk="0">
                  <a:moveTo>
                    <a:pt x="457" y="1"/>
                  </a:moveTo>
                  <a:cubicBezTo>
                    <a:pt x="284" y="1"/>
                    <a:pt x="127" y="98"/>
                    <a:pt x="71" y="255"/>
                  </a:cubicBezTo>
                  <a:cubicBezTo>
                    <a:pt x="0" y="456"/>
                    <a:pt x="130" y="685"/>
                    <a:pt x="358" y="767"/>
                  </a:cubicBezTo>
                  <a:cubicBezTo>
                    <a:pt x="411" y="785"/>
                    <a:pt x="465" y="793"/>
                    <a:pt x="517" y="793"/>
                  </a:cubicBezTo>
                  <a:cubicBezTo>
                    <a:pt x="693" y="793"/>
                    <a:pt x="849" y="697"/>
                    <a:pt x="905" y="541"/>
                  </a:cubicBezTo>
                  <a:cubicBezTo>
                    <a:pt x="976" y="336"/>
                    <a:pt x="850" y="108"/>
                    <a:pt x="618" y="29"/>
                  </a:cubicBezTo>
                  <a:cubicBezTo>
                    <a:pt x="564" y="10"/>
                    <a:pt x="510" y="1"/>
                    <a:pt x="457"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5"/>
            <p:cNvSpPr/>
            <p:nvPr/>
          </p:nvSpPr>
          <p:spPr>
            <a:xfrm>
              <a:off x="2789550" y="1745800"/>
              <a:ext cx="9075" cy="4825"/>
            </a:xfrm>
            <a:custGeom>
              <a:avLst/>
              <a:gdLst/>
              <a:ahLst/>
              <a:cxnLst/>
              <a:rect l="l" t="t" r="r" b="b"/>
              <a:pathLst>
                <a:path w="363" h="193" extrusionOk="0">
                  <a:moveTo>
                    <a:pt x="106" y="1"/>
                  </a:moveTo>
                  <a:cubicBezTo>
                    <a:pt x="59" y="1"/>
                    <a:pt x="23" y="14"/>
                    <a:pt x="14" y="39"/>
                  </a:cubicBezTo>
                  <a:cubicBezTo>
                    <a:pt x="0" y="80"/>
                    <a:pt x="62" y="141"/>
                    <a:pt x="154" y="172"/>
                  </a:cubicBezTo>
                  <a:cubicBezTo>
                    <a:pt x="192" y="186"/>
                    <a:pt x="229" y="193"/>
                    <a:pt x="261" y="193"/>
                  </a:cubicBezTo>
                  <a:cubicBezTo>
                    <a:pt x="307" y="193"/>
                    <a:pt x="341" y="179"/>
                    <a:pt x="349" y="155"/>
                  </a:cubicBezTo>
                  <a:cubicBezTo>
                    <a:pt x="363" y="111"/>
                    <a:pt x="301" y="53"/>
                    <a:pt x="209" y="18"/>
                  </a:cubicBezTo>
                  <a:cubicBezTo>
                    <a:pt x="173" y="6"/>
                    <a:pt x="137" y="1"/>
                    <a:pt x="106"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5"/>
            <p:cNvSpPr/>
            <p:nvPr/>
          </p:nvSpPr>
          <p:spPr>
            <a:xfrm>
              <a:off x="2784425" y="1750225"/>
              <a:ext cx="5500" cy="4350"/>
            </a:xfrm>
            <a:custGeom>
              <a:avLst/>
              <a:gdLst/>
              <a:ahLst/>
              <a:cxnLst/>
              <a:rect l="l" t="t" r="r" b="b"/>
              <a:pathLst>
                <a:path w="220" h="174" extrusionOk="0">
                  <a:moveTo>
                    <a:pt x="22" y="1"/>
                  </a:moveTo>
                  <a:cubicBezTo>
                    <a:pt x="20" y="1"/>
                    <a:pt x="17" y="1"/>
                    <a:pt x="15" y="2"/>
                  </a:cubicBezTo>
                  <a:cubicBezTo>
                    <a:pt x="5" y="9"/>
                    <a:pt x="1" y="19"/>
                    <a:pt x="5" y="26"/>
                  </a:cubicBezTo>
                  <a:cubicBezTo>
                    <a:pt x="8" y="33"/>
                    <a:pt x="52" y="125"/>
                    <a:pt x="169" y="166"/>
                  </a:cubicBezTo>
                  <a:cubicBezTo>
                    <a:pt x="175" y="169"/>
                    <a:pt x="185" y="173"/>
                    <a:pt x="192" y="173"/>
                  </a:cubicBezTo>
                  <a:cubicBezTo>
                    <a:pt x="194" y="174"/>
                    <a:pt x="196" y="174"/>
                    <a:pt x="197" y="174"/>
                  </a:cubicBezTo>
                  <a:cubicBezTo>
                    <a:pt x="206" y="174"/>
                    <a:pt x="213" y="168"/>
                    <a:pt x="216" y="162"/>
                  </a:cubicBezTo>
                  <a:cubicBezTo>
                    <a:pt x="219" y="153"/>
                    <a:pt x="213" y="142"/>
                    <a:pt x="202" y="139"/>
                  </a:cubicBezTo>
                  <a:cubicBezTo>
                    <a:pt x="87" y="112"/>
                    <a:pt x="38" y="12"/>
                    <a:pt x="38" y="12"/>
                  </a:cubicBezTo>
                  <a:cubicBezTo>
                    <a:pt x="36" y="4"/>
                    <a:pt x="30" y="1"/>
                    <a:pt x="22"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5"/>
            <p:cNvSpPr/>
            <p:nvPr/>
          </p:nvSpPr>
          <p:spPr>
            <a:xfrm>
              <a:off x="2790325" y="1758050"/>
              <a:ext cx="6675" cy="1450"/>
            </a:xfrm>
            <a:custGeom>
              <a:avLst/>
              <a:gdLst/>
              <a:ahLst/>
              <a:cxnLst/>
              <a:rect l="l" t="t" r="r" b="b"/>
              <a:pathLst>
                <a:path w="267" h="58" extrusionOk="0">
                  <a:moveTo>
                    <a:pt x="249" y="0"/>
                  </a:moveTo>
                  <a:cubicBezTo>
                    <a:pt x="246" y="0"/>
                    <a:pt x="243" y="1"/>
                    <a:pt x="240" y="3"/>
                  </a:cubicBezTo>
                  <a:cubicBezTo>
                    <a:pt x="207" y="17"/>
                    <a:pt x="169" y="21"/>
                    <a:pt x="135" y="21"/>
                  </a:cubicBezTo>
                  <a:cubicBezTo>
                    <a:pt x="76" y="21"/>
                    <a:pt x="28" y="9"/>
                    <a:pt x="28" y="7"/>
                  </a:cubicBezTo>
                  <a:cubicBezTo>
                    <a:pt x="18" y="7"/>
                    <a:pt x="7" y="10"/>
                    <a:pt x="4" y="20"/>
                  </a:cubicBezTo>
                  <a:cubicBezTo>
                    <a:pt x="1" y="30"/>
                    <a:pt x="7" y="40"/>
                    <a:pt x="18" y="40"/>
                  </a:cubicBezTo>
                  <a:lnTo>
                    <a:pt x="18" y="44"/>
                  </a:lnTo>
                  <a:cubicBezTo>
                    <a:pt x="22" y="44"/>
                    <a:pt x="71" y="58"/>
                    <a:pt x="132" y="58"/>
                  </a:cubicBezTo>
                  <a:cubicBezTo>
                    <a:pt x="172" y="58"/>
                    <a:pt x="216" y="52"/>
                    <a:pt x="256" y="34"/>
                  </a:cubicBezTo>
                  <a:cubicBezTo>
                    <a:pt x="264" y="30"/>
                    <a:pt x="267" y="20"/>
                    <a:pt x="264" y="10"/>
                  </a:cubicBezTo>
                  <a:cubicBezTo>
                    <a:pt x="261" y="5"/>
                    <a:pt x="255" y="0"/>
                    <a:pt x="249"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5"/>
            <p:cNvSpPr/>
            <p:nvPr/>
          </p:nvSpPr>
          <p:spPr>
            <a:xfrm>
              <a:off x="2720025" y="1736525"/>
              <a:ext cx="59575" cy="97825"/>
            </a:xfrm>
            <a:custGeom>
              <a:avLst/>
              <a:gdLst/>
              <a:ahLst/>
              <a:cxnLst/>
              <a:rect l="l" t="t" r="r" b="b"/>
              <a:pathLst>
                <a:path w="2383" h="3913" extrusionOk="0">
                  <a:moveTo>
                    <a:pt x="10" y="0"/>
                  </a:moveTo>
                  <a:cubicBezTo>
                    <a:pt x="7" y="0"/>
                    <a:pt x="3" y="4"/>
                    <a:pt x="3" y="4"/>
                  </a:cubicBezTo>
                  <a:cubicBezTo>
                    <a:pt x="0" y="7"/>
                    <a:pt x="0" y="14"/>
                    <a:pt x="3" y="14"/>
                  </a:cubicBezTo>
                  <a:cubicBezTo>
                    <a:pt x="5" y="16"/>
                    <a:pt x="7" y="16"/>
                    <a:pt x="8" y="16"/>
                  </a:cubicBezTo>
                  <a:cubicBezTo>
                    <a:pt x="9" y="16"/>
                    <a:pt x="10" y="16"/>
                    <a:pt x="10" y="16"/>
                  </a:cubicBezTo>
                  <a:lnTo>
                    <a:pt x="10" y="16"/>
                  </a:lnTo>
                  <a:cubicBezTo>
                    <a:pt x="11" y="19"/>
                    <a:pt x="13" y="23"/>
                    <a:pt x="13" y="31"/>
                  </a:cubicBezTo>
                  <a:cubicBezTo>
                    <a:pt x="21" y="61"/>
                    <a:pt x="27" y="130"/>
                    <a:pt x="37" y="229"/>
                  </a:cubicBezTo>
                  <a:cubicBezTo>
                    <a:pt x="71" y="578"/>
                    <a:pt x="153" y="1281"/>
                    <a:pt x="474" y="2007"/>
                  </a:cubicBezTo>
                  <a:cubicBezTo>
                    <a:pt x="799" y="2731"/>
                    <a:pt x="1365" y="3479"/>
                    <a:pt x="2372" y="3912"/>
                  </a:cubicBezTo>
                  <a:cubicBezTo>
                    <a:pt x="2376" y="3912"/>
                    <a:pt x="2379" y="3912"/>
                    <a:pt x="2382" y="3909"/>
                  </a:cubicBezTo>
                  <a:cubicBezTo>
                    <a:pt x="2382" y="3905"/>
                    <a:pt x="2382" y="3902"/>
                    <a:pt x="2379" y="3899"/>
                  </a:cubicBezTo>
                  <a:cubicBezTo>
                    <a:pt x="1171" y="3384"/>
                    <a:pt x="601" y="2410"/>
                    <a:pt x="320" y="1567"/>
                  </a:cubicBezTo>
                  <a:cubicBezTo>
                    <a:pt x="180" y="1144"/>
                    <a:pt x="116" y="755"/>
                    <a:pt x="78" y="471"/>
                  </a:cubicBezTo>
                  <a:cubicBezTo>
                    <a:pt x="61" y="328"/>
                    <a:pt x="51" y="212"/>
                    <a:pt x="41" y="134"/>
                  </a:cubicBezTo>
                  <a:cubicBezTo>
                    <a:pt x="37" y="93"/>
                    <a:pt x="34" y="61"/>
                    <a:pt x="30" y="38"/>
                  </a:cubicBezTo>
                  <a:cubicBezTo>
                    <a:pt x="27" y="28"/>
                    <a:pt x="27" y="21"/>
                    <a:pt x="24" y="14"/>
                  </a:cubicBezTo>
                  <a:cubicBezTo>
                    <a:pt x="24" y="11"/>
                    <a:pt x="21" y="7"/>
                    <a:pt x="21" y="7"/>
                  </a:cubicBezTo>
                  <a:cubicBezTo>
                    <a:pt x="16" y="4"/>
                    <a:pt x="16" y="0"/>
                    <a:pt x="10" y="0"/>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5"/>
            <p:cNvSpPr/>
            <p:nvPr/>
          </p:nvSpPr>
          <p:spPr>
            <a:xfrm>
              <a:off x="2705400" y="1729625"/>
              <a:ext cx="27450" cy="20325"/>
            </a:xfrm>
            <a:custGeom>
              <a:avLst/>
              <a:gdLst/>
              <a:ahLst/>
              <a:cxnLst/>
              <a:rect l="l" t="t" r="r" b="b"/>
              <a:pathLst>
                <a:path w="1098" h="813" extrusionOk="0">
                  <a:moveTo>
                    <a:pt x="630" y="0"/>
                  </a:moveTo>
                  <a:cubicBezTo>
                    <a:pt x="557" y="0"/>
                    <a:pt x="480" y="14"/>
                    <a:pt x="404" y="44"/>
                  </a:cubicBezTo>
                  <a:cubicBezTo>
                    <a:pt x="148" y="147"/>
                    <a:pt x="1" y="389"/>
                    <a:pt x="83" y="591"/>
                  </a:cubicBezTo>
                  <a:cubicBezTo>
                    <a:pt x="138" y="732"/>
                    <a:pt x="291" y="813"/>
                    <a:pt x="465" y="813"/>
                  </a:cubicBezTo>
                  <a:cubicBezTo>
                    <a:pt x="539" y="813"/>
                    <a:pt x="618" y="798"/>
                    <a:pt x="694" y="768"/>
                  </a:cubicBezTo>
                  <a:cubicBezTo>
                    <a:pt x="954" y="669"/>
                    <a:pt x="1097" y="424"/>
                    <a:pt x="1018" y="225"/>
                  </a:cubicBezTo>
                  <a:cubicBezTo>
                    <a:pt x="960" y="83"/>
                    <a:pt x="807" y="0"/>
                    <a:pt x="630"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5"/>
            <p:cNvSpPr/>
            <p:nvPr/>
          </p:nvSpPr>
          <p:spPr>
            <a:xfrm>
              <a:off x="2711550" y="1732375"/>
              <a:ext cx="10275" cy="5275"/>
            </a:xfrm>
            <a:custGeom>
              <a:avLst/>
              <a:gdLst/>
              <a:ahLst/>
              <a:cxnLst/>
              <a:rect l="l" t="t" r="r" b="b"/>
              <a:pathLst>
                <a:path w="411" h="211" extrusionOk="0">
                  <a:moveTo>
                    <a:pt x="311" y="1"/>
                  </a:moveTo>
                  <a:cubicBezTo>
                    <a:pt x="273" y="1"/>
                    <a:pt x="224" y="10"/>
                    <a:pt x="175" y="30"/>
                  </a:cubicBezTo>
                  <a:cubicBezTo>
                    <a:pt x="73" y="71"/>
                    <a:pt x="1" y="139"/>
                    <a:pt x="18" y="180"/>
                  </a:cubicBezTo>
                  <a:cubicBezTo>
                    <a:pt x="26" y="200"/>
                    <a:pt x="55" y="211"/>
                    <a:pt x="94" y="211"/>
                  </a:cubicBezTo>
                  <a:cubicBezTo>
                    <a:pt x="133" y="211"/>
                    <a:pt x="183" y="200"/>
                    <a:pt x="237" y="180"/>
                  </a:cubicBezTo>
                  <a:cubicBezTo>
                    <a:pt x="339" y="139"/>
                    <a:pt x="410" y="74"/>
                    <a:pt x="393" y="33"/>
                  </a:cubicBezTo>
                  <a:cubicBezTo>
                    <a:pt x="384" y="12"/>
                    <a:pt x="353" y="1"/>
                    <a:pt x="311"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5"/>
            <p:cNvSpPr/>
            <p:nvPr/>
          </p:nvSpPr>
          <p:spPr>
            <a:xfrm>
              <a:off x="2709850" y="1742200"/>
              <a:ext cx="7450" cy="1850"/>
            </a:xfrm>
            <a:custGeom>
              <a:avLst/>
              <a:gdLst/>
              <a:ahLst/>
              <a:cxnLst/>
              <a:rect l="l" t="t" r="r" b="b"/>
              <a:pathLst>
                <a:path w="298" h="74" extrusionOk="0">
                  <a:moveTo>
                    <a:pt x="275" y="1"/>
                  </a:moveTo>
                  <a:cubicBezTo>
                    <a:pt x="272" y="1"/>
                    <a:pt x="270" y="1"/>
                    <a:pt x="267" y="2"/>
                  </a:cubicBezTo>
                  <a:cubicBezTo>
                    <a:pt x="214" y="29"/>
                    <a:pt x="164" y="36"/>
                    <a:pt x="124" y="36"/>
                  </a:cubicBezTo>
                  <a:cubicBezTo>
                    <a:pt x="70" y="36"/>
                    <a:pt x="33" y="23"/>
                    <a:pt x="31" y="23"/>
                  </a:cubicBezTo>
                  <a:cubicBezTo>
                    <a:pt x="28" y="22"/>
                    <a:pt x="26" y="21"/>
                    <a:pt x="23" y="21"/>
                  </a:cubicBezTo>
                  <a:cubicBezTo>
                    <a:pt x="16" y="21"/>
                    <a:pt x="9" y="25"/>
                    <a:pt x="4" y="33"/>
                  </a:cubicBezTo>
                  <a:cubicBezTo>
                    <a:pt x="1" y="43"/>
                    <a:pt x="4" y="53"/>
                    <a:pt x="14" y="57"/>
                  </a:cubicBezTo>
                  <a:cubicBezTo>
                    <a:pt x="16" y="58"/>
                    <a:pt x="57" y="73"/>
                    <a:pt x="117" y="73"/>
                  </a:cubicBezTo>
                  <a:cubicBezTo>
                    <a:pt x="156" y="73"/>
                    <a:pt x="203" y="67"/>
                    <a:pt x="253" y="47"/>
                  </a:cubicBezTo>
                  <a:cubicBezTo>
                    <a:pt x="264" y="43"/>
                    <a:pt x="274" y="39"/>
                    <a:pt x="280" y="36"/>
                  </a:cubicBezTo>
                  <a:cubicBezTo>
                    <a:pt x="294" y="29"/>
                    <a:pt x="297" y="19"/>
                    <a:pt x="291" y="9"/>
                  </a:cubicBezTo>
                  <a:cubicBezTo>
                    <a:pt x="288" y="4"/>
                    <a:pt x="282" y="1"/>
                    <a:pt x="275"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5"/>
            <p:cNvSpPr/>
            <p:nvPr/>
          </p:nvSpPr>
          <p:spPr>
            <a:xfrm>
              <a:off x="2720600" y="1740500"/>
              <a:ext cx="6000" cy="4950"/>
            </a:xfrm>
            <a:custGeom>
              <a:avLst/>
              <a:gdLst/>
              <a:ahLst/>
              <a:cxnLst/>
              <a:rect l="l" t="t" r="r" b="b"/>
              <a:pathLst>
                <a:path w="240" h="198" extrusionOk="0">
                  <a:moveTo>
                    <a:pt x="218" y="0"/>
                  </a:moveTo>
                  <a:cubicBezTo>
                    <a:pt x="211" y="0"/>
                    <a:pt x="204" y="4"/>
                    <a:pt x="198" y="12"/>
                  </a:cubicBezTo>
                  <a:cubicBezTo>
                    <a:pt x="151" y="101"/>
                    <a:pt x="18" y="162"/>
                    <a:pt x="18" y="162"/>
                  </a:cubicBezTo>
                  <a:cubicBezTo>
                    <a:pt x="7" y="169"/>
                    <a:pt x="1" y="179"/>
                    <a:pt x="7" y="189"/>
                  </a:cubicBezTo>
                  <a:cubicBezTo>
                    <a:pt x="10" y="195"/>
                    <a:pt x="16" y="198"/>
                    <a:pt x="23" y="198"/>
                  </a:cubicBezTo>
                  <a:cubicBezTo>
                    <a:pt x="26" y="198"/>
                    <a:pt x="29" y="197"/>
                    <a:pt x="31" y="197"/>
                  </a:cubicBezTo>
                  <a:cubicBezTo>
                    <a:pt x="38" y="193"/>
                    <a:pt x="182" y="128"/>
                    <a:pt x="236" y="25"/>
                  </a:cubicBezTo>
                  <a:cubicBezTo>
                    <a:pt x="239" y="16"/>
                    <a:pt x="236" y="5"/>
                    <a:pt x="226" y="2"/>
                  </a:cubicBezTo>
                  <a:cubicBezTo>
                    <a:pt x="223" y="1"/>
                    <a:pt x="221" y="0"/>
                    <a:pt x="218"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5"/>
            <p:cNvSpPr/>
            <p:nvPr/>
          </p:nvSpPr>
          <p:spPr>
            <a:xfrm>
              <a:off x="2723750" y="1732675"/>
              <a:ext cx="5000" cy="4500"/>
            </a:xfrm>
            <a:custGeom>
              <a:avLst/>
              <a:gdLst/>
              <a:ahLst/>
              <a:cxnLst/>
              <a:rect l="l" t="t" r="r" b="b"/>
              <a:pathLst>
                <a:path w="200" h="180" extrusionOk="0">
                  <a:moveTo>
                    <a:pt x="182" y="1"/>
                  </a:moveTo>
                  <a:cubicBezTo>
                    <a:pt x="168" y="1"/>
                    <a:pt x="158" y="7"/>
                    <a:pt x="158" y="18"/>
                  </a:cubicBezTo>
                  <a:cubicBezTo>
                    <a:pt x="154" y="28"/>
                    <a:pt x="138" y="62"/>
                    <a:pt x="18" y="144"/>
                  </a:cubicBezTo>
                  <a:lnTo>
                    <a:pt x="11" y="147"/>
                  </a:lnTo>
                  <a:cubicBezTo>
                    <a:pt x="4" y="154"/>
                    <a:pt x="1" y="165"/>
                    <a:pt x="8" y="175"/>
                  </a:cubicBezTo>
                  <a:cubicBezTo>
                    <a:pt x="10" y="177"/>
                    <a:pt x="16" y="180"/>
                    <a:pt x="23" y="180"/>
                  </a:cubicBezTo>
                  <a:cubicBezTo>
                    <a:pt x="26" y="180"/>
                    <a:pt x="28" y="180"/>
                    <a:pt x="31" y="179"/>
                  </a:cubicBezTo>
                  <a:cubicBezTo>
                    <a:pt x="31" y="179"/>
                    <a:pt x="35" y="179"/>
                    <a:pt x="35" y="175"/>
                  </a:cubicBezTo>
                  <a:lnTo>
                    <a:pt x="42" y="171"/>
                  </a:lnTo>
                  <a:cubicBezTo>
                    <a:pt x="141" y="107"/>
                    <a:pt x="192" y="59"/>
                    <a:pt x="199" y="21"/>
                  </a:cubicBezTo>
                  <a:cubicBezTo>
                    <a:pt x="199" y="11"/>
                    <a:pt x="192" y="4"/>
                    <a:pt x="182"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5"/>
            <p:cNvSpPr/>
            <p:nvPr/>
          </p:nvSpPr>
          <p:spPr>
            <a:xfrm>
              <a:off x="2780525" y="1790900"/>
              <a:ext cx="33925" cy="44800"/>
            </a:xfrm>
            <a:custGeom>
              <a:avLst/>
              <a:gdLst/>
              <a:ahLst/>
              <a:cxnLst/>
              <a:rect l="l" t="t" r="r" b="b"/>
              <a:pathLst>
                <a:path w="1357" h="1792" extrusionOk="0">
                  <a:moveTo>
                    <a:pt x="1118" y="1"/>
                  </a:moveTo>
                  <a:cubicBezTo>
                    <a:pt x="1102" y="1"/>
                    <a:pt x="1082" y="7"/>
                    <a:pt x="1058" y="21"/>
                  </a:cubicBezTo>
                  <a:cubicBezTo>
                    <a:pt x="673" y="232"/>
                    <a:pt x="13" y="1765"/>
                    <a:pt x="0" y="1775"/>
                  </a:cubicBezTo>
                  <a:lnTo>
                    <a:pt x="41" y="1792"/>
                  </a:lnTo>
                  <a:cubicBezTo>
                    <a:pt x="710" y="1399"/>
                    <a:pt x="1357" y="1"/>
                    <a:pt x="1118"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5"/>
            <p:cNvSpPr/>
            <p:nvPr/>
          </p:nvSpPr>
          <p:spPr>
            <a:xfrm>
              <a:off x="2783400" y="1792325"/>
              <a:ext cx="24600" cy="40750"/>
            </a:xfrm>
            <a:custGeom>
              <a:avLst/>
              <a:gdLst/>
              <a:ahLst/>
              <a:cxnLst/>
              <a:rect l="l" t="t" r="r" b="b"/>
              <a:pathLst>
                <a:path w="984" h="1630" extrusionOk="0">
                  <a:moveTo>
                    <a:pt x="984" y="1"/>
                  </a:moveTo>
                  <a:lnTo>
                    <a:pt x="984" y="1"/>
                  </a:lnTo>
                  <a:cubicBezTo>
                    <a:pt x="940" y="66"/>
                    <a:pt x="895" y="134"/>
                    <a:pt x="854" y="199"/>
                  </a:cubicBezTo>
                  <a:lnTo>
                    <a:pt x="749" y="363"/>
                  </a:lnTo>
                  <a:cubicBezTo>
                    <a:pt x="745" y="349"/>
                    <a:pt x="742" y="332"/>
                    <a:pt x="735" y="315"/>
                  </a:cubicBezTo>
                  <a:cubicBezTo>
                    <a:pt x="728" y="291"/>
                    <a:pt x="718" y="267"/>
                    <a:pt x="708" y="246"/>
                  </a:cubicBezTo>
                  <a:lnTo>
                    <a:pt x="708" y="246"/>
                  </a:lnTo>
                  <a:cubicBezTo>
                    <a:pt x="704" y="271"/>
                    <a:pt x="708" y="295"/>
                    <a:pt x="711" y="318"/>
                  </a:cubicBezTo>
                  <a:cubicBezTo>
                    <a:pt x="714" y="342"/>
                    <a:pt x="718" y="366"/>
                    <a:pt x="722" y="390"/>
                  </a:cubicBezTo>
                  <a:lnTo>
                    <a:pt x="725" y="404"/>
                  </a:lnTo>
                  <a:cubicBezTo>
                    <a:pt x="687" y="468"/>
                    <a:pt x="646" y="530"/>
                    <a:pt x="605" y="595"/>
                  </a:cubicBezTo>
                  <a:cubicBezTo>
                    <a:pt x="602" y="588"/>
                    <a:pt x="599" y="578"/>
                    <a:pt x="595" y="571"/>
                  </a:cubicBezTo>
                  <a:cubicBezTo>
                    <a:pt x="582" y="550"/>
                    <a:pt x="571" y="530"/>
                    <a:pt x="554" y="513"/>
                  </a:cubicBezTo>
                  <a:lnTo>
                    <a:pt x="554" y="513"/>
                  </a:lnTo>
                  <a:cubicBezTo>
                    <a:pt x="558" y="537"/>
                    <a:pt x="561" y="558"/>
                    <a:pt x="568" y="581"/>
                  </a:cubicBezTo>
                  <a:cubicBezTo>
                    <a:pt x="574" y="595"/>
                    <a:pt x="582" y="612"/>
                    <a:pt x="585" y="629"/>
                  </a:cubicBezTo>
                  <a:cubicBezTo>
                    <a:pt x="550" y="687"/>
                    <a:pt x="513" y="749"/>
                    <a:pt x="479" y="807"/>
                  </a:cubicBezTo>
                  <a:cubicBezTo>
                    <a:pt x="472" y="817"/>
                    <a:pt x="465" y="827"/>
                    <a:pt x="459" y="837"/>
                  </a:cubicBezTo>
                  <a:cubicBezTo>
                    <a:pt x="445" y="810"/>
                    <a:pt x="431" y="786"/>
                    <a:pt x="410" y="766"/>
                  </a:cubicBezTo>
                  <a:lnTo>
                    <a:pt x="410" y="766"/>
                  </a:lnTo>
                  <a:cubicBezTo>
                    <a:pt x="418" y="803"/>
                    <a:pt x="428" y="834"/>
                    <a:pt x="441" y="868"/>
                  </a:cubicBezTo>
                  <a:cubicBezTo>
                    <a:pt x="397" y="943"/>
                    <a:pt x="353" y="1018"/>
                    <a:pt x="308" y="1093"/>
                  </a:cubicBezTo>
                  <a:cubicBezTo>
                    <a:pt x="295" y="1059"/>
                    <a:pt x="281" y="1029"/>
                    <a:pt x="260" y="998"/>
                  </a:cubicBezTo>
                  <a:lnTo>
                    <a:pt x="260" y="998"/>
                  </a:lnTo>
                  <a:cubicBezTo>
                    <a:pt x="260" y="1042"/>
                    <a:pt x="274" y="1086"/>
                    <a:pt x="287" y="1131"/>
                  </a:cubicBezTo>
                  <a:cubicBezTo>
                    <a:pt x="271" y="1158"/>
                    <a:pt x="254" y="1185"/>
                    <a:pt x="237" y="1216"/>
                  </a:cubicBezTo>
                  <a:cubicBezTo>
                    <a:pt x="213" y="1254"/>
                    <a:pt x="192" y="1291"/>
                    <a:pt x="169" y="1332"/>
                  </a:cubicBezTo>
                  <a:cubicBezTo>
                    <a:pt x="161" y="1315"/>
                    <a:pt x="155" y="1298"/>
                    <a:pt x="141" y="1284"/>
                  </a:cubicBezTo>
                  <a:lnTo>
                    <a:pt x="141" y="1284"/>
                  </a:lnTo>
                  <a:cubicBezTo>
                    <a:pt x="141" y="1311"/>
                    <a:pt x="144" y="1336"/>
                    <a:pt x="151" y="1363"/>
                  </a:cubicBezTo>
                  <a:cubicBezTo>
                    <a:pt x="100" y="1451"/>
                    <a:pt x="52" y="1541"/>
                    <a:pt x="1" y="1629"/>
                  </a:cubicBezTo>
                  <a:lnTo>
                    <a:pt x="131" y="1428"/>
                  </a:lnTo>
                  <a:lnTo>
                    <a:pt x="169" y="1373"/>
                  </a:lnTo>
                  <a:cubicBezTo>
                    <a:pt x="196" y="1366"/>
                    <a:pt x="219" y="1360"/>
                    <a:pt x="240" y="1349"/>
                  </a:cubicBezTo>
                  <a:cubicBezTo>
                    <a:pt x="264" y="1343"/>
                    <a:pt x="287" y="1332"/>
                    <a:pt x="308" y="1315"/>
                  </a:cubicBezTo>
                  <a:cubicBezTo>
                    <a:pt x="281" y="1315"/>
                    <a:pt x="257" y="1319"/>
                    <a:pt x="233" y="1322"/>
                  </a:cubicBezTo>
                  <a:cubicBezTo>
                    <a:pt x="219" y="1325"/>
                    <a:pt x="205" y="1329"/>
                    <a:pt x="192" y="1332"/>
                  </a:cubicBezTo>
                  <a:lnTo>
                    <a:pt x="257" y="1226"/>
                  </a:lnTo>
                  <a:cubicBezTo>
                    <a:pt x="274" y="1199"/>
                    <a:pt x="292" y="1172"/>
                    <a:pt x="308" y="1144"/>
                  </a:cubicBezTo>
                  <a:cubicBezTo>
                    <a:pt x="332" y="1138"/>
                    <a:pt x="356" y="1131"/>
                    <a:pt x="380" y="1124"/>
                  </a:cubicBezTo>
                  <a:cubicBezTo>
                    <a:pt x="404" y="1117"/>
                    <a:pt x="428" y="1107"/>
                    <a:pt x="448" y="1097"/>
                  </a:cubicBezTo>
                  <a:cubicBezTo>
                    <a:pt x="441" y="1096"/>
                    <a:pt x="434" y="1095"/>
                    <a:pt x="426" y="1095"/>
                  </a:cubicBezTo>
                  <a:cubicBezTo>
                    <a:pt x="409" y="1095"/>
                    <a:pt x="390" y="1098"/>
                    <a:pt x="373" y="1100"/>
                  </a:cubicBezTo>
                  <a:cubicBezTo>
                    <a:pt x="360" y="1100"/>
                    <a:pt x="346" y="1103"/>
                    <a:pt x="332" y="1107"/>
                  </a:cubicBezTo>
                  <a:cubicBezTo>
                    <a:pt x="380" y="1032"/>
                    <a:pt x="424" y="957"/>
                    <a:pt x="468" y="885"/>
                  </a:cubicBezTo>
                  <a:cubicBezTo>
                    <a:pt x="492" y="881"/>
                    <a:pt x="517" y="878"/>
                    <a:pt x="541" y="871"/>
                  </a:cubicBezTo>
                  <a:cubicBezTo>
                    <a:pt x="568" y="865"/>
                    <a:pt x="591" y="857"/>
                    <a:pt x="615" y="848"/>
                  </a:cubicBezTo>
                  <a:cubicBezTo>
                    <a:pt x="602" y="844"/>
                    <a:pt x="590" y="843"/>
                    <a:pt x="578" y="843"/>
                  </a:cubicBezTo>
                  <a:cubicBezTo>
                    <a:pt x="565" y="843"/>
                    <a:pt x="552" y="844"/>
                    <a:pt x="537" y="844"/>
                  </a:cubicBezTo>
                  <a:cubicBezTo>
                    <a:pt x="520" y="844"/>
                    <a:pt x="506" y="848"/>
                    <a:pt x="489" y="848"/>
                  </a:cubicBezTo>
                  <a:cubicBezTo>
                    <a:pt x="496" y="840"/>
                    <a:pt x="503" y="830"/>
                    <a:pt x="506" y="824"/>
                  </a:cubicBezTo>
                  <a:cubicBezTo>
                    <a:pt x="541" y="766"/>
                    <a:pt x="574" y="711"/>
                    <a:pt x="609" y="653"/>
                  </a:cubicBezTo>
                  <a:cubicBezTo>
                    <a:pt x="650" y="649"/>
                    <a:pt x="687" y="643"/>
                    <a:pt x="725" y="626"/>
                  </a:cubicBezTo>
                  <a:cubicBezTo>
                    <a:pt x="690" y="619"/>
                    <a:pt x="660" y="619"/>
                    <a:pt x="626" y="619"/>
                  </a:cubicBezTo>
                  <a:cubicBezTo>
                    <a:pt x="667" y="550"/>
                    <a:pt x="708" y="482"/>
                    <a:pt x="749" y="414"/>
                  </a:cubicBezTo>
                  <a:lnTo>
                    <a:pt x="755" y="400"/>
                  </a:lnTo>
                  <a:cubicBezTo>
                    <a:pt x="776" y="397"/>
                    <a:pt x="799" y="394"/>
                    <a:pt x="820" y="390"/>
                  </a:cubicBezTo>
                  <a:cubicBezTo>
                    <a:pt x="848" y="383"/>
                    <a:pt x="872" y="377"/>
                    <a:pt x="899" y="366"/>
                  </a:cubicBezTo>
                  <a:cubicBezTo>
                    <a:pt x="872" y="363"/>
                    <a:pt x="845" y="363"/>
                    <a:pt x="817" y="363"/>
                  </a:cubicBezTo>
                  <a:cubicBezTo>
                    <a:pt x="804" y="366"/>
                    <a:pt x="790" y="366"/>
                    <a:pt x="776" y="366"/>
                  </a:cubicBezTo>
                  <a:lnTo>
                    <a:pt x="868" y="209"/>
                  </a:lnTo>
                  <a:cubicBezTo>
                    <a:pt x="906" y="141"/>
                    <a:pt x="947" y="73"/>
                    <a:pt x="984"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 name="Google Shape;456;p25"/>
          <p:cNvGrpSpPr/>
          <p:nvPr/>
        </p:nvGrpSpPr>
        <p:grpSpPr>
          <a:xfrm>
            <a:off x="6644497" y="1585490"/>
            <a:ext cx="1952276" cy="3211617"/>
            <a:chOff x="6644497" y="1585490"/>
            <a:chExt cx="1952276" cy="3211617"/>
          </a:xfrm>
        </p:grpSpPr>
        <p:sp>
          <p:nvSpPr>
            <p:cNvPr id="457" name="Google Shape;457;p25"/>
            <p:cNvSpPr/>
            <p:nvPr/>
          </p:nvSpPr>
          <p:spPr>
            <a:xfrm flipH="1">
              <a:off x="7681797" y="2696870"/>
              <a:ext cx="35267" cy="26669"/>
            </a:xfrm>
            <a:custGeom>
              <a:avLst/>
              <a:gdLst/>
              <a:ahLst/>
              <a:cxnLst/>
              <a:rect l="l" t="t" r="r" b="b"/>
              <a:pathLst>
                <a:path w="886" h="670" extrusionOk="0">
                  <a:moveTo>
                    <a:pt x="445" y="1"/>
                  </a:moveTo>
                  <a:cubicBezTo>
                    <a:pt x="1" y="1"/>
                    <a:pt x="1" y="670"/>
                    <a:pt x="445" y="670"/>
                  </a:cubicBezTo>
                  <a:cubicBezTo>
                    <a:pt x="886" y="670"/>
                    <a:pt x="886" y="1"/>
                    <a:pt x="445" y="1"/>
                  </a:cubicBezTo>
                  <a:close/>
                </a:path>
              </a:pathLst>
            </a:custGeom>
            <a:solidFill>
              <a:srgbClr val="F4D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5"/>
            <p:cNvSpPr/>
            <p:nvPr/>
          </p:nvSpPr>
          <p:spPr>
            <a:xfrm flipH="1">
              <a:off x="7981308" y="1585490"/>
              <a:ext cx="615465" cy="557310"/>
            </a:xfrm>
            <a:custGeom>
              <a:avLst/>
              <a:gdLst/>
              <a:ahLst/>
              <a:cxnLst/>
              <a:rect l="l" t="t" r="r" b="b"/>
              <a:pathLst>
                <a:path w="15462" h="14001" extrusionOk="0">
                  <a:moveTo>
                    <a:pt x="7408" y="1"/>
                  </a:moveTo>
                  <a:cubicBezTo>
                    <a:pt x="6329" y="1"/>
                    <a:pt x="5134" y="282"/>
                    <a:pt x="3985" y="1072"/>
                  </a:cubicBezTo>
                  <a:cubicBezTo>
                    <a:pt x="1" y="3817"/>
                    <a:pt x="510" y="7033"/>
                    <a:pt x="1005" y="7781"/>
                  </a:cubicBezTo>
                  <a:lnTo>
                    <a:pt x="5153" y="14000"/>
                  </a:lnTo>
                  <a:lnTo>
                    <a:pt x="15461" y="7818"/>
                  </a:lnTo>
                  <a:lnTo>
                    <a:pt x="11140" y="1332"/>
                  </a:lnTo>
                  <a:cubicBezTo>
                    <a:pt x="10769" y="826"/>
                    <a:pt x="9257" y="1"/>
                    <a:pt x="7408" y="1"/>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5"/>
            <p:cNvSpPr/>
            <p:nvPr/>
          </p:nvSpPr>
          <p:spPr>
            <a:xfrm flipH="1">
              <a:off x="6994112" y="3245714"/>
              <a:ext cx="55488" cy="89720"/>
            </a:xfrm>
            <a:custGeom>
              <a:avLst/>
              <a:gdLst/>
              <a:ahLst/>
              <a:cxnLst/>
              <a:rect l="l" t="t" r="r" b="b"/>
              <a:pathLst>
                <a:path w="1394" h="2254" extrusionOk="0">
                  <a:moveTo>
                    <a:pt x="273" y="0"/>
                  </a:moveTo>
                  <a:cubicBezTo>
                    <a:pt x="352" y="253"/>
                    <a:pt x="322" y="591"/>
                    <a:pt x="151" y="997"/>
                  </a:cubicBezTo>
                  <a:cubicBezTo>
                    <a:pt x="103" y="1110"/>
                    <a:pt x="52" y="1219"/>
                    <a:pt x="1" y="1322"/>
                  </a:cubicBezTo>
                  <a:lnTo>
                    <a:pt x="618" y="2253"/>
                  </a:lnTo>
                  <a:cubicBezTo>
                    <a:pt x="755" y="2048"/>
                    <a:pt x="881" y="1816"/>
                    <a:pt x="990" y="1553"/>
                  </a:cubicBezTo>
                  <a:cubicBezTo>
                    <a:pt x="1393" y="594"/>
                    <a:pt x="1007" y="25"/>
                    <a:pt x="273" y="0"/>
                  </a:cubicBezTo>
                  <a:close/>
                </a:path>
              </a:pathLst>
            </a:custGeom>
            <a:solidFill>
              <a:srgbClr val="FFE5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5"/>
            <p:cNvSpPr/>
            <p:nvPr/>
          </p:nvSpPr>
          <p:spPr>
            <a:xfrm flipH="1">
              <a:off x="7038694" y="3223542"/>
              <a:ext cx="39009" cy="55767"/>
            </a:xfrm>
            <a:custGeom>
              <a:avLst/>
              <a:gdLst/>
              <a:ahLst/>
              <a:cxnLst/>
              <a:rect l="l" t="t" r="r" b="b"/>
              <a:pathLst>
                <a:path w="980" h="1401" extrusionOk="0">
                  <a:moveTo>
                    <a:pt x="195" y="1"/>
                  </a:moveTo>
                  <a:cubicBezTo>
                    <a:pt x="201" y="213"/>
                    <a:pt x="150" y="462"/>
                    <a:pt x="31" y="746"/>
                  </a:cubicBezTo>
                  <a:cubicBezTo>
                    <a:pt x="21" y="769"/>
                    <a:pt x="10" y="793"/>
                    <a:pt x="0" y="817"/>
                  </a:cubicBezTo>
                  <a:lnTo>
                    <a:pt x="385" y="1401"/>
                  </a:lnTo>
                  <a:cubicBezTo>
                    <a:pt x="478" y="974"/>
                    <a:pt x="297" y="659"/>
                    <a:pt x="297" y="659"/>
                  </a:cubicBezTo>
                  <a:cubicBezTo>
                    <a:pt x="522" y="588"/>
                    <a:pt x="734" y="554"/>
                    <a:pt x="925" y="554"/>
                  </a:cubicBezTo>
                  <a:cubicBezTo>
                    <a:pt x="943" y="554"/>
                    <a:pt x="959" y="554"/>
                    <a:pt x="979" y="557"/>
                  </a:cubicBezTo>
                  <a:cubicBezTo>
                    <a:pt x="874" y="223"/>
                    <a:pt x="587" y="32"/>
                    <a:pt x="195" y="1"/>
                  </a:cubicBezTo>
                  <a:close/>
                </a:path>
              </a:pathLst>
            </a:custGeom>
            <a:solidFill>
              <a:srgbClr val="FFE5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5"/>
            <p:cNvSpPr/>
            <p:nvPr/>
          </p:nvSpPr>
          <p:spPr>
            <a:xfrm flipH="1">
              <a:off x="7035549" y="3245554"/>
              <a:ext cx="30371" cy="52781"/>
            </a:xfrm>
            <a:custGeom>
              <a:avLst/>
              <a:gdLst/>
              <a:ahLst/>
              <a:cxnLst/>
              <a:rect l="l" t="t" r="r" b="b"/>
              <a:pathLst>
                <a:path w="763" h="1326" extrusionOk="0">
                  <a:moveTo>
                    <a:pt x="629" y="1"/>
                  </a:moveTo>
                  <a:cubicBezTo>
                    <a:pt x="438" y="1"/>
                    <a:pt x="226" y="35"/>
                    <a:pt x="1" y="106"/>
                  </a:cubicBezTo>
                  <a:cubicBezTo>
                    <a:pt x="1" y="106"/>
                    <a:pt x="182" y="421"/>
                    <a:pt x="89" y="848"/>
                  </a:cubicBezTo>
                  <a:lnTo>
                    <a:pt x="411" y="1326"/>
                  </a:lnTo>
                  <a:cubicBezTo>
                    <a:pt x="462" y="1223"/>
                    <a:pt x="513" y="1114"/>
                    <a:pt x="561" y="1001"/>
                  </a:cubicBezTo>
                  <a:cubicBezTo>
                    <a:pt x="732" y="595"/>
                    <a:pt x="762" y="257"/>
                    <a:pt x="683" y="4"/>
                  </a:cubicBezTo>
                  <a:cubicBezTo>
                    <a:pt x="663" y="1"/>
                    <a:pt x="647" y="1"/>
                    <a:pt x="629" y="1"/>
                  </a:cubicBezTo>
                  <a:close/>
                </a:path>
              </a:pathLst>
            </a:custGeom>
            <a:solidFill>
              <a:srgbClr val="FFC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5"/>
            <p:cNvSpPr/>
            <p:nvPr/>
          </p:nvSpPr>
          <p:spPr>
            <a:xfrm flipH="1">
              <a:off x="7069942" y="3191219"/>
              <a:ext cx="50035" cy="35745"/>
            </a:xfrm>
            <a:custGeom>
              <a:avLst/>
              <a:gdLst/>
              <a:ahLst/>
              <a:cxnLst/>
              <a:rect l="l" t="t" r="r" b="b"/>
              <a:pathLst>
                <a:path w="1257" h="898" extrusionOk="0">
                  <a:moveTo>
                    <a:pt x="321" y="1"/>
                  </a:moveTo>
                  <a:cubicBezTo>
                    <a:pt x="219" y="1"/>
                    <a:pt x="113" y="11"/>
                    <a:pt x="1" y="31"/>
                  </a:cubicBezTo>
                  <a:lnTo>
                    <a:pt x="577" y="898"/>
                  </a:lnTo>
                  <a:cubicBezTo>
                    <a:pt x="782" y="841"/>
                    <a:pt x="973" y="810"/>
                    <a:pt x="1148" y="810"/>
                  </a:cubicBezTo>
                  <a:cubicBezTo>
                    <a:pt x="1185" y="810"/>
                    <a:pt x="1219" y="813"/>
                    <a:pt x="1257" y="813"/>
                  </a:cubicBezTo>
                  <a:cubicBezTo>
                    <a:pt x="1236" y="291"/>
                    <a:pt x="867" y="1"/>
                    <a:pt x="321" y="1"/>
                  </a:cubicBezTo>
                  <a:close/>
                </a:path>
              </a:pathLst>
            </a:custGeom>
            <a:solidFill>
              <a:srgbClr val="FFE5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5"/>
            <p:cNvSpPr/>
            <p:nvPr/>
          </p:nvSpPr>
          <p:spPr>
            <a:xfrm flipH="1">
              <a:off x="7069663" y="3223422"/>
              <a:ext cx="27346" cy="32640"/>
            </a:xfrm>
            <a:custGeom>
              <a:avLst/>
              <a:gdLst/>
              <a:ahLst/>
              <a:cxnLst/>
              <a:rect l="l" t="t" r="r" b="b"/>
              <a:pathLst>
                <a:path w="687" h="820" extrusionOk="0">
                  <a:moveTo>
                    <a:pt x="571" y="1"/>
                  </a:moveTo>
                  <a:cubicBezTo>
                    <a:pt x="396" y="1"/>
                    <a:pt x="205" y="32"/>
                    <a:pt x="0" y="89"/>
                  </a:cubicBezTo>
                  <a:lnTo>
                    <a:pt x="485" y="820"/>
                  </a:lnTo>
                  <a:cubicBezTo>
                    <a:pt x="495" y="796"/>
                    <a:pt x="506" y="772"/>
                    <a:pt x="516" y="749"/>
                  </a:cubicBezTo>
                  <a:cubicBezTo>
                    <a:pt x="635" y="465"/>
                    <a:pt x="686" y="216"/>
                    <a:pt x="680" y="4"/>
                  </a:cubicBezTo>
                  <a:cubicBezTo>
                    <a:pt x="642" y="4"/>
                    <a:pt x="608" y="1"/>
                    <a:pt x="571" y="1"/>
                  </a:cubicBezTo>
                  <a:close/>
                </a:path>
              </a:pathLst>
            </a:custGeom>
            <a:solidFill>
              <a:srgbClr val="FFC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5"/>
            <p:cNvSpPr/>
            <p:nvPr/>
          </p:nvSpPr>
          <p:spPr>
            <a:xfrm flipH="1">
              <a:off x="7326331" y="3715304"/>
              <a:ext cx="30769" cy="31844"/>
            </a:xfrm>
            <a:custGeom>
              <a:avLst/>
              <a:gdLst/>
              <a:ahLst/>
              <a:cxnLst/>
              <a:rect l="l" t="t" r="r" b="b"/>
              <a:pathLst>
                <a:path w="773" h="800" extrusionOk="0">
                  <a:moveTo>
                    <a:pt x="270" y="1"/>
                  </a:moveTo>
                  <a:cubicBezTo>
                    <a:pt x="215" y="38"/>
                    <a:pt x="154" y="62"/>
                    <a:pt x="93" y="79"/>
                  </a:cubicBezTo>
                  <a:cubicBezTo>
                    <a:pt x="1" y="277"/>
                    <a:pt x="45" y="520"/>
                    <a:pt x="219" y="673"/>
                  </a:cubicBezTo>
                  <a:cubicBezTo>
                    <a:pt x="318" y="758"/>
                    <a:pt x="441" y="799"/>
                    <a:pt x="564" y="799"/>
                  </a:cubicBezTo>
                  <a:cubicBezTo>
                    <a:pt x="636" y="799"/>
                    <a:pt x="707" y="786"/>
                    <a:pt x="772" y="758"/>
                  </a:cubicBezTo>
                  <a:lnTo>
                    <a:pt x="270" y="1"/>
                  </a:lnTo>
                  <a:close/>
                </a:path>
              </a:pathLst>
            </a:custGeom>
            <a:solidFill>
              <a:srgbClr val="FFE5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5"/>
            <p:cNvSpPr/>
            <p:nvPr/>
          </p:nvSpPr>
          <p:spPr>
            <a:xfrm flipH="1">
              <a:off x="7348622" y="3683817"/>
              <a:ext cx="32521" cy="35068"/>
            </a:xfrm>
            <a:custGeom>
              <a:avLst/>
              <a:gdLst/>
              <a:ahLst/>
              <a:cxnLst/>
              <a:rect l="l" t="t" r="r" b="b"/>
              <a:pathLst>
                <a:path w="817" h="881" extrusionOk="0">
                  <a:moveTo>
                    <a:pt x="348" y="0"/>
                  </a:moveTo>
                  <a:cubicBezTo>
                    <a:pt x="301" y="17"/>
                    <a:pt x="250" y="27"/>
                    <a:pt x="198" y="30"/>
                  </a:cubicBezTo>
                  <a:lnTo>
                    <a:pt x="192" y="34"/>
                  </a:lnTo>
                  <a:cubicBezTo>
                    <a:pt x="0" y="246"/>
                    <a:pt x="21" y="570"/>
                    <a:pt x="236" y="755"/>
                  </a:cubicBezTo>
                  <a:cubicBezTo>
                    <a:pt x="335" y="840"/>
                    <a:pt x="458" y="881"/>
                    <a:pt x="581" y="881"/>
                  </a:cubicBezTo>
                  <a:cubicBezTo>
                    <a:pt x="619" y="881"/>
                    <a:pt x="660" y="878"/>
                    <a:pt x="697" y="870"/>
                  </a:cubicBezTo>
                  <a:cubicBezTo>
                    <a:pt x="717" y="826"/>
                    <a:pt x="745" y="782"/>
                    <a:pt x="778" y="744"/>
                  </a:cubicBezTo>
                  <a:lnTo>
                    <a:pt x="816" y="703"/>
                  </a:lnTo>
                  <a:lnTo>
                    <a:pt x="348" y="0"/>
                  </a:lnTo>
                  <a:close/>
                </a:path>
              </a:pathLst>
            </a:custGeom>
            <a:solidFill>
              <a:srgbClr val="FFE5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5"/>
            <p:cNvSpPr/>
            <p:nvPr/>
          </p:nvSpPr>
          <p:spPr>
            <a:xfrm flipH="1">
              <a:off x="7346313" y="3711801"/>
              <a:ext cx="7125" cy="6687"/>
            </a:xfrm>
            <a:custGeom>
              <a:avLst/>
              <a:gdLst/>
              <a:ahLst/>
              <a:cxnLst/>
              <a:rect l="l" t="t" r="r" b="b"/>
              <a:pathLst>
                <a:path w="179" h="168" extrusionOk="0">
                  <a:moveTo>
                    <a:pt x="120" y="0"/>
                  </a:moveTo>
                  <a:lnTo>
                    <a:pt x="82" y="41"/>
                  </a:lnTo>
                  <a:cubicBezTo>
                    <a:pt x="49" y="79"/>
                    <a:pt x="21" y="123"/>
                    <a:pt x="1" y="167"/>
                  </a:cubicBezTo>
                  <a:cubicBezTo>
                    <a:pt x="62" y="150"/>
                    <a:pt x="123" y="126"/>
                    <a:pt x="178" y="89"/>
                  </a:cubicBezTo>
                  <a:lnTo>
                    <a:pt x="120" y="0"/>
                  </a:lnTo>
                  <a:close/>
                </a:path>
              </a:pathLst>
            </a:custGeom>
            <a:solidFill>
              <a:srgbClr val="FFC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5"/>
            <p:cNvSpPr/>
            <p:nvPr/>
          </p:nvSpPr>
          <p:spPr>
            <a:xfrm flipH="1">
              <a:off x="7369401" y="3650778"/>
              <a:ext cx="28063" cy="34272"/>
            </a:xfrm>
            <a:custGeom>
              <a:avLst/>
              <a:gdLst/>
              <a:ahLst/>
              <a:cxnLst/>
              <a:rect l="l" t="t" r="r" b="b"/>
              <a:pathLst>
                <a:path w="705" h="861" extrusionOk="0">
                  <a:moveTo>
                    <a:pt x="205" y="0"/>
                  </a:moveTo>
                  <a:lnTo>
                    <a:pt x="192" y="14"/>
                  </a:lnTo>
                  <a:cubicBezTo>
                    <a:pt x="1" y="226"/>
                    <a:pt x="21" y="547"/>
                    <a:pt x="236" y="734"/>
                  </a:cubicBezTo>
                  <a:cubicBezTo>
                    <a:pt x="336" y="819"/>
                    <a:pt x="458" y="860"/>
                    <a:pt x="581" y="860"/>
                  </a:cubicBezTo>
                  <a:lnTo>
                    <a:pt x="608" y="860"/>
                  </a:lnTo>
                  <a:lnTo>
                    <a:pt x="704" y="751"/>
                  </a:lnTo>
                  <a:lnTo>
                    <a:pt x="205" y="0"/>
                  </a:lnTo>
                  <a:close/>
                </a:path>
              </a:pathLst>
            </a:custGeom>
            <a:solidFill>
              <a:srgbClr val="FFE5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5"/>
            <p:cNvSpPr/>
            <p:nvPr/>
          </p:nvSpPr>
          <p:spPr>
            <a:xfrm flipH="1">
              <a:off x="7367251" y="3680673"/>
              <a:ext cx="6011" cy="4379"/>
            </a:xfrm>
            <a:custGeom>
              <a:avLst/>
              <a:gdLst/>
              <a:ahLst/>
              <a:cxnLst/>
              <a:rect l="l" t="t" r="r" b="b"/>
              <a:pathLst>
                <a:path w="151" h="110" extrusionOk="0">
                  <a:moveTo>
                    <a:pt x="96" y="0"/>
                  </a:moveTo>
                  <a:lnTo>
                    <a:pt x="0" y="109"/>
                  </a:lnTo>
                  <a:cubicBezTo>
                    <a:pt x="52" y="106"/>
                    <a:pt x="103" y="96"/>
                    <a:pt x="150" y="79"/>
                  </a:cubicBezTo>
                  <a:lnTo>
                    <a:pt x="96" y="0"/>
                  </a:lnTo>
                  <a:close/>
                </a:path>
              </a:pathLst>
            </a:custGeom>
            <a:solidFill>
              <a:srgbClr val="FFC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5"/>
            <p:cNvSpPr/>
            <p:nvPr/>
          </p:nvSpPr>
          <p:spPr>
            <a:xfrm flipH="1">
              <a:off x="6756464" y="1803149"/>
              <a:ext cx="1656286" cy="2222632"/>
            </a:xfrm>
            <a:custGeom>
              <a:avLst/>
              <a:gdLst/>
              <a:ahLst/>
              <a:cxnLst/>
              <a:rect l="l" t="t" r="r" b="b"/>
              <a:pathLst>
                <a:path w="41610" h="55838" extrusionOk="0">
                  <a:moveTo>
                    <a:pt x="6429" y="0"/>
                  </a:moveTo>
                  <a:cubicBezTo>
                    <a:pt x="5350" y="0"/>
                    <a:pt x="4156" y="282"/>
                    <a:pt x="3008" y="1073"/>
                  </a:cubicBezTo>
                  <a:cubicBezTo>
                    <a:pt x="1291" y="2254"/>
                    <a:pt x="410" y="3524"/>
                    <a:pt x="0" y="4644"/>
                  </a:cubicBezTo>
                  <a:lnTo>
                    <a:pt x="33324" y="55838"/>
                  </a:lnTo>
                  <a:lnTo>
                    <a:pt x="41609" y="50567"/>
                  </a:lnTo>
                  <a:lnTo>
                    <a:pt x="9080" y="578"/>
                  </a:lnTo>
                  <a:cubicBezTo>
                    <a:pt x="8397" y="260"/>
                    <a:pt x="7466" y="0"/>
                    <a:pt x="6429"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5"/>
            <p:cNvSpPr/>
            <p:nvPr/>
          </p:nvSpPr>
          <p:spPr>
            <a:xfrm flipH="1">
              <a:off x="7086289" y="1988007"/>
              <a:ext cx="1348076" cy="2061859"/>
            </a:xfrm>
            <a:custGeom>
              <a:avLst/>
              <a:gdLst/>
              <a:ahLst/>
              <a:cxnLst/>
              <a:rect l="l" t="t" r="r" b="b"/>
              <a:pathLst>
                <a:path w="33867" h="51799" extrusionOk="0">
                  <a:moveTo>
                    <a:pt x="543" y="0"/>
                  </a:moveTo>
                  <a:lnTo>
                    <a:pt x="543" y="0"/>
                  </a:lnTo>
                  <a:cubicBezTo>
                    <a:pt x="1" y="1485"/>
                    <a:pt x="288" y="2710"/>
                    <a:pt x="570" y="3134"/>
                  </a:cubicBezTo>
                  <a:cubicBezTo>
                    <a:pt x="570" y="3134"/>
                    <a:pt x="570" y="3137"/>
                    <a:pt x="574" y="3137"/>
                  </a:cubicBezTo>
                  <a:lnTo>
                    <a:pt x="32918" y="51798"/>
                  </a:lnTo>
                  <a:lnTo>
                    <a:pt x="33867" y="51194"/>
                  </a:lnTo>
                  <a:lnTo>
                    <a:pt x="543" y="0"/>
                  </a:lnTo>
                  <a:close/>
                </a:path>
              </a:pathLst>
            </a:custGeom>
            <a:solidFill>
              <a:srgbClr val="FF7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5"/>
            <p:cNvSpPr/>
            <p:nvPr/>
          </p:nvSpPr>
          <p:spPr>
            <a:xfrm flipH="1">
              <a:off x="6720593" y="1826156"/>
              <a:ext cx="1330721" cy="1989852"/>
            </a:xfrm>
            <a:custGeom>
              <a:avLst/>
              <a:gdLst/>
              <a:ahLst/>
              <a:cxnLst/>
              <a:rect l="l" t="t" r="r" b="b"/>
              <a:pathLst>
                <a:path w="33431" h="49990" extrusionOk="0">
                  <a:moveTo>
                    <a:pt x="0" y="0"/>
                  </a:moveTo>
                  <a:lnTo>
                    <a:pt x="32529" y="49989"/>
                  </a:lnTo>
                  <a:lnTo>
                    <a:pt x="33430" y="49416"/>
                  </a:lnTo>
                  <a:lnTo>
                    <a:pt x="1079" y="751"/>
                  </a:lnTo>
                  <a:cubicBezTo>
                    <a:pt x="915" y="529"/>
                    <a:pt x="537" y="246"/>
                    <a:pt x="0" y="0"/>
                  </a:cubicBezTo>
                  <a:close/>
                </a:path>
              </a:pathLst>
            </a:custGeom>
            <a:solidFill>
              <a:srgbClr val="FF7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5"/>
            <p:cNvSpPr/>
            <p:nvPr/>
          </p:nvSpPr>
          <p:spPr>
            <a:xfrm flipH="1">
              <a:off x="6649236" y="4100903"/>
              <a:ext cx="148711" cy="185451"/>
            </a:xfrm>
            <a:custGeom>
              <a:avLst/>
              <a:gdLst/>
              <a:ahLst/>
              <a:cxnLst/>
              <a:rect l="l" t="t" r="r" b="b"/>
              <a:pathLst>
                <a:path w="3736" h="4659" extrusionOk="0">
                  <a:moveTo>
                    <a:pt x="2690" y="0"/>
                  </a:moveTo>
                  <a:cubicBezTo>
                    <a:pt x="1917" y="0"/>
                    <a:pt x="908" y="240"/>
                    <a:pt x="1" y="1220"/>
                  </a:cubicBezTo>
                  <a:lnTo>
                    <a:pt x="3674" y="4658"/>
                  </a:lnTo>
                  <a:cubicBezTo>
                    <a:pt x="3735" y="3897"/>
                    <a:pt x="3015" y="56"/>
                    <a:pt x="3015" y="56"/>
                  </a:cubicBezTo>
                  <a:lnTo>
                    <a:pt x="3062" y="19"/>
                  </a:lnTo>
                  <a:cubicBezTo>
                    <a:pt x="2946" y="7"/>
                    <a:pt x="2822" y="0"/>
                    <a:pt x="2690" y="0"/>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5"/>
            <p:cNvSpPr/>
            <p:nvPr/>
          </p:nvSpPr>
          <p:spPr>
            <a:xfrm flipH="1">
              <a:off x="6650467" y="4284369"/>
              <a:ext cx="716" cy="2508"/>
            </a:xfrm>
            <a:custGeom>
              <a:avLst/>
              <a:gdLst/>
              <a:ahLst/>
              <a:cxnLst/>
              <a:rect l="l" t="t" r="r" b="b"/>
              <a:pathLst>
                <a:path w="18" h="63" extrusionOk="0">
                  <a:moveTo>
                    <a:pt x="18" y="1"/>
                  </a:moveTo>
                  <a:lnTo>
                    <a:pt x="18" y="1"/>
                  </a:lnTo>
                  <a:cubicBezTo>
                    <a:pt x="10" y="25"/>
                    <a:pt x="4" y="42"/>
                    <a:pt x="1" y="59"/>
                  </a:cubicBezTo>
                  <a:lnTo>
                    <a:pt x="4" y="62"/>
                  </a:lnTo>
                  <a:cubicBezTo>
                    <a:pt x="7" y="46"/>
                    <a:pt x="14" y="25"/>
                    <a:pt x="18"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5"/>
            <p:cNvSpPr/>
            <p:nvPr/>
          </p:nvSpPr>
          <p:spPr>
            <a:xfrm flipH="1">
              <a:off x="6651028" y="4149466"/>
              <a:ext cx="190945" cy="145368"/>
            </a:xfrm>
            <a:custGeom>
              <a:avLst/>
              <a:gdLst/>
              <a:ahLst/>
              <a:cxnLst/>
              <a:rect l="l" t="t" r="r" b="b"/>
              <a:pathLst>
                <a:path w="4797" h="3652" extrusionOk="0">
                  <a:moveTo>
                    <a:pt x="1107" y="0"/>
                  </a:moveTo>
                  <a:cubicBezTo>
                    <a:pt x="707" y="434"/>
                    <a:pt x="329" y="1011"/>
                    <a:pt x="1" y="1776"/>
                  </a:cubicBezTo>
                  <a:cubicBezTo>
                    <a:pt x="2021" y="2826"/>
                    <a:pt x="3853" y="3652"/>
                    <a:pt x="4508" y="3652"/>
                  </a:cubicBezTo>
                  <a:cubicBezTo>
                    <a:pt x="4602" y="3652"/>
                    <a:pt x="4672" y="3635"/>
                    <a:pt x="4715" y="3599"/>
                  </a:cubicBezTo>
                  <a:cubicBezTo>
                    <a:pt x="4731" y="3586"/>
                    <a:pt x="4746" y="3566"/>
                    <a:pt x="4760" y="3539"/>
                  </a:cubicBezTo>
                  <a:lnTo>
                    <a:pt x="4760" y="3539"/>
                  </a:lnTo>
                  <a:cubicBezTo>
                    <a:pt x="4761" y="3539"/>
                    <a:pt x="4761" y="3538"/>
                    <a:pt x="4761" y="3537"/>
                  </a:cubicBezTo>
                  <a:lnTo>
                    <a:pt x="4761" y="3537"/>
                  </a:lnTo>
                  <a:cubicBezTo>
                    <a:pt x="4774" y="3513"/>
                    <a:pt x="4786" y="3485"/>
                    <a:pt x="4797" y="3451"/>
                  </a:cubicBezTo>
                  <a:lnTo>
                    <a:pt x="4794" y="3448"/>
                  </a:lnTo>
                  <a:cubicBezTo>
                    <a:pt x="4780" y="3489"/>
                    <a:pt x="4770" y="3513"/>
                    <a:pt x="4762" y="3527"/>
                  </a:cubicBezTo>
                  <a:cubicBezTo>
                    <a:pt x="4773" y="3506"/>
                    <a:pt x="4776" y="3476"/>
                    <a:pt x="4780" y="3438"/>
                  </a:cubicBezTo>
                  <a:lnTo>
                    <a:pt x="1107" y="0"/>
                  </a:ln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5"/>
            <p:cNvSpPr/>
            <p:nvPr/>
          </p:nvSpPr>
          <p:spPr>
            <a:xfrm flipH="1">
              <a:off x="6644497" y="4101620"/>
              <a:ext cx="33476" cy="185093"/>
            </a:xfrm>
            <a:custGeom>
              <a:avLst/>
              <a:gdLst/>
              <a:ahLst/>
              <a:cxnLst/>
              <a:rect l="l" t="t" r="r" b="b"/>
              <a:pathLst>
                <a:path w="841" h="4650" extrusionOk="0">
                  <a:moveTo>
                    <a:pt x="48" y="1"/>
                  </a:moveTo>
                  <a:lnTo>
                    <a:pt x="1" y="38"/>
                  </a:lnTo>
                  <a:cubicBezTo>
                    <a:pt x="1" y="38"/>
                    <a:pt x="721" y="3879"/>
                    <a:pt x="660" y="4640"/>
                  </a:cubicBezTo>
                  <a:lnTo>
                    <a:pt x="674" y="4650"/>
                  </a:lnTo>
                  <a:cubicBezTo>
                    <a:pt x="677" y="4633"/>
                    <a:pt x="683" y="4616"/>
                    <a:pt x="691" y="4592"/>
                  </a:cubicBezTo>
                  <a:cubicBezTo>
                    <a:pt x="841" y="3961"/>
                    <a:pt x="697" y="2127"/>
                    <a:pt x="438" y="59"/>
                  </a:cubicBezTo>
                  <a:cubicBezTo>
                    <a:pt x="322" y="35"/>
                    <a:pt x="192" y="15"/>
                    <a:pt x="48"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5"/>
            <p:cNvSpPr/>
            <p:nvPr/>
          </p:nvSpPr>
          <p:spPr>
            <a:xfrm flipH="1">
              <a:off x="6651144" y="4286319"/>
              <a:ext cx="1274" cy="3543"/>
            </a:xfrm>
            <a:custGeom>
              <a:avLst/>
              <a:gdLst/>
              <a:ahLst/>
              <a:cxnLst/>
              <a:rect l="l" t="t" r="r" b="b"/>
              <a:pathLst>
                <a:path w="32" h="89" extrusionOk="0">
                  <a:moveTo>
                    <a:pt x="18" y="0"/>
                  </a:moveTo>
                  <a:cubicBezTo>
                    <a:pt x="14" y="38"/>
                    <a:pt x="11" y="68"/>
                    <a:pt x="0" y="89"/>
                  </a:cubicBezTo>
                  <a:cubicBezTo>
                    <a:pt x="8" y="75"/>
                    <a:pt x="18" y="51"/>
                    <a:pt x="32" y="10"/>
                  </a:cubicBezTo>
                  <a:lnTo>
                    <a:pt x="18" y="0"/>
                  </a:ln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5"/>
            <p:cNvSpPr/>
            <p:nvPr/>
          </p:nvSpPr>
          <p:spPr>
            <a:xfrm flipH="1">
              <a:off x="6652378" y="4289822"/>
              <a:ext cx="159" cy="597"/>
            </a:xfrm>
            <a:custGeom>
              <a:avLst/>
              <a:gdLst/>
              <a:ahLst/>
              <a:cxnLst/>
              <a:rect l="l" t="t" r="r" b="b"/>
              <a:pathLst>
                <a:path w="4" h="15" extrusionOk="0">
                  <a:moveTo>
                    <a:pt x="3" y="1"/>
                  </a:moveTo>
                  <a:lnTo>
                    <a:pt x="3" y="1"/>
                  </a:lnTo>
                  <a:cubicBezTo>
                    <a:pt x="3" y="11"/>
                    <a:pt x="0" y="15"/>
                    <a:pt x="0" y="15"/>
                  </a:cubicBezTo>
                  <a:lnTo>
                    <a:pt x="0" y="15"/>
                  </a:lnTo>
                  <a:cubicBezTo>
                    <a:pt x="3" y="11"/>
                    <a:pt x="3" y="7"/>
                    <a:pt x="3"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5"/>
            <p:cNvSpPr/>
            <p:nvPr/>
          </p:nvSpPr>
          <p:spPr>
            <a:xfrm flipH="1">
              <a:off x="6660548" y="3740182"/>
              <a:ext cx="503454" cy="479969"/>
            </a:xfrm>
            <a:custGeom>
              <a:avLst/>
              <a:gdLst/>
              <a:ahLst/>
              <a:cxnLst/>
              <a:rect l="l" t="t" r="r" b="b"/>
              <a:pathLst>
                <a:path w="12648" h="12058" extrusionOk="0">
                  <a:moveTo>
                    <a:pt x="7407" y="1"/>
                  </a:moveTo>
                  <a:cubicBezTo>
                    <a:pt x="6327" y="1"/>
                    <a:pt x="5133" y="282"/>
                    <a:pt x="3984" y="1072"/>
                  </a:cubicBezTo>
                  <a:cubicBezTo>
                    <a:pt x="1" y="3817"/>
                    <a:pt x="509" y="7032"/>
                    <a:pt x="1004" y="7780"/>
                  </a:cubicBezTo>
                  <a:cubicBezTo>
                    <a:pt x="1291" y="8211"/>
                    <a:pt x="4923" y="10409"/>
                    <a:pt x="8091" y="12058"/>
                  </a:cubicBezTo>
                  <a:cubicBezTo>
                    <a:pt x="9165" y="9561"/>
                    <a:pt x="10772" y="9062"/>
                    <a:pt x="11886" y="9062"/>
                  </a:cubicBezTo>
                  <a:cubicBezTo>
                    <a:pt x="12181" y="9062"/>
                    <a:pt x="12441" y="9097"/>
                    <a:pt x="12648" y="9139"/>
                  </a:cubicBezTo>
                  <a:cubicBezTo>
                    <a:pt x="12221" y="5780"/>
                    <a:pt x="11477" y="1796"/>
                    <a:pt x="11139" y="1332"/>
                  </a:cubicBezTo>
                  <a:cubicBezTo>
                    <a:pt x="10769" y="826"/>
                    <a:pt x="9256" y="1"/>
                    <a:pt x="7407" y="1"/>
                  </a:cubicBezTo>
                  <a:close/>
                </a:path>
              </a:pathLst>
            </a:custGeom>
            <a:solidFill>
              <a:srgbClr val="FDDF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5"/>
            <p:cNvSpPr/>
            <p:nvPr/>
          </p:nvSpPr>
          <p:spPr>
            <a:xfrm flipH="1">
              <a:off x="6831471" y="3953661"/>
              <a:ext cx="305742" cy="266494"/>
            </a:xfrm>
            <a:custGeom>
              <a:avLst/>
              <a:gdLst/>
              <a:ahLst/>
              <a:cxnLst/>
              <a:rect l="l" t="t" r="r" b="b"/>
              <a:pathLst>
                <a:path w="7681" h="6695" extrusionOk="0">
                  <a:moveTo>
                    <a:pt x="99" y="1"/>
                  </a:moveTo>
                  <a:cubicBezTo>
                    <a:pt x="27" y="338"/>
                    <a:pt x="0" y="656"/>
                    <a:pt x="0" y="946"/>
                  </a:cubicBezTo>
                  <a:cubicBezTo>
                    <a:pt x="0" y="1639"/>
                    <a:pt x="167" y="2164"/>
                    <a:pt x="331" y="2417"/>
                  </a:cubicBezTo>
                  <a:cubicBezTo>
                    <a:pt x="618" y="2848"/>
                    <a:pt x="4250" y="5046"/>
                    <a:pt x="7418" y="6695"/>
                  </a:cubicBezTo>
                  <a:cubicBezTo>
                    <a:pt x="7503" y="6497"/>
                    <a:pt x="7592" y="6312"/>
                    <a:pt x="7681" y="6142"/>
                  </a:cubicBezTo>
                  <a:cubicBezTo>
                    <a:pt x="5127" y="4643"/>
                    <a:pt x="2205" y="2666"/>
                    <a:pt x="99" y="1"/>
                  </a:cubicBezTo>
                  <a:close/>
                </a:path>
              </a:pathLst>
            </a:custGeom>
            <a:solidFill>
              <a:srgbClr val="FBC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5"/>
            <p:cNvSpPr/>
            <p:nvPr/>
          </p:nvSpPr>
          <p:spPr>
            <a:xfrm flipH="1">
              <a:off x="6660541" y="3750094"/>
              <a:ext cx="138084" cy="353866"/>
            </a:xfrm>
            <a:custGeom>
              <a:avLst/>
              <a:gdLst/>
              <a:ahLst/>
              <a:cxnLst/>
              <a:rect l="l" t="t" r="r" b="b"/>
              <a:pathLst>
                <a:path w="3469" h="8890" extrusionOk="0">
                  <a:moveTo>
                    <a:pt x="1" y="1"/>
                  </a:moveTo>
                  <a:lnTo>
                    <a:pt x="1" y="1"/>
                  </a:lnTo>
                  <a:cubicBezTo>
                    <a:pt x="182" y="246"/>
                    <a:pt x="2438" y="3374"/>
                    <a:pt x="3025" y="8825"/>
                  </a:cubicBezTo>
                  <a:cubicBezTo>
                    <a:pt x="3193" y="8839"/>
                    <a:pt x="3339" y="8863"/>
                    <a:pt x="3469" y="8890"/>
                  </a:cubicBezTo>
                  <a:cubicBezTo>
                    <a:pt x="3042" y="5531"/>
                    <a:pt x="2298" y="1547"/>
                    <a:pt x="1960" y="1083"/>
                  </a:cubicBezTo>
                  <a:cubicBezTo>
                    <a:pt x="1718" y="752"/>
                    <a:pt x="990" y="287"/>
                    <a:pt x="1" y="1"/>
                  </a:cubicBezTo>
                  <a:close/>
                </a:path>
              </a:pathLst>
            </a:custGeom>
            <a:solidFill>
              <a:srgbClr val="FBC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5"/>
            <p:cNvSpPr/>
            <p:nvPr/>
          </p:nvSpPr>
          <p:spPr>
            <a:xfrm flipH="1">
              <a:off x="7324427" y="4518905"/>
              <a:ext cx="348294" cy="181192"/>
            </a:xfrm>
            <a:custGeom>
              <a:avLst/>
              <a:gdLst/>
              <a:ahLst/>
              <a:cxnLst/>
              <a:rect l="l" t="t" r="r" b="b"/>
              <a:pathLst>
                <a:path w="8750" h="4552" extrusionOk="0">
                  <a:moveTo>
                    <a:pt x="1007" y="1"/>
                  </a:moveTo>
                  <a:lnTo>
                    <a:pt x="1007" y="1"/>
                  </a:lnTo>
                  <a:cubicBezTo>
                    <a:pt x="1007" y="1"/>
                    <a:pt x="1048" y="356"/>
                    <a:pt x="525" y="1476"/>
                  </a:cubicBezTo>
                  <a:cubicBezTo>
                    <a:pt x="0" y="2599"/>
                    <a:pt x="140" y="4551"/>
                    <a:pt x="140" y="4551"/>
                  </a:cubicBezTo>
                  <a:lnTo>
                    <a:pt x="8278" y="4551"/>
                  </a:lnTo>
                  <a:cubicBezTo>
                    <a:pt x="8053" y="3551"/>
                    <a:pt x="8749" y="2114"/>
                    <a:pt x="8749" y="2114"/>
                  </a:cubicBezTo>
                  <a:lnTo>
                    <a:pt x="8749" y="2114"/>
                  </a:lnTo>
                  <a:cubicBezTo>
                    <a:pt x="8749" y="2114"/>
                    <a:pt x="8675" y="2121"/>
                    <a:pt x="8538" y="2121"/>
                  </a:cubicBezTo>
                  <a:cubicBezTo>
                    <a:pt x="8155" y="2121"/>
                    <a:pt x="7282" y="2069"/>
                    <a:pt x="6178" y="1674"/>
                  </a:cubicBezTo>
                  <a:cubicBezTo>
                    <a:pt x="4683" y="1138"/>
                    <a:pt x="4232" y="66"/>
                    <a:pt x="4232" y="66"/>
                  </a:cubicBezTo>
                  <a:lnTo>
                    <a:pt x="1007" y="1"/>
                  </a:lnTo>
                  <a:close/>
                </a:path>
              </a:pathLst>
            </a:custGeom>
            <a:solidFill>
              <a:srgbClr val="009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5"/>
            <p:cNvSpPr/>
            <p:nvPr/>
          </p:nvSpPr>
          <p:spPr>
            <a:xfrm flipH="1">
              <a:off x="7174316" y="4579688"/>
              <a:ext cx="202767" cy="120410"/>
            </a:xfrm>
            <a:custGeom>
              <a:avLst/>
              <a:gdLst/>
              <a:ahLst/>
              <a:cxnLst/>
              <a:rect l="l" t="t" r="r" b="b"/>
              <a:pathLst>
                <a:path w="5094" h="3025" extrusionOk="0">
                  <a:moveTo>
                    <a:pt x="2820" y="0"/>
                  </a:moveTo>
                  <a:cubicBezTo>
                    <a:pt x="1" y="0"/>
                    <a:pt x="226" y="2854"/>
                    <a:pt x="301" y="3024"/>
                  </a:cubicBezTo>
                  <a:lnTo>
                    <a:pt x="5094" y="3024"/>
                  </a:lnTo>
                  <a:cubicBezTo>
                    <a:pt x="5094" y="3024"/>
                    <a:pt x="5043" y="0"/>
                    <a:pt x="2820" y="0"/>
                  </a:cubicBezTo>
                  <a:close/>
                </a:path>
              </a:pathLst>
            </a:custGeom>
            <a:solidFill>
              <a:srgbClr val="DC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5"/>
            <p:cNvSpPr/>
            <p:nvPr/>
          </p:nvSpPr>
          <p:spPr>
            <a:xfrm flipH="1">
              <a:off x="7161386" y="4700061"/>
              <a:ext cx="519654" cy="37815"/>
            </a:xfrm>
            <a:custGeom>
              <a:avLst/>
              <a:gdLst/>
              <a:ahLst/>
              <a:cxnLst/>
              <a:rect l="l" t="t" r="r" b="b"/>
              <a:pathLst>
                <a:path w="13055" h="950" extrusionOk="0">
                  <a:moveTo>
                    <a:pt x="25" y="0"/>
                  </a:moveTo>
                  <a:cubicBezTo>
                    <a:pt x="11" y="0"/>
                    <a:pt x="1" y="11"/>
                    <a:pt x="1" y="24"/>
                  </a:cubicBezTo>
                  <a:lnTo>
                    <a:pt x="1" y="925"/>
                  </a:lnTo>
                  <a:cubicBezTo>
                    <a:pt x="1" y="939"/>
                    <a:pt x="11" y="950"/>
                    <a:pt x="25" y="950"/>
                  </a:cubicBezTo>
                  <a:lnTo>
                    <a:pt x="13031" y="950"/>
                  </a:lnTo>
                  <a:cubicBezTo>
                    <a:pt x="13044" y="950"/>
                    <a:pt x="13054" y="939"/>
                    <a:pt x="13054" y="925"/>
                  </a:cubicBezTo>
                  <a:lnTo>
                    <a:pt x="13054" y="24"/>
                  </a:lnTo>
                  <a:cubicBezTo>
                    <a:pt x="13054" y="11"/>
                    <a:pt x="13044" y="0"/>
                    <a:pt x="13031" y="0"/>
                  </a:cubicBezTo>
                  <a:close/>
                </a:path>
              </a:pathLst>
            </a:custGeom>
            <a:solidFill>
              <a:srgbClr val="E1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5"/>
            <p:cNvSpPr/>
            <p:nvPr/>
          </p:nvSpPr>
          <p:spPr>
            <a:xfrm flipH="1">
              <a:off x="7460317" y="4552620"/>
              <a:ext cx="45855" cy="50075"/>
            </a:xfrm>
            <a:custGeom>
              <a:avLst/>
              <a:gdLst/>
              <a:ahLst/>
              <a:cxnLst/>
              <a:rect l="l" t="t" r="r" b="b"/>
              <a:pathLst>
                <a:path w="1152" h="1258" extrusionOk="0">
                  <a:moveTo>
                    <a:pt x="890" y="1"/>
                  </a:moveTo>
                  <a:cubicBezTo>
                    <a:pt x="849" y="1"/>
                    <a:pt x="807" y="12"/>
                    <a:pt x="769" y="35"/>
                  </a:cubicBezTo>
                  <a:cubicBezTo>
                    <a:pt x="752" y="45"/>
                    <a:pt x="343" y="304"/>
                    <a:pt x="53" y="942"/>
                  </a:cubicBezTo>
                  <a:cubicBezTo>
                    <a:pt x="1" y="1055"/>
                    <a:pt x="53" y="1188"/>
                    <a:pt x="168" y="1240"/>
                  </a:cubicBezTo>
                  <a:cubicBezTo>
                    <a:pt x="199" y="1250"/>
                    <a:pt x="229" y="1257"/>
                    <a:pt x="261" y="1257"/>
                  </a:cubicBezTo>
                  <a:cubicBezTo>
                    <a:pt x="349" y="1257"/>
                    <a:pt x="431" y="1209"/>
                    <a:pt x="469" y="1123"/>
                  </a:cubicBezTo>
                  <a:cubicBezTo>
                    <a:pt x="697" y="622"/>
                    <a:pt x="1004" y="421"/>
                    <a:pt x="1015" y="414"/>
                  </a:cubicBezTo>
                  <a:cubicBezTo>
                    <a:pt x="1121" y="345"/>
                    <a:pt x="1151" y="209"/>
                    <a:pt x="1086" y="107"/>
                  </a:cubicBezTo>
                  <a:cubicBezTo>
                    <a:pt x="1042" y="38"/>
                    <a:pt x="967" y="1"/>
                    <a:pt x="890"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5"/>
            <p:cNvSpPr/>
            <p:nvPr/>
          </p:nvSpPr>
          <p:spPr>
            <a:xfrm flipH="1">
              <a:off x="7407455" y="4577897"/>
              <a:ext cx="29973" cy="35785"/>
            </a:xfrm>
            <a:custGeom>
              <a:avLst/>
              <a:gdLst/>
              <a:ahLst/>
              <a:cxnLst/>
              <a:rect l="l" t="t" r="r" b="b"/>
              <a:pathLst>
                <a:path w="753" h="899" extrusionOk="0">
                  <a:moveTo>
                    <a:pt x="492" y="0"/>
                  </a:moveTo>
                  <a:cubicBezTo>
                    <a:pt x="460" y="0"/>
                    <a:pt x="428" y="7"/>
                    <a:pt x="397" y="21"/>
                  </a:cubicBezTo>
                  <a:cubicBezTo>
                    <a:pt x="360" y="38"/>
                    <a:pt x="46" y="195"/>
                    <a:pt x="12" y="660"/>
                  </a:cubicBezTo>
                  <a:cubicBezTo>
                    <a:pt x="1" y="783"/>
                    <a:pt x="97" y="888"/>
                    <a:pt x="223" y="898"/>
                  </a:cubicBezTo>
                  <a:lnTo>
                    <a:pt x="240" y="898"/>
                  </a:lnTo>
                  <a:cubicBezTo>
                    <a:pt x="360" y="898"/>
                    <a:pt x="459" y="806"/>
                    <a:pt x="469" y="690"/>
                  </a:cubicBezTo>
                  <a:cubicBezTo>
                    <a:pt x="483" y="496"/>
                    <a:pt x="578" y="434"/>
                    <a:pt x="595" y="424"/>
                  </a:cubicBezTo>
                  <a:cubicBezTo>
                    <a:pt x="705" y="369"/>
                    <a:pt x="752" y="239"/>
                    <a:pt x="697" y="130"/>
                  </a:cubicBezTo>
                  <a:cubicBezTo>
                    <a:pt x="660" y="48"/>
                    <a:pt x="577" y="0"/>
                    <a:pt x="492" y="0"/>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5"/>
            <p:cNvSpPr/>
            <p:nvPr/>
          </p:nvSpPr>
          <p:spPr>
            <a:xfrm flipH="1">
              <a:off x="7394009" y="2635768"/>
              <a:ext cx="449796" cy="143218"/>
            </a:xfrm>
            <a:custGeom>
              <a:avLst/>
              <a:gdLst/>
              <a:ahLst/>
              <a:cxnLst/>
              <a:rect l="l" t="t" r="r" b="b"/>
              <a:pathLst>
                <a:path w="11300" h="3598" extrusionOk="0">
                  <a:moveTo>
                    <a:pt x="6127" y="1"/>
                  </a:moveTo>
                  <a:cubicBezTo>
                    <a:pt x="3420" y="1"/>
                    <a:pt x="1034" y="935"/>
                    <a:pt x="1034" y="935"/>
                  </a:cubicBezTo>
                  <a:cubicBezTo>
                    <a:pt x="0" y="1331"/>
                    <a:pt x="652" y="2942"/>
                    <a:pt x="652" y="2942"/>
                  </a:cubicBezTo>
                  <a:cubicBezTo>
                    <a:pt x="652" y="2942"/>
                    <a:pt x="1844" y="2649"/>
                    <a:pt x="5053" y="2420"/>
                  </a:cubicBezTo>
                  <a:cubicBezTo>
                    <a:pt x="5293" y="2402"/>
                    <a:pt x="5522" y="2394"/>
                    <a:pt x="5740" y="2394"/>
                  </a:cubicBezTo>
                  <a:cubicBezTo>
                    <a:pt x="8414" y="2394"/>
                    <a:pt x="9340" y="3598"/>
                    <a:pt x="9340" y="3598"/>
                  </a:cubicBezTo>
                  <a:lnTo>
                    <a:pt x="11300" y="1744"/>
                  </a:lnTo>
                  <a:cubicBezTo>
                    <a:pt x="9827" y="405"/>
                    <a:pt x="7908" y="1"/>
                    <a:pt x="6127" y="1"/>
                  </a:cubicBezTo>
                  <a:close/>
                </a:path>
              </a:pathLst>
            </a:custGeom>
            <a:solidFill>
              <a:srgbClr val="FF7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5"/>
            <p:cNvSpPr/>
            <p:nvPr/>
          </p:nvSpPr>
          <p:spPr>
            <a:xfrm flipH="1">
              <a:off x="7174690" y="3210167"/>
              <a:ext cx="990786" cy="1379323"/>
            </a:xfrm>
            <a:custGeom>
              <a:avLst/>
              <a:gdLst/>
              <a:ahLst/>
              <a:cxnLst/>
              <a:rect l="l" t="t" r="r" b="b"/>
              <a:pathLst>
                <a:path w="24891" h="34652" extrusionOk="0">
                  <a:moveTo>
                    <a:pt x="16890" y="0"/>
                  </a:moveTo>
                  <a:cubicBezTo>
                    <a:pt x="15672" y="0"/>
                    <a:pt x="14284" y="130"/>
                    <a:pt x="12713" y="453"/>
                  </a:cubicBezTo>
                  <a:cubicBezTo>
                    <a:pt x="4606" y="2119"/>
                    <a:pt x="1" y="5706"/>
                    <a:pt x="2998" y="18006"/>
                  </a:cubicBezTo>
                  <a:cubicBezTo>
                    <a:pt x="5006" y="26236"/>
                    <a:pt x="8948" y="34483"/>
                    <a:pt x="9375" y="34637"/>
                  </a:cubicBezTo>
                  <a:cubicBezTo>
                    <a:pt x="9401" y="34647"/>
                    <a:pt x="9432" y="34651"/>
                    <a:pt x="9466" y="34651"/>
                  </a:cubicBezTo>
                  <a:cubicBezTo>
                    <a:pt x="9915" y="34651"/>
                    <a:pt x="11037" y="33882"/>
                    <a:pt x="12392" y="33882"/>
                  </a:cubicBezTo>
                  <a:cubicBezTo>
                    <a:pt x="12614" y="33882"/>
                    <a:pt x="12843" y="33902"/>
                    <a:pt x="13075" y="33951"/>
                  </a:cubicBezTo>
                  <a:cubicBezTo>
                    <a:pt x="13075" y="33951"/>
                    <a:pt x="15227" y="32942"/>
                    <a:pt x="16520" y="32942"/>
                  </a:cubicBezTo>
                  <a:cubicBezTo>
                    <a:pt x="16551" y="32942"/>
                    <a:pt x="16581" y="32942"/>
                    <a:pt x="16611" y="32944"/>
                  </a:cubicBezTo>
                  <a:cubicBezTo>
                    <a:pt x="16611" y="32944"/>
                    <a:pt x="18489" y="22191"/>
                    <a:pt x="21848" y="12865"/>
                  </a:cubicBezTo>
                  <a:cubicBezTo>
                    <a:pt x="24890" y="4416"/>
                    <a:pt x="24074" y="2252"/>
                    <a:pt x="24074" y="2252"/>
                  </a:cubicBezTo>
                  <a:cubicBezTo>
                    <a:pt x="24074" y="2252"/>
                    <a:pt x="21957" y="0"/>
                    <a:pt x="16890" y="0"/>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5"/>
            <p:cNvSpPr/>
            <p:nvPr/>
          </p:nvSpPr>
          <p:spPr>
            <a:xfrm flipH="1">
              <a:off x="7771762" y="3382527"/>
              <a:ext cx="246672" cy="258693"/>
            </a:xfrm>
            <a:custGeom>
              <a:avLst/>
              <a:gdLst/>
              <a:ahLst/>
              <a:cxnLst/>
              <a:rect l="l" t="t" r="r" b="b"/>
              <a:pathLst>
                <a:path w="6197" h="6499" extrusionOk="0">
                  <a:moveTo>
                    <a:pt x="5148" y="1"/>
                  </a:moveTo>
                  <a:lnTo>
                    <a:pt x="1" y="6235"/>
                  </a:lnTo>
                  <a:cubicBezTo>
                    <a:pt x="1" y="6235"/>
                    <a:pt x="548" y="6499"/>
                    <a:pt x="1529" y="6499"/>
                  </a:cubicBezTo>
                  <a:cubicBezTo>
                    <a:pt x="1576" y="6499"/>
                    <a:pt x="1624" y="6498"/>
                    <a:pt x="1673" y="6497"/>
                  </a:cubicBezTo>
                  <a:cubicBezTo>
                    <a:pt x="2749" y="6466"/>
                    <a:pt x="5900" y="4381"/>
                    <a:pt x="6077" y="1981"/>
                  </a:cubicBezTo>
                  <a:cubicBezTo>
                    <a:pt x="6196" y="325"/>
                    <a:pt x="5148" y="1"/>
                    <a:pt x="5148" y="1"/>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5"/>
            <p:cNvSpPr/>
            <p:nvPr/>
          </p:nvSpPr>
          <p:spPr>
            <a:xfrm flipH="1">
              <a:off x="7449175" y="3516035"/>
              <a:ext cx="198826" cy="1045717"/>
            </a:xfrm>
            <a:custGeom>
              <a:avLst/>
              <a:gdLst/>
              <a:ahLst/>
              <a:cxnLst/>
              <a:rect l="l" t="t" r="r" b="b"/>
              <a:pathLst>
                <a:path w="4995" h="26271" extrusionOk="0">
                  <a:moveTo>
                    <a:pt x="4863" y="1"/>
                  </a:moveTo>
                  <a:cubicBezTo>
                    <a:pt x="4849" y="1"/>
                    <a:pt x="4834" y="3"/>
                    <a:pt x="4820" y="9"/>
                  </a:cubicBezTo>
                  <a:cubicBezTo>
                    <a:pt x="2940" y="791"/>
                    <a:pt x="2400" y="1617"/>
                    <a:pt x="1424" y="7960"/>
                  </a:cubicBezTo>
                  <a:cubicBezTo>
                    <a:pt x="986" y="10782"/>
                    <a:pt x="969" y="13073"/>
                    <a:pt x="956" y="15497"/>
                  </a:cubicBezTo>
                  <a:cubicBezTo>
                    <a:pt x="932" y="18549"/>
                    <a:pt x="912" y="21703"/>
                    <a:pt x="14" y="26137"/>
                  </a:cubicBezTo>
                  <a:cubicBezTo>
                    <a:pt x="0" y="26199"/>
                    <a:pt x="41" y="26257"/>
                    <a:pt x="102" y="26267"/>
                  </a:cubicBezTo>
                  <a:cubicBezTo>
                    <a:pt x="113" y="26271"/>
                    <a:pt x="120" y="26271"/>
                    <a:pt x="126" y="26271"/>
                  </a:cubicBezTo>
                  <a:cubicBezTo>
                    <a:pt x="181" y="26271"/>
                    <a:pt x="229" y="26233"/>
                    <a:pt x="239" y="26181"/>
                  </a:cubicBezTo>
                  <a:cubicBezTo>
                    <a:pt x="1140" y="21724"/>
                    <a:pt x="1161" y="18559"/>
                    <a:pt x="1181" y="15497"/>
                  </a:cubicBezTo>
                  <a:cubicBezTo>
                    <a:pt x="1199" y="13080"/>
                    <a:pt x="1215" y="10800"/>
                    <a:pt x="1649" y="7994"/>
                  </a:cubicBezTo>
                  <a:cubicBezTo>
                    <a:pt x="2659" y="1443"/>
                    <a:pt x="3236" y="910"/>
                    <a:pt x="4909" y="218"/>
                  </a:cubicBezTo>
                  <a:cubicBezTo>
                    <a:pt x="4967" y="193"/>
                    <a:pt x="4994" y="125"/>
                    <a:pt x="4971" y="70"/>
                  </a:cubicBezTo>
                  <a:cubicBezTo>
                    <a:pt x="4953" y="27"/>
                    <a:pt x="4909" y="1"/>
                    <a:pt x="4863" y="1"/>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5"/>
            <p:cNvSpPr/>
            <p:nvPr/>
          </p:nvSpPr>
          <p:spPr>
            <a:xfrm flipH="1">
              <a:off x="7084772" y="2677644"/>
              <a:ext cx="1141170" cy="963440"/>
            </a:xfrm>
            <a:custGeom>
              <a:avLst/>
              <a:gdLst/>
              <a:ahLst/>
              <a:cxnLst/>
              <a:rect l="l" t="t" r="r" b="b"/>
              <a:pathLst>
                <a:path w="28669" h="24204" extrusionOk="0">
                  <a:moveTo>
                    <a:pt x="16003" y="1"/>
                  </a:moveTo>
                  <a:cubicBezTo>
                    <a:pt x="12601" y="1"/>
                    <a:pt x="7444" y="1556"/>
                    <a:pt x="3596" y="7287"/>
                  </a:cubicBezTo>
                  <a:cubicBezTo>
                    <a:pt x="1" y="12646"/>
                    <a:pt x="3930" y="22427"/>
                    <a:pt x="6463" y="24157"/>
                  </a:cubicBezTo>
                  <a:cubicBezTo>
                    <a:pt x="6463" y="24157"/>
                    <a:pt x="6624" y="24203"/>
                    <a:pt x="6900" y="24203"/>
                  </a:cubicBezTo>
                  <a:cubicBezTo>
                    <a:pt x="7465" y="24203"/>
                    <a:pt x="8515" y="24012"/>
                    <a:pt x="9679" y="22853"/>
                  </a:cubicBezTo>
                  <a:cubicBezTo>
                    <a:pt x="11417" y="21123"/>
                    <a:pt x="11515" y="19614"/>
                    <a:pt x="11054" y="19180"/>
                  </a:cubicBezTo>
                  <a:cubicBezTo>
                    <a:pt x="10733" y="18876"/>
                    <a:pt x="10252" y="18064"/>
                    <a:pt x="10252" y="18064"/>
                  </a:cubicBezTo>
                  <a:cubicBezTo>
                    <a:pt x="10252" y="18064"/>
                    <a:pt x="13485" y="14463"/>
                    <a:pt x="20674" y="14364"/>
                  </a:cubicBezTo>
                  <a:cubicBezTo>
                    <a:pt x="20762" y="14362"/>
                    <a:pt x="20848" y="14362"/>
                    <a:pt x="20933" y="14362"/>
                  </a:cubicBezTo>
                  <a:cubicBezTo>
                    <a:pt x="25762" y="14362"/>
                    <a:pt x="25378" y="16231"/>
                    <a:pt x="25691" y="16231"/>
                  </a:cubicBezTo>
                  <a:cubicBezTo>
                    <a:pt x="25691" y="16231"/>
                    <a:pt x="25692" y="16231"/>
                    <a:pt x="25692" y="16231"/>
                  </a:cubicBezTo>
                  <a:cubicBezTo>
                    <a:pt x="25781" y="16228"/>
                    <a:pt x="28669" y="6037"/>
                    <a:pt x="19077" y="597"/>
                  </a:cubicBezTo>
                  <a:cubicBezTo>
                    <a:pt x="18480" y="258"/>
                    <a:pt x="17387" y="1"/>
                    <a:pt x="16003"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5"/>
            <p:cNvSpPr/>
            <p:nvPr/>
          </p:nvSpPr>
          <p:spPr>
            <a:xfrm flipH="1">
              <a:off x="7699356" y="2945259"/>
              <a:ext cx="254633" cy="441000"/>
            </a:xfrm>
            <a:custGeom>
              <a:avLst/>
              <a:gdLst/>
              <a:ahLst/>
              <a:cxnLst/>
              <a:rect l="l" t="t" r="r" b="b"/>
              <a:pathLst>
                <a:path w="6397" h="11079" extrusionOk="0">
                  <a:moveTo>
                    <a:pt x="4485" y="1"/>
                  </a:moveTo>
                  <a:cubicBezTo>
                    <a:pt x="4485" y="1"/>
                    <a:pt x="0" y="7030"/>
                    <a:pt x="3389" y="11078"/>
                  </a:cubicBezTo>
                  <a:lnTo>
                    <a:pt x="6397" y="9074"/>
                  </a:lnTo>
                  <a:cubicBezTo>
                    <a:pt x="6397" y="9074"/>
                    <a:pt x="2396" y="6398"/>
                    <a:pt x="4485"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5"/>
            <p:cNvSpPr/>
            <p:nvPr/>
          </p:nvSpPr>
          <p:spPr>
            <a:xfrm flipH="1">
              <a:off x="7617755" y="2672987"/>
              <a:ext cx="300130" cy="197990"/>
            </a:xfrm>
            <a:custGeom>
              <a:avLst/>
              <a:gdLst/>
              <a:ahLst/>
              <a:cxnLst/>
              <a:rect l="l" t="t" r="r" b="b"/>
              <a:pathLst>
                <a:path w="7540" h="4974" extrusionOk="0">
                  <a:moveTo>
                    <a:pt x="2830" y="0"/>
                  </a:moveTo>
                  <a:cubicBezTo>
                    <a:pt x="2830" y="0"/>
                    <a:pt x="1" y="1925"/>
                    <a:pt x="1837" y="3738"/>
                  </a:cubicBezTo>
                  <a:cubicBezTo>
                    <a:pt x="2998" y="4884"/>
                    <a:pt x="4799" y="4974"/>
                    <a:pt x="5334" y="4974"/>
                  </a:cubicBezTo>
                  <a:cubicBezTo>
                    <a:pt x="5434" y="4974"/>
                    <a:pt x="5490" y="4971"/>
                    <a:pt x="5490" y="4971"/>
                  </a:cubicBezTo>
                  <a:cubicBezTo>
                    <a:pt x="5490" y="4971"/>
                    <a:pt x="7540" y="2181"/>
                    <a:pt x="6194" y="2181"/>
                  </a:cubicBezTo>
                  <a:cubicBezTo>
                    <a:pt x="6193" y="2181"/>
                    <a:pt x="6191" y="2181"/>
                    <a:pt x="6189" y="2181"/>
                  </a:cubicBezTo>
                  <a:cubicBezTo>
                    <a:pt x="5779" y="2183"/>
                    <a:pt x="5473" y="2191"/>
                    <a:pt x="5226" y="2191"/>
                  </a:cubicBezTo>
                  <a:cubicBezTo>
                    <a:pt x="4602" y="2191"/>
                    <a:pt x="4358" y="2138"/>
                    <a:pt x="3776" y="1796"/>
                  </a:cubicBezTo>
                  <a:cubicBezTo>
                    <a:pt x="2237" y="891"/>
                    <a:pt x="2830" y="0"/>
                    <a:pt x="2830" y="0"/>
                  </a:cubicBezTo>
                  <a:close/>
                </a:path>
              </a:pathLst>
            </a:custGeom>
            <a:solidFill>
              <a:srgbClr val="DC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5"/>
            <p:cNvSpPr/>
            <p:nvPr/>
          </p:nvSpPr>
          <p:spPr>
            <a:xfrm flipH="1">
              <a:off x="7685860" y="2660607"/>
              <a:ext cx="175222" cy="110499"/>
            </a:xfrm>
            <a:custGeom>
              <a:avLst/>
              <a:gdLst/>
              <a:ahLst/>
              <a:cxnLst/>
              <a:rect l="l" t="t" r="r" b="b"/>
              <a:pathLst>
                <a:path w="4402" h="2776" extrusionOk="0">
                  <a:moveTo>
                    <a:pt x="1421" y="1"/>
                  </a:moveTo>
                  <a:lnTo>
                    <a:pt x="1421" y="1"/>
                  </a:lnTo>
                  <a:cubicBezTo>
                    <a:pt x="1421" y="1"/>
                    <a:pt x="1" y="1444"/>
                    <a:pt x="2042" y="2263"/>
                  </a:cubicBezTo>
                  <a:cubicBezTo>
                    <a:pt x="3061" y="2673"/>
                    <a:pt x="3651" y="2775"/>
                    <a:pt x="3986" y="2775"/>
                  </a:cubicBezTo>
                  <a:cubicBezTo>
                    <a:pt x="4321" y="2775"/>
                    <a:pt x="4401" y="2673"/>
                    <a:pt x="4401" y="2673"/>
                  </a:cubicBezTo>
                  <a:lnTo>
                    <a:pt x="1421" y="1"/>
                  </a:ln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5"/>
            <p:cNvSpPr/>
            <p:nvPr/>
          </p:nvSpPr>
          <p:spPr>
            <a:xfrm flipH="1">
              <a:off x="7283938" y="3268124"/>
              <a:ext cx="68266" cy="151936"/>
            </a:xfrm>
            <a:custGeom>
              <a:avLst/>
              <a:gdLst/>
              <a:ahLst/>
              <a:cxnLst/>
              <a:rect l="l" t="t" r="r" b="b"/>
              <a:pathLst>
                <a:path w="1715" h="3817" extrusionOk="0">
                  <a:moveTo>
                    <a:pt x="1400" y="1"/>
                  </a:moveTo>
                  <a:cubicBezTo>
                    <a:pt x="1398" y="1"/>
                    <a:pt x="1396" y="1"/>
                    <a:pt x="1393" y="1"/>
                  </a:cubicBezTo>
                  <a:cubicBezTo>
                    <a:pt x="1332" y="7"/>
                    <a:pt x="1284" y="62"/>
                    <a:pt x="1291" y="120"/>
                  </a:cubicBezTo>
                  <a:cubicBezTo>
                    <a:pt x="1294" y="141"/>
                    <a:pt x="1485" y="2052"/>
                    <a:pt x="1294" y="2919"/>
                  </a:cubicBezTo>
                  <a:cubicBezTo>
                    <a:pt x="1161" y="3518"/>
                    <a:pt x="572" y="3593"/>
                    <a:pt x="289" y="3593"/>
                  </a:cubicBezTo>
                  <a:cubicBezTo>
                    <a:pt x="204" y="3593"/>
                    <a:pt x="147" y="3587"/>
                    <a:pt x="137" y="3585"/>
                  </a:cubicBezTo>
                  <a:cubicBezTo>
                    <a:pt x="133" y="3585"/>
                    <a:pt x="129" y="3584"/>
                    <a:pt x="125" y="3584"/>
                  </a:cubicBezTo>
                  <a:cubicBezTo>
                    <a:pt x="68" y="3584"/>
                    <a:pt x="17" y="3624"/>
                    <a:pt x="10" y="3681"/>
                  </a:cubicBezTo>
                  <a:cubicBezTo>
                    <a:pt x="1" y="3742"/>
                    <a:pt x="45" y="3800"/>
                    <a:pt x="106" y="3807"/>
                  </a:cubicBezTo>
                  <a:cubicBezTo>
                    <a:pt x="164" y="3814"/>
                    <a:pt x="226" y="3817"/>
                    <a:pt x="294" y="3817"/>
                  </a:cubicBezTo>
                  <a:cubicBezTo>
                    <a:pt x="731" y="3817"/>
                    <a:pt x="1366" y="3646"/>
                    <a:pt x="1516" y="2967"/>
                  </a:cubicBezTo>
                  <a:cubicBezTo>
                    <a:pt x="1715" y="2066"/>
                    <a:pt x="1526" y="179"/>
                    <a:pt x="1520" y="100"/>
                  </a:cubicBezTo>
                  <a:cubicBezTo>
                    <a:pt x="1513" y="41"/>
                    <a:pt x="1459" y="1"/>
                    <a:pt x="1400" y="1"/>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5"/>
            <p:cNvSpPr/>
            <p:nvPr/>
          </p:nvSpPr>
          <p:spPr>
            <a:xfrm flipH="1">
              <a:off x="7319962" y="3265258"/>
              <a:ext cx="30849" cy="50075"/>
            </a:xfrm>
            <a:custGeom>
              <a:avLst/>
              <a:gdLst/>
              <a:ahLst/>
              <a:cxnLst/>
              <a:rect l="l" t="t" r="r" b="b"/>
              <a:pathLst>
                <a:path w="775" h="1258" extrusionOk="0">
                  <a:moveTo>
                    <a:pt x="389" y="1"/>
                  </a:moveTo>
                  <a:cubicBezTo>
                    <a:pt x="174" y="1"/>
                    <a:pt x="0" y="281"/>
                    <a:pt x="0" y="629"/>
                  </a:cubicBezTo>
                  <a:cubicBezTo>
                    <a:pt x="0" y="977"/>
                    <a:pt x="174" y="1257"/>
                    <a:pt x="389" y="1257"/>
                  </a:cubicBezTo>
                  <a:cubicBezTo>
                    <a:pt x="601" y="1257"/>
                    <a:pt x="774" y="977"/>
                    <a:pt x="774" y="629"/>
                  </a:cubicBezTo>
                  <a:cubicBezTo>
                    <a:pt x="774" y="281"/>
                    <a:pt x="601" y="1"/>
                    <a:pt x="389" y="1"/>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5"/>
            <p:cNvSpPr/>
            <p:nvPr/>
          </p:nvSpPr>
          <p:spPr>
            <a:xfrm flipH="1">
              <a:off x="7356512" y="3298934"/>
              <a:ext cx="418152" cy="143139"/>
            </a:xfrm>
            <a:custGeom>
              <a:avLst/>
              <a:gdLst/>
              <a:ahLst/>
              <a:cxnLst/>
              <a:rect l="l" t="t" r="r" b="b"/>
              <a:pathLst>
                <a:path w="10505" h="3596" extrusionOk="0">
                  <a:moveTo>
                    <a:pt x="8827" y="0"/>
                  </a:moveTo>
                  <a:cubicBezTo>
                    <a:pt x="3844" y="0"/>
                    <a:pt x="92" y="3365"/>
                    <a:pt x="52" y="3402"/>
                  </a:cubicBezTo>
                  <a:cubicBezTo>
                    <a:pt x="4" y="3446"/>
                    <a:pt x="1" y="3514"/>
                    <a:pt x="45" y="3562"/>
                  </a:cubicBezTo>
                  <a:cubicBezTo>
                    <a:pt x="69" y="3583"/>
                    <a:pt x="100" y="3596"/>
                    <a:pt x="130" y="3596"/>
                  </a:cubicBezTo>
                  <a:cubicBezTo>
                    <a:pt x="157" y="3596"/>
                    <a:pt x="185" y="3586"/>
                    <a:pt x="206" y="3566"/>
                  </a:cubicBezTo>
                  <a:cubicBezTo>
                    <a:pt x="246" y="3528"/>
                    <a:pt x="3931" y="225"/>
                    <a:pt x="8825" y="225"/>
                  </a:cubicBezTo>
                  <a:cubicBezTo>
                    <a:pt x="9326" y="225"/>
                    <a:pt x="9840" y="260"/>
                    <a:pt x="10365" y="336"/>
                  </a:cubicBezTo>
                  <a:cubicBezTo>
                    <a:pt x="10371" y="337"/>
                    <a:pt x="10377" y="338"/>
                    <a:pt x="10383" y="338"/>
                  </a:cubicBezTo>
                  <a:cubicBezTo>
                    <a:pt x="10440" y="338"/>
                    <a:pt x="10485" y="296"/>
                    <a:pt x="10494" y="240"/>
                  </a:cubicBezTo>
                  <a:cubicBezTo>
                    <a:pt x="10505" y="179"/>
                    <a:pt x="10460" y="125"/>
                    <a:pt x="10398" y="114"/>
                  </a:cubicBezTo>
                  <a:cubicBezTo>
                    <a:pt x="9863" y="36"/>
                    <a:pt x="9338" y="0"/>
                    <a:pt x="8827" y="0"/>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5"/>
            <p:cNvSpPr/>
            <p:nvPr/>
          </p:nvSpPr>
          <p:spPr>
            <a:xfrm flipH="1">
              <a:off x="7204605" y="3317324"/>
              <a:ext cx="67430" cy="43905"/>
            </a:xfrm>
            <a:custGeom>
              <a:avLst/>
              <a:gdLst/>
              <a:ahLst/>
              <a:cxnLst/>
              <a:rect l="l" t="t" r="r" b="b"/>
              <a:pathLst>
                <a:path w="1694" h="1103" extrusionOk="0">
                  <a:moveTo>
                    <a:pt x="131" y="1"/>
                  </a:moveTo>
                  <a:cubicBezTo>
                    <a:pt x="79" y="1"/>
                    <a:pt x="32" y="32"/>
                    <a:pt x="18" y="82"/>
                  </a:cubicBezTo>
                  <a:cubicBezTo>
                    <a:pt x="0" y="140"/>
                    <a:pt x="38" y="202"/>
                    <a:pt x="96" y="219"/>
                  </a:cubicBezTo>
                  <a:cubicBezTo>
                    <a:pt x="106" y="222"/>
                    <a:pt x="1089" y="488"/>
                    <a:pt x="1469" y="1055"/>
                  </a:cubicBezTo>
                  <a:cubicBezTo>
                    <a:pt x="1492" y="1086"/>
                    <a:pt x="1527" y="1103"/>
                    <a:pt x="1564" y="1103"/>
                  </a:cubicBezTo>
                  <a:cubicBezTo>
                    <a:pt x="1588" y="1103"/>
                    <a:pt x="1609" y="1100"/>
                    <a:pt x="1629" y="1086"/>
                  </a:cubicBezTo>
                  <a:cubicBezTo>
                    <a:pt x="1680" y="1052"/>
                    <a:pt x="1694" y="983"/>
                    <a:pt x="1659" y="933"/>
                  </a:cubicBezTo>
                  <a:cubicBezTo>
                    <a:pt x="1233" y="298"/>
                    <a:pt x="202" y="17"/>
                    <a:pt x="158" y="3"/>
                  </a:cubicBezTo>
                  <a:cubicBezTo>
                    <a:pt x="149" y="2"/>
                    <a:pt x="140" y="1"/>
                    <a:pt x="131" y="1"/>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5"/>
            <p:cNvSpPr/>
            <p:nvPr/>
          </p:nvSpPr>
          <p:spPr>
            <a:xfrm flipH="1">
              <a:off x="7663049" y="3302636"/>
              <a:ext cx="57677" cy="86456"/>
            </a:xfrm>
            <a:custGeom>
              <a:avLst/>
              <a:gdLst/>
              <a:ahLst/>
              <a:cxnLst/>
              <a:rect l="l" t="t" r="r" b="b"/>
              <a:pathLst>
                <a:path w="1449" h="2172" extrusionOk="0">
                  <a:moveTo>
                    <a:pt x="704" y="1"/>
                  </a:moveTo>
                  <a:lnTo>
                    <a:pt x="1" y="486"/>
                  </a:lnTo>
                  <a:cubicBezTo>
                    <a:pt x="1" y="486"/>
                    <a:pt x="15" y="1404"/>
                    <a:pt x="864" y="2172"/>
                  </a:cubicBezTo>
                  <a:lnTo>
                    <a:pt x="1449" y="1735"/>
                  </a:lnTo>
                  <a:cubicBezTo>
                    <a:pt x="1449" y="1735"/>
                    <a:pt x="745" y="963"/>
                    <a:pt x="704" y="1"/>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5"/>
            <p:cNvSpPr/>
            <p:nvPr/>
          </p:nvSpPr>
          <p:spPr>
            <a:xfrm flipH="1">
              <a:off x="7658431" y="3298178"/>
              <a:ext cx="66793" cy="95293"/>
            </a:xfrm>
            <a:custGeom>
              <a:avLst/>
              <a:gdLst/>
              <a:ahLst/>
              <a:cxnLst/>
              <a:rect l="l" t="t" r="r" b="b"/>
              <a:pathLst>
                <a:path w="1678" h="2394" extrusionOk="0">
                  <a:moveTo>
                    <a:pt x="718" y="317"/>
                  </a:moveTo>
                  <a:cubicBezTo>
                    <a:pt x="814" y="1031"/>
                    <a:pt x="1223" y="1611"/>
                    <a:pt x="1398" y="1830"/>
                  </a:cubicBezTo>
                  <a:lnTo>
                    <a:pt x="984" y="2137"/>
                  </a:lnTo>
                  <a:cubicBezTo>
                    <a:pt x="366" y="1533"/>
                    <a:pt x="254" y="850"/>
                    <a:pt x="234" y="652"/>
                  </a:cubicBezTo>
                  <a:lnTo>
                    <a:pt x="718" y="317"/>
                  </a:lnTo>
                  <a:close/>
                  <a:moveTo>
                    <a:pt x="814" y="0"/>
                  </a:moveTo>
                  <a:cubicBezTo>
                    <a:pt x="791" y="0"/>
                    <a:pt x="768" y="7"/>
                    <a:pt x="749" y="21"/>
                  </a:cubicBezTo>
                  <a:lnTo>
                    <a:pt x="49" y="505"/>
                  </a:lnTo>
                  <a:cubicBezTo>
                    <a:pt x="18" y="525"/>
                    <a:pt x="1" y="560"/>
                    <a:pt x="1" y="598"/>
                  </a:cubicBezTo>
                  <a:cubicBezTo>
                    <a:pt x="1" y="639"/>
                    <a:pt x="25" y="1574"/>
                    <a:pt x="899" y="2366"/>
                  </a:cubicBezTo>
                  <a:cubicBezTo>
                    <a:pt x="919" y="2383"/>
                    <a:pt x="947" y="2393"/>
                    <a:pt x="977" y="2393"/>
                  </a:cubicBezTo>
                  <a:cubicBezTo>
                    <a:pt x="1001" y="2393"/>
                    <a:pt x="1025" y="2386"/>
                    <a:pt x="1045" y="2373"/>
                  </a:cubicBezTo>
                  <a:lnTo>
                    <a:pt x="1630" y="1935"/>
                  </a:lnTo>
                  <a:cubicBezTo>
                    <a:pt x="1657" y="1918"/>
                    <a:pt x="1674" y="1888"/>
                    <a:pt x="1674" y="1857"/>
                  </a:cubicBezTo>
                  <a:cubicBezTo>
                    <a:pt x="1677" y="1826"/>
                    <a:pt x="1667" y="1795"/>
                    <a:pt x="1647" y="1772"/>
                  </a:cubicBezTo>
                  <a:cubicBezTo>
                    <a:pt x="1639" y="1765"/>
                    <a:pt x="971" y="1017"/>
                    <a:pt x="930" y="109"/>
                  </a:cubicBezTo>
                  <a:cubicBezTo>
                    <a:pt x="930" y="68"/>
                    <a:pt x="902" y="31"/>
                    <a:pt x="865" y="13"/>
                  </a:cubicBezTo>
                  <a:cubicBezTo>
                    <a:pt x="849" y="4"/>
                    <a:pt x="831" y="0"/>
                    <a:pt x="814" y="0"/>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5"/>
            <p:cNvSpPr/>
            <p:nvPr/>
          </p:nvSpPr>
          <p:spPr>
            <a:xfrm flipH="1">
              <a:off x="7460318" y="3240977"/>
              <a:ext cx="49119" cy="80884"/>
            </a:xfrm>
            <a:custGeom>
              <a:avLst/>
              <a:gdLst/>
              <a:ahLst/>
              <a:cxnLst/>
              <a:rect l="l" t="t" r="r" b="b"/>
              <a:pathLst>
                <a:path w="1234" h="2032" extrusionOk="0">
                  <a:moveTo>
                    <a:pt x="1233" y="0"/>
                  </a:moveTo>
                  <a:lnTo>
                    <a:pt x="390" y="147"/>
                  </a:lnTo>
                  <a:cubicBezTo>
                    <a:pt x="390" y="147"/>
                    <a:pt x="1" y="983"/>
                    <a:pt x="434" y="2031"/>
                  </a:cubicBezTo>
                  <a:lnTo>
                    <a:pt x="1154" y="1877"/>
                  </a:lnTo>
                  <a:cubicBezTo>
                    <a:pt x="1154" y="1877"/>
                    <a:pt x="855" y="888"/>
                    <a:pt x="1233" y="0"/>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5"/>
            <p:cNvSpPr/>
            <p:nvPr/>
          </p:nvSpPr>
          <p:spPr>
            <a:xfrm flipH="1">
              <a:off x="7455422" y="3236519"/>
              <a:ext cx="58752" cy="89681"/>
            </a:xfrm>
            <a:custGeom>
              <a:avLst/>
              <a:gdLst/>
              <a:ahLst/>
              <a:cxnLst/>
              <a:rect l="l" t="t" r="r" b="b"/>
              <a:pathLst>
                <a:path w="1476" h="2253" extrusionOk="0">
                  <a:moveTo>
                    <a:pt x="1178" y="256"/>
                  </a:moveTo>
                  <a:lnTo>
                    <a:pt x="1178" y="256"/>
                  </a:lnTo>
                  <a:cubicBezTo>
                    <a:pt x="953" y="941"/>
                    <a:pt x="1073" y="1634"/>
                    <a:pt x="1134" y="1907"/>
                  </a:cubicBezTo>
                  <a:lnTo>
                    <a:pt x="625" y="2013"/>
                  </a:lnTo>
                  <a:cubicBezTo>
                    <a:pt x="325" y="1211"/>
                    <a:pt x="523" y="546"/>
                    <a:pt x="591" y="358"/>
                  </a:cubicBezTo>
                  <a:lnTo>
                    <a:pt x="1178" y="256"/>
                  </a:lnTo>
                  <a:close/>
                  <a:moveTo>
                    <a:pt x="1352" y="1"/>
                  </a:moveTo>
                  <a:cubicBezTo>
                    <a:pt x="1345" y="1"/>
                    <a:pt x="1338" y="1"/>
                    <a:pt x="1332" y="3"/>
                  </a:cubicBezTo>
                  <a:lnTo>
                    <a:pt x="489" y="149"/>
                  </a:lnTo>
                  <a:cubicBezTo>
                    <a:pt x="451" y="157"/>
                    <a:pt x="421" y="177"/>
                    <a:pt x="403" y="211"/>
                  </a:cubicBezTo>
                  <a:cubicBezTo>
                    <a:pt x="386" y="248"/>
                    <a:pt x="0" y="1105"/>
                    <a:pt x="448" y="2184"/>
                  </a:cubicBezTo>
                  <a:cubicBezTo>
                    <a:pt x="465" y="2225"/>
                    <a:pt x="509" y="2252"/>
                    <a:pt x="553" y="2252"/>
                  </a:cubicBezTo>
                  <a:lnTo>
                    <a:pt x="577" y="2252"/>
                  </a:lnTo>
                  <a:lnTo>
                    <a:pt x="1298" y="2099"/>
                  </a:lnTo>
                  <a:cubicBezTo>
                    <a:pt x="1328" y="2095"/>
                    <a:pt x="1355" y="2074"/>
                    <a:pt x="1373" y="2047"/>
                  </a:cubicBezTo>
                  <a:cubicBezTo>
                    <a:pt x="1387" y="2020"/>
                    <a:pt x="1393" y="1989"/>
                    <a:pt x="1383" y="1959"/>
                  </a:cubicBezTo>
                  <a:cubicBezTo>
                    <a:pt x="1380" y="1948"/>
                    <a:pt x="1100" y="996"/>
                    <a:pt x="1458" y="153"/>
                  </a:cubicBezTo>
                  <a:cubicBezTo>
                    <a:pt x="1475" y="116"/>
                    <a:pt x="1468" y="75"/>
                    <a:pt x="1441" y="40"/>
                  </a:cubicBezTo>
                  <a:cubicBezTo>
                    <a:pt x="1421" y="15"/>
                    <a:pt x="1386" y="1"/>
                    <a:pt x="1352" y="1"/>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5"/>
            <p:cNvSpPr/>
            <p:nvPr/>
          </p:nvSpPr>
          <p:spPr>
            <a:xfrm flipH="1">
              <a:off x="7960238" y="3657028"/>
              <a:ext cx="9673" cy="26669"/>
            </a:xfrm>
            <a:custGeom>
              <a:avLst/>
              <a:gdLst/>
              <a:ahLst/>
              <a:cxnLst/>
              <a:rect l="l" t="t" r="r" b="b"/>
              <a:pathLst>
                <a:path w="243" h="670" extrusionOk="0">
                  <a:moveTo>
                    <a:pt x="123" y="0"/>
                  </a:moveTo>
                  <a:cubicBezTo>
                    <a:pt x="120" y="0"/>
                    <a:pt x="116" y="0"/>
                    <a:pt x="113" y="1"/>
                  </a:cubicBezTo>
                  <a:cubicBezTo>
                    <a:pt x="48" y="4"/>
                    <a:pt x="0" y="51"/>
                    <a:pt x="0" y="117"/>
                  </a:cubicBezTo>
                  <a:cubicBezTo>
                    <a:pt x="0" y="117"/>
                    <a:pt x="3" y="270"/>
                    <a:pt x="14" y="563"/>
                  </a:cubicBezTo>
                  <a:cubicBezTo>
                    <a:pt x="14" y="622"/>
                    <a:pt x="65" y="670"/>
                    <a:pt x="126" y="670"/>
                  </a:cubicBezTo>
                  <a:lnTo>
                    <a:pt x="130" y="670"/>
                  </a:lnTo>
                  <a:cubicBezTo>
                    <a:pt x="195" y="670"/>
                    <a:pt x="243" y="615"/>
                    <a:pt x="243" y="554"/>
                  </a:cubicBezTo>
                  <a:cubicBezTo>
                    <a:pt x="233" y="267"/>
                    <a:pt x="229" y="113"/>
                    <a:pt x="229" y="113"/>
                  </a:cubicBezTo>
                  <a:cubicBezTo>
                    <a:pt x="229" y="55"/>
                    <a:pt x="180" y="0"/>
                    <a:pt x="123" y="0"/>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5"/>
            <p:cNvSpPr/>
            <p:nvPr/>
          </p:nvSpPr>
          <p:spPr>
            <a:xfrm flipH="1">
              <a:off x="7790788" y="3710248"/>
              <a:ext cx="177212" cy="807206"/>
            </a:xfrm>
            <a:custGeom>
              <a:avLst/>
              <a:gdLst/>
              <a:ahLst/>
              <a:cxnLst/>
              <a:rect l="l" t="t" r="r" b="b"/>
              <a:pathLst>
                <a:path w="4452" h="20279" extrusionOk="0">
                  <a:moveTo>
                    <a:pt x="123" y="1"/>
                  </a:moveTo>
                  <a:cubicBezTo>
                    <a:pt x="120" y="1"/>
                    <a:pt x="116" y="1"/>
                    <a:pt x="113" y="1"/>
                  </a:cubicBezTo>
                  <a:cubicBezTo>
                    <a:pt x="51" y="5"/>
                    <a:pt x="0" y="56"/>
                    <a:pt x="4" y="118"/>
                  </a:cubicBezTo>
                  <a:cubicBezTo>
                    <a:pt x="21" y="384"/>
                    <a:pt x="37" y="685"/>
                    <a:pt x="58" y="1016"/>
                  </a:cubicBezTo>
                  <a:cubicBezTo>
                    <a:pt x="62" y="1074"/>
                    <a:pt x="113" y="1118"/>
                    <a:pt x="174" y="1118"/>
                  </a:cubicBezTo>
                  <a:lnTo>
                    <a:pt x="181" y="1118"/>
                  </a:lnTo>
                  <a:cubicBezTo>
                    <a:pt x="242" y="1115"/>
                    <a:pt x="290" y="1060"/>
                    <a:pt x="287" y="998"/>
                  </a:cubicBezTo>
                  <a:cubicBezTo>
                    <a:pt x="267" y="671"/>
                    <a:pt x="246" y="370"/>
                    <a:pt x="232" y="107"/>
                  </a:cubicBezTo>
                  <a:cubicBezTo>
                    <a:pt x="229" y="49"/>
                    <a:pt x="180" y="1"/>
                    <a:pt x="123" y="1"/>
                  </a:cubicBezTo>
                  <a:close/>
                  <a:moveTo>
                    <a:pt x="241" y="1786"/>
                  </a:moveTo>
                  <a:cubicBezTo>
                    <a:pt x="237" y="1786"/>
                    <a:pt x="233" y="1786"/>
                    <a:pt x="229" y="1787"/>
                  </a:cubicBezTo>
                  <a:cubicBezTo>
                    <a:pt x="168" y="1794"/>
                    <a:pt x="119" y="1845"/>
                    <a:pt x="123" y="1906"/>
                  </a:cubicBezTo>
                  <a:cubicBezTo>
                    <a:pt x="147" y="2190"/>
                    <a:pt x="174" y="2487"/>
                    <a:pt x="201" y="2801"/>
                  </a:cubicBezTo>
                  <a:cubicBezTo>
                    <a:pt x="209" y="2859"/>
                    <a:pt x="256" y="2903"/>
                    <a:pt x="314" y="2903"/>
                  </a:cubicBezTo>
                  <a:cubicBezTo>
                    <a:pt x="317" y="2903"/>
                    <a:pt x="321" y="2900"/>
                    <a:pt x="324" y="2900"/>
                  </a:cubicBezTo>
                  <a:cubicBezTo>
                    <a:pt x="390" y="2897"/>
                    <a:pt x="434" y="2842"/>
                    <a:pt x="431" y="2780"/>
                  </a:cubicBezTo>
                  <a:cubicBezTo>
                    <a:pt x="399" y="2470"/>
                    <a:pt x="376" y="2172"/>
                    <a:pt x="352" y="1889"/>
                  </a:cubicBezTo>
                  <a:cubicBezTo>
                    <a:pt x="349" y="1831"/>
                    <a:pt x="300" y="1786"/>
                    <a:pt x="241" y="1786"/>
                  </a:cubicBezTo>
                  <a:close/>
                  <a:moveTo>
                    <a:pt x="402" y="3568"/>
                  </a:moveTo>
                  <a:cubicBezTo>
                    <a:pt x="398" y="3568"/>
                    <a:pt x="394" y="3568"/>
                    <a:pt x="390" y="3568"/>
                  </a:cubicBezTo>
                  <a:cubicBezTo>
                    <a:pt x="328" y="3576"/>
                    <a:pt x="283" y="3630"/>
                    <a:pt x="290" y="3691"/>
                  </a:cubicBezTo>
                  <a:cubicBezTo>
                    <a:pt x="317" y="3978"/>
                    <a:pt x="352" y="4276"/>
                    <a:pt x="385" y="4583"/>
                  </a:cubicBezTo>
                  <a:cubicBezTo>
                    <a:pt x="393" y="4638"/>
                    <a:pt x="444" y="4682"/>
                    <a:pt x="499" y="4682"/>
                  </a:cubicBezTo>
                  <a:lnTo>
                    <a:pt x="512" y="4682"/>
                  </a:lnTo>
                  <a:cubicBezTo>
                    <a:pt x="577" y="4674"/>
                    <a:pt x="621" y="4617"/>
                    <a:pt x="615" y="4556"/>
                  </a:cubicBezTo>
                  <a:cubicBezTo>
                    <a:pt x="577" y="4252"/>
                    <a:pt x="546" y="3954"/>
                    <a:pt x="516" y="3668"/>
                  </a:cubicBezTo>
                  <a:cubicBezTo>
                    <a:pt x="509" y="3610"/>
                    <a:pt x="461" y="3568"/>
                    <a:pt x="402" y="3568"/>
                  </a:cubicBezTo>
                  <a:close/>
                  <a:moveTo>
                    <a:pt x="612" y="5346"/>
                  </a:moveTo>
                  <a:cubicBezTo>
                    <a:pt x="606" y="5346"/>
                    <a:pt x="600" y="5346"/>
                    <a:pt x="594" y="5347"/>
                  </a:cubicBezTo>
                  <a:cubicBezTo>
                    <a:pt x="533" y="5354"/>
                    <a:pt x="488" y="5409"/>
                    <a:pt x="495" y="5470"/>
                  </a:cubicBezTo>
                  <a:cubicBezTo>
                    <a:pt x="533" y="5760"/>
                    <a:pt x="570" y="6057"/>
                    <a:pt x="615" y="6358"/>
                  </a:cubicBezTo>
                  <a:cubicBezTo>
                    <a:pt x="621" y="6415"/>
                    <a:pt x="669" y="6456"/>
                    <a:pt x="727" y="6456"/>
                  </a:cubicBezTo>
                  <a:cubicBezTo>
                    <a:pt x="730" y="6456"/>
                    <a:pt x="738" y="6453"/>
                    <a:pt x="741" y="6453"/>
                  </a:cubicBezTo>
                  <a:cubicBezTo>
                    <a:pt x="806" y="6447"/>
                    <a:pt x="847" y="6388"/>
                    <a:pt x="840" y="6327"/>
                  </a:cubicBezTo>
                  <a:cubicBezTo>
                    <a:pt x="799" y="6026"/>
                    <a:pt x="758" y="5733"/>
                    <a:pt x="721" y="5443"/>
                  </a:cubicBezTo>
                  <a:cubicBezTo>
                    <a:pt x="714" y="5387"/>
                    <a:pt x="666" y="5346"/>
                    <a:pt x="612" y="5346"/>
                  </a:cubicBezTo>
                  <a:close/>
                  <a:moveTo>
                    <a:pt x="859" y="7118"/>
                  </a:moveTo>
                  <a:cubicBezTo>
                    <a:pt x="853" y="7118"/>
                    <a:pt x="846" y="7118"/>
                    <a:pt x="840" y="7119"/>
                  </a:cubicBezTo>
                  <a:cubicBezTo>
                    <a:pt x="775" y="7129"/>
                    <a:pt x="734" y="7184"/>
                    <a:pt x="741" y="7245"/>
                  </a:cubicBezTo>
                  <a:cubicBezTo>
                    <a:pt x="785" y="7535"/>
                    <a:pt x="833" y="7833"/>
                    <a:pt x="881" y="8129"/>
                  </a:cubicBezTo>
                  <a:cubicBezTo>
                    <a:pt x="891" y="8184"/>
                    <a:pt x="939" y="8225"/>
                    <a:pt x="993" y="8225"/>
                  </a:cubicBezTo>
                  <a:lnTo>
                    <a:pt x="1014" y="8225"/>
                  </a:lnTo>
                  <a:cubicBezTo>
                    <a:pt x="1075" y="8215"/>
                    <a:pt x="1116" y="8156"/>
                    <a:pt x="1106" y="8095"/>
                  </a:cubicBezTo>
                  <a:cubicBezTo>
                    <a:pt x="1058" y="7798"/>
                    <a:pt x="1011" y="7501"/>
                    <a:pt x="970" y="7211"/>
                  </a:cubicBezTo>
                  <a:cubicBezTo>
                    <a:pt x="960" y="7159"/>
                    <a:pt x="913" y="7118"/>
                    <a:pt x="859" y="7118"/>
                  </a:cubicBezTo>
                  <a:close/>
                  <a:moveTo>
                    <a:pt x="1146" y="8882"/>
                  </a:moveTo>
                  <a:cubicBezTo>
                    <a:pt x="1140" y="8882"/>
                    <a:pt x="1133" y="8883"/>
                    <a:pt x="1127" y="8884"/>
                  </a:cubicBezTo>
                  <a:cubicBezTo>
                    <a:pt x="1065" y="8894"/>
                    <a:pt x="1020" y="8952"/>
                    <a:pt x="1034" y="9013"/>
                  </a:cubicBezTo>
                  <a:cubicBezTo>
                    <a:pt x="1086" y="9303"/>
                    <a:pt x="1140" y="9597"/>
                    <a:pt x="1195" y="9894"/>
                  </a:cubicBezTo>
                  <a:cubicBezTo>
                    <a:pt x="1205" y="9949"/>
                    <a:pt x="1253" y="9987"/>
                    <a:pt x="1307" y="9987"/>
                  </a:cubicBezTo>
                  <a:cubicBezTo>
                    <a:pt x="1315" y="9987"/>
                    <a:pt x="1321" y="9987"/>
                    <a:pt x="1328" y="9983"/>
                  </a:cubicBezTo>
                  <a:cubicBezTo>
                    <a:pt x="1389" y="9973"/>
                    <a:pt x="1430" y="9915"/>
                    <a:pt x="1420" y="9853"/>
                  </a:cubicBezTo>
                  <a:cubicBezTo>
                    <a:pt x="1362" y="9560"/>
                    <a:pt x="1311" y="9266"/>
                    <a:pt x="1260" y="8976"/>
                  </a:cubicBezTo>
                  <a:cubicBezTo>
                    <a:pt x="1247" y="8921"/>
                    <a:pt x="1200" y="8882"/>
                    <a:pt x="1146" y="8882"/>
                  </a:cubicBezTo>
                  <a:close/>
                  <a:moveTo>
                    <a:pt x="1480" y="10640"/>
                  </a:moveTo>
                  <a:cubicBezTo>
                    <a:pt x="1473" y="10640"/>
                    <a:pt x="1465" y="10641"/>
                    <a:pt x="1458" y="10642"/>
                  </a:cubicBezTo>
                  <a:cubicBezTo>
                    <a:pt x="1396" y="10655"/>
                    <a:pt x="1356" y="10713"/>
                    <a:pt x="1369" y="10775"/>
                  </a:cubicBezTo>
                  <a:cubicBezTo>
                    <a:pt x="1427" y="11065"/>
                    <a:pt x="1492" y="11356"/>
                    <a:pt x="1557" y="11652"/>
                  </a:cubicBezTo>
                  <a:cubicBezTo>
                    <a:pt x="1567" y="11704"/>
                    <a:pt x="1614" y="11737"/>
                    <a:pt x="1666" y="11737"/>
                  </a:cubicBezTo>
                  <a:lnTo>
                    <a:pt x="1690" y="11737"/>
                  </a:lnTo>
                  <a:cubicBezTo>
                    <a:pt x="1751" y="11724"/>
                    <a:pt x="1792" y="11666"/>
                    <a:pt x="1778" y="11605"/>
                  </a:cubicBezTo>
                  <a:cubicBezTo>
                    <a:pt x="1714" y="11311"/>
                    <a:pt x="1652" y="11021"/>
                    <a:pt x="1594" y="10731"/>
                  </a:cubicBezTo>
                  <a:cubicBezTo>
                    <a:pt x="1582" y="10676"/>
                    <a:pt x="1535" y="10640"/>
                    <a:pt x="1480" y="10640"/>
                  </a:cubicBezTo>
                  <a:close/>
                  <a:moveTo>
                    <a:pt x="1865" y="12390"/>
                  </a:moveTo>
                  <a:cubicBezTo>
                    <a:pt x="1856" y="12390"/>
                    <a:pt x="1848" y="12391"/>
                    <a:pt x="1840" y="12393"/>
                  </a:cubicBezTo>
                  <a:cubicBezTo>
                    <a:pt x="1778" y="12407"/>
                    <a:pt x="1741" y="12465"/>
                    <a:pt x="1754" y="12526"/>
                  </a:cubicBezTo>
                  <a:cubicBezTo>
                    <a:pt x="1823" y="12816"/>
                    <a:pt x="1891" y="13106"/>
                    <a:pt x="1967" y="13396"/>
                  </a:cubicBezTo>
                  <a:cubicBezTo>
                    <a:pt x="1980" y="13448"/>
                    <a:pt x="2024" y="13482"/>
                    <a:pt x="2076" y="13482"/>
                  </a:cubicBezTo>
                  <a:cubicBezTo>
                    <a:pt x="2085" y="13482"/>
                    <a:pt x="2096" y="13482"/>
                    <a:pt x="2103" y="13478"/>
                  </a:cubicBezTo>
                  <a:cubicBezTo>
                    <a:pt x="2164" y="13465"/>
                    <a:pt x="2202" y="13404"/>
                    <a:pt x="2188" y="13346"/>
                  </a:cubicBezTo>
                  <a:cubicBezTo>
                    <a:pt x="2117" y="13052"/>
                    <a:pt x="2045" y="12765"/>
                    <a:pt x="1977" y="12475"/>
                  </a:cubicBezTo>
                  <a:cubicBezTo>
                    <a:pt x="1964" y="12425"/>
                    <a:pt x="1917" y="12390"/>
                    <a:pt x="1865" y="12390"/>
                  </a:cubicBezTo>
                  <a:close/>
                  <a:moveTo>
                    <a:pt x="2306" y="14126"/>
                  </a:moveTo>
                  <a:cubicBezTo>
                    <a:pt x="2295" y="14126"/>
                    <a:pt x="2285" y="14127"/>
                    <a:pt x="2274" y="14130"/>
                  </a:cubicBezTo>
                  <a:cubicBezTo>
                    <a:pt x="2212" y="14144"/>
                    <a:pt x="2175" y="14206"/>
                    <a:pt x="2192" y="14264"/>
                  </a:cubicBezTo>
                  <a:cubicBezTo>
                    <a:pt x="2270" y="14554"/>
                    <a:pt x="2348" y="14841"/>
                    <a:pt x="2430" y="15131"/>
                  </a:cubicBezTo>
                  <a:cubicBezTo>
                    <a:pt x="2444" y="15178"/>
                    <a:pt x="2492" y="15213"/>
                    <a:pt x="2543" y="15213"/>
                  </a:cubicBezTo>
                  <a:cubicBezTo>
                    <a:pt x="2553" y="15213"/>
                    <a:pt x="2564" y="15209"/>
                    <a:pt x="2574" y="15206"/>
                  </a:cubicBezTo>
                  <a:cubicBezTo>
                    <a:pt x="2632" y="15189"/>
                    <a:pt x="2670" y="15128"/>
                    <a:pt x="2652" y="15069"/>
                  </a:cubicBezTo>
                  <a:cubicBezTo>
                    <a:pt x="2570" y="14783"/>
                    <a:pt x="2489" y="14496"/>
                    <a:pt x="2413" y="14209"/>
                  </a:cubicBezTo>
                  <a:cubicBezTo>
                    <a:pt x="2400" y="14158"/>
                    <a:pt x="2355" y="14126"/>
                    <a:pt x="2306" y="14126"/>
                  </a:cubicBezTo>
                  <a:close/>
                  <a:moveTo>
                    <a:pt x="2795" y="15846"/>
                  </a:moveTo>
                  <a:cubicBezTo>
                    <a:pt x="2784" y="15846"/>
                    <a:pt x="2773" y="15848"/>
                    <a:pt x="2761" y="15851"/>
                  </a:cubicBezTo>
                  <a:cubicBezTo>
                    <a:pt x="2704" y="15868"/>
                    <a:pt x="2670" y="15930"/>
                    <a:pt x="2687" y="15988"/>
                  </a:cubicBezTo>
                  <a:cubicBezTo>
                    <a:pt x="2775" y="16275"/>
                    <a:pt x="2864" y="16561"/>
                    <a:pt x="2956" y="16845"/>
                  </a:cubicBezTo>
                  <a:cubicBezTo>
                    <a:pt x="2974" y="16892"/>
                    <a:pt x="3018" y="16923"/>
                    <a:pt x="3065" y="16923"/>
                  </a:cubicBezTo>
                  <a:cubicBezTo>
                    <a:pt x="3076" y="16923"/>
                    <a:pt x="3089" y="16919"/>
                    <a:pt x="3100" y="16916"/>
                  </a:cubicBezTo>
                  <a:cubicBezTo>
                    <a:pt x="3161" y="16899"/>
                    <a:pt x="3196" y="16834"/>
                    <a:pt x="3175" y="16776"/>
                  </a:cubicBezTo>
                  <a:cubicBezTo>
                    <a:pt x="3083" y="16492"/>
                    <a:pt x="2994" y="16210"/>
                    <a:pt x="2905" y="15926"/>
                  </a:cubicBezTo>
                  <a:cubicBezTo>
                    <a:pt x="2891" y="15876"/>
                    <a:pt x="2845" y="15846"/>
                    <a:pt x="2795" y="15846"/>
                  </a:cubicBezTo>
                  <a:close/>
                  <a:moveTo>
                    <a:pt x="3353" y="17548"/>
                  </a:moveTo>
                  <a:cubicBezTo>
                    <a:pt x="3340" y="17548"/>
                    <a:pt x="3327" y="17550"/>
                    <a:pt x="3314" y="17554"/>
                  </a:cubicBezTo>
                  <a:cubicBezTo>
                    <a:pt x="3257" y="17571"/>
                    <a:pt x="3223" y="17636"/>
                    <a:pt x="3243" y="17694"/>
                  </a:cubicBezTo>
                  <a:cubicBezTo>
                    <a:pt x="3342" y="17978"/>
                    <a:pt x="3445" y="18258"/>
                    <a:pt x="3550" y="18541"/>
                  </a:cubicBezTo>
                  <a:cubicBezTo>
                    <a:pt x="3568" y="18586"/>
                    <a:pt x="3612" y="18613"/>
                    <a:pt x="3656" y="18613"/>
                  </a:cubicBezTo>
                  <a:cubicBezTo>
                    <a:pt x="3670" y="18613"/>
                    <a:pt x="3683" y="18613"/>
                    <a:pt x="3697" y="18606"/>
                  </a:cubicBezTo>
                  <a:cubicBezTo>
                    <a:pt x="3755" y="18586"/>
                    <a:pt x="3785" y="18520"/>
                    <a:pt x="3765" y="18463"/>
                  </a:cubicBezTo>
                  <a:cubicBezTo>
                    <a:pt x="3659" y="18186"/>
                    <a:pt x="3560" y="17902"/>
                    <a:pt x="3462" y="17623"/>
                  </a:cubicBezTo>
                  <a:cubicBezTo>
                    <a:pt x="3446" y="17577"/>
                    <a:pt x="3401" y="17548"/>
                    <a:pt x="3353" y="17548"/>
                  </a:cubicBezTo>
                  <a:close/>
                  <a:moveTo>
                    <a:pt x="3979" y="19227"/>
                  </a:moveTo>
                  <a:cubicBezTo>
                    <a:pt x="3966" y="19227"/>
                    <a:pt x="3952" y="19229"/>
                    <a:pt x="3939" y="19234"/>
                  </a:cubicBezTo>
                  <a:cubicBezTo>
                    <a:pt x="3881" y="19257"/>
                    <a:pt x="3851" y="19323"/>
                    <a:pt x="3875" y="19380"/>
                  </a:cubicBezTo>
                  <a:cubicBezTo>
                    <a:pt x="3984" y="19657"/>
                    <a:pt x="4100" y="19937"/>
                    <a:pt x="4216" y="20210"/>
                  </a:cubicBezTo>
                  <a:cubicBezTo>
                    <a:pt x="4236" y="20255"/>
                    <a:pt x="4277" y="20278"/>
                    <a:pt x="4322" y="20278"/>
                  </a:cubicBezTo>
                  <a:cubicBezTo>
                    <a:pt x="4338" y="20278"/>
                    <a:pt x="4352" y="20278"/>
                    <a:pt x="4366" y="20272"/>
                  </a:cubicBezTo>
                  <a:cubicBezTo>
                    <a:pt x="4424" y="20248"/>
                    <a:pt x="4452" y="20183"/>
                    <a:pt x="4428" y="20125"/>
                  </a:cubicBezTo>
                  <a:cubicBezTo>
                    <a:pt x="4311" y="19851"/>
                    <a:pt x="4199" y="19575"/>
                    <a:pt x="4086" y="19298"/>
                  </a:cubicBezTo>
                  <a:cubicBezTo>
                    <a:pt x="4068" y="19254"/>
                    <a:pt x="4024" y="19227"/>
                    <a:pt x="3979" y="19227"/>
                  </a:cubicBezTo>
                  <a:close/>
                </a:path>
              </a:pathLst>
            </a:custGeom>
            <a:solidFill>
              <a:srgbClr val="08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5"/>
            <p:cNvSpPr/>
            <p:nvPr/>
          </p:nvSpPr>
          <p:spPr>
            <a:xfrm flipH="1">
              <a:off x="7768892" y="4540917"/>
              <a:ext cx="17992" cy="25077"/>
            </a:xfrm>
            <a:custGeom>
              <a:avLst/>
              <a:gdLst/>
              <a:ahLst/>
              <a:cxnLst/>
              <a:rect l="l" t="t" r="r" b="b"/>
              <a:pathLst>
                <a:path w="452" h="630" extrusionOk="0">
                  <a:moveTo>
                    <a:pt x="134" y="1"/>
                  </a:moveTo>
                  <a:cubicBezTo>
                    <a:pt x="118" y="1"/>
                    <a:pt x="102" y="4"/>
                    <a:pt x="86" y="12"/>
                  </a:cubicBezTo>
                  <a:cubicBezTo>
                    <a:pt x="28" y="35"/>
                    <a:pt x="1" y="103"/>
                    <a:pt x="28" y="158"/>
                  </a:cubicBezTo>
                  <a:cubicBezTo>
                    <a:pt x="89" y="294"/>
                    <a:pt x="154" y="431"/>
                    <a:pt x="219" y="565"/>
                  </a:cubicBezTo>
                  <a:cubicBezTo>
                    <a:pt x="236" y="606"/>
                    <a:pt x="277" y="629"/>
                    <a:pt x="321" y="629"/>
                  </a:cubicBezTo>
                  <a:cubicBezTo>
                    <a:pt x="338" y="629"/>
                    <a:pt x="352" y="626"/>
                    <a:pt x="369" y="619"/>
                  </a:cubicBezTo>
                  <a:cubicBezTo>
                    <a:pt x="427" y="595"/>
                    <a:pt x="451" y="527"/>
                    <a:pt x="423" y="472"/>
                  </a:cubicBezTo>
                  <a:cubicBezTo>
                    <a:pt x="362" y="339"/>
                    <a:pt x="297" y="203"/>
                    <a:pt x="236" y="66"/>
                  </a:cubicBezTo>
                  <a:cubicBezTo>
                    <a:pt x="218" y="26"/>
                    <a:pt x="177" y="1"/>
                    <a:pt x="134" y="1"/>
                  </a:cubicBezTo>
                  <a:close/>
                </a:path>
              </a:pathLst>
            </a:custGeom>
            <a:solidFill>
              <a:srgbClr val="859B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5"/>
            <p:cNvSpPr/>
            <p:nvPr/>
          </p:nvSpPr>
          <p:spPr>
            <a:xfrm flipH="1">
              <a:off x="7260934" y="2688829"/>
              <a:ext cx="238591" cy="197154"/>
            </a:xfrm>
            <a:custGeom>
              <a:avLst/>
              <a:gdLst/>
              <a:ahLst/>
              <a:cxnLst/>
              <a:rect l="l" t="t" r="r" b="b"/>
              <a:pathLst>
                <a:path w="5994" h="4953" extrusionOk="0">
                  <a:moveTo>
                    <a:pt x="3526" y="1"/>
                  </a:moveTo>
                  <a:cubicBezTo>
                    <a:pt x="928" y="1"/>
                    <a:pt x="1" y="4050"/>
                    <a:pt x="1934" y="4801"/>
                  </a:cubicBezTo>
                  <a:cubicBezTo>
                    <a:pt x="2201" y="4905"/>
                    <a:pt x="2455" y="4952"/>
                    <a:pt x="2695" y="4952"/>
                  </a:cubicBezTo>
                  <a:cubicBezTo>
                    <a:pt x="4992" y="4952"/>
                    <a:pt x="5994" y="636"/>
                    <a:pt x="4278" y="108"/>
                  </a:cubicBezTo>
                  <a:cubicBezTo>
                    <a:pt x="4014" y="34"/>
                    <a:pt x="3763" y="1"/>
                    <a:pt x="3526" y="1"/>
                  </a:cubicBezTo>
                  <a:close/>
                </a:path>
              </a:pathLst>
            </a:custGeom>
            <a:solidFill>
              <a:srgbClr val="CF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5"/>
            <p:cNvSpPr/>
            <p:nvPr/>
          </p:nvSpPr>
          <p:spPr>
            <a:xfrm flipH="1">
              <a:off x="7339547" y="2734049"/>
              <a:ext cx="79650" cy="98000"/>
            </a:xfrm>
            <a:custGeom>
              <a:avLst/>
              <a:gdLst/>
              <a:ahLst/>
              <a:cxnLst/>
              <a:rect l="l" t="t" r="r" b="b"/>
              <a:pathLst>
                <a:path w="2001" h="2462" extrusionOk="0">
                  <a:moveTo>
                    <a:pt x="1358" y="0"/>
                  </a:moveTo>
                  <a:cubicBezTo>
                    <a:pt x="998" y="0"/>
                    <a:pt x="560" y="369"/>
                    <a:pt x="305" y="924"/>
                  </a:cubicBezTo>
                  <a:cubicBezTo>
                    <a:pt x="1" y="1583"/>
                    <a:pt x="66" y="2252"/>
                    <a:pt x="451" y="2422"/>
                  </a:cubicBezTo>
                  <a:cubicBezTo>
                    <a:pt x="511" y="2449"/>
                    <a:pt x="576" y="2462"/>
                    <a:pt x="643" y="2462"/>
                  </a:cubicBezTo>
                  <a:cubicBezTo>
                    <a:pt x="1003" y="2462"/>
                    <a:pt x="1441" y="2094"/>
                    <a:pt x="1698" y="1538"/>
                  </a:cubicBezTo>
                  <a:cubicBezTo>
                    <a:pt x="2001" y="880"/>
                    <a:pt x="1936" y="207"/>
                    <a:pt x="1550" y="40"/>
                  </a:cubicBezTo>
                  <a:cubicBezTo>
                    <a:pt x="1490" y="13"/>
                    <a:pt x="1425" y="0"/>
                    <a:pt x="1358" y="0"/>
                  </a:cubicBezTo>
                  <a:close/>
                </a:path>
              </a:pathLst>
            </a:custGeom>
            <a:solidFill>
              <a:srgbClr val="FF7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5"/>
            <p:cNvSpPr/>
            <p:nvPr/>
          </p:nvSpPr>
          <p:spPr>
            <a:xfrm flipH="1">
              <a:off x="7274466" y="2694561"/>
              <a:ext cx="148114" cy="195124"/>
            </a:xfrm>
            <a:custGeom>
              <a:avLst/>
              <a:gdLst/>
              <a:ahLst/>
              <a:cxnLst/>
              <a:rect l="l" t="t" r="r" b="b"/>
              <a:pathLst>
                <a:path w="3721" h="4902" extrusionOk="0">
                  <a:moveTo>
                    <a:pt x="2451" y="0"/>
                  </a:moveTo>
                  <a:cubicBezTo>
                    <a:pt x="2451" y="1"/>
                    <a:pt x="3663" y="1012"/>
                    <a:pt x="2772" y="3131"/>
                  </a:cubicBezTo>
                  <a:cubicBezTo>
                    <a:pt x="2197" y="4498"/>
                    <a:pt x="987" y="4683"/>
                    <a:pt x="374" y="4683"/>
                  </a:cubicBezTo>
                  <a:cubicBezTo>
                    <a:pt x="146" y="4683"/>
                    <a:pt x="1" y="4657"/>
                    <a:pt x="1" y="4657"/>
                  </a:cubicBezTo>
                  <a:lnTo>
                    <a:pt x="1" y="4657"/>
                  </a:lnTo>
                  <a:cubicBezTo>
                    <a:pt x="325" y="4827"/>
                    <a:pt x="634" y="4902"/>
                    <a:pt x="924" y="4902"/>
                  </a:cubicBezTo>
                  <a:cubicBezTo>
                    <a:pt x="1992" y="4902"/>
                    <a:pt x="2806" y="3892"/>
                    <a:pt x="3209" y="2913"/>
                  </a:cubicBezTo>
                  <a:cubicBezTo>
                    <a:pt x="3721" y="1670"/>
                    <a:pt x="3506" y="373"/>
                    <a:pt x="2451" y="0"/>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5"/>
            <p:cNvSpPr/>
            <p:nvPr/>
          </p:nvSpPr>
          <p:spPr>
            <a:xfrm flipH="1">
              <a:off x="7071456" y="2211915"/>
              <a:ext cx="136292" cy="194885"/>
            </a:xfrm>
            <a:custGeom>
              <a:avLst/>
              <a:gdLst/>
              <a:ahLst/>
              <a:cxnLst/>
              <a:rect l="l" t="t" r="r" b="b"/>
              <a:pathLst>
                <a:path w="3424" h="4896" extrusionOk="0">
                  <a:moveTo>
                    <a:pt x="3219" y="0"/>
                  </a:moveTo>
                  <a:lnTo>
                    <a:pt x="0" y="4623"/>
                  </a:lnTo>
                  <a:lnTo>
                    <a:pt x="519" y="4895"/>
                  </a:lnTo>
                  <a:lnTo>
                    <a:pt x="3424" y="803"/>
                  </a:lnTo>
                  <a:lnTo>
                    <a:pt x="3219" y="0"/>
                  </a:ln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5"/>
            <p:cNvSpPr/>
            <p:nvPr/>
          </p:nvSpPr>
          <p:spPr>
            <a:xfrm flipH="1">
              <a:off x="7118605" y="1854100"/>
              <a:ext cx="1017336" cy="708489"/>
            </a:xfrm>
            <a:custGeom>
              <a:avLst/>
              <a:gdLst/>
              <a:ahLst/>
              <a:cxnLst/>
              <a:rect l="l" t="t" r="r" b="b"/>
              <a:pathLst>
                <a:path w="25558" h="17799" extrusionOk="0">
                  <a:moveTo>
                    <a:pt x="13637" y="0"/>
                  </a:moveTo>
                  <a:cubicBezTo>
                    <a:pt x="9901" y="0"/>
                    <a:pt x="5868" y="1293"/>
                    <a:pt x="2891" y="5320"/>
                  </a:cubicBezTo>
                  <a:cubicBezTo>
                    <a:pt x="0" y="9235"/>
                    <a:pt x="3208" y="14387"/>
                    <a:pt x="3550" y="15288"/>
                  </a:cubicBezTo>
                  <a:cubicBezTo>
                    <a:pt x="4236" y="17092"/>
                    <a:pt x="5648" y="17799"/>
                    <a:pt x="7438" y="17799"/>
                  </a:cubicBezTo>
                  <a:cubicBezTo>
                    <a:pt x="13890" y="17799"/>
                    <a:pt x="25254" y="8621"/>
                    <a:pt x="25254" y="8621"/>
                  </a:cubicBezTo>
                  <a:cubicBezTo>
                    <a:pt x="25254" y="8621"/>
                    <a:pt x="25557" y="3702"/>
                    <a:pt x="21191" y="1674"/>
                  </a:cubicBezTo>
                  <a:cubicBezTo>
                    <a:pt x="19280" y="786"/>
                    <a:pt x="16549" y="0"/>
                    <a:pt x="13637" y="0"/>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5"/>
            <p:cNvSpPr/>
            <p:nvPr/>
          </p:nvSpPr>
          <p:spPr>
            <a:xfrm flipH="1">
              <a:off x="6993675" y="3227841"/>
              <a:ext cx="116509" cy="124868"/>
            </a:xfrm>
            <a:custGeom>
              <a:avLst/>
              <a:gdLst/>
              <a:ahLst/>
              <a:cxnLst/>
              <a:rect l="l" t="t" r="r" b="b"/>
              <a:pathLst>
                <a:path w="2927" h="3137" extrusionOk="0">
                  <a:moveTo>
                    <a:pt x="1742" y="1"/>
                  </a:moveTo>
                  <a:cubicBezTo>
                    <a:pt x="1552" y="1"/>
                    <a:pt x="1340" y="36"/>
                    <a:pt x="1113" y="108"/>
                  </a:cubicBezTo>
                  <a:cubicBezTo>
                    <a:pt x="1113" y="108"/>
                    <a:pt x="1373" y="551"/>
                    <a:pt x="1113" y="1112"/>
                  </a:cubicBezTo>
                  <a:cubicBezTo>
                    <a:pt x="857" y="1668"/>
                    <a:pt x="0" y="2590"/>
                    <a:pt x="543" y="3009"/>
                  </a:cubicBezTo>
                  <a:cubicBezTo>
                    <a:pt x="655" y="3095"/>
                    <a:pt x="783" y="3136"/>
                    <a:pt x="920" y="3136"/>
                  </a:cubicBezTo>
                  <a:cubicBezTo>
                    <a:pt x="1446" y="3136"/>
                    <a:pt x="2106" y="2531"/>
                    <a:pt x="2512" y="1559"/>
                  </a:cubicBezTo>
                  <a:cubicBezTo>
                    <a:pt x="2926" y="574"/>
                    <a:pt x="2512" y="1"/>
                    <a:pt x="1742" y="1"/>
                  </a:cubicBezTo>
                  <a:close/>
                </a:path>
              </a:pathLst>
            </a:custGeom>
            <a:solidFill>
              <a:srgbClr val="FF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5"/>
            <p:cNvSpPr/>
            <p:nvPr/>
          </p:nvSpPr>
          <p:spPr>
            <a:xfrm flipH="1">
              <a:off x="7027112" y="3205709"/>
              <a:ext cx="116509" cy="124868"/>
            </a:xfrm>
            <a:custGeom>
              <a:avLst/>
              <a:gdLst/>
              <a:ahLst/>
              <a:cxnLst/>
              <a:rect l="l" t="t" r="r" b="b"/>
              <a:pathLst>
                <a:path w="2927" h="3137" extrusionOk="0">
                  <a:moveTo>
                    <a:pt x="1743" y="1"/>
                  </a:moveTo>
                  <a:cubicBezTo>
                    <a:pt x="1552" y="1"/>
                    <a:pt x="1340" y="36"/>
                    <a:pt x="1113" y="108"/>
                  </a:cubicBezTo>
                  <a:cubicBezTo>
                    <a:pt x="1113" y="108"/>
                    <a:pt x="1370" y="551"/>
                    <a:pt x="1113" y="1112"/>
                  </a:cubicBezTo>
                  <a:cubicBezTo>
                    <a:pt x="858" y="1668"/>
                    <a:pt x="1" y="2590"/>
                    <a:pt x="543" y="3009"/>
                  </a:cubicBezTo>
                  <a:cubicBezTo>
                    <a:pt x="655" y="3095"/>
                    <a:pt x="783" y="3136"/>
                    <a:pt x="920" y="3136"/>
                  </a:cubicBezTo>
                  <a:cubicBezTo>
                    <a:pt x="1446" y="3136"/>
                    <a:pt x="2106" y="2531"/>
                    <a:pt x="2513" y="1558"/>
                  </a:cubicBezTo>
                  <a:cubicBezTo>
                    <a:pt x="2926" y="573"/>
                    <a:pt x="2512" y="1"/>
                    <a:pt x="1743" y="1"/>
                  </a:cubicBezTo>
                  <a:close/>
                </a:path>
              </a:pathLst>
            </a:custGeom>
            <a:solidFill>
              <a:srgbClr val="FF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5"/>
            <p:cNvSpPr/>
            <p:nvPr/>
          </p:nvSpPr>
          <p:spPr>
            <a:xfrm flipH="1">
              <a:off x="7060032" y="3173506"/>
              <a:ext cx="116469" cy="124868"/>
            </a:xfrm>
            <a:custGeom>
              <a:avLst/>
              <a:gdLst/>
              <a:ahLst/>
              <a:cxnLst/>
              <a:rect l="l" t="t" r="r" b="b"/>
              <a:pathLst>
                <a:path w="2926" h="3137" extrusionOk="0">
                  <a:moveTo>
                    <a:pt x="1742" y="0"/>
                  </a:moveTo>
                  <a:cubicBezTo>
                    <a:pt x="1552" y="0"/>
                    <a:pt x="1340" y="35"/>
                    <a:pt x="1113" y="108"/>
                  </a:cubicBezTo>
                  <a:cubicBezTo>
                    <a:pt x="1113" y="108"/>
                    <a:pt x="1369" y="552"/>
                    <a:pt x="1113" y="1111"/>
                  </a:cubicBezTo>
                  <a:cubicBezTo>
                    <a:pt x="857" y="1667"/>
                    <a:pt x="0" y="2589"/>
                    <a:pt x="543" y="3009"/>
                  </a:cubicBezTo>
                  <a:cubicBezTo>
                    <a:pt x="655" y="3095"/>
                    <a:pt x="783" y="3136"/>
                    <a:pt x="919" y="3136"/>
                  </a:cubicBezTo>
                  <a:cubicBezTo>
                    <a:pt x="1445" y="3136"/>
                    <a:pt x="2104" y="2531"/>
                    <a:pt x="2513" y="1558"/>
                  </a:cubicBezTo>
                  <a:cubicBezTo>
                    <a:pt x="2926" y="573"/>
                    <a:pt x="2512" y="0"/>
                    <a:pt x="1742" y="0"/>
                  </a:cubicBezTo>
                  <a:close/>
                </a:path>
              </a:pathLst>
            </a:custGeom>
            <a:solidFill>
              <a:srgbClr val="FF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5"/>
            <p:cNvSpPr/>
            <p:nvPr/>
          </p:nvSpPr>
          <p:spPr>
            <a:xfrm flipH="1">
              <a:off x="7559120" y="4528617"/>
              <a:ext cx="259966" cy="238432"/>
            </a:xfrm>
            <a:custGeom>
              <a:avLst/>
              <a:gdLst/>
              <a:ahLst/>
              <a:cxnLst/>
              <a:rect l="l" t="t" r="r" b="b"/>
              <a:pathLst>
                <a:path w="6531" h="5990" extrusionOk="0">
                  <a:moveTo>
                    <a:pt x="3341" y="1"/>
                  </a:moveTo>
                  <a:cubicBezTo>
                    <a:pt x="2593" y="1"/>
                    <a:pt x="1649" y="259"/>
                    <a:pt x="1649" y="259"/>
                  </a:cubicBezTo>
                  <a:cubicBezTo>
                    <a:pt x="520" y="477"/>
                    <a:pt x="676" y="771"/>
                    <a:pt x="676" y="1819"/>
                  </a:cubicBezTo>
                  <a:cubicBezTo>
                    <a:pt x="676" y="2867"/>
                    <a:pt x="151" y="4451"/>
                    <a:pt x="76" y="5158"/>
                  </a:cubicBezTo>
                  <a:cubicBezTo>
                    <a:pt x="0" y="5864"/>
                    <a:pt x="977" y="5990"/>
                    <a:pt x="977" y="5990"/>
                  </a:cubicBezTo>
                  <a:lnTo>
                    <a:pt x="6531" y="5024"/>
                  </a:lnTo>
                  <a:cubicBezTo>
                    <a:pt x="6398" y="4058"/>
                    <a:pt x="4967" y="2283"/>
                    <a:pt x="4561" y="1655"/>
                  </a:cubicBezTo>
                  <a:cubicBezTo>
                    <a:pt x="4155" y="1024"/>
                    <a:pt x="4643" y="430"/>
                    <a:pt x="3994" y="112"/>
                  </a:cubicBezTo>
                  <a:cubicBezTo>
                    <a:pt x="3829" y="31"/>
                    <a:pt x="3596" y="1"/>
                    <a:pt x="3341"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5"/>
            <p:cNvSpPr/>
            <p:nvPr/>
          </p:nvSpPr>
          <p:spPr>
            <a:xfrm flipH="1">
              <a:off x="7638051" y="4596885"/>
              <a:ext cx="92308" cy="28898"/>
            </a:xfrm>
            <a:custGeom>
              <a:avLst/>
              <a:gdLst/>
              <a:ahLst/>
              <a:cxnLst/>
              <a:rect l="l" t="t" r="r" b="b"/>
              <a:pathLst>
                <a:path w="2319" h="726" extrusionOk="0">
                  <a:moveTo>
                    <a:pt x="1413" y="1"/>
                  </a:moveTo>
                  <a:cubicBezTo>
                    <a:pt x="1084" y="1"/>
                    <a:pt x="659" y="69"/>
                    <a:pt x="164" y="302"/>
                  </a:cubicBezTo>
                  <a:cubicBezTo>
                    <a:pt x="48" y="356"/>
                    <a:pt x="0" y="490"/>
                    <a:pt x="55" y="599"/>
                  </a:cubicBezTo>
                  <a:cubicBezTo>
                    <a:pt x="96" y="681"/>
                    <a:pt x="178" y="725"/>
                    <a:pt x="263" y="725"/>
                  </a:cubicBezTo>
                  <a:cubicBezTo>
                    <a:pt x="294" y="725"/>
                    <a:pt x="328" y="719"/>
                    <a:pt x="363" y="705"/>
                  </a:cubicBezTo>
                  <a:cubicBezTo>
                    <a:pt x="792" y="503"/>
                    <a:pt x="1150" y="446"/>
                    <a:pt x="1418" y="446"/>
                  </a:cubicBezTo>
                  <a:cubicBezTo>
                    <a:pt x="1749" y="446"/>
                    <a:pt x="1941" y="533"/>
                    <a:pt x="1957" y="541"/>
                  </a:cubicBezTo>
                  <a:cubicBezTo>
                    <a:pt x="1990" y="557"/>
                    <a:pt x="2024" y="564"/>
                    <a:pt x="2059" y="564"/>
                  </a:cubicBezTo>
                  <a:cubicBezTo>
                    <a:pt x="2142" y="564"/>
                    <a:pt x="2222" y="519"/>
                    <a:pt x="2260" y="442"/>
                  </a:cubicBezTo>
                  <a:cubicBezTo>
                    <a:pt x="2318" y="333"/>
                    <a:pt x="2274" y="196"/>
                    <a:pt x="2162" y="142"/>
                  </a:cubicBezTo>
                  <a:cubicBezTo>
                    <a:pt x="2142" y="132"/>
                    <a:pt x="1869" y="1"/>
                    <a:pt x="1413"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5"/>
            <p:cNvSpPr/>
            <p:nvPr/>
          </p:nvSpPr>
          <p:spPr>
            <a:xfrm flipH="1">
              <a:off x="7646212" y="4574474"/>
              <a:ext cx="92308" cy="28898"/>
            </a:xfrm>
            <a:custGeom>
              <a:avLst/>
              <a:gdLst/>
              <a:ahLst/>
              <a:cxnLst/>
              <a:rect l="l" t="t" r="r" b="b"/>
              <a:pathLst>
                <a:path w="2319" h="726" extrusionOk="0">
                  <a:moveTo>
                    <a:pt x="1415" y="1"/>
                  </a:moveTo>
                  <a:cubicBezTo>
                    <a:pt x="1085" y="1"/>
                    <a:pt x="660" y="69"/>
                    <a:pt x="164" y="302"/>
                  </a:cubicBezTo>
                  <a:cubicBezTo>
                    <a:pt x="52" y="357"/>
                    <a:pt x="1" y="489"/>
                    <a:pt x="56" y="598"/>
                  </a:cubicBezTo>
                  <a:cubicBezTo>
                    <a:pt x="96" y="680"/>
                    <a:pt x="178" y="725"/>
                    <a:pt x="264" y="725"/>
                  </a:cubicBezTo>
                  <a:cubicBezTo>
                    <a:pt x="298" y="725"/>
                    <a:pt x="328" y="718"/>
                    <a:pt x="363" y="705"/>
                  </a:cubicBezTo>
                  <a:cubicBezTo>
                    <a:pt x="792" y="503"/>
                    <a:pt x="1150" y="446"/>
                    <a:pt x="1418" y="446"/>
                  </a:cubicBezTo>
                  <a:cubicBezTo>
                    <a:pt x="1749" y="446"/>
                    <a:pt x="1942" y="533"/>
                    <a:pt x="1957" y="541"/>
                  </a:cubicBezTo>
                  <a:cubicBezTo>
                    <a:pt x="1989" y="557"/>
                    <a:pt x="2024" y="564"/>
                    <a:pt x="2058" y="564"/>
                  </a:cubicBezTo>
                  <a:cubicBezTo>
                    <a:pt x="2142" y="564"/>
                    <a:pt x="2223" y="519"/>
                    <a:pt x="2264" y="442"/>
                  </a:cubicBezTo>
                  <a:cubicBezTo>
                    <a:pt x="2318" y="332"/>
                    <a:pt x="2274" y="199"/>
                    <a:pt x="2162" y="141"/>
                  </a:cubicBezTo>
                  <a:cubicBezTo>
                    <a:pt x="2142" y="131"/>
                    <a:pt x="1870" y="1"/>
                    <a:pt x="1415" y="1"/>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5"/>
            <p:cNvSpPr/>
            <p:nvPr/>
          </p:nvSpPr>
          <p:spPr>
            <a:xfrm flipH="1">
              <a:off x="7553666" y="4638760"/>
              <a:ext cx="226570" cy="128292"/>
            </a:xfrm>
            <a:custGeom>
              <a:avLst/>
              <a:gdLst/>
              <a:ahLst/>
              <a:cxnLst/>
              <a:rect l="l" t="t" r="r" b="b"/>
              <a:pathLst>
                <a:path w="5692" h="3223" extrusionOk="0">
                  <a:moveTo>
                    <a:pt x="2906" y="0"/>
                  </a:moveTo>
                  <a:cubicBezTo>
                    <a:pt x="2885" y="0"/>
                    <a:pt x="2865" y="0"/>
                    <a:pt x="2844" y="1"/>
                  </a:cubicBezTo>
                  <a:cubicBezTo>
                    <a:pt x="1" y="52"/>
                    <a:pt x="1" y="3223"/>
                    <a:pt x="1" y="3223"/>
                  </a:cubicBezTo>
                  <a:lnTo>
                    <a:pt x="5691" y="3223"/>
                  </a:lnTo>
                  <a:cubicBezTo>
                    <a:pt x="5691" y="3223"/>
                    <a:pt x="5691" y="0"/>
                    <a:pt x="2906" y="0"/>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5"/>
            <p:cNvSpPr/>
            <p:nvPr/>
          </p:nvSpPr>
          <p:spPr>
            <a:xfrm flipH="1">
              <a:off x="7545268" y="4746634"/>
              <a:ext cx="278157" cy="50473"/>
            </a:xfrm>
            <a:custGeom>
              <a:avLst/>
              <a:gdLst/>
              <a:ahLst/>
              <a:cxnLst/>
              <a:rect l="l" t="t" r="r" b="b"/>
              <a:pathLst>
                <a:path w="6988" h="1268" extrusionOk="0">
                  <a:moveTo>
                    <a:pt x="27" y="1"/>
                  </a:moveTo>
                  <a:cubicBezTo>
                    <a:pt x="14" y="1"/>
                    <a:pt x="0" y="15"/>
                    <a:pt x="0" y="32"/>
                  </a:cubicBezTo>
                  <a:lnTo>
                    <a:pt x="0" y="1240"/>
                  </a:lnTo>
                  <a:cubicBezTo>
                    <a:pt x="0" y="1258"/>
                    <a:pt x="14" y="1268"/>
                    <a:pt x="27" y="1268"/>
                  </a:cubicBezTo>
                  <a:lnTo>
                    <a:pt x="6961" y="1268"/>
                  </a:lnTo>
                  <a:cubicBezTo>
                    <a:pt x="6974" y="1268"/>
                    <a:pt x="6988" y="1258"/>
                    <a:pt x="6988" y="1240"/>
                  </a:cubicBezTo>
                  <a:lnTo>
                    <a:pt x="6988" y="32"/>
                  </a:lnTo>
                  <a:cubicBezTo>
                    <a:pt x="6988" y="15"/>
                    <a:pt x="6974" y="1"/>
                    <a:pt x="6961" y="1"/>
                  </a:cubicBezTo>
                  <a:close/>
                </a:path>
              </a:pathLst>
            </a:custGeom>
            <a:solidFill>
              <a:srgbClr val="E1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5"/>
            <p:cNvSpPr/>
            <p:nvPr/>
          </p:nvSpPr>
          <p:spPr>
            <a:xfrm flipH="1">
              <a:off x="8353164" y="1619126"/>
              <a:ext cx="147239" cy="127257"/>
            </a:xfrm>
            <a:custGeom>
              <a:avLst/>
              <a:gdLst/>
              <a:ahLst/>
              <a:cxnLst/>
              <a:rect l="l" t="t" r="r" b="b"/>
              <a:pathLst>
                <a:path w="3699" h="3197" extrusionOk="0">
                  <a:moveTo>
                    <a:pt x="3164" y="1"/>
                  </a:moveTo>
                  <a:cubicBezTo>
                    <a:pt x="3114" y="1"/>
                    <a:pt x="3061" y="12"/>
                    <a:pt x="3008" y="36"/>
                  </a:cubicBezTo>
                  <a:cubicBezTo>
                    <a:pt x="1786" y="607"/>
                    <a:pt x="792" y="1528"/>
                    <a:pt x="144" y="2693"/>
                  </a:cubicBezTo>
                  <a:cubicBezTo>
                    <a:pt x="0" y="2954"/>
                    <a:pt x="237" y="3196"/>
                    <a:pt x="467" y="3196"/>
                  </a:cubicBezTo>
                  <a:cubicBezTo>
                    <a:pt x="571" y="3196"/>
                    <a:pt x="673" y="3147"/>
                    <a:pt x="738" y="3030"/>
                  </a:cubicBezTo>
                  <a:cubicBezTo>
                    <a:pt x="1336" y="1958"/>
                    <a:pt x="2226" y="1139"/>
                    <a:pt x="3353" y="613"/>
                  </a:cubicBezTo>
                  <a:cubicBezTo>
                    <a:pt x="3698" y="454"/>
                    <a:pt x="3484" y="1"/>
                    <a:pt x="3164" y="1"/>
                  </a:cubicBezTo>
                  <a:close/>
                </a:path>
              </a:pathLst>
            </a:custGeom>
            <a:solidFill>
              <a:srgbClr val="FF7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5"/>
            <p:cNvSpPr/>
            <p:nvPr/>
          </p:nvSpPr>
          <p:spPr>
            <a:xfrm flipH="1">
              <a:off x="8304161" y="1597989"/>
              <a:ext cx="35227" cy="26669"/>
            </a:xfrm>
            <a:custGeom>
              <a:avLst/>
              <a:gdLst/>
              <a:ahLst/>
              <a:cxnLst/>
              <a:rect l="l" t="t" r="r" b="b"/>
              <a:pathLst>
                <a:path w="885" h="670" extrusionOk="0">
                  <a:moveTo>
                    <a:pt x="441" y="1"/>
                  </a:moveTo>
                  <a:cubicBezTo>
                    <a:pt x="1" y="1"/>
                    <a:pt x="1" y="670"/>
                    <a:pt x="441" y="670"/>
                  </a:cubicBezTo>
                  <a:cubicBezTo>
                    <a:pt x="881" y="670"/>
                    <a:pt x="885" y="1"/>
                    <a:pt x="441" y="1"/>
                  </a:cubicBezTo>
                  <a:close/>
                </a:path>
              </a:pathLst>
            </a:custGeom>
            <a:solidFill>
              <a:srgbClr val="FF7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5"/>
            <p:cNvSpPr/>
            <p:nvPr/>
          </p:nvSpPr>
          <p:spPr>
            <a:xfrm flipH="1">
              <a:off x="7094404" y="1931204"/>
              <a:ext cx="1082059" cy="831646"/>
            </a:xfrm>
            <a:custGeom>
              <a:avLst/>
              <a:gdLst/>
              <a:ahLst/>
              <a:cxnLst/>
              <a:rect l="l" t="t" r="r" b="b"/>
              <a:pathLst>
                <a:path w="27184" h="20893" extrusionOk="0">
                  <a:moveTo>
                    <a:pt x="12803" y="1"/>
                  </a:moveTo>
                  <a:cubicBezTo>
                    <a:pt x="11890" y="1"/>
                    <a:pt x="10899" y="184"/>
                    <a:pt x="9883" y="717"/>
                  </a:cubicBezTo>
                  <a:cubicBezTo>
                    <a:pt x="6620" y="2428"/>
                    <a:pt x="6380" y="8889"/>
                    <a:pt x="7480" y="11640"/>
                  </a:cubicBezTo>
                  <a:cubicBezTo>
                    <a:pt x="8379" y="13898"/>
                    <a:pt x="8253" y="15016"/>
                    <a:pt x="7711" y="15016"/>
                  </a:cubicBezTo>
                  <a:cubicBezTo>
                    <a:pt x="7592" y="15016"/>
                    <a:pt x="7454" y="14962"/>
                    <a:pt x="7302" y="14856"/>
                  </a:cubicBezTo>
                  <a:cubicBezTo>
                    <a:pt x="6545" y="14326"/>
                    <a:pt x="5105" y="13223"/>
                    <a:pt x="3715" y="13223"/>
                  </a:cubicBezTo>
                  <a:cubicBezTo>
                    <a:pt x="2867" y="13223"/>
                    <a:pt x="2038" y="13634"/>
                    <a:pt x="1393" y="14835"/>
                  </a:cubicBezTo>
                  <a:cubicBezTo>
                    <a:pt x="1" y="17434"/>
                    <a:pt x="2926" y="18997"/>
                    <a:pt x="6045" y="18997"/>
                  </a:cubicBezTo>
                  <a:cubicBezTo>
                    <a:pt x="6633" y="18997"/>
                    <a:pt x="7229" y="18941"/>
                    <a:pt x="7804" y="18826"/>
                  </a:cubicBezTo>
                  <a:cubicBezTo>
                    <a:pt x="8501" y="18687"/>
                    <a:pt x="9062" y="18630"/>
                    <a:pt x="9515" y="18630"/>
                  </a:cubicBezTo>
                  <a:cubicBezTo>
                    <a:pt x="11415" y="18630"/>
                    <a:pt x="11395" y="19630"/>
                    <a:pt x="11395" y="19724"/>
                  </a:cubicBezTo>
                  <a:cubicBezTo>
                    <a:pt x="11395" y="19829"/>
                    <a:pt x="11205" y="20892"/>
                    <a:pt x="13721" y="20892"/>
                  </a:cubicBezTo>
                  <a:cubicBezTo>
                    <a:pt x="14000" y="20892"/>
                    <a:pt x="14312" y="20879"/>
                    <a:pt x="14662" y="20850"/>
                  </a:cubicBezTo>
                  <a:cubicBezTo>
                    <a:pt x="18165" y="20564"/>
                    <a:pt x="17834" y="19349"/>
                    <a:pt x="17834" y="19349"/>
                  </a:cubicBezTo>
                  <a:cubicBezTo>
                    <a:pt x="17834" y="19349"/>
                    <a:pt x="21841" y="18915"/>
                    <a:pt x="23650" y="17727"/>
                  </a:cubicBezTo>
                  <a:cubicBezTo>
                    <a:pt x="25459" y="16539"/>
                    <a:pt x="27183" y="14249"/>
                    <a:pt x="26767" y="11033"/>
                  </a:cubicBezTo>
                  <a:cubicBezTo>
                    <a:pt x="26350" y="7817"/>
                    <a:pt x="26350" y="2223"/>
                    <a:pt x="23118" y="775"/>
                  </a:cubicBezTo>
                  <a:cubicBezTo>
                    <a:pt x="22118" y="327"/>
                    <a:pt x="21267" y="173"/>
                    <a:pt x="20539" y="173"/>
                  </a:cubicBezTo>
                  <a:cubicBezTo>
                    <a:pt x="19736" y="173"/>
                    <a:pt x="19082" y="360"/>
                    <a:pt x="18540" y="546"/>
                  </a:cubicBezTo>
                  <a:cubicBezTo>
                    <a:pt x="17997" y="733"/>
                    <a:pt x="17569" y="919"/>
                    <a:pt x="17209" y="919"/>
                  </a:cubicBezTo>
                  <a:cubicBezTo>
                    <a:pt x="17200" y="919"/>
                    <a:pt x="17191" y="919"/>
                    <a:pt x="17182" y="918"/>
                  </a:cubicBezTo>
                  <a:cubicBezTo>
                    <a:pt x="16467" y="900"/>
                    <a:pt x="14823" y="1"/>
                    <a:pt x="12803" y="1"/>
                  </a:cubicBezTo>
                  <a:close/>
                </a:path>
              </a:pathLst>
            </a:custGeom>
            <a:solidFill>
              <a:srgbClr val="FF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5"/>
            <p:cNvSpPr/>
            <p:nvPr/>
          </p:nvSpPr>
          <p:spPr>
            <a:xfrm flipH="1">
              <a:off x="7899656" y="2527377"/>
              <a:ext cx="138203" cy="87054"/>
            </a:xfrm>
            <a:custGeom>
              <a:avLst/>
              <a:gdLst/>
              <a:ahLst/>
              <a:cxnLst/>
              <a:rect l="l" t="t" r="r" b="b"/>
              <a:pathLst>
                <a:path w="3472" h="2187" extrusionOk="0">
                  <a:moveTo>
                    <a:pt x="1826" y="1"/>
                  </a:moveTo>
                  <a:cubicBezTo>
                    <a:pt x="1618" y="1"/>
                    <a:pt x="1438" y="34"/>
                    <a:pt x="1301" y="71"/>
                  </a:cubicBezTo>
                  <a:cubicBezTo>
                    <a:pt x="670" y="244"/>
                    <a:pt x="141" y="719"/>
                    <a:pt x="18" y="1227"/>
                  </a:cubicBezTo>
                  <a:cubicBezTo>
                    <a:pt x="1" y="1285"/>
                    <a:pt x="42" y="1347"/>
                    <a:pt x="103" y="1361"/>
                  </a:cubicBezTo>
                  <a:cubicBezTo>
                    <a:pt x="111" y="1363"/>
                    <a:pt x="120" y="1364"/>
                    <a:pt x="128" y="1364"/>
                  </a:cubicBezTo>
                  <a:cubicBezTo>
                    <a:pt x="180" y="1364"/>
                    <a:pt x="228" y="1329"/>
                    <a:pt x="240" y="1279"/>
                  </a:cubicBezTo>
                  <a:cubicBezTo>
                    <a:pt x="345" y="846"/>
                    <a:pt x="806" y="439"/>
                    <a:pt x="1362" y="285"/>
                  </a:cubicBezTo>
                  <a:cubicBezTo>
                    <a:pt x="1482" y="253"/>
                    <a:pt x="1640" y="225"/>
                    <a:pt x="1822" y="225"/>
                  </a:cubicBezTo>
                  <a:cubicBezTo>
                    <a:pt x="2125" y="225"/>
                    <a:pt x="2495" y="305"/>
                    <a:pt x="2865" y="583"/>
                  </a:cubicBezTo>
                  <a:cubicBezTo>
                    <a:pt x="2520" y="589"/>
                    <a:pt x="1973" y="651"/>
                    <a:pt x="1666" y="934"/>
                  </a:cubicBezTo>
                  <a:cubicBezTo>
                    <a:pt x="1506" y="1087"/>
                    <a:pt x="1431" y="1279"/>
                    <a:pt x="1441" y="1511"/>
                  </a:cubicBezTo>
                  <a:cubicBezTo>
                    <a:pt x="1451" y="1788"/>
                    <a:pt x="1551" y="1982"/>
                    <a:pt x="1735" y="2095"/>
                  </a:cubicBezTo>
                  <a:cubicBezTo>
                    <a:pt x="1850" y="2163"/>
                    <a:pt x="1987" y="2187"/>
                    <a:pt x="2120" y="2187"/>
                  </a:cubicBezTo>
                  <a:cubicBezTo>
                    <a:pt x="2431" y="2187"/>
                    <a:pt x="2728" y="2057"/>
                    <a:pt x="2745" y="2050"/>
                  </a:cubicBezTo>
                  <a:cubicBezTo>
                    <a:pt x="2803" y="2023"/>
                    <a:pt x="2830" y="1958"/>
                    <a:pt x="2803" y="1900"/>
                  </a:cubicBezTo>
                  <a:cubicBezTo>
                    <a:pt x="2783" y="1859"/>
                    <a:pt x="2740" y="1836"/>
                    <a:pt x="2697" y="1836"/>
                  </a:cubicBezTo>
                  <a:cubicBezTo>
                    <a:pt x="2682" y="1836"/>
                    <a:pt x="2667" y="1839"/>
                    <a:pt x="2653" y="1845"/>
                  </a:cubicBezTo>
                  <a:cubicBezTo>
                    <a:pt x="2555" y="1887"/>
                    <a:pt x="2326" y="1964"/>
                    <a:pt x="2117" y="1964"/>
                  </a:cubicBezTo>
                  <a:cubicBezTo>
                    <a:pt x="2020" y="1964"/>
                    <a:pt x="1927" y="1948"/>
                    <a:pt x="1854" y="1903"/>
                  </a:cubicBezTo>
                  <a:cubicBezTo>
                    <a:pt x="1742" y="1835"/>
                    <a:pt x="1677" y="1698"/>
                    <a:pt x="1666" y="1501"/>
                  </a:cubicBezTo>
                  <a:cubicBezTo>
                    <a:pt x="1660" y="1333"/>
                    <a:pt x="1710" y="1204"/>
                    <a:pt x="1827" y="1098"/>
                  </a:cubicBezTo>
                  <a:cubicBezTo>
                    <a:pt x="2096" y="845"/>
                    <a:pt x="2635" y="807"/>
                    <a:pt x="2940" y="807"/>
                  </a:cubicBezTo>
                  <a:cubicBezTo>
                    <a:pt x="3073" y="807"/>
                    <a:pt x="3162" y="814"/>
                    <a:pt x="3165" y="814"/>
                  </a:cubicBezTo>
                  <a:lnTo>
                    <a:pt x="3472" y="841"/>
                  </a:lnTo>
                  <a:lnTo>
                    <a:pt x="3257" y="627"/>
                  </a:lnTo>
                  <a:cubicBezTo>
                    <a:pt x="2759" y="132"/>
                    <a:pt x="2239" y="1"/>
                    <a:pt x="1826" y="1"/>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5"/>
            <p:cNvSpPr/>
            <p:nvPr/>
          </p:nvSpPr>
          <p:spPr>
            <a:xfrm flipH="1">
              <a:off x="7496345" y="2186957"/>
              <a:ext cx="206190" cy="148592"/>
            </a:xfrm>
            <a:custGeom>
              <a:avLst/>
              <a:gdLst/>
              <a:ahLst/>
              <a:cxnLst/>
              <a:rect l="l" t="t" r="r" b="b"/>
              <a:pathLst>
                <a:path w="5180" h="3733" extrusionOk="0">
                  <a:moveTo>
                    <a:pt x="3686" y="0"/>
                  </a:moveTo>
                  <a:cubicBezTo>
                    <a:pt x="2638" y="0"/>
                    <a:pt x="2201" y="1538"/>
                    <a:pt x="1346" y="2215"/>
                  </a:cubicBezTo>
                  <a:cubicBezTo>
                    <a:pt x="357" y="2997"/>
                    <a:pt x="278" y="2580"/>
                    <a:pt x="141" y="2839"/>
                  </a:cubicBezTo>
                  <a:cubicBezTo>
                    <a:pt x="1" y="3118"/>
                    <a:pt x="474" y="3733"/>
                    <a:pt x="1391" y="3733"/>
                  </a:cubicBezTo>
                  <a:cubicBezTo>
                    <a:pt x="1788" y="3733"/>
                    <a:pt x="2268" y="3618"/>
                    <a:pt x="2818" y="3310"/>
                  </a:cubicBezTo>
                  <a:cubicBezTo>
                    <a:pt x="4637" y="2294"/>
                    <a:pt x="5180" y="532"/>
                    <a:pt x="4234" y="126"/>
                  </a:cubicBezTo>
                  <a:cubicBezTo>
                    <a:pt x="4033" y="39"/>
                    <a:pt x="3852" y="0"/>
                    <a:pt x="3686" y="0"/>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5"/>
            <p:cNvSpPr/>
            <p:nvPr/>
          </p:nvSpPr>
          <p:spPr>
            <a:xfrm flipH="1">
              <a:off x="7518594" y="2417950"/>
              <a:ext cx="107951" cy="19584"/>
            </a:xfrm>
            <a:custGeom>
              <a:avLst/>
              <a:gdLst/>
              <a:ahLst/>
              <a:cxnLst/>
              <a:rect l="l" t="t" r="r" b="b"/>
              <a:pathLst>
                <a:path w="2712" h="492" extrusionOk="0">
                  <a:moveTo>
                    <a:pt x="735" y="1"/>
                  </a:moveTo>
                  <a:cubicBezTo>
                    <a:pt x="386" y="1"/>
                    <a:pt x="135" y="19"/>
                    <a:pt x="110" y="20"/>
                  </a:cubicBezTo>
                  <a:cubicBezTo>
                    <a:pt x="45" y="27"/>
                    <a:pt x="0" y="82"/>
                    <a:pt x="4" y="143"/>
                  </a:cubicBezTo>
                  <a:cubicBezTo>
                    <a:pt x="11" y="202"/>
                    <a:pt x="62" y="246"/>
                    <a:pt x="121" y="246"/>
                  </a:cubicBezTo>
                  <a:cubicBezTo>
                    <a:pt x="123" y="246"/>
                    <a:pt x="125" y="245"/>
                    <a:pt x="127" y="245"/>
                  </a:cubicBezTo>
                  <a:cubicBezTo>
                    <a:pt x="134" y="244"/>
                    <a:pt x="388" y="225"/>
                    <a:pt x="744" y="225"/>
                  </a:cubicBezTo>
                  <a:cubicBezTo>
                    <a:pt x="1277" y="225"/>
                    <a:pt x="2038" y="268"/>
                    <a:pt x="2537" y="481"/>
                  </a:cubicBezTo>
                  <a:cubicBezTo>
                    <a:pt x="2551" y="488"/>
                    <a:pt x="2568" y="491"/>
                    <a:pt x="2581" y="491"/>
                  </a:cubicBezTo>
                  <a:cubicBezTo>
                    <a:pt x="2626" y="491"/>
                    <a:pt x="2670" y="467"/>
                    <a:pt x="2687" y="423"/>
                  </a:cubicBezTo>
                  <a:cubicBezTo>
                    <a:pt x="2711" y="368"/>
                    <a:pt x="2687" y="304"/>
                    <a:pt x="2629" y="277"/>
                  </a:cubicBezTo>
                  <a:cubicBezTo>
                    <a:pt x="2085" y="46"/>
                    <a:pt x="1287" y="1"/>
                    <a:pt x="735" y="1"/>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5"/>
            <p:cNvSpPr/>
            <p:nvPr/>
          </p:nvSpPr>
          <p:spPr>
            <a:xfrm flipH="1">
              <a:off x="7209899" y="2362342"/>
              <a:ext cx="60225" cy="19465"/>
            </a:xfrm>
            <a:custGeom>
              <a:avLst/>
              <a:gdLst/>
              <a:ahLst/>
              <a:cxnLst/>
              <a:rect l="l" t="t" r="r" b="b"/>
              <a:pathLst>
                <a:path w="1513" h="489" extrusionOk="0">
                  <a:moveTo>
                    <a:pt x="1384" y="1"/>
                  </a:moveTo>
                  <a:cubicBezTo>
                    <a:pt x="1348" y="1"/>
                    <a:pt x="1313" y="16"/>
                    <a:pt x="1291" y="45"/>
                  </a:cubicBezTo>
                  <a:cubicBezTo>
                    <a:pt x="1199" y="168"/>
                    <a:pt x="1082" y="240"/>
                    <a:pt x="943" y="256"/>
                  </a:cubicBezTo>
                  <a:cubicBezTo>
                    <a:pt x="913" y="260"/>
                    <a:pt x="884" y="262"/>
                    <a:pt x="854" y="262"/>
                  </a:cubicBezTo>
                  <a:cubicBezTo>
                    <a:pt x="528" y="262"/>
                    <a:pt x="201" y="24"/>
                    <a:pt x="198" y="24"/>
                  </a:cubicBezTo>
                  <a:cubicBezTo>
                    <a:pt x="177" y="9"/>
                    <a:pt x="153" y="2"/>
                    <a:pt x="129" y="2"/>
                  </a:cubicBezTo>
                  <a:cubicBezTo>
                    <a:pt x="94" y="2"/>
                    <a:pt x="60" y="17"/>
                    <a:pt x="38" y="45"/>
                  </a:cubicBezTo>
                  <a:cubicBezTo>
                    <a:pt x="1" y="92"/>
                    <a:pt x="11" y="164"/>
                    <a:pt x="58" y="202"/>
                  </a:cubicBezTo>
                  <a:cubicBezTo>
                    <a:pt x="75" y="212"/>
                    <a:pt x="451" y="489"/>
                    <a:pt x="857" y="489"/>
                  </a:cubicBezTo>
                  <a:cubicBezTo>
                    <a:pt x="895" y="489"/>
                    <a:pt x="936" y="486"/>
                    <a:pt x="973" y="478"/>
                  </a:cubicBezTo>
                  <a:cubicBezTo>
                    <a:pt x="1175" y="451"/>
                    <a:pt x="1345" y="349"/>
                    <a:pt x="1475" y="178"/>
                  </a:cubicBezTo>
                  <a:cubicBezTo>
                    <a:pt x="1512" y="130"/>
                    <a:pt x="1502" y="59"/>
                    <a:pt x="1451" y="21"/>
                  </a:cubicBezTo>
                  <a:cubicBezTo>
                    <a:pt x="1431" y="7"/>
                    <a:pt x="1407" y="1"/>
                    <a:pt x="1384" y="1"/>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5"/>
            <p:cNvSpPr/>
            <p:nvPr/>
          </p:nvSpPr>
          <p:spPr>
            <a:xfrm flipH="1">
              <a:off x="7408292" y="2476027"/>
              <a:ext cx="72047" cy="43825"/>
            </a:xfrm>
            <a:custGeom>
              <a:avLst/>
              <a:gdLst/>
              <a:ahLst/>
              <a:cxnLst/>
              <a:rect l="l" t="t" r="r" b="b"/>
              <a:pathLst>
                <a:path w="1810" h="1101" extrusionOk="0">
                  <a:moveTo>
                    <a:pt x="152" y="1"/>
                  </a:moveTo>
                  <a:cubicBezTo>
                    <a:pt x="93" y="1"/>
                    <a:pt x="45" y="43"/>
                    <a:pt x="42" y="100"/>
                  </a:cubicBezTo>
                  <a:cubicBezTo>
                    <a:pt x="38" y="118"/>
                    <a:pt x="1" y="527"/>
                    <a:pt x="321" y="821"/>
                  </a:cubicBezTo>
                  <a:cubicBezTo>
                    <a:pt x="526" y="1009"/>
                    <a:pt x="823" y="1101"/>
                    <a:pt x="1209" y="1101"/>
                  </a:cubicBezTo>
                  <a:cubicBezTo>
                    <a:pt x="1362" y="1101"/>
                    <a:pt x="1526" y="1087"/>
                    <a:pt x="1707" y="1057"/>
                  </a:cubicBezTo>
                  <a:cubicBezTo>
                    <a:pt x="1769" y="1046"/>
                    <a:pt x="1810" y="989"/>
                    <a:pt x="1800" y="930"/>
                  </a:cubicBezTo>
                  <a:cubicBezTo>
                    <a:pt x="1790" y="876"/>
                    <a:pt x="1744" y="836"/>
                    <a:pt x="1691" y="836"/>
                  </a:cubicBezTo>
                  <a:cubicBezTo>
                    <a:pt x="1684" y="836"/>
                    <a:pt x="1677" y="836"/>
                    <a:pt x="1670" y="838"/>
                  </a:cubicBezTo>
                  <a:cubicBezTo>
                    <a:pt x="1501" y="865"/>
                    <a:pt x="1346" y="878"/>
                    <a:pt x="1207" y="878"/>
                  </a:cubicBezTo>
                  <a:cubicBezTo>
                    <a:pt x="884" y="878"/>
                    <a:pt x="641" y="806"/>
                    <a:pt x="482" y="661"/>
                  </a:cubicBezTo>
                  <a:cubicBezTo>
                    <a:pt x="243" y="442"/>
                    <a:pt x="267" y="128"/>
                    <a:pt x="267" y="124"/>
                  </a:cubicBezTo>
                  <a:cubicBezTo>
                    <a:pt x="274" y="63"/>
                    <a:pt x="229" y="9"/>
                    <a:pt x="165" y="1"/>
                  </a:cubicBezTo>
                  <a:cubicBezTo>
                    <a:pt x="160" y="1"/>
                    <a:pt x="156" y="1"/>
                    <a:pt x="152" y="1"/>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5"/>
            <p:cNvSpPr/>
            <p:nvPr/>
          </p:nvSpPr>
          <p:spPr>
            <a:xfrm flipH="1">
              <a:off x="7429229" y="2536652"/>
              <a:ext cx="37098" cy="19903"/>
            </a:xfrm>
            <a:custGeom>
              <a:avLst/>
              <a:gdLst/>
              <a:ahLst/>
              <a:cxnLst/>
              <a:rect l="l" t="t" r="r" b="b"/>
              <a:pathLst>
                <a:path w="932" h="500" extrusionOk="0">
                  <a:moveTo>
                    <a:pt x="128" y="0"/>
                  </a:moveTo>
                  <a:cubicBezTo>
                    <a:pt x="95" y="0"/>
                    <a:pt x="63" y="13"/>
                    <a:pt x="41" y="39"/>
                  </a:cubicBezTo>
                  <a:cubicBezTo>
                    <a:pt x="0" y="87"/>
                    <a:pt x="7" y="155"/>
                    <a:pt x="55" y="196"/>
                  </a:cubicBezTo>
                  <a:cubicBezTo>
                    <a:pt x="92" y="230"/>
                    <a:pt x="420" y="499"/>
                    <a:pt x="741" y="499"/>
                  </a:cubicBezTo>
                  <a:cubicBezTo>
                    <a:pt x="768" y="499"/>
                    <a:pt x="799" y="496"/>
                    <a:pt x="826" y="493"/>
                  </a:cubicBezTo>
                  <a:cubicBezTo>
                    <a:pt x="887" y="482"/>
                    <a:pt x="932" y="424"/>
                    <a:pt x="919" y="363"/>
                  </a:cubicBezTo>
                  <a:cubicBezTo>
                    <a:pt x="909" y="308"/>
                    <a:pt x="862" y="269"/>
                    <a:pt x="808" y="269"/>
                  </a:cubicBezTo>
                  <a:cubicBezTo>
                    <a:pt x="801" y="269"/>
                    <a:pt x="795" y="270"/>
                    <a:pt x="788" y="271"/>
                  </a:cubicBezTo>
                  <a:cubicBezTo>
                    <a:pt x="772" y="274"/>
                    <a:pt x="756" y="275"/>
                    <a:pt x="739" y="275"/>
                  </a:cubicBezTo>
                  <a:cubicBezTo>
                    <a:pt x="540" y="275"/>
                    <a:pt x="290" y="101"/>
                    <a:pt x="205" y="28"/>
                  </a:cubicBezTo>
                  <a:cubicBezTo>
                    <a:pt x="183" y="10"/>
                    <a:pt x="155" y="0"/>
                    <a:pt x="128" y="0"/>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5"/>
            <p:cNvSpPr/>
            <p:nvPr/>
          </p:nvSpPr>
          <p:spPr>
            <a:xfrm flipH="1">
              <a:off x="7484922" y="2482874"/>
              <a:ext cx="259568" cy="146801"/>
            </a:xfrm>
            <a:custGeom>
              <a:avLst/>
              <a:gdLst/>
              <a:ahLst/>
              <a:cxnLst/>
              <a:rect l="l" t="t" r="r" b="b"/>
              <a:pathLst>
                <a:path w="6521" h="3688" extrusionOk="0">
                  <a:moveTo>
                    <a:pt x="6084" y="1"/>
                  </a:moveTo>
                  <a:cubicBezTo>
                    <a:pt x="4779" y="182"/>
                    <a:pt x="1277" y="563"/>
                    <a:pt x="448" y="563"/>
                  </a:cubicBezTo>
                  <a:lnTo>
                    <a:pt x="396" y="563"/>
                  </a:lnTo>
                  <a:cubicBezTo>
                    <a:pt x="308" y="560"/>
                    <a:pt x="219" y="554"/>
                    <a:pt x="130" y="540"/>
                  </a:cubicBezTo>
                  <a:cubicBezTo>
                    <a:pt x="45" y="758"/>
                    <a:pt x="1" y="990"/>
                    <a:pt x="1" y="1229"/>
                  </a:cubicBezTo>
                  <a:cubicBezTo>
                    <a:pt x="1" y="2588"/>
                    <a:pt x="1458" y="3687"/>
                    <a:pt x="3261" y="3687"/>
                  </a:cubicBezTo>
                  <a:cubicBezTo>
                    <a:pt x="5060" y="3687"/>
                    <a:pt x="6520" y="2588"/>
                    <a:pt x="6520" y="1229"/>
                  </a:cubicBezTo>
                  <a:cubicBezTo>
                    <a:pt x="6520" y="782"/>
                    <a:pt x="6360" y="362"/>
                    <a:pt x="6084" y="1"/>
                  </a:cubicBezTo>
                  <a:close/>
                </a:path>
              </a:pathLst>
            </a:custGeom>
            <a:solidFill>
              <a:srgbClr val="FF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5"/>
            <p:cNvSpPr/>
            <p:nvPr/>
          </p:nvSpPr>
          <p:spPr>
            <a:xfrm flipH="1">
              <a:off x="7108636" y="2419662"/>
              <a:ext cx="174824" cy="151179"/>
            </a:xfrm>
            <a:custGeom>
              <a:avLst/>
              <a:gdLst/>
              <a:ahLst/>
              <a:cxnLst/>
              <a:rect l="l" t="t" r="r" b="b"/>
              <a:pathLst>
                <a:path w="4392" h="3798" extrusionOk="0">
                  <a:moveTo>
                    <a:pt x="4391" y="1"/>
                  </a:moveTo>
                  <a:cubicBezTo>
                    <a:pt x="3469" y="158"/>
                    <a:pt x="1534" y="496"/>
                    <a:pt x="383" y="571"/>
                  </a:cubicBezTo>
                  <a:cubicBezTo>
                    <a:pt x="86" y="1118"/>
                    <a:pt x="1" y="1718"/>
                    <a:pt x="192" y="2278"/>
                  </a:cubicBezTo>
                  <a:cubicBezTo>
                    <a:pt x="523" y="3230"/>
                    <a:pt x="1568" y="3797"/>
                    <a:pt x="2783" y="3797"/>
                  </a:cubicBezTo>
                  <a:cubicBezTo>
                    <a:pt x="2858" y="3797"/>
                    <a:pt x="2933" y="3793"/>
                    <a:pt x="3008" y="3790"/>
                  </a:cubicBezTo>
                  <a:cubicBezTo>
                    <a:pt x="3773" y="2794"/>
                    <a:pt x="4326" y="1524"/>
                    <a:pt x="4391" y="1"/>
                  </a:cubicBezTo>
                  <a:close/>
                </a:path>
              </a:pathLst>
            </a:custGeom>
            <a:solidFill>
              <a:srgbClr val="FF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5"/>
            <p:cNvSpPr/>
            <p:nvPr/>
          </p:nvSpPr>
          <p:spPr>
            <a:xfrm flipH="1">
              <a:off x="7539810" y="2358600"/>
              <a:ext cx="53339" cy="65201"/>
            </a:xfrm>
            <a:custGeom>
              <a:avLst/>
              <a:gdLst/>
              <a:ahLst/>
              <a:cxnLst/>
              <a:rect l="l" t="t" r="r" b="b"/>
              <a:pathLst>
                <a:path w="1340" h="1638" extrusionOk="0">
                  <a:moveTo>
                    <a:pt x="875" y="1"/>
                  </a:moveTo>
                  <a:cubicBezTo>
                    <a:pt x="814" y="1"/>
                    <a:pt x="746" y="12"/>
                    <a:pt x="670" y="36"/>
                  </a:cubicBezTo>
                  <a:cubicBezTo>
                    <a:pt x="322" y="153"/>
                    <a:pt x="1" y="296"/>
                    <a:pt x="1" y="821"/>
                  </a:cubicBezTo>
                  <a:cubicBezTo>
                    <a:pt x="1" y="1347"/>
                    <a:pt x="302" y="1637"/>
                    <a:pt x="670" y="1637"/>
                  </a:cubicBezTo>
                  <a:cubicBezTo>
                    <a:pt x="1042" y="1637"/>
                    <a:pt x="1340" y="1347"/>
                    <a:pt x="1340" y="821"/>
                  </a:cubicBezTo>
                  <a:cubicBezTo>
                    <a:pt x="1340" y="374"/>
                    <a:pt x="1223" y="1"/>
                    <a:pt x="875" y="1"/>
                  </a:cubicBezTo>
                  <a:close/>
                </a:path>
              </a:pathLst>
            </a:custGeom>
            <a:solidFill>
              <a:srgbClr val="442D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5"/>
            <p:cNvSpPr/>
            <p:nvPr/>
          </p:nvSpPr>
          <p:spPr>
            <a:xfrm flipH="1">
              <a:off x="7546178" y="2370741"/>
              <a:ext cx="12857" cy="20579"/>
            </a:xfrm>
            <a:custGeom>
              <a:avLst/>
              <a:gdLst/>
              <a:ahLst/>
              <a:cxnLst/>
              <a:rect l="l" t="t" r="r" b="b"/>
              <a:pathLst>
                <a:path w="323" h="517" extrusionOk="0">
                  <a:moveTo>
                    <a:pt x="161" y="1"/>
                  </a:moveTo>
                  <a:cubicBezTo>
                    <a:pt x="73" y="1"/>
                    <a:pt x="1" y="117"/>
                    <a:pt x="1" y="261"/>
                  </a:cubicBezTo>
                  <a:cubicBezTo>
                    <a:pt x="1" y="401"/>
                    <a:pt x="73" y="516"/>
                    <a:pt x="161" y="516"/>
                  </a:cubicBezTo>
                  <a:cubicBezTo>
                    <a:pt x="250" y="516"/>
                    <a:pt x="322" y="401"/>
                    <a:pt x="322" y="261"/>
                  </a:cubicBezTo>
                  <a:cubicBezTo>
                    <a:pt x="322" y="117"/>
                    <a:pt x="250" y="1"/>
                    <a:pt x="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5"/>
            <p:cNvSpPr/>
            <p:nvPr/>
          </p:nvSpPr>
          <p:spPr>
            <a:xfrm flipH="1">
              <a:off x="7211253" y="2258130"/>
              <a:ext cx="67191" cy="95413"/>
            </a:xfrm>
            <a:custGeom>
              <a:avLst/>
              <a:gdLst/>
              <a:ahLst/>
              <a:cxnLst/>
              <a:rect l="l" t="t" r="r" b="b"/>
              <a:pathLst>
                <a:path w="1688" h="2397" extrusionOk="0">
                  <a:moveTo>
                    <a:pt x="998" y="1"/>
                  </a:moveTo>
                  <a:cubicBezTo>
                    <a:pt x="947" y="1"/>
                    <a:pt x="895" y="15"/>
                    <a:pt x="845" y="44"/>
                  </a:cubicBezTo>
                  <a:cubicBezTo>
                    <a:pt x="456" y="273"/>
                    <a:pt x="1" y="744"/>
                    <a:pt x="1" y="1219"/>
                  </a:cubicBezTo>
                  <a:cubicBezTo>
                    <a:pt x="1" y="1871"/>
                    <a:pt x="380" y="2397"/>
                    <a:pt x="845" y="2397"/>
                  </a:cubicBezTo>
                  <a:cubicBezTo>
                    <a:pt x="1308" y="2397"/>
                    <a:pt x="1688" y="1871"/>
                    <a:pt x="1688" y="1219"/>
                  </a:cubicBezTo>
                  <a:cubicBezTo>
                    <a:pt x="1688" y="653"/>
                    <a:pt x="1349" y="1"/>
                    <a:pt x="998" y="1"/>
                  </a:cubicBezTo>
                  <a:close/>
                </a:path>
              </a:pathLst>
            </a:custGeom>
            <a:solidFill>
              <a:srgbClr val="442D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5"/>
            <p:cNvSpPr/>
            <p:nvPr/>
          </p:nvSpPr>
          <p:spPr>
            <a:xfrm flipH="1">
              <a:off x="7219810" y="2283008"/>
              <a:ext cx="12817" cy="20539"/>
            </a:xfrm>
            <a:custGeom>
              <a:avLst/>
              <a:gdLst/>
              <a:ahLst/>
              <a:cxnLst/>
              <a:rect l="l" t="t" r="r" b="b"/>
              <a:pathLst>
                <a:path w="322" h="516" extrusionOk="0">
                  <a:moveTo>
                    <a:pt x="161" y="0"/>
                  </a:moveTo>
                  <a:cubicBezTo>
                    <a:pt x="72" y="0"/>
                    <a:pt x="1" y="116"/>
                    <a:pt x="1" y="256"/>
                  </a:cubicBezTo>
                  <a:cubicBezTo>
                    <a:pt x="1" y="399"/>
                    <a:pt x="72" y="516"/>
                    <a:pt x="161" y="516"/>
                  </a:cubicBezTo>
                  <a:cubicBezTo>
                    <a:pt x="250" y="516"/>
                    <a:pt x="321" y="399"/>
                    <a:pt x="321" y="256"/>
                  </a:cubicBezTo>
                  <a:cubicBezTo>
                    <a:pt x="321" y="116"/>
                    <a:pt x="250"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5"/>
            <p:cNvSpPr/>
            <p:nvPr/>
          </p:nvSpPr>
          <p:spPr>
            <a:xfrm flipH="1">
              <a:off x="7128780" y="2024031"/>
              <a:ext cx="287074" cy="154881"/>
            </a:xfrm>
            <a:custGeom>
              <a:avLst/>
              <a:gdLst/>
              <a:ahLst/>
              <a:cxnLst/>
              <a:rect l="l" t="t" r="r" b="b"/>
              <a:pathLst>
                <a:path w="7212" h="3891" extrusionOk="0">
                  <a:moveTo>
                    <a:pt x="2191" y="1"/>
                  </a:moveTo>
                  <a:cubicBezTo>
                    <a:pt x="866" y="1"/>
                    <a:pt x="0" y="539"/>
                    <a:pt x="473" y="1840"/>
                  </a:cubicBezTo>
                  <a:cubicBezTo>
                    <a:pt x="815" y="2771"/>
                    <a:pt x="1907" y="2328"/>
                    <a:pt x="3678" y="2549"/>
                  </a:cubicBezTo>
                  <a:cubicBezTo>
                    <a:pt x="5411" y="2768"/>
                    <a:pt x="5883" y="3891"/>
                    <a:pt x="6227" y="3891"/>
                  </a:cubicBezTo>
                  <a:cubicBezTo>
                    <a:pt x="6265" y="3891"/>
                    <a:pt x="6301" y="3877"/>
                    <a:pt x="6337" y="3847"/>
                  </a:cubicBezTo>
                  <a:cubicBezTo>
                    <a:pt x="6700" y="3546"/>
                    <a:pt x="7212" y="1341"/>
                    <a:pt x="4754" y="488"/>
                  </a:cubicBezTo>
                  <a:cubicBezTo>
                    <a:pt x="3859" y="177"/>
                    <a:pt x="2950" y="1"/>
                    <a:pt x="2191" y="1"/>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5"/>
            <p:cNvSpPr/>
            <p:nvPr/>
          </p:nvSpPr>
          <p:spPr>
            <a:xfrm flipH="1">
              <a:off x="7541045" y="2349046"/>
              <a:ext cx="125704" cy="46771"/>
            </a:xfrm>
            <a:custGeom>
              <a:avLst/>
              <a:gdLst/>
              <a:ahLst/>
              <a:cxnLst/>
              <a:rect l="l" t="t" r="r" b="b"/>
              <a:pathLst>
                <a:path w="3158" h="1175" extrusionOk="0">
                  <a:moveTo>
                    <a:pt x="3029" y="0"/>
                  </a:moveTo>
                  <a:cubicBezTo>
                    <a:pt x="3016" y="0"/>
                    <a:pt x="3003" y="3"/>
                    <a:pt x="2990" y="7"/>
                  </a:cubicBezTo>
                  <a:lnTo>
                    <a:pt x="93" y="956"/>
                  </a:lnTo>
                  <a:cubicBezTo>
                    <a:pt x="31" y="976"/>
                    <a:pt x="0" y="1041"/>
                    <a:pt x="20" y="1099"/>
                  </a:cubicBezTo>
                  <a:cubicBezTo>
                    <a:pt x="38" y="1143"/>
                    <a:pt x="82" y="1174"/>
                    <a:pt x="129" y="1174"/>
                  </a:cubicBezTo>
                  <a:cubicBezTo>
                    <a:pt x="140" y="1174"/>
                    <a:pt x="154" y="1171"/>
                    <a:pt x="164" y="1168"/>
                  </a:cubicBezTo>
                  <a:lnTo>
                    <a:pt x="3066" y="218"/>
                  </a:lnTo>
                  <a:cubicBezTo>
                    <a:pt x="3124" y="198"/>
                    <a:pt x="3157" y="136"/>
                    <a:pt x="3137" y="75"/>
                  </a:cubicBezTo>
                  <a:cubicBezTo>
                    <a:pt x="3121" y="29"/>
                    <a:pt x="3077" y="0"/>
                    <a:pt x="3029" y="0"/>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5"/>
            <p:cNvSpPr/>
            <p:nvPr/>
          </p:nvSpPr>
          <p:spPr>
            <a:xfrm flipH="1">
              <a:off x="7231355" y="2253950"/>
              <a:ext cx="67151" cy="72803"/>
            </a:xfrm>
            <a:custGeom>
              <a:avLst/>
              <a:gdLst/>
              <a:ahLst/>
              <a:cxnLst/>
              <a:rect l="l" t="t" r="r" b="b"/>
              <a:pathLst>
                <a:path w="1687" h="1829" extrusionOk="0">
                  <a:moveTo>
                    <a:pt x="1557" y="0"/>
                  </a:moveTo>
                  <a:cubicBezTo>
                    <a:pt x="1535" y="0"/>
                    <a:pt x="1514" y="6"/>
                    <a:pt x="1495" y="17"/>
                  </a:cubicBezTo>
                  <a:cubicBezTo>
                    <a:pt x="1444" y="50"/>
                    <a:pt x="205" y="812"/>
                    <a:pt x="13" y="1693"/>
                  </a:cubicBezTo>
                  <a:cubicBezTo>
                    <a:pt x="0" y="1754"/>
                    <a:pt x="41" y="1812"/>
                    <a:pt x="103" y="1826"/>
                  </a:cubicBezTo>
                  <a:cubicBezTo>
                    <a:pt x="109" y="1826"/>
                    <a:pt x="120" y="1829"/>
                    <a:pt x="126" y="1829"/>
                  </a:cubicBezTo>
                  <a:cubicBezTo>
                    <a:pt x="177" y="1829"/>
                    <a:pt x="225" y="1791"/>
                    <a:pt x="239" y="1740"/>
                  </a:cubicBezTo>
                  <a:cubicBezTo>
                    <a:pt x="410" y="951"/>
                    <a:pt x="1604" y="214"/>
                    <a:pt x="1618" y="208"/>
                  </a:cubicBezTo>
                  <a:cubicBezTo>
                    <a:pt x="1672" y="173"/>
                    <a:pt x="1686" y="105"/>
                    <a:pt x="1656" y="54"/>
                  </a:cubicBezTo>
                  <a:cubicBezTo>
                    <a:pt x="1634" y="19"/>
                    <a:pt x="1595" y="0"/>
                    <a:pt x="1557" y="0"/>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5"/>
            <p:cNvSpPr/>
            <p:nvPr/>
          </p:nvSpPr>
          <p:spPr>
            <a:xfrm flipH="1">
              <a:off x="7826931" y="2290333"/>
              <a:ext cx="136332" cy="194726"/>
            </a:xfrm>
            <a:custGeom>
              <a:avLst/>
              <a:gdLst/>
              <a:ahLst/>
              <a:cxnLst/>
              <a:rect l="l" t="t" r="r" b="b"/>
              <a:pathLst>
                <a:path w="3425" h="4892" extrusionOk="0">
                  <a:moveTo>
                    <a:pt x="3220" y="1"/>
                  </a:moveTo>
                  <a:lnTo>
                    <a:pt x="0" y="4622"/>
                  </a:lnTo>
                  <a:lnTo>
                    <a:pt x="520" y="4892"/>
                  </a:lnTo>
                  <a:lnTo>
                    <a:pt x="3425" y="803"/>
                  </a:lnTo>
                  <a:lnTo>
                    <a:pt x="3220" y="1"/>
                  </a:ln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5"/>
            <p:cNvSpPr/>
            <p:nvPr/>
          </p:nvSpPr>
          <p:spPr>
            <a:xfrm flipH="1">
              <a:off x="7044123" y="2209208"/>
              <a:ext cx="796060" cy="296109"/>
            </a:xfrm>
            <a:custGeom>
              <a:avLst/>
              <a:gdLst/>
              <a:ahLst/>
              <a:cxnLst/>
              <a:rect l="l" t="t" r="r" b="b"/>
              <a:pathLst>
                <a:path w="19999" h="7439" extrusionOk="0">
                  <a:moveTo>
                    <a:pt x="17322" y="468"/>
                  </a:moveTo>
                  <a:cubicBezTo>
                    <a:pt x="17966" y="468"/>
                    <a:pt x="18474" y="523"/>
                    <a:pt x="18636" y="625"/>
                  </a:cubicBezTo>
                  <a:cubicBezTo>
                    <a:pt x="19138" y="936"/>
                    <a:pt x="18978" y="4237"/>
                    <a:pt x="18998" y="4571"/>
                  </a:cubicBezTo>
                  <a:cubicBezTo>
                    <a:pt x="19019" y="4909"/>
                    <a:pt x="15537" y="5407"/>
                    <a:pt x="14540" y="5489"/>
                  </a:cubicBezTo>
                  <a:cubicBezTo>
                    <a:pt x="14457" y="5496"/>
                    <a:pt x="14381" y="5500"/>
                    <a:pt x="14311" y="5500"/>
                  </a:cubicBezTo>
                  <a:cubicBezTo>
                    <a:pt x="13537" y="5500"/>
                    <a:pt x="13511" y="5044"/>
                    <a:pt x="13199" y="3626"/>
                  </a:cubicBezTo>
                  <a:cubicBezTo>
                    <a:pt x="12860" y="2075"/>
                    <a:pt x="12986" y="1563"/>
                    <a:pt x="13400" y="1236"/>
                  </a:cubicBezTo>
                  <a:cubicBezTo>
                    <a:pt x="14074" y="702"/>
                    <a:pt x="15991" y="468"/>
                    <a:pt x="17322" y="468"/>
                  </a:cubicBezTo>
                  <a:close/>
                  <a:moveTo>
                    <a:pt x="7781" y="1101"/>
                  </a:moveTo>
                  <a:cubicBezTo>
                    <a:pt x="8928" y="1101"/>
                    <a:pt x="9940" y="1419"/>
                    <a:pt x="10279" y="2243"/>
                  </a:cubicBezTo>
                  <a:cubicBezTo>
                    <a:pt x="10659" y="3161"/>
                    <a:pt x="9559" y="5738"/>
                    <a:pt x="9000" y="6285"/>
                  </a:cubicBezTo>
                  <a:cubicBezTo>
                    <a:pt x="8439" y="6831"/>
                    <a:pt x="4442" y="6967"/>
                    <a:pt x="3262" y="7046"/>
                  </a:cubicBezTo>
                  <a:cubicBezTo>
                    <a:pt x="3168" y="7052"/>
                    <a:pt x="3079" y="7055"/>
                    <a:pt x="2995" y="7055"/>
                  </a:cubicBezTo>
                  <a:cubicBezTo>
                    <a:pt x="2029" y="7055"/>
                    <a:pt x="1745" y="6649"/>
                    <a:pt x="1783" y="6128"/>
                  </a:cubicBezTo>
                  <a:cubicBezTo>
                    <a:pt x="1821" y="5565"/>
                    <a:pt x="1476" y="2305"/>
                    <a:pt x="1708" y="1922"/>
                  </a:cubicBezTo>
                  <a:cubicBezTo>
                    <a:pt x="2203" y="1100"/>
                    <a:pt x="6081" y="1188"/>
                    <a:pt x="7385" y="1113"/>
                  </a:cubicBezTo>
                  <a:cubicBezTo>
                    <a:pt x="7518" y="1105"/>
                    <a:pt x="7650" y="1101"/>
                    <a:pt x="7781" y="1101"/>
                  </a:cubicBezTo>
                  <a:close/>
                  <a:moveTo>
                    <a:pt x="14957" y="0"/>
                  </a:moveTo>
                  <a:cubicBezTo>
                    <a:pt x="13434" y="0"/>
                    <a:pt x="13359" y="584"/>
                    <a:pt x="12799" y="936"/>
                  </a:cubicBezTo>
                  <a:cubicBezTo>
                    <a:pt x="12239" y="1287"/>
                    <a:pt x="12038" y="1506"/>
                    <a:pt x="11379" y="1540"/>
                  </a:cubicBezTo>
                  <a:cubicBezTo>
                    <a:pt x="11338" y="1542"/>
                    <a:pt x="11298" y="1543"/>
                    <a:pt x="11258" y="1543"/>
                  </a:cubicBezTo>
                  <a:cubicBezTo>
                    <a:pt x="10227" y="1543"/>
                    <a:pt x="9798" y="792"/>
                    <a:pt x="8720" y="605"/>
                  </a:cubicBezTo>
                  <a:cubicBezTo>
                    <a:pt x="8477" y="563"/>
                    <a:pt x="8060" y="545"/>
                    <a:pt x="7542" y="545"/>
                  </a:cubicBezTo>
                  <a:cubicBezTo>
                    <a:pt x="5667" y="545"/>
                    <a:pt x="2463" y="775"/>
                    <a:pt x="1381" y="898"/>
                  </a:cubicBezTo>
                  <a:cubicBezTo>
                    <a:pt x="1" y="1051"/>
                    <a:pt x="117" y="1615"/>
                    <a:pt x="138" y="2325"/>
                  </a:cubicBezTo>
                  <a:cubicBezTo>
                    <a:pt x="158" y="3035"/>
                    <a:pt x="861" y="3134"/>
                    <a:pt x="1100" y="3175"/>
                  </a:cubicBezTo>
                  <a:cubicBezTo>
                    <a:pt x="1343" y="3213"/>
                    <a:pt x="1141" y="4800"/>
                    <a:pt x="1182" y="5855"/>
                  </a:cubicBezTo>
                  <a:cubicBezTo>
                    <a:pt x="1223" y="6909"/>
                    <a:pt x="1981" y="7418"/>
                    <a:pt x="2800" y="7438"/>
                  </a:cubicBezTo>
                  <a:cubicBezTo>
                    <a:pt x="2814" y="7439"/>
                    <a:pt x="2829" y="7439"/>
                    <a:pt x="2845" y="7439"/>
                  </a:cubicBezTo>
                  <a:cubicBezTo>
                    <a:pt x="3770" y="7439"/>
                    <a:pt x="8172" y="6948"/>
                    <a:pt x="8880" y="6817"/>
                  </a:cubicBezTo>
                  <a:cubicBezTo>
                    <a:pt x="9600" y="6681"/>
                    <a:pt x="10399" y="4998"/>
                    <a:pt x="10638" y="4100"/>
                  </a:cubicBezTo>
                  <a:cubicBezTo>
                    <a:pt x="10874" y="3228"/>
                    <a:pt x="10881" y="2298"/>
                    <a:pt x="11684" y="2298"/>
                  </a:cubicBezTo>
                  <a:cubicBezTo>
                    <a:pt x="11708" y="2298"/>
                    <a:pt x="11732" y="2299"/>
                    <a:pt x="11757" y="2301"/>
                  </a:cubicBezTo>
                  <a:cubicBezTo>
                    <a:pt x="12638" y="2362"/>
                    <a:pt x="13140" y="5466"/>
                    <a:pt x="13478" y="5797"/>
                  </a:cubicBezTo>
                  <a:cubicBezTo>
                    <a:pt x="13535" y="5852"/>
                    <a:pt x="13703" y="5875"/>
                    <a:pt x="13948" y="5875"/>
                  </a:cubicBezTo>
                  <a:cubicBezTo>
                    <a:pt x="15172" y="5875"/>
                    <a:pt x="18299" y="5293"/>
                    <a:pt x="18817" y="5213"/>
                  </a:cubicBezTo>
                  <a:cubicBezTo>
                    <a:pt x="19438" y="5114"/>
                    <a:pt x="19356" y="4763"/>
                    <a:pt x="19397" y="4223"/>
                  </a:cubicBezTo>
                  <a:cubicBezTo>
                    <a:pt x="19438" y="3684"/>
                    <a:pt x="19397" y="1834"/>
                    <a:pt x="19336" y="1461"/>
                  </a:cubicBezTo>
                  <a:cubicBezTo>
                    <a:pt x="19278" y="1092"/>
                    <a:pt x="19517" y="1171"/>
                    <a:pt x="19756" y="936"/>
                  </a:cubicBezTo>
                  <a:cubicBezTo>
                    <a:pt x="19998" y="700"/>
                    <a:pt x="19838" y="0"/>
                    <a:pt x="19517" y="0"/>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5"/>
            <p:cNvSpPr/>
            <p:nvPr/>
          </p:nvSpPr>
          <p:spPr>
            <a:xfrm flipH="1">
              <a:off x="7427842" y="2253114"/>
              <a:ext cx="347617" cy="236442"/>
            </a:xfrm>
            <a:custGeom>
              <a:avLst/>
              <a:gdLst/>
              <a:ahLst/>
              <a:cxnLst/>
              <a:rect l="l" t="t" r="r" b="b"/>
              <a:pathLst>
                <a:path w="8733" h="5940" extrusionOk="0">
                  <a:moveTo>
                    <a:pt x="7148" y="826"/>
                  </a:moveTo>
                  <a:cubicBezTo>
                    <a:pt x="7227" y="826"/>
                    <a:pt x="7305" y="857"/>
                    <a:pt x="7377" y="928"/>
                  </a:cubicBezTo>
                  <a:cubicBezTo>
                    <a:pt x="7981" y="1550"/>
                    <a:pt x="7824" y="2492"/>
                    <a:pt x="7633" y="3246"/>
                  </a:cubicBezTo>
                  <a:cubicBezTo>
                    <a:pt x="7592" y="3414"/>
                    <a:pt x="7462" y="3485"/>
                    <a:pt x="7325" y="3485"/>
                  </a:cubicBezTo>
                  <a:cubicBezTo>
                    <a:pt x="7125" y="3485"/>
                    <a:pt x="6909" y="3321"/>
                    <a:pt x="6971" y="3069"/>
                  </a:cubicBezTo>
                  <a:cubicBezTo>
                    <a:pt x="7094" y="2587"/>
                    <a:pt x="7298" y="1820"/>
                    <a:pt x="6892" y="1403"/>
                  </a:cubicBezTo>
                  <a:cubicBezTo>
                    <a:pt x="6657" y="1161"/>
                    <a:pt x="6892" y="826"/>
                    <a:pt x="7148" y="826"/>
                  </a:cubicBezTo>
                  <a:close/>
                  <a:moveTo>
                    <a:pt x="7182" y="3731"/>
                  </a:moveTo>
                  <a:cubicBezTo>
                    <a:pt x="7626" y="3731"/>
                    <a:pt x="7626" y="4400"/>
                    <a:pt x="7182" y="4400"/>
                  </a:cubicBezTo>
                  <a:cubicBezTo>
                    <a:pt x="6742" y="4400"/>
                    <a:pt x="6742" y="3731"/>
                    <a:pt x="7182" y="3731"/>
                  </a:cubicBezTo>
                  <a:close/>
                  <a:moveTo>
                    <a:pt x="5759" y="2410"/>
                  </a:moveTo>
                  <a:cubicBezTo>
                    <a:pt x="5807" y="2410"/>
                    <a:pt x="5851" y="2441"/>
                    <a:pt x="5868" y="2485"/>
                  </a:cubicBezTo>
                  <a:cubicBezTo>
                    <a:pt x="5888" y="2546"/>
                    <a:pt x="5855" y="2608"/>
                    <a:pt x="5797" y="2628"/>
                  </a:cubicBezTo>
                  <a:lnTo>
                    <a:pt x="5619" y="2686"/>
                  </a:lnTo>
                  <a:cubicBezTo>
                    <a:pt x="5841" y="2786"/>
                    <a:pt x="5920" y="3107"/>
                    <a:pt x="5920" y="3471"/>
                  </a:cubicBezTo>
                  <a:cubicBezTo>
                    <a:pt x="5920" y="3840"/>
                    <a:pt x="5773" y="4093"/>
                    <a:pt x="5561" y="4213"/>
                  </a:cubicBezTo>
                  <a:cubicBezTo>
                    <a:pt x="5851" y="4254"/>
                    <a:pt x="6134" y="4318"/>
                    <a:pt x="6370" y="4418"/>
                  </a:cubicBezTo>
                  <a:cubicBezTo>
                    <a:pt x="6428" y="4445"/>
                    <a:pt x="6452" y="4509"/>
                    <a:pt x="6428" y="4564"/>
                  </a:cubicBezTo>
                  <a:cubicBezTo>
                    <a:pt x="6411" y="4608"/>
                    <a:pt x="6367" y="4632"/>
                    <a:pt x="6322" y="4632"/>
                  </a:cubicBezTo>
                  <a:cubicBezTo>
                    <a:pt x="6309" y="4632"/>
                    <a:pt x="6292" y="4629"/>
                    <a:pt x="6278" y="4622"/>
                  </a:cubicBezTo>
                  <a:cubicBezTo>
                    <a:pt x="5776" y="4410"/>
                    <a:pt x="5008" y="4366"/>
                    <a:pt x="4475" y="4366"/>
                  </a:cubicBezTo>
                  <a:cubicBezTo>
                    <a:pt x="4124" y="4366"/>
                    <a:pt x="3875" y="4383"/>
                    <a:pt x="3868" y="4386"/>
                  </a:cubicBezTo>
                  <a:lnTo>
                    <a:pt x="3861" y="4386"/>
                  </a:lnTo>
                  <a:cubicBezTo>
                    <a:pt x="3799" y="4386"/>
                    <a:pt x="3749" y="4342"/>
                    <a:pt x="3745" y="4284"/>
                  </a:cubicBezTo>
                  <a:cubicBezTo>
                    <a:pt x="3741" y="4223"/>
                    <a:pt x="3786" y="4168"/>
                    <a:pt x="3851" y="4161"/>
                  </a:cubicBezTo>
                  <a:cubicBezTo>
                    <a:pt x="3875" y="4161"/>
                    <a:pt x="4130" y="4141"/>
                    <a:pt x="4483" y="4141"/>
                  </a:cubicBezTo>
                  <a:cubicBezTo>
                    <a:pt x="4595" y="4141"/>
                    <a:pt x="4721" y="4144"/>
                    <a:pt x="4855" y="4147"/>
                  </a:cubicBezTo>
                  <a:cubicBezTo>
                    <a:pt x="4691" y="4014"/>
                    <a:pt x="4581" y="3786"/>
                    <a:pt x="4581" y="3471"/>
                  </a:cubicBezTo>
                  <a:cubicBezTo>
                    <a:pt x="4581" y="3243"/>
                    <a:pt x="4642" y="3086"/>
                    <a:pt x="4741" y="2973"/>
                  </a:cubicBezTo>
                  <a:lnTo>
                    <a:pt x="4741" y="2973"/>
                  </a:lnTo>
                  <a:lnTo>
                    <a:pt x="2895" y="3578"/>
                  </a:lnTo>
                  <a:cubicBezTo>
                    <a:pt x="2885" y="3581"/>
                    <a:pt x="2871" y="3584"/>
                    <a:pt x="2860" y="3584"/>
                  </a:cubicBezTo>
                  <a:cubicBezTo>
                    <a:pt x="2813" y="3584"/>
                    <a:pt x="2769" y="3553"/>
                    <a:pt x="2751" y="3509"/>
                  </a:cubicBezTo>
                  <a:cubicBezTo>
                    <a:pt x="2731" y="3451"/>
                    <a:pt x="2762" y="3386"/>
                    <a:pt x="2824" y="3366"/>
                  </a:cubicBezTo>
                  <a:lnTo>
                    <a:pt x="5721" y="2417"/>
                  </a:lnTo>
                  <a:cubicBezTo>
                    <a:pt x="5735" y="2414"/>
                    <a:pt x="5745" y="2410"/>
                    <a:pt x="5759" y="2410"/>
                  </a:cubicBezTo>
                  <a:close/>
                  <a:moveTo>
                    <a:pt x="6319" y="0"/>
                  </a:moveTo>
                  <a:cubicBezTo>
                    <a:pt x="6039" y="570"/>
                    <a:pt x="5476" y="1188"/>
                    <a:pt x="4650" y="1648"/>
                  </a:cubicBezTo>
                  <a:cubicBezTo>
                    <a:pt x="4100" y="1956"/>
                    <a:pt x="3618" y="2072"/>
                    <a:pt x="3223" y="2072"/>
                  </a:cubicBezTo>
                  <a:cubicBezTo>
                    <a:pt x="2307" y="2072"/>
                    <a:pt x="1833" y="1457"/>
                    <a:pt x="1973" y="1177"/>
                  </a:cubicBezTo>
                  <a:cubicBezTo>
                    <a:pt x="2110" y="918"/>
                    <a:pt x="2189" y="1335"/>
                    <a:pt x="3178" y="553"/>
                  </a:cubicBezTo>
                  <a:cubicBezTo>
                    <a:pt x="3345" y="419"/>
                    <a:pt x="3495" y="256"/>
                    <a:pt x="3635" y="79"/>
                  </a:cubicBezTo>
                  <a:lnTo>
                    <a:pt x="3635" y="79"/>
                  </a:lnTo>
                  <a:cubicBezTo>
                    <a:pt x="2107" y="140"/>
                    <a:pt x="399" y="290"/>
                    <a:pt x="82" y="819"/>
                  </a:cubicBezTo>
                  <a:cubicBezTo>
                    <a:pt x="24" y="915"/>
                    <a:pt x="0" y="1198"/>
                    <a:pt x="0" y="1577"/>
                  </a:cubicBezTo>
                  <a:cubicBezTo>
                    <a:pt x="0" y="2601"/>
                    <a:pt x="161" y="4322"/>
                    <a:pt x="161" y="4909"/>
                  </a:cubicBezTo>
                  <a:cubicBezTo>
                    <a:pt x="161" y="4957"/>
                    <a:pt x="157" y="4994"/>
                    <a:pt x="157" y="5025"/>
                  </a:cubicBezTo>
                  <a:cubicBezTo>
                    <a:pt x="154" y="5056"/>
                    <a:pt x="154" y="5083"/>
                    <a:pt x="154" y="5110"/>
                  </a:cubicBezTo>
                  <a:cubicBezTo>
                    <a:pt x="154" y="5540"/>
                    <a:pt x="396" y="5875"/>
                    <a:pt x="1096" y="5940"/>
                  </a:cubicBezTo>
                  <a:cubicBezTo>
                    <a:pt x="1622" y="5117"/>
                    <a:pt x="2742" y="4547"/>
                    <a:pt x="4039" y="4547"/>
                  </a:cubicBezTo>
                  <a:cubicBezTo>
                    <a:pt x="5077" y="4547"/>
                    <a:pt x="6002" y="4912"/>
                    <a:pt x="6599" y="5483"/>
                  </a:cubicBezTo>
                  <a:cubicBezTo>
                    <a:pt x="6974" y="5401"/>
                    <a:pt x="7254" y="5302"/>
                    <a:pt x="7374" y="5182"/>
                  </a:cubicBezTo>
                  <a:cubicBezTo>
                    <a:pt x="7855" y="4714"/>
                    <a:pt x="8732" y="2751"/>
                    <a:pt x="8732" y="1625"/>
                  </a:cubicBezTo>
                  <a:cubicBezTo>
                    <a:pt x="8732" y="1437"/>
                    <a:pt x="8708" y="1273"/>
                    <a:pt x="8653" y="1140"/>
                  </a:cubicBezTo>
                  <a:cubicBezTo>
                    <a:pt x="8329" y="355"/>
                    <a:pt x="7398" y="27"/>
                    <a:pt x="6319" y="0"/>
                  </a:cubicBezTo>
                  <a:close/>
                </a:path>
              </a:pathLst>
            </a:custGeom>
            <a:solidFill>
              <a:srgbClr val="D1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5"/>
            <p:cNvSpPr/>
            <p:nvPr/>
          </p:nvSpPr>
          <p:spPr>
            <a:xfrm flipH="1">
              <a:off x="7523930" y="2252955"/>
              <a:ext cx="178565" cy="82635"/>
            </a:xfrm>
            <a:custGeom>
              <a:avLst/>
              <a:gdLst/>
              <a:ahLst/>
              <a:cxnLst/>
              <a:rect l="l" t="t" r="r" b="b"/>
              <a:pathLst>
                <a:path w="4486" h="2076" extrusionOk="0">
                  <a:moveTo>
                    <a:pt x="4318" y="1"/>
                  </a:moveTo>
                  <a:cubicBezTo>
                    <a:pt x="4189" y="1"/>
                    <a:pt x="4059" y="4"/>
                    <a:pt x="3926" y="14"/>
                  </a:cubicBezTo>
                  <a:cubicBezTo>
                    <a:pt x="3458" y="42"/>
                    <a:pt x="2659" y="48"/>
                    <a:pt x="1802" y="83"/>
                  </a:cubicBezTo>
                  <a:cubicBezTo>
                    <a:pt x="1662" y="260"/>
                    <a:pt x="1512" y="423"/>
                    <a:pt x="1345" y="557"/>
                  </a:cubicBezTo>
                  <a:cubicBezTo>
                    <a:pt x="356" y="1339"/>
                    <a:pt x="277" y="922"/>
                    <a:pt x="140" y="1181"/>
                  </a:cubicBezTo>
                  <a:cubicBezTo>
                    <a:pt x="0" y="1461"/>
                    <a:pt x="474" y="2076"/>
                    <a:pt x="1390" y="2076"/>
                  </a:cubicBezTo>
                  <a:cubicBezTo>
                    <a:pt x="1785" y="2076"/>
                    <a:pt x="2267" y="1960"/>
                    <a:pt x="2817" y="1652"/>
                  </a:cubicBezTo>
                  <a:cubicBezTo>
                    <a:pt x="3643" y="1192"/>
                    <a:pt x="4206" y="574"/>
                    <a:pt x="4486" y="4"/>
                  </a:cubicBezTo>
                  <a:cubicBezTo>
                    <a:pt x="4431" y="1"/>
                    <a:pt x="4377" y="1"/>
                    <a:pt x="4318" y="1"/>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5"/>
            <p:cNvSpPr/>
            <p:nvPr/>
          </p:nvSpPr>
          <p:spPr>
            <a:xfrm flipH="1">
              <a:off x="7518594" y="2417911"/>
              <a:ext cx="107951" cy="19624"/>
            </a:xfrm>
            <a:custGeom>
              <a:avLst/>
              <a:gdLst/>
              <a:ahLst/>
              <a:cxnLst/>
              <a:rect l="l" t="t" r="r" b="b"/>
              <a:pathLst>
                <a:path w="2712" h="493" extrusionOk="0">
                  <a:moveTo>
                    <a:pt x="742" y="1"/>
                  </a:moveTo>
                  <a:cubicBezTo>
                    <a:pt x="389" y="1"/>
                    <a:pt x="134" y="21"/>
                    <a:pt x="110" y="21"/>
                  </a:cubicBezTo>
                  <a:cubicBezTo>
                    <a:pt x="45" y="28"/>
                    <a:pt x="0" y="83"/>
                    <a:pt x="4" y="144"/>
                  </a:cubicBezTo>
                  <a:cubicBezTo>
                    <a:pt x="8" y="202"/>
                    <a:pt x="58" y="246"/>
                    <a:pt x="120" y="246"/>
                  </a:cubicBezTo>
                  <a:lnTo>
                    <a:pt x="127" y="246"/>
                  </a:lnTo>
                  <a:cubicBezTo>
                    <a:pt x="134" y="243"/>
                    <a:pt x="383" y="226"/>
                    <a:pt x="734" y="226"/>
                  </a:cubicBezTo>
                  <a:cubicBezTo>
                    <a:pt x="1267" y="226"/>
                    <a:pt x="2035" y="270"/>
                    <a:pt x="2537" y="482"/>
                  </a:cubicBezTo>
                  <a:cubicBezTo>
                    <a:pt x="2551" y="489"/>
                    <a:pt x="2568" y="492"/>
                    <a:pt x="2581" y="492"/>
                  </a:cubicBezTo>
                  <a:cubicBezTo>
                    <a:pt x="2626" y="492"/>
                    <a:pt x="2670" y="468"/>
                    <a:pt x="2687" y="424"/>
                  </a:cubicBezTo>
                  <a:cubicBezTo>
                    <a:pt x="2711" y="369"/>
                    <a:pt x="2687" y="305"/>
                    <a:pt x="2629" y="278"/>
                  </a:cubicBezTo>
                  <a:cubicBezTo>
                    <a:pt x="2393" y="178"/>
                    <a:pt x="2110" y="114"/>
                    <a:pt x="1820" y="73"/>
                  </a:cubicBezTo>
                  <a:cubicBezTo>
                    <a:pt x="1728" y="120"/>
                    <a:pt x="1622" y="147"/>
                    <a:pt x="1509" y="147"/>
                  </a:cubicBezTo>
                  <a:cubicBezTo>
                    <a:pt x="1363" y="147"/>
                    <a:pt x="1223" y="100"/>
                    <a:pt x="1114" y="7"/>
                  </a:cubicBezTo>
                  <a:cubicBezTo>
                    <a:pt x="980" y="4"/>
                    <a:pt x="854" y="1"/>
                    <a:pt x="742"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5"/>
            <p:cNvSpPr/>
            <p:nvPr/>
          </p:nvSpPr>
          <p:spPr>
            <a:xfrm flipH="1">
              <a:off x="7512785" y="2434072"/>
              <a:ext cx="219087" cy="56045"/>
            </a:xfrm>
            <a:custGeom>
              <a:avLst/>
              <a:gdLst/>
              <a:ahLst/>
              <a:cxnLst/>
              <a:rect l="l" t="t" r="r" b="b"/>
              <a:pathLst>
                <a:path w="5504" h="1408" extrusionOk="0">
                  <a:moveTo>
                    <a:pt x="2944" y="1"/>
                  </a:moveTo>
                  <a:cubicBezTo>
                    <a:pt x="1647" y="1"/>
                    <a:pt x="527" y="571"/>
                    <a:pt x="1" y="1394"/>
                  </a:cubicBezTo>
                  <a:cubicBezTo>
                    <a:pt x="86" y="1404"/>
                    <a:pt x="179" y="1408"/>
                    <a:pt x="278" y="1408"/>
                  </a:cubicBezTo>
                  <a:cubicBezTo>
                    <a:pt x="360" y="1408"/>
                    <a:pt x="448" y="1404"/>
                    <a:pt x="541" y="1397"/>
                  </a:cubicBezTo>
                  <a:cubicBezTo>
                    <a:pt x="1466" y="1336"/>
                    <a:pt x="4128" y="1240"/>
                    <a:pt x="5504" y="937"/>
                  </a:cubicBezTo>
                  <a:cubicBezTo>
                    <a:pt x="4907" y="366"/>
                    <a:pt x="3982" y="1"/>
                    <a:pt x="2944" y="1"/>
                  </a:cubicBezTo>
                  <a:close/>
                </a:path>
              </a:pathLst>
            </a:custGeom>
            <a:solidFill>
              <a:srgbClr val="D1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5"/>
            <p:cNvSpPr/>
            <p:nvPr/>
          </p:nvSpPr>
          <p:spPr>
            <a:xfrm flipH="1">
              <a:off x="7539810" y="2360033"/>
              <a:ext cx="53339" cy="63768"/>
            </a:xfrm>
            <a:custGeom>
              <a:avLst/>
              <a:gdLst/>
              <a:ahLst/>
              <a:cxnLst/>
              <a:rect l="l" t="t" r="r" b="b"/>
              <a:pathLst>
                <a:path w="1340" h="1602" extrusionOk="0">
                  <a:moveTo>
                    <a:pt x="1018" y="270"/>
                  </a:moveTo>
                  <a:cubicBezTo>
                    <a:pt x="1107" y="270"/>
                    <a:pt x="1179" y="386"/>
                    <a:pt x="1179" y="530"/>
                  </a:cubicBezTo>
                  <a:cubicBezTo>
                    <a:pt x="1179" y="670"/>
                    <a:pt x="1107" y="785"/>
                    <a:pt x="1018" y="785"/>
                  </a:cubicBezTo>
                  <a:cubicBezTo>
                    <a:pt x="930" y="785"/>
                    <a:pt x="858" y="670"/>
                    <a:pt x="858" y="530"/>
                  </a:cubicBezTo>
                  <a:cubicBezTo>
                    <a:pt x="858" y="386"/>
                    <a:pt x="930" y="270"/>
                    <a:pt x="1018" y="270"/>
                  </a:cubicBezTo>
                  <a:close/>
                  <a:moveTo>
                    <a:pt x="1039" y="0"/>
                  </a:moveTo>
                  <a:lnTo>
                    <a:pt x="161" y="287"/>
                  </a:lnTo>
                  <a:cubicBezTo>
                    <a:pt x="62" y="400"/>
                    <a:pt x="1" y="557"/>
                    <a:pt x="1" y="785"/>
                  </a:cubicBezTo>
                  <a:cubicBezTo>
                    <a:pt x="1" y="1100"/>
                    <a:pt x="111" y="1328"/>
                    <a:pt x="275" y="1461"/>
                  </a:cubicBezTo>
                  <a:cubicBezTo>
                    <a:pt x="384" y="1554"/>
                    <a:pt x="524" y="1601"/>
                    <a:pt x="670" y="1601"/>
                  </a:cubicBezTo>
                  <a:cubicBezTo>
                    <a:pt x="783" y="1601"/>
                    <a:pt x="889" y="1574"/>
                    <a:pt x="981" y="1527"/>
                  </a:cubicBezTo>
                  <a:cubicBezTo>
                    <a:pt x="1193" y="1407"/>
                    <a:pt x="1340" y="1154"/>
                    <a:pt x="1340" y="785"/>
                  </a:cubicBezTo>
                  <a:cubicBezTo>
                    <a:pt x="1340" y="421"/>
                    <a:pt x="1261" y="100"/>
                    <a:pt x="1039" y="0"/>
                  </a:cubicBezTo>
                  <a:close/>
                </a:path>
              </a:pathLst>
            </a:custGeom>
            <a:solidFill>
              <a:srgbClr val="442D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5"/>
            <p:cNvSpPr/>
            <p:nvPr/>
          </p:nvSpPr>
          <p:spPr>
            <a:xfrm flipH="1">
              <a:off x="7546178" y="2370741"/>
              <a:ext cx="12857" cy="20579"/>
            </a:xfrm>
            <a:custGeom>
              <a:avLst/>
              <a:gdLst/>
              <a:ahLst/>
              <a:cxnLst/>
              <a:rect l="l" t="t" r="r" b="b"/>
              <a:pathLst>
                <a:path w="323" h="517" extrusionOk="0">
                  <a:moveTo>
                    <a:pt x="161" y="1"/>
                  </a:moveTo>
                  <a:cubicBezTo>
                    <a:pt x="73" y="1"/>
                    <a:pt x="1" y="117"/>
                    <a:pt x="1" y="261"/>
                  </a:cubicBezTo>
                  <a:cubicBezTo>
                    <a:pt x="1" y="401"/>
                    <a:pt x="73" y="516"/>
                    <a:pt x="161" y="516"/>
                  </a:cubicBezTo>
                  <a:cubicBezTo>
                    <a:pt x="250" y="516"/>
                    <a:pt x="322" y="401"/>
                    <a:pt x="322" y="261"/>
                  </a:cubicBezTo>
                  <a:cubicBezTo>
                    <a:pt x="322" y="117"/>
                    <a:pt x="250" y="1"/>
                    <a:pt x="161" y="1"/>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5"/>
            <p:cNvSpPr/>
            <p:nvPr/>
          </p:nvSpPr>
          <p:spPr>
            <a:xfrm flipH="1">
              <a:off x="7541045" y="2349046"/>
              <a:ext cx="125704" cy="46771"/>
            </a:xfrm>
            <a:custGeom>
              <a:avLst/>
              <a:gdLst/>
              <a:ahLst/>
              <a:cxnLst/>
              <a:rect l="l" t="t" r="r" b="b"/>
              <a:pathLst>
                <a:path w="3158" h="1175" extrusionOk="0">
                  <a:moveTo>
                    <a:pt x="3028" y="0"/>
                  </a:moveTo>
                  <a:cubicBezTo>
                    <a:pt x="3014" y="0"/>
                    <a:pt x="3004" y="4"/>
                    <a:pt x="2990" y="7"/>
                  </a:cubicBezTo>
                  <a:lnTo>
                    <a:pt x="93" y="956"/>
                  </a:lnTo>
                  <a:cubicBezTo>
                    <a:pt x="31" y="976"/>
                    <a:pt x="0" y="1041"/>
                    <a:pt x="20" y="1099"/>
                  </a:cubicBezTo>
                  <a:cubicBezTo>
                    <a:pt x="38" y="1143"/>
                    <a:pt x="82" y="1174"/>
                    <a:pt x="129" y="1174"/>
                  </a:cubicBezTo>
                  <a:cubicBezTo>
                    <a:pt x="140" y="1174"/>
                    <a:pt x="154" y="1171"/>
                    <a:pt x="164" y="1168"/>
                  </a:cubicBezTo>
                  <a:lnTo>
                    <a:pt x="2010" y="563"/>
                  </a:lnTo>
                  <a:lnTo>
                    <a:pt x="2888" y="276"/>
                  </a:lnTo>
                  <a:lnTo>
                    <a:pt x="3066" y="218"/>
                  </a:lnTo>
                  <a:cubicBezTo>
                    <a:pt x="3124" y="198"/>
                    <a:pt x="3157" y="136"/>
                    <a:pt x="3137" y="75"/>
                  </a:cubicBezTo>
                  <a:cubicBezTo>
                    <a:pt x="3120" y="31"/>
                    <a:pt x="3076" y="0"/>
                    <a:pt x="3028" y="0"/>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5"/>
            <p:cNvSpPr/>
            <p:nvPr/>
          </p:nvSpPr>
          <p:spPr>
            <a:xfrm flipH="1">
              <a:off x="7430987" y="2252955"/>
              <a:ext cx="341208" cy="45577"/>
            </a:xfrm>
            <a:custGeom>
              <a:avLst/>
              <a:gdLst/>
              <a:ahLst/>
              <a:cxnLst/>
              <a:rect l="l" t="t" r="r" b="b"/>
              <a:pathLst>
                <a:path w="8572" h="1145" extrusionOk="0">
                  <a:moveTo>
                    <a:pt x="6069" y="1"/>
                  </a:moveTo>
                  <a:cubicBezTo>
                    <a:pt x="6110" y="1"/>
                    <a:pt x="6150" y="1"/>
                    <a:pt x="6190" y="2"/>
                  </a:cubicBezTo>
                  <a:lnTo>
                    <a:pt x="6190" y="2"/>
                  </a:lnTo>
                  <a:cubicBezTo>
                    <a:pt x="6151" y="1"/>
                    <a:pt x="6111" y="1"/>
                    <a:pt x="6069" y="1"/>
                  </a:cubicBezTo>
                  <a:close/>
                  <a:moveTo>
                    <a:pt x="6190" y="2"/>
                  </a:moveTo>
                  <a:cubicBezTo>
                    <a:pt x="6205" y="2"/>
                    <a:pt x="6221" y="3"/>
                    <a:pt x="6237" y="4"/>
                  </a:cubicBezTo>
                  <a:cubicBezTo>
                    <a:pt x="6368" y="7"/>
                    <a:pt x="6498" y="15"/>
                    <a:pt x="6624" y="28"/>
                  </a:cubicBezTo>
                  <a:lnTo>
                    <a:pt x="6624" y="28"/>
                  </a:lnTo>
                  <a:cubicBezTo>
                    <a:pt x="6483" y="13"/>
                    <a:pt x="6338" y="5"/>
                    <a:pt x="6190" y="2"/>
                  </a:cubicBezTo>
                  <a:close/>
                  <a:moveTo>
                    <a:pt x="5677" y="14"/>
                  </a:moveTo>
                  <a:cubicBezTo>
                    <a:pt x="4840" y="62"/>
                    <a:pt x="2944" y="43"/>
                    <a:pt x="1562" y="240"/>
                  </a:cubicBezTo>
                  <a:lnTo>
                    <a:pt x="1562" y="240"/>
                  </a:lnTo>
                  <a:cubicBezTo>
                    <a:pt x="2171" y="154"/>
                    <a:pt x="2879" y="110"/>
                    <a:pt x="3553" y="83"/>
                  </a:cubicBezTo>
                  <a:cubicBezTo>
                    <a:pt x="4410" y="48"/>
                    <a:pt x="5209" y="42"/>
                    <a:pt x="5677" y="14"/>
                  </a:cubicBezTo>
                  <a:close/>
                  <a:moveTo>
                    <a:pt x="1562" y="240"/>
                  </a:moveTo>
                  <a:cubicBezTo>
                    <a:pt x="789" y="350"/>
                    <a:pt x="178" y="527"/>
                    <a:pt x="0" y="823"/>
                  </a:cubicBezTo>
                  <a:cubicBezTo>
                    <a:pt x="178" y="529"/>
                    <a:pt x="789" y="351"/>
                    <a:pt x="1562" y="240"/>
                  </a:cubicBezTo>
                  <a:close/>
                  <a:moveTo>
                    <a:pt x="6624" y="28"/>
                  </a:moveTo>
                  <a:cubicBezTo>
                    <a:pt x="7535" y="120"/>
                    <a:pt x="8287" y="457"/>
                    <a:pt x="8571" y="1144"/>
                  </a:cubicBezTo>
                  <a:cubicBezTo>
                    <a:pt x="8287" y="455"/>
                    <a:pt x="7534" y="118"/>
                    <a:pt x="6624" y="28"/>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5"/>
            <p:cNvSpPr/>
            <p:nvPr/>
          </p:nvSpPr>
          <p:spPr>
            <a:xfrm flipH="1">
              <a:off x="7083675" y="2228514"/>
              <a:ext cx="42671" cy="174386"/>
            </a:xfrm>
            <a:custGeom>
              <a:avLst/>
              <a:gdLst/>
              <a:ahLst/>
              <a:cxnLst/>
              <a:rect l="l" t="t" r="r" b="b"/>
              <a:pathLst>
                <a:path w="1072" h="4381" extrusionOk="0">
                  <a:moveTo>
                    <a:pt x="0" y="0"/>
                  </a:moveTo>
                  <a:lnTo>
                    <a:pt x="0" y="0"/>
                  </a:lnTo>
                  <a:cubicBezTo>
                    <a:pt x="3" y="38"/>
                    <a:pt x="10" y="75"/>
                    <a:pt x="14" y="113"/>
                  </a:cubicBezTo>
                  <a:cubicBezTo>
                    <a:pt x="75" y="123"/>
                    <a:pt x="137" y="157"/>
                    <a:pt x="191" y="222"/>
                  </a:cubicBezTo>
                  <a:cubicBezTo>
                    <a:pt x="293" y="341"/>
                    <a:pt x="386" y="471"/>
                    <a:pt x="465" y="604"/>
                  </a:cubicBezTo>
                  <a:lnTo>
                    <a:pt x="758" y="185"/>
                  </a:lnTo>
                  <a:cubicBezTo>
                    <a:pt x="741" y="164"/>
                    <a:pt x="723" y="150"/>
                    <a:pt x="703" y="140"/>
                  </a:cubicBezTo>
                  <a:cubicBezTo>
                    <a:pt x="597" y="72"/>
                    <a:pt x="345" y="24"/>
                    <a:pt x="0" y="0"/>
                  </a:cubicBezTo>
                  <a:close/>
                  <a:moveTo>
                    <a:pt x="983" y="946"/>
                  </a:moveTo>
                  <a:lnTo>
                    <a:pt x="741" y="1287"/>
                  </a:lnTo>
                  <a:cubicBezTo>
                    <a:pt x="857" y="1754"/>
                    <a:pt x="829" y="2253"/>
                    <a:pt x="638" y="2731"/>
                  </a:cubicBezTo>
                  <a:cubicBezTo>
                    <a:pt x="580" y="2881"/>
                    <a:pt x="447" y="2950"/>
                    <a:pt x="314" y="2953"/>
                  </a:cubicBezTo>
                  <a:cubicBezTo>
                    <a:pt x="338" y="3164"/>
                    <a:pt x="358" y="3369"/>
                    <a:pt x="386" y="3561"/>
                  </a:cubicBezTo>
                  <a:lnTo>
                    <a:pt x="386" y="3564"/>
                  </a:lnTo>
                  <a:cubicBezTo>
                    <a:pt x="389" y="3594"/>
                    <a:pt x="392" y="3626"/>
                    <a:pt x="396" y="3656"/>
                  </a:cubicBezTo>
                  <a:cubicBezTo>
                    <a:pt x="396" y="3659"/>
                    <a:pt x="396" y="3663"/>
                    <a:pt x="399" y="3663"/>
                  </a:cubicBezTo>
                  <a:lnTo>
                    <a:pt x="399" y="3670"/>
                  </a:lnTo>
                  <a:lnTo>
                    <a:pt x="399" y="3676"/>
                  </a:lnTo>
                  <a:lnTo>
                    <a:pt x="399" y="3680"/>
                  </a:lnTo>
                  <a:lnTo>
                    <a:pt x="399" y="3687"/>
                  </a:lnTo>
                  <a:cubicBezTo>
                    <a:pt x="399" y="3690"/>
                    <a:pt x="399" y="3694"/>
                    <a:pt x="403" y="3697"/>
                  </a:cubicBezTo>
                  <a:lnTo>
                    <a:pt x="403" y="3707"/>
                  </a:lnTo>
                  <a:lnTo>
                    <a:pt x="403" y="3711"/>
                  </a:lnTo>
                  <a:cubicBezTo>
                    <a:pt x="427" y="3939"/>
                    <a:pt x="444" y="4161"/>
                    <a:pt x="447" y="4380"/>
                  </a:cubicBezTo>
                  <a:cubicBezTo>
                    <a:pt x="823" y="4281"/>
                    <a:pt x="1065" y="4179"/>
                    <a:pt x="1065" y="4089"/>
                  </a:cubicBezTo>
                  <a:lnTo>
                    <a:pt x="1065" y="4086"/>
                  </a:lnTo>
                  <a:cubicBezTo>
                    <a:pt x="1062" y="4066"/>
                    <a:pt x="1062" y="4032"/>
                    <a:pt x="1062" y="3984"/>
                  </a:cubicBezTo>
                  <a:cubicBezTo>
                    <a:pt x="1062" y="3775"/>
                    <a:pt x="1072" y="3342"/>
                    <a:pt x="1072" y="2837"/>
                  </a:cubicBezTo>
                  <a:cubicBezTo>
                    <a:pt x="1072" y="2219"/>
                    <a:pt x="1059" y="1492"/>
                    <a:pt x="983" y="946"/>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5"/>
            <p:cNvSpPr/>
            <p:nvPr/>
          </p:nvSpPr>
          <p:spPr>
            <a:xfrm flipH="1">
              <a:off x="7087177" y="2235838"/>
              <a:ext cx="20699" cy="43945"/>
            </a:xfrm>
            <a:custGeom>
              <a:avLst/>
              <a:gdLst/>
              <a:ahLst/>
              <a:cxnLst/>
              <a:rect l="l" t="t" r="r" b="b"/>
              <a:pathLst>
                <a:path w="520" h="1104" extrusionOk="0">
                  <a:moveTo>
                    <a:pt x="294" y="1"/>
                  </a:moveTo>
                  <a:lnTo>
                    <a:pt x="1" y="420"/>
                  </a:lnTo>
                  <a:cubicBezTo>
                    <a:pt x="127" y="636"/>
                    <a:pt x="219" y="867"/>
                    <a:pt x="277" y="1103"/>
                  </a:cubicBezTo>
                  <a:lnTo>
                    <a:pt x="519" y="762"/>
                  </a:lnTo>
                  <a:cubicBezTo>
                    <a:pt x="472" y="403"/>
                    <a:pt x="400" y="124"/>
                    <a:pt x="294" y="1"/>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5"/>
            <p:cNvSpPr/>
            <p:nvPr/>
          </p:nvSpPr>
          <p:spPr>
            <a:xfrm flipH="1">
              <a:off x="7110985" y="2227837"/>
              <a:ext cx="211603" cy="200339"/>
            </a:xfrm>
            <a:custGeom>
              <a:avLst/>
              <a:gdLst/>
              <a:ahLst/>
              <a:cxnLst/>
              <a:rect l="l" t="t" r="r" b="b"/>
              <a:pathLst>
                <a:path w="5316" h="5033" extrusionOk="0">
                  <a:moveTo>
                    <a:pt x="2162" y="656"/>
                  </a:moveTo>
                  <a:cubicBezTo>
                    <a:pt x="2199" y="656"/>
                    <a:pt x="2236" y="676"/>
                    <a:pt x="2261" y="710"/>
                  </a:cubicBezTo>
                  <a:cubicBezTo>
                    <a:pt x="2277" y="741"/>
                    <a:pt x="2281" y="775"/>
                    <a:pt x="2271" y="809"/>
                  </a:cubicBezTo>
                  <a:cubicBezTo>
                    <a:pt x="2554" y="966"/>
                    <a:pt x="2797" y="1502"/>
                    <a:pt x="2797" y="1980"/>
                  </a:cubicBezTo>
                  <a:cubicBezTo>
                    <a:pt x="2797" y="2632"/>
                    <a:pt x="2417" y="3158"/>
                    <a:pt x="1954" y="3158"/>
                  </a:cubicBezTo>
                  <a:cubicBezTo>
                    <a:pt x="1489" y="3158"/>
                    <a:pt x="1110" y="2632"/>
                    <a:pt x="1110" y="1980"/>
                  </a:cubicBezTo>
                  <a:cubicBezTo>
                    <a:pt x="1110" y="1929"/>
                    <a:pt x="1117" y="1878"/>
                    <a:pt x="1127" y="1826"/>
                  </a:cubicBezTo>
                  <a:lnTo>
                    <a:pt x="1127" y="1826"/>
                  </a:lnTo>
                  <a:cubicBezTo>
                    <a:pt x="991" y="2007"/>
                    <a:pt x="885" y="2198"/>
                    <a:pt x="844" y="2396"/>
                  </a:cubicBezTo>
                  <a:cubicBezTo>
                    <a:pt x="830" y="2447"/>
                    <a:pt x="782" y="2485"/>
                    <a:pt x="731" y="2485"/>
                  </a:cubicBezTo>
                  <a:cubicBezTo>
                    <a:pt x="725" y="2485"/>
                    <a:pt x="714" y="2482"/>
                    <a:pt x="708" y="2482"/>
                  </a:cubicBezTo>
                  <a:cubicBezTo>
                    <a:pt x="646" y="2468"/>
                    <a:pt x="605" y="2410"/>
                    <a:pt x="618" y="2349"/>
                  </a:cubicBezTo>
                  <a:cubicBezTo>
                    <a:pt x="810" y="1468"/>
                    <a:pt x="2049" y="706"/>
                    <a:pt x="2100" y="673"/>
                  </a:cubicBezTo>
                  <a:cubicBezTo>
                    <a:pt x="2121" y="662"/>
                    <a:pt x="2141" y="656"/>
                    <a:pt x="2162" y="656"/>
                  </a:cubicBezTo>
                  <a:close/>
                  <a:moveTo>
                    <a:pt x="2701" y="3380"/>
                  </a:moveTo>
                  <a:cubicBezTo>
                    <a:pt x="2725" y="3380"/>
                    <a:pt x="2748" y="3386"/>
                    <a:pt x="2769" y="3400"/>
                  </a:cubicBezTo>
                  <a:cubicBezTo>
                    <a:pt x="2820" y="3438"/>
                    <a:pt x="2830" y="3509"/>
                    <a:pt x="2793" y="3557"/>
                  </a:cubicBezTo>
                  <a:cubicBezTo>
                    <a:pt x="2663" y="3728"/>
                    <a:pt x="2493" y="3830"/>
                    <a:pt x="2291" y="3857"/>
                  </a:cubicBezTo>
                  <a:cubicBezTo>
                    <a:pt x="2254" y="3865"/>
                    <a:pt x="2213" y="3868"/>
                    <a:pt x="2175" y="3868"/>
                  </a:cubicBezTo>
                  <a:cubicBezTo>
                    <a:pt x="1769" y="3868"/>
                    <a:pt x="1393" y="3591"/>
                    <a:pt x="1376" y="3581"/>
                  </a:cubicBezTo>
                  <a:cubicBezTo>
                    <a:pt x="1329" y="3543"/>
                    <a:pt x="1319" y="3471"/>
                    <a:pt x="1356" y="3424"/>
                  </a:cubicBezTo>
                  <a:cubicBezTo>
                    <a:pt x="1376" y="3393"/>
                    <a:pt x="1410" y="3380"/>
                    <a:pt x="1448" y="3380"/>
                  </a:cubicBezTo>
                  <a:cubicBezTo>
                    <a:pt x="1472" y="3380"/>
                    <a:pt x="1496" y="3386"/>
                    <a:pt x="1516" y="3403"/>
                  </a:cubicBezTo>
                  <a:cubicBezTo>
                    <a:pt x="1519" y="3403"/>
                    <a:pt x="1847" y="3643"/>
                    <a:pt x="2175" y="3643"/>
                  </a:cubicBezTo>
                  <a:cubicBezTo>
                    <a:pt x="2203" y="3643"/>
                    <a:pt x="2233" y="3643"/>
                    <a:pt x="2261" y="3635"/>
                  </a:cubicBezTo>
                  <a:cubicBezTo>
                    <a:pt x="2400" y="3619"/>
                    <a:pt x="2517" y="3547"/>
                    <a:pt x="2609" y="3424"/>
                  </a:cubicBezTo>
                  <a:cubicBezTo>
                    <a:pt x="2633" y="3397"/>
                    <a:pt x="2666" y="3380"/>
                    <a:pt x="2701" y="3380"/>
                  </a:cubicBezTo>
                  <a:close/>
                  <a:moveTo>
                    <a:pt x="4322" y="0"/>
                  </a:moveTo>
                  <a:cubicBezTo>
                    <a:pt x="2991" y="0"/>
                    <a:pt x="1069" y="232"/>
                    <a:pt x="397" y="768"/>
                  </a:cubicBezTo>
                  <a:cubicBezTo>
                    <a:pt x="147" y="966"/>
                    <a:pt x="1" y="1236"/>
                    <a:pt x="1" y="1762"/>
                  </a:cubicBezTo>
                  <a:cubicBezTo>
                    <a:pt x="1" y="2099"/>
                    <a:pt x="62" y="2550"/>
                    <a:pt x="196" y="3158"/>
                  </a:cubicBezTo>
                  <a:cubicBezTo>
                    <a:pt x="509" y="4577"/>
                    <a:pt x="533" y="5032"/>
                    <a:pt x="1311" y="5032"/>
                  </a:cubicBezTo>
                  <a:cubicBezTo>
                    <a:pt x="1380" y="5032"/>
                    <a:pt x="1455" y="5028"/>
                    <a:pt x="1537" y="5021"/>
                  </a:cubicBezTo>
                  <a:cubicBezTo>
                    <a:pt x="1560" y="5021"/>
                    <a:pt x="1585" y="5018"/>
                    <a:pt x="1612" y="5015"/>
                  </a:cubicBezTo>
                  <a:cubicBezTo>
                    <a:pt x="2031" y="4468"/>
                    <a:pt x="2674" y="4011"/>
                    <a:pt x="3462" y="3752"/>
                  </a:cubicBezTo>
                  <a:cubicBezTo>
                    <a:pt x="3858" y="3622"/>
                    <a:pt x="4254" y="3553"/>
                    <a:pt x="4637" y="3540"/>
                  </a:cubicBezTo>
                  <a:cubicBezTo>
                    <a:pt x="4670" y="3414"/>
                    <a:pt x="4780" y="3304"/>
                    <a:pt x="4954" y="3304"/>
                  </a:cubicBezTo>
                  <a:cubicBezTo>
                    <a:pt x="5149" y="3304"/>
                    <a:pt x="5254" y="3430"/>
                    <a:pt x="5282" y="3574"/>
                  </a:cubicBezTo>
                  <a:cubicBezTo>
                    <a:pt x="5292" y="3574"/>
                    <a:pt x="5302" y="3578"/>
                    <a:pt x="5316" y="3578"/>
                  </a:cubicBezTo>
                  <a:cubicBezTo>
                    <a:pt x="5288" y="3386"/>
                    <a:pt x="5268" y="3181"/>
                    <a:pt x="5244" y="2970"/>
                  </a:cubicBezTo>
                  <a:lnTo>
                    <a:pt x="5227" y="2970"/>
                  </a:lnTo>
                  <a:cubicBezTo>
                    <a:pt x="5015" y="2970"/>
                    <a:pt x="4810" y="2813"/>
                    <a:pt x="4910" y="2567"/>
                  </a:cubicBezTo>
                  <a:cubicBezTo>
                    <a:pt x="5159" y="1935"/>
                    <a:pt x="5087" y="1243"/>
                    <a:pt x="4637" y="710"/>
                  </a:cubicBezTo>
                  <a:cubicBezTo>
                    <a:pt x="4425" y="461"/>
                    <a:pt x="4653" y="126"/>
                    <a:pt x="4899" y="126"/>
                  </a:cubicBezTo>
                  <a:cubicBezTo>
                    <a:pt x="4913" y="126"/>
                    <a:pt x="4930" y="126"/>
                    <a:pt x="4944" y="130"/>
                  </a:cubicBezTo>
                  <a:cubicBezTo>
                    <a:pt x="4940" y="92"/>
                    <a:pt x="4933" y="55"/>
                    <a:pt x="4930" y="17"/>
                  </a:cubicBezTo>
                  <a:cubicBezTo>
                    <a:pt x="4749" y="7"/>
                    <a:pt x="4544" y="0"/>
                    <a:pt x="4322" y="0"/>
                  </a:cubicBezTo>
                  <a:close/>
                </a:path>
              </a:pathLst>
            </a:custGeom>
            <a:solidFill>
              <a:srgbClr val="D1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5"/>
            <p:cNvSpPr/>
            <p:nvPr/>
          </p:nvSpPr>
          <p:spPr>
            <a:xfrm flipH="1">
              <a:off x="7209899" y="2362342"/>
              <a:ext cx="60225" cy="19465"/>
            </a:xfrm>
            <a:custGeom>
              <a:avLst/>
              <a:gdLst/>
              <a:ahLst/>
              <a:cxnLst/>
              <a:rect l="l" t="t" r="r" b="b"/>
              <a:pathLst>
                <a:path w="1513" h="489" extrusionOk="0">
                  <a:moveTo>
                    <a:pt x="130" y="1"/>
                  </a:moveTo>
                  <a:cubicBezTo>
                    <a:pt x="92" y="1"/>
                    <a:pt x="58" y="14"/>
                    <a:pt x="38" y="45"/>
                  </a:cubicBezTo>
                  <a:cubicBezTo>
                    <a:pt x="1" y="92"/>
                    <a:pt x="11" y="164"/>
                    <a:pt x="58" y="202"/>
                  </a:cubicBezTo>
                  <a:cubicBezTo>
                    <a:pt x="75" y="212"/>
                    <a:pt x="451" y="489"/>
                    <a:pt x="857" y="489"/>
                  </a:cubicBezTo>
                  <a:cubicBezTo>
                    <a:pt x="895" y="489"/>
                    <a:pt x="936" y="486"/>
                    <a:pt x="973" y="478"/>
                  </a:cubicBezTo>
                  <a:cubicBezTo>
                    <a:pt x="1175" y="451"/>
                    <a:pt x="1345" y="349"/>
                    <a:pt x="1475" y="178"/>
                  </a:cubicBezTo>
                  <a:cubicBezTo>
                    <a:pt x="1512" y="130"/>
                    <a:pt x="1502" y="59"/>
                    <a:pt x="1451" y="21"/>
                  </a:cubicBezTo>
                  <a:cubicBezTo>
                    <a:pt x="1430" y="7"/>
                    <a:pt x="1407" y="1"/>
                    <a:pt x="1383" y="1"/>
                  </a:cubicBezTo>
                  <a:cubicBezTo>
                    <a:pt x="1348" y="1"/>
                    <a:pt x="1315" y="18"/>
                    <a:pt x="1291" y="45"/>
                  </a:cubicBezTo>
                  <a:cubicBezTo>
                    <a:pt x="1199" y="168"/>
                    <a:pt x="1082" y="240"/>
                    <a:pt x="943" y="256"/>
                  </a:cubicBezTo>
                  <a:cubicBezTo>
                    <a:pt x="915" y="264"/>
                    <a:pt x="885" y="264"/>
                    <a:pt x="857" y="264"/>
                  </a:cubicBezTo>
                  <a:cubicBezTo>
                    <a:pt x="529" y="264"/>
                    <a:pt x="201" y="24"/>
                    <a:pt x="198" y="24"/>
                  </a:cubicBezTo>
                  <a:cubicBezTo>
                    <a:pt x="178" y="7"/>
                    <a:pt x="154" y="1"/>
                    <a:pt x="130"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5"/>
            <p:cNvSpPr/>
            <p:nvPr/>
          </p:nvSpPr>
          <p:spPr>
            <a:xfrm flipH="1">
              <a:off x="7110264" y="2370223"/>
              <a:ext cx="756" cy="6011"/>
            </a:xfrm>
            <a:custGeom>
              <a:avLst/>
              <a:gdLst/>
              <a:ahLst/>
              <a:cxnLst/>
              <a:rect l="l" t="t" r="r" b="b"/>
              <a:pathLst>
                <a:path w="19" h="151" extrusionOk="0">
                  <a:moveTo>
                    <a:pt x="18" y="147"/>
                  </a:moveTo>
                  <a:lnTo>
                    <a:pt x="18" y="151"/>
                  </a:lnTo>
                  <a:lnTo>
                    <a:pt x="18" y="147"/>
                  </a:lnTo>
                  <a:close/>
                  <a:moveTo>
                    <a:pt x="18" y="137"/>
                  </a:moveTo>
                  <a:lnTo>
                    <a:pt x="18" y="137"/>
                  </a:lnTo>
                  <a:lnTo>
                    <a:pt x="18" y="137"/>
                  </a:lnTo>
                  <a:close/>
                  <a:moveTo>
                    <a:pt x="14" y="120"/>
                  </a:moveTo>
                  <a:lnTo>
                    <a:pt x="14" y="127"/>
                  </a:lnTo>
                  <a:lnTo>
                    <a:pt x="14" y="120"/>
                  </a:lnTo>
                  <a:close/>
                  <a:moveTo>
                    <a:pt x="14" y="110"/>
                  </a:moveTo>
                  <a:lnTo>
                    <a:pt x="14" y="116"/>
                  </a:lnTo>
                  <a:lnTo>
                    <a:pt x="14" y="110"/>
                  </a:lnTo>
                  <a:close/>
                  <a:moveTo>
                    <a:pt x="11" y="96"/>
                  </a:moveTo>
                  <a:cubicBezTo>
                    <a:pt x="11" y="99"/>
                    <a:pt x="11" y="103"/>
                    <a:pt x="14" y="103"/>
                  </a:cubicBezTo>
                  <a:cubicBezTo>
                    <a:pt x="11" y="103"/>
                    <a:pt x="11" y="99"/>
                    <a:pt x="11" y="96"/>
                  </a:cubicBezTo>
                  <a:close/>
                  <a:moveTo>
                    <a:pt x="1" y="1"/>
                  </a:moveTo>
                  <a:lnTo>
                    <a:pt x="1" y="4"/>
                  </a:lnTo>
                  <a:cubicBezTo>
                    <a:pt x="4" y="34"/>
                    <a:pt x="7" y="66"/>
                    <a:pt x="11" y="96"/>
                  </a:cubicBezTo>
                  <a:cubicBezTo>
                    <a:pt x="7" y="66"/>
                    <a:pt x="4" y="34"/>
                    <a:pt x="1" y="4"/>
                  </a:cubicBezTo>
                  <a:lnTo>
                    <a:pt x="1" y="1"/>
                  </a:lnTo>
                  <a:close/>
                </a:path>
              </a:pathLst>
            </a:custGeom>
            <a:solidFill>
              <a:srgbClr val="D2C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5"/>
            <p:cNvSpPr/>
            <p:nvPr/>
          </p:nvSpPr>
          <p:spPr>
            <a:xfrm flipH="1">
              <a:off x="7108516" y="2368750"/>
              <a:ext cx="149906" cy="58712"/>
            </a:xfrm>
            <a:custGeom>
              <a:avLst/>
              <a:gdLst/>
              <a:ahLst/>
              <a:cxnLst/>
              <a:rect l="l" t="t" r="r" b="b"/>
              <a:pathLst>
                <a:path w="3766" h="1475" extrusionOk="0">
                  <a:moveTo>
                    <a:pt x="3025" y="0"/>
                  </a:moveTo>
                  <a:cubicBezTo>
                    <a:pt x="2642" y="13"/>
                    <a:pt x="2246" y="82"/>
                    <a:pt x="1850" y="212"/>
                  </a:cubicBezTo>
                  <a:cubicBezTo>
                    <a:pt x="1062" y="471"/>
                    <a:pt x="419" y="928"/>
                    <a:pt x="0" y="1475"/>
                  </a:cubicBezTo>
                  <a:cubicBezTo>
                    <a:pt x="792" y="1403"/>
                    <a:pt x="2758" y="1130"/>
                    <a:pt x="3765" y="857"/>
                  </a:cubicBezTo>
                  <a:cubicBezTo>
                    <a:pt x="3762" y="638"/>
                    <a:pt x="3745" y="416"/>
                    <a:pt x="3721" y="188"/>
                  </a:cubicBezTo>
                  <a:lnTo>
                    <a:pt x="3721" y="184"/>
                  </a:lnTo>
                  <a:lnTo>
                    <a:pt x="3721" y="174"/>
                  </a:lnTo>
                  <a:cubicBezTo>
                    <a:pt x="3717" y="171"/>
                    <a:pt x="3717" y="167"/>
                    <a:pt x="3717" y="164"/>
                  </a:cubicBezTo>
                  <a:lnTo>
                    <a:pt x="3717" y="157"/>
                  </a:lnTo>
                  <a:lnTo>
                    <a:pt x="3717" y="153"/>
                  </a:lnTo>
                  <a:lnTo>
                    <a:pt x="3717" y="147"/>
                  </a:lnTo>
                  <a:lnTo>
                    <a:pt x="3717" y="140"/>
                  </a:lnTo>
                  <a:cubicBezTo>
                    <a:pt x="3714" y="140"/>
                    <a:pt x="3714" y="136"/>
                    <a:pt x="3714" y="133"/>
                  </a:cubicBezTo>
                  <a:cubicBezTo>
                    <a:pt x="3710" y="103"/>
                    <a:pt x="3707" y="71"/>
                    <a:pt x="3704" y="41"/>
                  </a:cubicBezTo>
                  <a:lnTo>
                    <a:pt x="3704" y="38"/>
                  </a:lnTo>
                  <a:cubicBezTo>
                    <a:pt x="3690" y="38"/>
                    <a:pt x="3680" y="34"/>
                    <a:pt x="3670" y="34"/>
                  </a:cubicBezTo>
                  <a:cubicBezTo>
                    <a:pt x="3701" y="222"/>
                    <a:pt x="3591" y="434"/>
                    <a:pt x="3342" y="434"/>
                  </a:cubicBezTo>
                  <a:cubicBezTo>
                    <a:pt x="3079" y="434"/>
                    <a:pt x="2973" y="194"/>
                    <a:pt x="3025" y="0"/>
                  </a:cubicBezTo>
                  <a:close/>
                </a:path>
              </a:pathLst>
            </a:custGeom>
            <a:solidFill>
              <a:srgbClr val="D1A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5"/>
            <p:cNvSpPr/>
            <p:nvPr/>
          </p:nvSpPr>
          <p:spPr>
            <a:xfrm flipH="1">
              <a:off x="7211253" y="2260001"/>
              <a:ext cx="67191" cy="93542"/>
            </a:xfrm>
            <a:custGeom>
              <a:avLst/>
              <a:gdLst/>
              <a:ahLst/>
              <a:cxnLst/>
              <a:rect l="l" t="t" r="r" b="b"/>
              <a:pathLst>
                <a:path w="1688" h="2350" extrusionOk="0">
                  <a:moveTo>
                    <a:pt x="1312" y="578"/>
                  </a:moveTo>
                  <a:cubicBezTo>
                    <a:pt x="1401" y="578"/>
                    <a:pt x="1472" y="694"/>
                    <a:pt x="1472" y="834"/>
                  </a:cubicBezTo>
                  <a:cubicBezTo>
                    <a:pt x="1472" y="977"/>
                    <a:pt x="1401" y="1094"/>
                    <a:pt x="1312" y="1094"/>
                  </a:cubicBezTo>
                  <a:cubicBezTo>
                    <a:pt x="1223" y="1094"/>
                    <a:pt x="1152" y="977"/>
                    <a:pt x="1152" y="834"/>
                  </a:cubicBezTo>
                  <a:cubicBezTo>
                    <a:pt x="1152" y="694"/>
                    <a:pt x="1223" y="578"/>
                    <a:pt x="1312" y="578"/>
                  </a:cubicBezTo>
                  <a:close/>
                  <a:moveTo>
                    <a:pt x="1162" y="1"/>
                  </a:moveTo>
                  <a:cubicBezTo>
                    <a:pt x="1152" y="21"/>
                    <a:pt x="1135" y="42"/>
                    <a:pt x="1114" y="56"/>
                  </a:cubicBezTo>
                  <a:cubicBezTo>
                    <a:pt x="1104" y="59"/>
                    <a:pt x="428" y="479"/>
                    <a:pt x="18" y="1018"/>
                  </a:cubicBezTo>
                  <a:cubicBezTo>
                    <a:pt x="8" y="1070"/>
                    <a:pt x="1" y="1121"/>
                    <a:pt x="1" y="1172"/>
                  </a:cubicBezTo>
                  <a:cubicBezTo>
                    <a:pt x="1" y="1824"/>
                    <a:pt x="380" y="2350"/>
                    <a:pt x="845" y="2350"/>
                  </a:cubicBezTo>
                  <a:cubicBezTo>
                    <a:pt x="1308" y="2350"/>
                    <a:pt x="1688" y="1824"/>
                    <a:pt x="1688" y="1172"/>
                  </a:cubicBezTo>
                  <a:cubicBezTo>
                    <a:pt x="1688" y="694"/>
                    <a:pt x="1445" y="158"/>
                    <a:pt x="1162" y="1"/>
                  </a:cubicBezTo>
                  <a:close/>
                </a:path>
              </a:pathLst>
            </a:custGeom>
            <a:solidFill>
              <a:srgbClr val="442D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5"/>
            <p:cNvSpPr/>
            <p:nvPr/>
          </p:nvSpPr>
          <p:spPr>
            <a:xfrm flipH="1">
              <a:off x="7219810" y="2283008"/>
              <a:ext cx="12817" cy="20539"/>
            </a:xfrm>
            <a:custGeom>
              <a:avLst/>
              <a:gdLst/>
              <a:ahLst/>
              <a:cxnLst/>
              <a:rect l="l" t="t" r="r" b="b"/>
              <a:pathLst>
                <a:path w="322" h="516" extrusionOk="0">
                  <a:moveTo>
                    <a:pt x="161" y="0"/>
                  </a:moveTo>
                  <a:cubicBezTo>
                    <a:pt x="72" y="0"/>
                    <a:pt x="1" y="116"/>
                    <a:pt x="1" y="256"/>
                  </a:cubicBezTo>
                  <a:cubicBezTo>
                    <a:pt x="1" y="399"/>
                    <a:pt x="72" y="516"/>
                    <a:pt x="161" y="516"/>
                  </a:cubicBezTo>
                  <a:cubicBezTo>
                    <a:pt x="250" y="516"/>
                    <a:pt x="321" y="399"/>
                    <a:pt x="321" y="256"/>
                  </a:cubicBezTo>
                  <a:cubicBezTo>
                    <a:pt x="321" y="116"/>
                    <a:pt x="250" y="0"/>
                    <a:pt x="161" y="0"/>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5"/>
            <p:cNvSpPr/>
            <p:nvPr/>
          </p:nvSpPr>
          <p:spPr>
            <a:xfrm flipH="1">
              <a:off x="7231753" y="2253910"/>
              <a:ext cx="66753" cy="72843"/>
            </a:xfrm>
            <a:custGeom>
              <a:avLst/>
              <a:gdLst/>
              <a:ahLst/>
              <a:cxnLst/>
              <a:rect l="l" t="t" r="r" b="b"/>
              <a:pathLst>
                <a:path w="1677" h="1830" extrusionOk="0">
                  <a:moveTo>
                    <a:pt x="1557" y="1"/>
                  </a:moveTo>
                  <a:cubicBezTo>
                    <a:pt x="1536" y="1"/>
                    <a:pt x="1516" y="7"/>
                    <a:pt x="1495" y="18"/>
                  </a:cubicBezTo>
                  <a:cubicBezTo>
                    <a:pt x="1444" y="51"/>
                    <a:pt x="205" y="813"/>
                    <a:pt x="13" y="1694"/>
                  </a:cubicBezTo>
                  <a:cubicBezTo>
                    <a:pt x="0" y="1755"/>
                    <a:pt x="41" y="1813"/>
                    <a:pt x="103" y="1827"/>
                  </a:cubicBezTo>
                  <a:cubicBezTo>
                    <a:pt x="109" y="1827"/>
                    <a:pt x="120" y="1830"/>
                    <a:pt x="126" y="1830"/>
                  </a:cubicBezTo>
                  <a:cubicBezTo>
                    <a:pt x="177" y="1830"/>
                    <a:pt x="225" y="1792"/>
                    <a:pt x="239" y="1741"/>
                  </a:cubicBezTo>
                  <a:cubicBezTo>
                    <a:pt x="280" y="1543"/>
                    <a:pt x="386" y="1352"/>
                    <a:pt x="522" y="1171"/>
                  </a:cubicBezTo>
                  <a:cubicBezTo>
                    <a:pt x="932" y="632"/>
                    <a:pt x="1608" y="212"/>
                    <a:pt x="1618" y="209"/>
                  </a:cubicBezTo>
                  <a:cubicBezTo>
                    <a:pt x="1639" y="195"/>
                    <a:pt x="1656" y="174"/>
                    <a:pt x="1666" y="154"/>
                  </a:cubicBezTo>
                  <a:cubicBezTo>
                    <a:pt x="1676" y="120"/>
                    <a:pt x="1672" y="86"/>
                    <a:pt x="1656" y="55"/>
                  </a:cubicBezTo>
                  <a:cubicBezTo>
                    <a:pt x="1631" y="21"/>
                    <a:pt x="1594" y="1"/>
                    <a:pt x="1557"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5"/>
            <p:cNvSpPr/>
            <p:nvPr/>
          </p:nvSpPr>
          <p:spPr>
            <a:xfrm flipH="1">
              <a:off x="7083675" y="2227837"/>
              <a:ext cx="66872" cy="113603"/>
            </a:xfrm>
            <a:custGeom>
              <a:avLst/>
              <a:gdLst/>
              <a:ahLst/>
              <a:cxnLst/>
              <a:rect l="l" t="t" r="r" b="b"/>
              <a:pathLst>
                <a:path w="1680" h="2854" extrusionOk="0">
                  <a:moveTo>
                    <a:pt x="0" y="0"/>
                  </a:moveTo>
                  <a:lnTo>
                    <a:pt x="0" y="0"/>
                  </a:lnTo>
                  <a:cubicBezTo>
                    <a:pt x="642" y="0"/>
                    <a:pt x="1150" y="55"/>
                    <a:pt x="1311" y="157"/>
                  </a:cubicBezTo>
                  <a:cubicBezTo>
                    <a:pt x="1205" y="89"/>
                    <a:pt x="953" y="41"/>
                    <a:pt x="608" y="17"/>
                  </a:cubicBezTo>
                  <a:cubicBezTo>
                    <a:pt x="427" y="7"/>
                    <a:pt x="222" y="0"/>
                    <a:pt x="0" y="0"/>
                  </a:cubicBezTo>
                  <a:close/>
                  <a:moveTo>
                    <a:pt x="1311" y="157"/>
                  </a:moveTo>
                  <a:lnTo>
                    <a:pt x="1311" y="157"/>
                  </a:lnTo>
                  <a:cubicBezTo>
                    <a:pt x="1433" y="233"/>
                    <a:pt x="1516" y="485"/>
                    <a:pt x="1571" y="828"/>
                  </a:cubicBezTo>
                  <a:lnTo>
                    <a:pt x="1571" y="828"/>
                  </a:lnTo>
                  <a:cubicBezTo>
                    <a:pt x="1524" y="534"/>
                    <a:pt x="1458" y="309"/>
                    <a:pt x="1366" y="202"/>
                  </a:cubicBezTo>
                  <a:cubicBezTo>
                    <a:pt x="1349" y="181"/>
                    <a:pt x="1331" y="167"/>
                    <a:pt x="1311" y="157"/>
                  </a:cubicBezTo>
                  <a:close/>
                  <a:moveTo>
                    <a:pt x="1571" y="828"/>
                  </a:moveTo>
                  <a:cubicBezTo>
                    <a:pt x="1578" y="871"/>
                    <a:pt x="1585" y="916"/>
                    <a:pt x="1591" y="963"/>
                  </a:cubicBezTo>
                  <a:cubicBezTo>
                    <a:pt x="1593" y="975"/>
                    <a:pt x="1594" y="986"/>
                    <a:pt x="1596" y="998"/>
                  </a:cubicBezTo>
                  <a:lnTo>
                    <a:pt x="1596" y="998"/>
                  </a:lnTo>
                  <a:cubicBezTo>
                    <a:pt x="1588" y="939"/>
                    <a:pt x="1580" y="882"/>
                    <a:pt x="1571" y="828"/>
                  </a:cubicBezTo>
                  <a:close/>
                  <a:moveTo>
                    <a:pt x="1596" y="998"/>
                  </a:moveTo>
                  <a:lnTo>
                    <a:pt x="1596" y="998"/>
                  </a:lnTo>
                  <a:cubicBezTo>
                    <a:pt x="1665" y="1540"/>
                    <a:pt x="1680" y="2248"/>
                    <a:pt x="1680" y="2854"/>
                  </a:cubicBezTo>
                  <a:cubicBezTo>
                    <a:pt x="1680" y="2249"/>
                    <a:pt x="1667" y="1540"/>
                    <a:pt x="1596" y="998"/>
                  </a:cubicBezTo>
                  <a:close/>
                </a:path>
              </a:pathLst>
            </a:custGeom>
            <a:solidFill>
              <a:srgbClr val="152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5"/>
            <p:cNvSpPr/>
            <p:nvPr/>
          </p:nvSpPr>
          <p:spPr>
            <a:xfrm flipH="1">
              <a:off x="7286367" y="2309360"/>
              <a:ext cx="94497" cy="139835"/>
            </a:xfrm>
            <a:custGeom>
              <a:avLst/>
              <a:gdLst/>
              <a:ahLst/>
              <a:cxnLst/>
              <a:rect l="l" t="t" r="r" b="b"/>
              <a:pathLst>
                <a:path w="2374" h="3513" extrusionOk="0">
                  <a:moveTo>
                    <a:pt x="236" y="0"/>
                  </a:moveTo>
                  <a:cubicBezTo>
                    <a:pt x="236" y="1"/>
                    <a:pt x="0" y="1629"/>
                    <a:pt x="454" y="1704"/>
                  </a:cubicBezTo>
                  <a:lnTo>
                    <a:pt x="454" y="1704"/>
                  </a:lnTo>
                  <a:lnTo>
                    <a:pt x="236" y="0"/>
                  </a:lnTo>
                  <a:close/>
                  <a:moveTo>
                    <a:pt x="1480" y="1643"/>
                  </a:moveTo>
                  <a:cubicBezTo>
                    <a:pt x="1141" y="1643"/>
                    <a:pt x="759" y="1707"/>
                    <a:pt x="506" y="1707"/>
                  </a:cubicBezTo>
                  <a:cubicBezTo>
                    <a:pt x="499" y="1707"/>
                    <a:pt x="492" y="1707"/>
                    <a:pt x="485" y="1707"/>
                  </a:cubicBezTo>
                  <a:cubicBezTo>
                    <a:pt x="474" y="1707"/>
                    <a:pt x="464" y="1706"/>
                    <a:pt x="454" y="1704"/>
                  </a:cubicBezTo>
                  <a:lnTo>
                    <a:pt x="454" y="1704"/>
                  </a:lnTo>
                  <a:lnTo>
                    <a:pt x="686" y="3512"/>
                  </a:lnTo>
                  <a:cubicBezTo>
                    <a:pt x="1721" y="3230"/>
                    <a:pt x="2373" y="2458"/>
                    <a:pt x="2195" y="1953"/>
                  </a:cubicBezTo>
                  <a:cubicBezTo>
                    <a:pt x="2108" y="1705"/>
                    <a:pt x="1815" y="1643"/>
                    <a:pt x="1480" y="1643"/>
                  </a:cubicBezTo>
                  <a:close/>
                </a:path>
              </a:pathLst>
            </a:custGeom>
            <a:solidFill>
              <a:srgbClr val="FFB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5"/>
            <p:cNvSpPr/>
            <p:nvPr/>
          </p:nvSpPr>
          <p:spPr>
            <a:xfrm flipH="1">
              <a:off x="7286566" y="2304822"/>
              <a:ext cx="96885" cy="148871"/>
            </a:xfrm>
            <a:custGeom>
              <a:avLst/>
              <a:gdLst/>
              <a:ahLst/>
              <a:cxnLst/>
              <a:rect l="l" t="t" r="r" b="b"/>
              <a:pathLst>
                <a:path w="2434" h="3740" extrusionOk="0">
                  <a:moveTo>
                    <a:pt x="305" y="1"/>
                  </a:moveTo>
                  <a:cubicBezTo>
                    <a:pt x="248" y="1"/>
                    <a:pt x="198" y="40"/>
                    <a:pt x="188" y="97"/>
                  </a:cubicBezTo>
                  <a:cubicBezTo>
                    <a:pt x="168" y="237"/>
                    <a:pt x="1" y="1466"/>
                    <a:pt x="311" y="1821"/>
                  </a:cubicBezTo>
                  <a:cubicBezTo>
                    <a:pt x="373" y="1893"/>
                    <a:pt x="455" y="1931"/>
                    <a:pt x="546" y="1934"/>
                  </a:cubicBezTo>
                  <a:cubicBezTo>
                    <a:pt x="673" y="1934"/>
                    <a:pt x="830" y="1920"/>
                    <a:pt x="994" y="1903"/>
                  </a:cubicBezTo>
                  <a:cubicBezTo>
                    <a:pt x="1171" y="1886"/>
                    <a:pt x="1364" y="1868"/>
                    <a:pt x="1542" y="1868"/>
                  </a:cubicBezTo>
                  <a:cubicBezTo>
                    <a:pt x="1834" y="1868"/>
                    <a:pt x="2085" y="1917"/>
                    <a:pt x="2151" y="2104"/>
                  </a:cubicBezTo>
                  <a:cubicBezTo>
                    <a:pt x="2199" y="2238"/>
                    <a:pt x="2175" y="2402"/>
                    <a:pt x="2079" y="2575"/>
                  </a:cubicBezTo>
                  <a:cubicBezTo>
                    <a:pt x="1865" y="2982"/>
                    <a:pt x="1328" y="3354"/>
                    <a:pt x="721" y="3521"/>
                  </a:cubicBezTo>
                  <a:cubicBezTo>
                    <a:pt x="659" y="3538"/>
                    <a:pt x="625" y="3599"/>
                    <a:pt x="642" y="3658"/>
                  </a:cubicBezTo>
                  <a:cubicBezTo>
                    <a:pt x="656" y="3708"/>
                    <a:pt x="700" y="3740"/>
                    <a:pt x="751" y="3740"/>
                  </a:cubicBezTo>
                  <a:cubicBezTo>
                    <a:pt x="762" y="3740"/>
                    <a:pt x="772" y="3740"/>
                    <a:pt x="782" y="3736"/>
                  </a:cubicBezTo>
                  <a:cubicBezTo>
                    <a:pt x="1458" y="3549"/>
                    <a:pt x="2035" y="3142"/>
                    <a:pt x="2284" y="2678"/>
                  </a:cubicBezTo>
                  <a:cubicBezTo>
                    <a:pt x="2407" y="2449"/>
                    <a:pt x="2434" y="2224"/>
                    <a:pt x="2369" y="2033"/>
                  </a:cubicBezTo>
                  <a:cubicBezTo>
                    <a:pt x="2258" y="1720"/>
                    <a:pt x="1915" y="1645"/>
                    <a:pt x="1537" y="1645"/>
                  </a:cubicBezTo>
                  <a:cubicBezTo>
                    <a:pt x="1349" y="1645"/>
                    <a:pt x="1152" y="1664"/>
                    <a:pt x="970" y="1681"/>
                  </a:cubicBezTo>
                  <a:cubicBezTo>
                    <a:pt x="820" y="1695"/>
                    <a:pt x="677" y="1709"/>
                    <a:pt x="567" y="1709"/>
                  </a:cubicBezTo>
                  <a:cubicBezTo>
                    <a:pt x="561" y="1709"/>
                    <a:pt x="555" y="1709"/>
                    <a:pt x="549" y="1709"/>
                  </a:cubicBezTo>
                  <a:cubicBezTo>
                    <a:pt x="531" y="1709"/>
                    <a:pt x="511" y="1705"/>
                    <a:pt x="485" y="1674"/>
                  </a:cubicBezTo>
                  <a:cubicBezTo>
                    <a:pt x="301" y="1466"/>
                    <a:pt x="345" y="616"/>
                    <a:pt x="414" y="128"/>
                  </a:cubicBezTo>
                  <a:cubicBezTo>
                    <a:pt x="424" y="70"/>
                    <a:pt x="379" y="12"/>
                    <a:pt x="318" y="1"/>
                  </a:cubicBezTo>
                  <a:cubicBezTo>
                    <a:pt x="314" y="1"/>
                    <a:pt x="309" y="1"/>
                    <a:pt x="305" y="1"/>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5"/>
            <p:cNvSpPr/>
            <p:nvPr/>
          </p:nvSpPr>
          <p:spPr>
            <a:xfrm flipH="1">
              <a:off x="7092193" y="2232972"/>
              <a:ext cx="33635" cy="113086"/>
            </a:xfrm>
            <a:custGeom>
              <a:avLst/>
              <a:gdLst/>
              <a:ahLst/>
              <a:cxnLst/>
              <a:rect l="l" t="t" r="r" b="b"/>
              <a:pathLst>
                <a:path w="845" h="2841" extrusionOk="0">
                  <a:moveTo>
                    <a:pt x="1" y="1"/>
                  </a:moveTo>
                  <a:lnTo>
                    <a:pt x="1" y="1"/>
                  </a:lnTo>
                  <a:cubicBezTo>
                    <a:pt x="42" y="328"/>
                    <a:pt x="79" y="656"/>
                    <a:pt x="113" y="977"/>
                  </a:cubicBezTo>
                  <a:lnTo>
                    <a:pt x="452" y="492"/>
                  </a:lnTo>
                  <a:cubicBezTo>
                    <a:pt x="373" y="359"/>
                    <a:pt x="280" y="229"/>
                    <a:pt x="178" y="110"/>
                  </a:cubicBezTo>
                  <a:cubicBezTo>
                    <a:pt x="124" y="45"/>
                    <a:pt x="62" y="11"/>
                    <a:pt x="1" y="1"/>
                  </a:cubicBezTo>
                  <a:close/>
                  <a:moveTo>
                    <a:pt x="728" y="1175"/>
                  </a:moveTo>
                  <a:lnTo>
                    <a:pt x="206" y="1909"/>
                  </a:lnTo>
                  <a:cubicBezTo>
                    <a:pt x="236" y="2233"/>
                    <a:pt x="267" y="2544"/>
                    <a:pt x="301" y="2841"/>
                  </a:cubicBezTo>
                  <a:cubicBezTo>
                    <a:pt x="434" y="2838"/>
                    <a:pt x="567" y="2769"/>
                    <a:pt x="625" y="2619"/>
                  </a:cubicBezTo>
                  <a:cubicBezTo>
                    <a:pt x="816" y="2141"/>
                    <a:pt x="844" y="1642"/>
                    <a:pt x="728" y="1175"/>
                  </a:cubicBezTo>
                  <a:close/>
                </a:path>
              </a:pathLst>
            </a:custGeom>
            <a:solidFill>
              <a:srgbClr val="EC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5"/>
            <p:cNvSpPr/>
            <p:nvPr/>
          </p:nvSpPr>
          <p:spPr>
            <a:xfrm flipH="1">
              <a:off x="7096850" y="2252557"/>
              <a:ext cx="24480" cy="56404"/>
            </a:xfrm>
            <a:custGeom>
              <a:avLst/>
              <a:gdLst/>
              <a:ahLst/>
              <a:cxnLst/>
              <a:rect l="l" t="t" r="r" b="b"/>
              <a:pathLst>
                <a:path w="615" h="1417" extrusionOk="0">
                  <a:moveTo>
                    <a:pt x="339" y="0"/>
                  </a:moveTo>
                  <a:lnTo>
                    <a:pt x="0" y="485"/>
                  </a:lnTo>
                  <a:cubicBezTo>
                    <a:pt x="31" y="802"/>
                    <a:pt x="62" y="1117"/>
                    <a:pt x="93" y="1417"/>
                  </a:cubicBezTo>
                  <a:lnTo>
                    <a:pt x="615" y="683"/>
                  </a:lnTo>
                  <a:cubicBezTo>
                    <a:pt x="557" y="447"/>
                    <a:pt x="465" y="216"/>
                    <a:pt x="339" y="0"/>
                  </a:cubicBezTo>
                  <a:close/>
                </a:path>
              </a:pathLst>
            </a:custGeom>
            <a:solidFill>
              <a:srgbClr val="9AA2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5"/>
            <p:cNvSpPr/>
            <p:nvPr/>
          </p:nvSpPr>
          <p:spPr>
            <a:xfrm flipH="1">
              <a:off x="7113847" y="2232853"/>
              <a:ext cx="32640" cy="113205"/>
            </a:xfrm>
            <a:custGeom>
              <a:avLst/>
              <a:gdLst/>
              <a:ahLst/>
              <a:cxnLst/>
              <a:rect l="l" t="t" r="r" b="b"/>
              <a:pathLst>
                <a:path w="820" h="2844" extrusionOk="0">
                  <a:moveTo>
                    <a:pt x="475" y="0"/>
                  </a:moveTo>
                  <a:cubicBezTo>
                    <a:pt x="229" y="0"/>
                    <a:pt x="1" y="335"/>
                    <a:pt x="213" y="584"/>
                  </a:cubicBezTo>
                  <a:cubicBezTo>
                    <a:pt x="663" y="1117"/>
                    <a:pt x="735" y="1809"/>
                    <a:pt x="486" y="2441"/>
                  </a:cubicBezTo>
                  <a:cubicBezTo>
                    <a:pt x="386" y="2687"/>
                    <a:pt x="591" y="2844"/>
                    <a:pt x="803" y="2844"/>
                  </a:cubicBezTo>
                  <a:lnTo>
                    <a:pt x="820" y="2844"/>
                  </a:lnTo>
                  <a:cubicBezTo>
                    <a:pt x="786" y="2547"/>
                    <a:pt x="755" y="2236"/>
                    <a:pt x="725" y="1912"/>
                  </a:cubicBezTo>
                  <a:cubicBezTo>
                    <a:pt x="694" y="1612"/>
                    <a:pt x="663" y="1297"/>
                    <a:pt x="632" y="980"/>
                  </a:cubicBezTo>
                  <a:cubicBezTo>
                    <a:pt x="598" y="659"/>
                    <a:pt x="561" y="331"/>
                    <a:pt x="520" y="4"/>
                  </a:cubicBezTo>
                  <a:cubicBezTo>
                    <a:pt x="506" y="0"/>
                    <a:pt x="489" y="0"/>
                    <a:pt x="475" y="0"/>
                  </a:cubicBezTo>
                  <a:close/>
                </a:path>
              </a:pathLst>
            </a:custGeom>
            <a:solidFill>
              <a:srgbClr val="EBD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5"/>
            <p:cNvSpPr/>
            <p:nvPr/>
          </p:nvSpPr>
          <p:spPr>
            <a:xfrm flipH="1">
              <a:off x="7112335" y="2359356"/>
              <a:ext cx="25714" cy="10747"/>
            </a:xfrm>
            <a:custGeom>
              <a:avLst/>
              <a:gdLst/>
              <a:ahLst/>
              <a:cxnLst/>
              <a:rect l="l" t="t" r="r" b="b"/>
              <a:pathLst>
                <a:path w="646" h="270" extrusionOk="0">
                  <a:moveTo>
                    <a:pt x="318" y="0"/>
                  </a:moveTo>
                  <a:cubicBezTo>
                    <a:pt x="144" y="0"/>
                    <a:pt x="34" y="110"/>
                    <a:pt x="1" y="236"/>
                  </a:cubicBezTo>
                  <a:lnTo>
                    <a:pt x="127" y="236"/>
                  </a:lnTo>
                  <a:cubicBezTo>
                    <a:pt x="304" y="236"/>
                    <a:pt x="478" y="246"/>
                    <a:pt x="646" y="270"/>
                  </a:cubicBezTo>
                  <a:cubicBezTo>
                    <a:pt x="618" y="126"/>
                    <a:pt x="513" y="0"/>
                    <a:pt x="318" y="0"/>
                  </a:cubicBezTo>
                  <a:close/>
                </a:path>
              </a:pathLst>
            </a:custGeom>
            <a:solidFill>
              <a:srgbClr val="EBD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5"/>
            <p:cNvSpPr/>
            <p:nvPr/>
          </p:nvSpPr>
          <p:spPr>
            <a:xfrm flipH="1">
              <a:off x="7111101" y="2368750"/>
              <a:ext cx="28978" cy="17275"/>
            </a:xfrm>
            <a:custGeom>
              <a:avLst/>
              <a:gdLst/>
              <a:ahLst/>
              <a:cxnLst/>
              <a:rect l="l" t="t" r="r" b="b"/>
              <a:pathLst>
                <a:path w="728" h="434" extrusionOk="0">
                  <a:moveTo>
                    <a:pt x="52" y="0"/>
                  </a:moveTo>
                  <a:cubicBezTo>
                    <a:pt x="0" y="194"/>
                    <a:pt x="106" y="434"/>
                    <a:pt x="369" y="434"/>
                  </a:cubicBezTo>
                  <a:cubicBezTo>
                    <a:pt x="618" y="434"/>
                    <a:pt x="728" y="222"/>
                    <a:pt x="697" y="34"/>
                  </a:cubicBezTo>
                  <a:cubicBezTo>
                    <a:pt x="529" y="10"/>
                    <a:pt x="355" y="0"/>
                    <a:pt x="178" y="0"/>
                  </a:cubicBezTo>
                  <a:close/>
                </a:path>
              </a:pathLst>
            </a:custGeom>
            <a:solidFill>
              <a:srgbClr val="EBD7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5"/>
            <p:cNvSpPr/>
            <p:nvPr/>
          </p:nvSpPr>
          <p:spPr>
            <a:xfrm flipH="1">
              <a:off x="7457770" y="2285954"/>
              <a:ext cx="52742" cy="105921"/>
            </a:xfrm>
            <a:custGeom>
              <a:avLst/>
              <a:gdLst/>
              <a:ahLst/>
              <a:cxnLst/>
              <a:rect l="l" t="t" r="r" b="b"/>
              <a:pathLst>
                <a:path w="1325" h="2661" extrusionOk="0">
                  <a:moveTo>
                    <a:pt x="492" y="1"/>
                  </a:moveTo>
                  <a:cubicBezTo>
                    <a:pt x="236" y="1"/>
                    <a:pt x="1" y="336"/>
                    <a:pt x="236" y="578"/>
                  </a:cubicBezTo>
                  <a:cubicBezTo>
                    <a:pt x="642" y="995"/>
                    <a:pt x="438" y="1762"/>
                    <a:pt x="315" y="2244"/>
                  </a:cubicBezTo>
                  <a:cubicBezTo>
                    <a:pt x="253" y="2496"/>
                    <a:pt x="469" y="2660"/>
                    <a:pt x="669" y="2660"/>
                  </a:cubicBezTo>
                  <a:cubicBezTo>
                    <a:pt x="806" y="2660"/>
                    <a:pt x="936" y="2589"/>
                    <a:pt x="977" y="2421"/>
                  </a:cubicBezTo>
                  <a:cubicBezTo>
                    <a:pt x="1168" y="1667"/>
                    <a:pt x="1325" y="725"/>
                    <a:pt x="721" y="103"/>
                  </a:cubicBezTo>
                  <a:cubicBezTo>
                    <a:pt x="649" y="32"/>
                    <a:pt x="571" y="1"/>
                    <a:pt x="492" y="1"/>
                  </a:cubicBezTo>
                  <a:close/>
                </a:path>
              </a:pathLst>
            </a:custGeom>
            <a:solidFill>
              <a:srgbClr val="EBD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5"/>
            <p:cNvSpPr/>
            <p:nvPr/>
          </p:nvSpPr>
          <p:spPr>
            <a:xfrm flipH="1">
              <a:off x="7471861" y="2401590"/>
              <a:ext cx="35227" cy="26709"/>
            </a:xfrm>
            <a:custGeom>
              <a:avLst/>
              <a:gdLst/>
              <a:ahLst/>
              <a:cxnLst/>
              <a:rect l="l" t="t" r="r" b="b"/>
              <a:pathLst>
                <a:path w="885" h="671" extrusionOk="0">
                  <a:moveTo>
                    <a:pt x="440" y="1"/>
                  </a:moveTo>
                  <a:cubicBezTo>
                    <a:pt x="0" y="1"/>
                    <a:pt x="0" y="670"/>
                    <a:pt x="440" y="670"/>
                  </a:cubicBezTo>
                  <a:cubicBezTo>
                    <a:pt x="884" y="670"/>
                    <a:pt x="884" y="1"/>
                    <a:pt x="440" y="1"/>
                  </a:cubicBezTo>
                  <a:close/>
                </a:path>
              </a:pathLst>
            </a:custGeom>
            <a:solidFill>
              <a:srgbClr val="EBD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5"/>
            <p:cNvSpPr/>
            <p:nvPr/>
          </p:nvSpPr>
          <p:spPr>
            <a:xfrm flipH="1">
              <a:off x="7504865" y="2680868"/>
              <a:ext cx="265818" cy="261200"/>
            </a:xfrm>
            <a:custGeom>
              <a:avLst/>
              <a:gdLst/>
              <a:ahLst/>
              <a:cxnLst/>
              <a:rect l="l" t="t" r="r" b="b"/>
              <a:pathLst>
                <a:path w="6678" h="6562" extrusionOk="0">
                  <a:moveTo>
                    <a:pt x="4519" y="0"/>
                  </a:moveTo>
                  <a:cubicBezTo>
                    <a:pt x="0" y="215"/>
                    <a:pt x="925" y="5462"/>
                    <a:pt x="1639" y="6059"/>
                  </a:cubicBezTo>
                  <a:cubicBezTo>
                    <a:pt x="2017" y="6380"/>
                    <a:pt x="2540" y="6550"/>
                    <a:pt x="3103" y="6561"/>
                  </a:cubicBezTo>
                  <a:cubicBezTo>
                    <a:pt x="3977" y="6145"/>
                    <a:pt x="5612" y="5865"/>
                    <a:pt x="6086" y="3892"/>
                  </a:cubicBezTo>
                  <a:cubicBezTo>
                    <a:pt x="6677" y="1423"/>
                    <a:pt x="5584" y="127"/>
                    <a:pt x="4519" y="0"/>
                  </a:cubicBezTo>
                  <a:close/>
                </a:path>
              </a:pathLst>
            </a:custGeom>
            <a:solidFill>
              <a:srgbClr val="E8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5"/>
            <p:cNvSpPr/>
            <p:nvPr/>
          </p:nvSpPr>
          <p:spPr>
            <a:xfrm flipH="1">
              <a:off x="7473098" y="2680868"/>
              <a:ext cx="198428" cy="262673"/>
            </a:xfrm>
            <a:custGeom>
              <a:avLst/>
              <a:gdLst/>
              <a:ahLst/>
              <a:cxnLst/>
              <a:rect l="l" t="t" r="r" b="b"/>
              <a:pathLst>
                <a:path w="4985" h="6599" extrusionOk="0">
                  <a:moveTo>
                    <a:pt x="2028" y="0"/>
                  </a:moveTo>
                  <a:cubicBezTo>
                    <a:pt x="2028" y="0"/>
                    <a:pt x="4172" y="1000"/>
                    <a:pt x="3575" y="3281"/>
                  </a:cubicBezTo>
                  <a:cubicBezTo>
                    <a:pt x="3076" y="5178"/>
                    <a:pt x="1943" y="6482"/>
                    <a:pt x="0" y="6482"/>
                  </a:cubicBezTo>
                  <a:cubicBezTo>
                    <a:pt x="328" y="6561"/>
                    <a:pt x="638" y="6598"/>
                    <a:pt x="930" y="6598"/>
                  </a:cubicBezTo>
                  <a:cubicBezTo>
                    <a:pt x="2255" y="6598"/>
                    <a:pt x="3220" y="5828"/>
                    <a:pt x="3841" y="4609"/>
                  </a:cubicBezTo>
                  <a:cubicBezTo>
                    <a:pt x="4985" y="2362"/>
                    <a:pt x="3862" y="89"/>
                    <a:pt x="2028" y="0"/>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 name="Google Shape;568;p25"/>
          <p:cNvSpPr txBox="1">
            <a:spLocks noGrp="1"/>
          </p:cNvSpPr>
          <p:nvPr>
            <p:ph type="title" idx="2"/>
          </p:nvPr>
        </p:nvSpPr>
        <p:spPr>
          <a:xfrm>
            <a:off x="458406" y="2126044"/>
            <a:ext cx="4027788"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9600" b="1" dirty="0">
                <a:solidFill>
                  <a:srgbClr val="00B050"/>
                </a:solidFill>
                <a:latin typeface="Times New Roman" panose="02020603050405020304" pitchFamily="18" charset="0"/>
                <a:cs typeface="Times New Roman" panose="02020603050405020304" pitchFamily="18" charset="0"/>
              </a:rPr>
              <a:t>CỦNG CỐ</a:t>
            </a:r>
            <a:endParaRPr sz="9600" b="1" dirty="0">
              <a:solidFill>
                <a:srgbClr val="00B05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9144509"/>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85A792B6-3EFA-87E3-0D54-EE958A51F95C}"/>
              </a:ext>
            </a:extLst>
          </p:cNvPr>
          <p:cNvSpPr txBox="1"/>
          <p:nvPr/>
        </p:nvSpPr>
        <p:spPr>
          <a:xfrm>
            <a:off x="508000" y="374822"/>
            <a:ext cx="8105421" cy="2269660"/>
          </a:xfrm>
          <a:prstGeom prst="rect">
            <a:avLst/>
          </a:prstGeom>
        </p:spPr>
        <p:style>
          <a:lnRef idx="2">
            <a:schemeClr val="accent6"/>
          </a:lnRef>
          <a:fillRef idx="1">
            <a:schemeClr val="lt1"/>
          </a:fillRef>
          <a:effectRef idx="0">
            <a:schemeClr val="accent6"/>
          </a:effectRef>
          <a:fontRef idx="minor">
            <a:schemeClr val="dk1"/>
          </a:fontRef>
        </p:style>
        <p:txBody>
          <a:bodyPr wrap="square">
            <a:spAutoFit/>
          </a:bodyPr>
          <a:lstStyle/>
          <a:p>
            <a:pPr marL="0" marR="0" algn="just">
              <a:lnSpc>
                <a:spcPct val="120000"/>
              </a:lnSpc>
              <a:spcBef>
                <a:spcPts val="0"/>
              </a:spcBef>
              <a:spcAft>
                <a:spcPts val="0"/>
              </a:spcAft>
            </a:pPr>
            <a:r>
              <a:rPr lang="vi-VN" sz="24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Câu </a:t>
            </a:r>
            <a:r>
              <a:rPr lang="en-US" sz="24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10</a:t>
            </a: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Cho 5,6 gam kim loại iron (sắt) tác dụng với dung dịch HCl 1M. </a:t>
            </a:r>
          </a:p>
          <a:p>
            <a:pPr marL="0" marR="0" algn="just">
              <a:lnSpc>
                <a:spcPct val="120000"/>
              </a:lnSpc>
              <a:spcBef>
                <a:spcPts val="0"/>
              </a:spcBef>
              <a:spcAft>
                <a:spcPts val="0"/>
              </a:spcAft>
            </a:pP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a) Viết phương trình hóa học xảy ra.</a:t>
            </a:r>
          </a:p>
          <a:p>
            <a:pPr marL="0" marR="0" algn="just">
              <a:lnSpc>
                <a:spcPct val="120000"/>
              </a:lnSpc>
              <a:spcBef>
                <a:spcPts val="0"/>
              </a:spcBef>
              <a:spcAft>
                <a:spcPts val="0"/>
              </a:spcAft>
            </a:pP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b) Tính khối lượng FeCl</a:t>
            </a:r>
            <a:r>
              <a:rPr lang="vi-VN" sz="2400" baseline="-250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2</a:t>
            </a: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thu được sau phản ứng.</a:t>
            </a:r>
            <a:endParaRPr lang="en-US"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endParaRPr>
          </a:p>
          <a:p>
            <a:pPr marL="0" marR="0" algn="just">
              <a:lnSpc>
                <a:spcPct val="120000"/>
              </a:lnSpc>
              <a:spcBef>
                <a:spcPts val="0"/>
              </a:spcBef>
              <a:spcAft>
                <a:spcPts val="0"/>
              </a:spcAft>
            </a:pP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c)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Tính</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thể</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tích</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dung </a:t>
            </a:r>
            <a:r>
              <a:rPr lang="en-US" sz="24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dịch</a:t>
            </a:r>
            <a:r>
              <a:rPr lang="en-US" sz="24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HCl</a:t>
            </a:r>
            <a:endPar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2" name="TextBox 1">
                <a:extLst>
                  <a:ext uri="{FF2B5EF4-FFF2-40B4-BE49-F238E27FC236}">
                    <a16:creationId xmlns:a16="http://schemas.microsoft.com/office/drawing/2014/main" id="{4E8BC234-58FA-97E3-DAA0-5B8EA519705D}"/>
                  </a:ext>
                </a:extLst>
              </p:cNvPr>
              <p:cNvSpPr txBox="1"/>
              <p:nvPr/>
            </p:nvSpPr>
            <p:spPr>
              <a:xfrm>
                <a:off x="1131374" y="3212579"/>
                <a:ext cx="6671733" cy="1749133"/>
              </a:xfrm>
              <a:prstGeom prst="rect">
                <a:avLst/>
              </a:prstGeom>
              <a:noFill/>
            </p:spPr>
            <p:txBody>
              <a:bodyPr wrap="square">
                <a:spAutoFit/>
              </a:bodyPr>
              <a:lstStyle/>
              <a:p>
                <a:pPr marL="0" marR="0" indent="179705" algn="just">
                  <a:lnSpc>
                    <a:spcPct val="120000"/>
                  </a:lnSpc>
                  <a:spcBef>
                    <a:spcPts val="0"/>
                  </a:spcBef>
                  <a:spcAft>
                    <a:spcPts val="0"/>
                  </a:spcAft>
                  <a:tabLst>
                    <a:tab pos="179705" algn="l"/>
                    <a:tab pos="1800225" algn="l"/>
                    <a:tab pos="3420110" algn="l"/>
                    <a:tab pos="5039995" algn="l"/>
                  </a:tabLst>
                </a:pP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a) Phương trình hóa học</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Fe + 2HCl → FeCl</a:t>
                </a:r>
                <a:r>
                  <a:rPr lang="vi-VN" sz="2400" baseline="-250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2</a:t>
                </a: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 H</a:t>
                </a:r>
                <a:r>
                  <a:rPr lang="vi-VN" sz="2400" baseline="-250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2</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0" marR="0" indent="179705" algn="just">
                  <a:lnSpc>
                    <a:spcPct val="120000"/>
                  </a:lnSpc>
                  <a:spcBef>
                    <a:spcPts val="0"/>
                  </a:spcBef>
                  <a:spcAft>
                    <a:spcPts val="0"/>
                  </a:spcAft>
                  <a:tabLst>
                    <a:tab pos="179705" algn="l"/>
                    <a:tab pos="1800225" algn="l"/>
                    <a:tab pos="3420110" algn="l"/>
                    <a:tab pos="5039995" algn="l"/>
                  </a:tabLst>
                </a:pP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b) Số các chất phản ứng: n</a:t>
                </a:r>
                <a:r>
                  <a:rPr lang="vi-VN" sz="2400" baseline="-250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Fe</a:t>
                </a: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 0,1 mol.</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p>
                <a:r>
                  <a:rPr lang="vi-VN" sz="2400" dirty="0">
                    <a:solidFill>
                      <a:srgbClr val="000000"/>
                    </a:solidFill>
                    <a:effectLst/>
                    <a:latin typeface="Times New Roman" panose="02020603050405020304" pitchFamily="18" charset="0"/>
                    <a:ea typeface="Calibri" panose="020F0502020204030204" pitchFamily="34" charset="0"/>
                  </a:rPr>
                  <a:t>Khối lượng muối</a:t>
                </a:r>
                <a:r>
                  <a:rPr lang="en-US" sz="2400" dirty="0">
                    <a:solidFill>
                      <a:srgbClr val="000000"/>
                    </a:solidFill>
                    <a:effectLst/>
                    <a:latin typeface="Times New Roman" panose="02020603050405020304" pitchFamily="18" charset="0"/>
                    <a:ea typeface="Calibri" panose="020F0502020204030204" pitchFamily="34" charset="0"/>
                  </a:rPr>
                  <a:t>: </a:t>
                </a:r>
                <a14:m>
                  <m:oMath xmlns:m="http://schemas.openxmlformats.org/officeDocument/2006/math">
                    <m:sSub>
                      <m:sSubPr>
                        <m:ctrlPr>
                          <a:rPr lang="en-US" sz="2400" i="1" smtClean="0">
                            <a:solidFill>
                              <a:srgbClr val="000000"/>
                            </a:solidFill>
                            <a:effectLst/>
                            <a:latin typeface="Cambria Math" panose="02040503050406030204" pitchFamily="18" charset="0"/>
                            <a:ea typeface="Calibri" panose="020F0502020204030204" pitchFamily="34" charset="0"/>
                            <a:cs typeface="Times New Roman" panose="02020603050405020304" pitchFamily="18" charset="0"/>
                          </a:rPr>
                        </m:ctrlPr>
                      </m:sSubPr>
                      <m:e>
                        <m:r>
                          <a:rPr lang="vi-VN" sz="2400" i="1">
                            <a:solidFill>
                              <a:srgbClr val="000000"/>
                            </a:solidFill>
                            <a:effectLst/>
                            <a:latin typeface="Cambria Math" panose="02040503050406030204" pitchFamily="18" charset="0"/>
                            <a:ea typeface="Calibri" panose="020F0502020204030204" pitchFamily="34" charset="0"/>
                            <a:cs typeface="Times New Roman" panose="02020603050405020304" pitchFamily="18" charset="0"/>
                          </a:rPr>
                          <m:t>𝑚</m:t>
                        </m:r>
                      </m:e>
                      <m:sub>
                        <m:r>
                          <a:rPr lang="vi-VN" sz="2400" i="1">
                            <a:solidFill>
                              <a:srgbClr val="000000"/>
                            </a:solidFill>
                            <a:effectLst/>
                            <a:latin typeface="Cambria Math" panose="02040503050406030204" pitchFamily="18" charset="0"/>
                            <a:ea typeface="Calibri" panose="020F0502020204030204" pitchFamily="34" charset="0"/>
                            <a:cs typeface="Times New Roman" panose="02020603050405020304" pitchFamily="18" charset="0"/>
                          </a:rPr>
                          <m:t>𝐹𝑒𝐶</m:t>
                        </m:r>
                        <m:sSub>
                          <m:sSubPr>
                            <m:ctrlPr>
                              <a:rPr lang="en-US" sz="2400" i="1">
                                <a:solidFill>
                                  <a:srgbClr val="000000"/>
                                </a:solidFill>
                                <a:effectLst/>
                                <a:latin typeface="Cambria Math" panose="02040503050406030204" pitchFamily="18" charset="0"/>
                                <a:ea typeface="Calibri" panose="020F0502020204030204" pitchFamily="34" charset="0"/>
                                <a:cs typeface="Times New Roman" panose="02020603050405020304" pitchFamily="18" charset="0"/>
                              </a:rPr>
                            </m:ctrlPr>
                          </m:sSubPr>
                          <m:e>
                            <m:r>
                              <a:rPr lang="vi-VN" sz="2400" i="1">
                                <a:solidFill>
                                  <a:srgbClr val="000000"/>
                                </a:solidFill>
                                <a:effectLst/>
                                <a:latin typeface="Cambria Math" panose="02040503050406030204" pitchFamily="18" charset="0"/>
                                <a:ea typeface="Calibri" panose="020F0502020204030204" pitchFamily="34" charset="0"/>
                                <a:cs typeface="Times New Roman" panose="02020603050405020304" pitchFamily="18" charset="0"/>
                              </a:rPr>
                              <m:t>𝑙</m:t>
                            </m:r>
                          </m:e>
                          <m:sub>
                            <m:r>
                              <a:rPr lang="vi-VN" sz="2400" i="1">
                                <a:solidFill>
                                  <a:srgbClr val="000000"/>
                                </a:solidFill>
                                <a:effectLst/>
                                <a:latin typeface="Cambria Math" panose="02040503050406030204" pitchFamily="18" charset="0"/>
                                <a:ea typeface="Calibri" panose="020F0502020204030204" pitchFamily="34" charset="0"/>
                                <a:cs typeface="Times New Roman" panose="02020603050405020304" pitchFamily="18" charset="0"/>
                              </a:rPr>
                              <m:t>2</m:t>
                            </m:r>
                          </m:sub>
                        </m:sSub>
                      </m:sub>
                    </m:sSub>
                    <m:r>
                      <a:rPr lang="vi-VN" sz="2400" i="1">
                        <a:solidFill>
                          <a:srgbClr val="000000"/>
                        </a:solidFill>
                        <a:effectLst/>
                        <a:latin typeface="Cambria Math" panose="02040503050406030204" pitchFamily="18" charset="0"/>
                        <a:ea typeface="Calibri" panose="020F0502020204030204" pitchFamily="34" charset="0"/>
                        <a:cs typeface="Times New Roman" panose="02020603050405020304" pitchFamily="18" charset="0"/>
                      </a:rPr>
                      <m:t>=0,1.127=12,7</m:t>
                    </m:r>
                    <m:r>
                      <a:rPr lang="vi-VN" sz="2400" i="1">
                        <a:solidFill>
                          <a:srgbClr val="000000"/>
                        </a:solidFill>
                        <a:effectLst/>
                        <a:latin typeface="Cambria Math" panose="02040503050406030204" pitchFamily="18" charset="0"/>
                        <a:ea typeface="Calibri" panose="020F0502020204030204" pitchFamily="34" charset="0"/>
                        <a:cs typeface="Times New Roman" panose="02020603050405020304" pitchFamily="18" charset="0"/>
                      </a:rPr>
                      <m:t>𝑔𝑎𝑚</m:t>
                    </m:r>
                  </m:oMath>
                </a14:m>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p>
                <a:endParaRPr lang="en-US" sz="2400" dirty="0"/>
              </a:p>
            </p:txBody>
          </p:sp>
        </mc:Choice>
        <mc:Fallback xmlns="">
          <p:sp>
            <p:nvSpPr>
              <p:cNvPr id="2" name="TextBox 1">
                <a:extLst>
                  <a:ext uri="{FF2B5EF4-FFF2-40B4-BE49-F238E27FC236}">
                    <a16:creationId xmlns:a16="http://schemas.microsoft.com/office/drawing/2014/main" id="{4E8BC234-58FA-97E3-DAA0-5B8EA519705D}"/>
                  </a:ext>
                </a:extLst>
              </p:cNvPr>
              <p:cNvSpPr txBox="1">
                <a:spLocks noRot="1" noChangeAspect="1" noMove="1" noResize="1" noEditPoints="1" noAdjustHandles="1" noChangeArrowheads="1" noChangeShapeType="1" noTextEdit="1"/>
              </p:cNvSpPr>
              <p:nvPr/>
            </p:nvSpPr>
            <p:spPr>
              <a:xfrm>
                <a:off x="1131374" y="3212579"/>
                <a:ext cx="6671733" cy="1749133"/>
              </a:xfrm>
              <a:prstGeom prst="rect">
                <a:avLst/>
              </a:prstGeom>
              <a:blipFill>
                <a:blip r:embed="rId2"/>
                <a:stretch>
                  <a:fillRect l="-1463" t="-697"/>
                </a:stretch>
              </a:blipFill>
            </p:spPr>
            <p:txBody>
              <a:bodyPr/>
              <a:lstStyle/>
              <a:p>
                <a:r>
                  <a:rPr lang="en-US">
                    <a:noFill/>
                  </a:rPr>
                  <a:t> </a:t>
                </a:r>
              </a:p>
            </p:txBody>
          </p:sp>
        </mc:Fallback>
      </mc:AlternateContent>
      <p:sp>
        <p:nvSpPr>
          <p:cNvPr id="4" name="TextBox 3">
            <a:extLst>
              <a:ext uri="{FF2B5EF4-FFF2-40B4-BE49-F238E27FC236}">
                <a16:creationId xmlns:a16="http://schemas.microsoft.com/office/drawing/2014/main" id="{20C866CF-AC20-4FE8-603D-5A623FECDB44}"/>
              </a:ext>
            </a:extLst>
          </p:cNvPr>
          <p:cNvSpPr txBox="1"/>
          <p:nvPr/>
        </p:nvSpPr>
        <p:spPr>
          <a:xfrm>
            <a:off x="3955615" y="2571750"/>
            <a:ext cx="1151467" cy="461665"/>
          </a:xfrm>
          <a:prstGeom prst="rect">
            <a:avLst/>
          </a:prstGeom>
          <a:noFill/>
        </p:spPr>
        <p:txBody>
          <a:bodyPr wrap="square" rtlCol="0">
            <a:spAutoFit/>
          </a:bodyPr>
          <a:lstStyle/>
          <a:p>
            <a:r>
              <a:rPr lang="en-US" sz="2400" i="1" dirty="0" err="1">
                <a:solidFill>
                  <a:srgbClr val="FF0000"/>
                </a:solidFill>
                <a:latin typeface="Times New Roman" panose="02020603050405020304" pitchFamily="18" charset="0"/>
                <a:cs typeface="Times New Roman" panose="02020603050405020304" pitchFamily="18" charset="0"/>
              </a:rPr>
              <a:t>Lời</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giải</a:t>
            </a:r>
            <a:endParaRPr lang="en-US" sz="2400" i="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239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A5DDDA">
            <a:alpha val="71900"/>
          </a:srgbClr>
        </a:solidFill>
        <a:effectLst/>
      </p:bgPr>
    </p:bg>
    <p:spTree>
      <p:nvGrpSpPr>
        <p:cNvPr id="1" name="Shape 1776"/>
        <p:cNvGrpSpPr/>
        <p:nvPr/>
      </p:nvGrpSpPr>
      <p:grpSpPr>
        <a:xfrm>
          <a:off x="0" y="0"/>
          <a:ext cx="0" cy="0"/>
          <a:chOff x="0" y="0"/>
          <a:chExt cx="0" cy="0"/>
        </a:xfrm>
      </p:grpSpPr>
      <p:sp>
        <p:nvSpPr>
          <p:cNvPr id="1779" name="Google Shape;1779;p39"/>
          <p:cNvSpPr txBox="1">
            <a:spLocks noGrp="1"/>
          </p:cNvSpPr>
          <p:nvPr>
            <p:ph type="ctrTitle"/>
          </p:nvPr>
        </p:nvSpPr>
        <p:spPr>
          <a:xfrm>
            <a:off x="3351750" y="397650"/>
            <a:ext cx="5118600" cy="591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sz="3200" b="1" dirty="0">
                <a:latin typeface="Times New Roman" panose="02020603050405020304" pitchFamily="18" charset="0"/>
                <a:cs typeface="Times New Roman" panose="02020603050405020304" pitchFamily="18" charset="0"/>
              </a:rPr>
              <a:t>DẶN DÒ</a:t>
            </a:r>
          </a:p>
        </p:txBody>
      </p:sp>
      <p:grpSp>
        <p:nvGrpSpPr>
          <p:cNvPr id="1780" name="Google Shape;1780;p39"/>
          <p:cNvGrpSpPr/>
          <p:nvPr/>
        </p:nvGrpSpPr>
        <p:grpSpPr>
          <a:xfrm>
            <a:off x="1278444" y="1640285"/>
            <a:ext cx="7366713" cy="3119808"/>
            <a:chOff x="1278444" y="1640285"/>
            <a:chExt cx="7366713" cy="3119808"/>
          </a:xfrm>
        </p:grpSpPr>
        <p:grpSp>
          <p:nvGrpSpPr>
            <p:cNvPr id="1781" name="Google Shape;1781;p39"/>
            <p:cNvGrpSpPr/>
            <p:nvPr/>
          </p:nvGrpSpPr>
          <p:grpSpPr>
            <a:xfrm>
              <a:off x="1278444" y="3334334"/>
              <a:ext cx="5053528" cy="1425759"/>
              <a:chOff x="1969569" y="3334334"/>
              <a:chExt cx="5053528" cy="1425759"/>
            </a:xfrm>
          </p:grpSpPr>
          <p:grpSp>
            <p:nvGrpSpPr>
              <p:cNvPr id="1782" name="Google Shape;1782;p39"/>
              <p:cNvGrpSpPr/>
              <p:nvPr/>
            </p:nvGrpSpPr>
            <p:grpSpPr>
              <a:xfrm>
                <a:off x="1969569" y="3334334"/>
                <a:ext cx="2743331" cy="1418598"/>
                <a:chOff x="1969569" y="3334334"/>
                <a:chExt cx="2743331" cy="1418598"/>
              </a:xfrm>
            </p:grpSpPr>
            <p:grpSp>
              <p:nvGrpSpPr>
                <p:cNvPr id="1783" name="Google Shape;1783;p39"/>
                <p:cNvGrpSpPr/>
                <p:nvPr/>
              </p:nvGrpSpPr>
              <p:grpSpPr>
                <a:xfrm>
                  <a:off x="4107166" y="4200099"/>
                  <a:ext cx="197076" cy="216135"/>
                  <a:chOff x="7799791" y="3438161"/>
                  <a:chExt cx="197076" cy="216135"/>
                </a:xfrm>
              </p:grpSpPr>
              <p:sp>
                <p:nvSpPr>
                  <p:cNvPr id="1784" name="Google Shape;1784;p39"/>
                  <p:cNvSpPr/>
                  <p:nvPr/>
                </p:nvSpPr>
                <p:spPr>
                  <a:xfrm>
                    <a:off x="7799791" y="3455891"/>
                    <a:ext cx="189541" cy="198405"/>
                  </a:xfrm>
                  <a:custGeom>
                    <a:avLst/>
                    <a:gdLst/>
                    <a:ahLst/>
                    <a:cxnLst/>
                    <a:rect l="l" t="t" r="r" b="b"/>
                    <a:pathLst>
                      <a:path w="3421" h="3581" extrusionOk="0">
                        <a:moveTo>
                          <a:pt x="1209" y="0"/>
                        </a:moveTo>
                        <a:cubicBezTo>
                          <a:pt x="1170" y="0"/>
                          <a:pt x="1131" y="8"/>
                          <a:pt x="1092" y="26"/>
                        </a:cubicBezTo>
                        <a:cubicBezTo>
                          <a:pt x="475" y="303"/>
                          <a:pt x="724" y="893"/>
                          <a:pt x="713" y="965"/>
                        </a:cubicBezTo>
                        <a:cubicBezTo>
                          <a:pt x="703" y="1036"/>
                          <a:pt x="262" y="1002"/>
                          <a:pt x="164" y="1343"/>
                        </a:cubicBezTo>
                        <a:cubicBezTo>
                          <a:pt x="65" y="1682"/>
                          <a:pt x="461" y="1924"/>
                          <a:pt x="464" y="1989"/>
                        </a:cubicBezTo>
                        <a:cubicBezTo>
                          <a:pt x="471" y="2057"/>
                          <a:pt x="0" y="2580"/>
                          <a:pt x="928" y="3276"/>
                        </a:cubicBezTo>
                        <a:cubicBezTo>
                          <a:pt x="1231" y="3504"/>
                          <a:pt x="1493" y="3581"/>
                          <a:pt x="1709" y="3581"/>
                        </a:cubicBezTo>
                        <a:cubicBezTo>
                          <a:pt x="2011" y="3581"/>
                          <a:pt x="2224" y="3431"/>
                          <a:pt x="2331" y="3334"/>
                        </a:cubicBezTo>
                        <a:cubicBezTo>
                          <a:pt x="2386" y="3282"/>
                          <a:pt x="2451" y="3248"/>
                          <a:pt x="2523" y="3228"/>
                        </a:cubicBezTo>
                        <a:cubicBezTo>
                          <a:pt x="3191" y="3037"/>
                          <a:pt x="3421" y="2142"/>
                          <a:pt x="3369" y="1579"/>
                        </a:cubicBezTo>
                        <a:cubicBezTo>
                          <a:pt x="3314" y="982"/>
                          <a:pt x="2912" y="1074"/>
                          <a:pt x="2833" y="1020"/>
                        </a:cubicBezTo>
                        <a:cubicBezTo>
                          <a:pt x="2755" y="968"/>
                          <a:pt x="2864" y="562"/>
                          <a:pt x="2584" y="395"/>
                        </a:cubicBezTo>
                        <a:cubicBezTo>
                          <a:pt x="2523" y="359"/>
                          <a:pt x="2460" y="345"/>
                          <a:pt x="2397" y="345"/>
                        </a:cubicBezTo>
                        <a:cubicBezTo>
                          <a:pt x="2206" y="345"/>
                          <a:pt x="2018" y="472"/>
                          <a:pt x="1905" y="472"/>
                        </a:cubicBezTo>
                        <a:cubicBezTo>
                          <a:pt x="1885" y="472"/>
                          <a:pt x="1868" y="468"/>
                          <a:pt x="1853" y="459"/>
                        </a:cubicBezTo>
                        <a:cubicBezTo>
                          <a:pt x="1737" y="397"/>
                          <a:pt x="1483" y="0"/>
                          <a:pt x="1209"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9"/>
                  <p:cNvSpPr/>
                  <p:nvPr/>
                </p:nvSpPr>
                <p:spPr>
                  <a:xfrm>
                    <a:off x="7866888" y="3469410"/>
                    <a:ext cx="62497" cy="151533"/>
                  </a:xfrm>
                  <a:custGeom>
                    <a:avLst/>
                    <a:gdLst/>
                    <a:ahLst/>
                    <a:cxnLst/>
                    <a:rect l="l" t="t" r="r" b="b"/>
                    <a:pathLst>
                      <a:path w="1128" h="2735" extrusionOk="0">
                        <a:moveTo>
                          <a:pt x="1" y="1"/>
                        </a:moveTo>
                        <a:cubicBezTo>
                          <a:pt x="86" y="233"/>
                          <a:pt x="182" y="461"/>
                          <a:pt x="274" y="690"/>
                        </a:cubicBezTo>
                        <a:cubicBezTo>
                          <a:pt x="370" y="915"/>
                          <a:pt x="465" y="1144"/>
                          <a:pt x="560" y="1370"/>
                        </a:cubicBezTo>
                        <a:lnTo>
                          <a:pt x="854" y="2049"/>
                        </a:lnTo>
                        <a:cubicBezTo>
                          <a:pt x="902" y="2161"/>
                          <a:pt x="950" y="2274"/>
                          <a:pt x="997" y="2390"/>
                        </a:cubicBezTo>
                        <a:cubicBezTo>
                          <a:pt x="1045" y="2503"/>
                          <a:pt x="1096" y="2615"/>
                          <a:pt x="1127" y="2735"/>
                        </a:cubicBezTo>
                        <a:cubicBezTo>
                          <a:pt x="1083" y="2489"/>
                          <a:pt x="987" y="2260"/>
                          <a:pt x="902" y="2028"/>
                        </a:cubicBezTo>
                        <a:cubicBezTo>
                          <a:pt x="813" y="1800"/>
                          <a:pt x="718" y="1570"/>
                          <a:pt x="622" y="1345"/>
                        </a:cubicBezTo>
                        <a:cubicBezTo>
                          <a:pt x="526" y="1116"/>
                          <a:pt x="428" y="891"/>
                          <a:pt x="321" y="669"/>
                        </a:cubicBezTo>
                        <a:cubicBezTo>
                          <a:pt x="219" y="444"/>
                          <a:pt x="113" y="223"/>
                          <a:pt x="1" y="1"/>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9"/>
                  <p:cNvSpPr/>
                  <p:nvPr/>
                </p:nvSpPr>
                <p:spPr>
                  <a:xfrm>
                    <a:off x="7860461" y="3556232"/>
                    <a:ext cx="93690" cy="50529"/>
                  </a:xfrm>
                  <a:custGeom>
                    <a:avLst/>
                    <a:gdLst/>
                    <a:ahLst/>
                    <a:cxnLst/>
                    <a:rect l="l" t="t" r="r" b="b"/>
                    <a:pathLst>
                      <a:path w="1691" h="912" extrusionOk="0">
                        <a:moveTo>
                          <a:pt x="1691" y="0"/>
                        </a:moveTo>
                        <a:cubicBezTo>
                          <a:pt x="1588" y="140"/>
                          <a:pt x="1496" y="284"/>
                          <a:pt x="1400" y="427"/>
                        </a:cubicBezTo>
                        <a:cubicBezTo>
                          <a:pt x="1312" y="561"/>
                          <a:pt x="1223" y="701"/>
                          <a:pt x="1138" y="842"/>
                        </a:cubicBezTo>
                        <a:lnTo>
                          <a:pt x="1138" y="842"/>
                        </a:lnTo>
                        <a:cubicBezTo>
                          <a:pt x="950" y="829"/>
                          <a:pt x="766" y="819"/>
                          <a:pt x="577" y="813"/>
                        </a:cubicBezTo>
                        <a:lnTo>
                          <a:pt x="287" y="806"/>
                        </a:lnTo>
                        <a:cubicBezTo>
                          <a:pt x="246" y="806"/>
                          <a:pt x="204" y="805"/>
                          <a:pt x="163" y="805"/>
                        </a:cubicBezTo>
                        <a:cubicBezTo>
                          <a:pt x="109" y="805"/>
                          <a:pt x="55" y="807"/>
                          <a:pt x="1" y="813"/>
                        </a:cubicBezTo>
                        <a:cubicBezTo>
                          <a:pt x="96" y="816"/>
                          <a:pt x="191" y="830"/>
                          <a:pt x="287" y="840"/>
                        </a:cubicBezTo>
                        <a:lnTo>
                          <a:pt x="574" y="868"/>
                        </a:lnTo>
                        <a:cubicBezTo>
                          <a:pt x="769" y="884"/>
                          <a:pt x="960" y="898"/>
                          <a:pt x="1154" y="909"/>
                        </a:cubicBezTo>
                        <a:lnTo>
                          <a:pt x="1171" y="912"/>
                        </a:lnTo>
                        <a:lnTo>
                          <a:pt x="1182" y="895"/>
                        </a:lnTo>
                        <a:cubicBezTo>
                          <a:pt x="1270" y="748"/>
                          <a:pt x="1359" y="601"/>
                          <a:pt x="1441" y="451"/>
                        </a:cubicBezTo>
                        <a:cubicBezTo>
                          <a:pt x="1527" y="304"/>
                          <a:pt x="1612" y="154"/>
                          <a:pt x="1691"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9"/>
                  <p:cNvSpPr/>
                  <p:nvPr/>
                </p:nvSpPr>
                <p:spPr>
                  <a:xfrm>
                    <a:off x="7848160" y="3502155"/>
                    <a:ext cx="73633" cy="49033"/>
                  </a:xfrm>
                  <a:custGeom>
                    <a:avLst/>
                    <a:gdLst/>
                    <a:ahLst/>
                    <a:cxnLst/>
                    <a:rect l="l" t="t" r="r" b="b"/>
                    <a:pathLst>
                      <a:path w="1329" h="885" extrusionOk="0">
                        <a:moveTo>
                          <a:pt x="1329" y="0"/>
                        </a:moveTo>
                        <a:lnTo>
                          <a:pt x="1329" y="0"/>
                        </a:lnTo>
                        <a:cubicBezTo>
                          <a:pt x="1257" y="133"/>
                          <a:pt x="1188" y="273"/>
                          <a:pt x="1124" y="410"/>
                        </a:cubicBezTo>
                        <a:cubicBezTo>
                          <a:pt x="1060" y="540"/>
                          <a:pt x="1002" y="672"/>
                          <a:pt x="944" y="803"/>
                        </a:cubicBezTo>
                        <a:lnTo>
                          <a:pt x="944" y="803"/>
                        </a:lnTo>
                        <a:cubicBezTo>
                          <a:pt x="794" y="755"/>
                          <a:pt x="643" y="707"/>
                          <a:pt x="489" y="666"/>
                        </a:cubicBezTo>
                        <a:lnTo>
                          <a:pt x="246" y="598"/>
                        </a:lnTo>
                        <a:lnTo>
                          <a:pt x="1" y="533"/>
                        </a:lnTo>
                        <a:lnTo>
                          <a:pt x="1" y="533"/>
                        </a:lnTo>
                        <a:cubicBezTo>
                          <a:pt x="79" y="570"/>
                          <a:pt x="158" y="598"/>
                          <a:pt x="236" y="628"/>
                        </a:cubicBezTo>
                        <a:lnTo>
                          <a:pt x="475" y="717"/>
                        </a:lnTo>
                        <a:cubicBezTo>
                          <a:pt x="632" y="771"/>
                          <a:pt x="793" y="826"/>
                          <a:pt x="953" y="877"/>
                        </a:cubicBezTo>
                        <a:lnTo>
                          <a:pt x="984" y="884"/>
                        </a:lnTo>
                        <a:lnTo>
                          <a:pt x="994" y="856"/>
                        </a:lnTo>
                        <a:cubicBezTo>
                          <a:pt x="1056" y="717"/>
                          <a:pt x="1114" y="574"/>
                          <a:pt x="1168" y="430"/>
                        </a:cubicBezTo>
                        <a:cubicBezTo>
                          <a:pt x="1226" y="287"/>
                          <a:pt x="1281" y="144"/>
                          <a:pt x="1329"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9"/>
                  <p:cNvSpPr/>
                  <p:nvPr/>
                </p:nvSpPr>
                <p:spPr>
                  <a:xfrm>
                    <a:off x="7807492" y="3438161"/>
                    <a:ext cx="189374" cy="198350"/>
                  </a:xfrm>
                  <a:custGeom>
                    <a:avLst/>
                    <a:gdLst/>
                    <a:ahLst/>
                    <a:cxnLst/>
                    <a:rect l="l" t="t" r="r" b="b"/>
                    <a:pathLst>
                      <a:path w="3418" h="3580" extrusionOk="0">
                        <a:moveTo>
                          <a:pt x="1207" y="0"/>
                        </a:moveTo>
                        <a:cubicBezTo>
                          <a:pt x="1169" y="0"/>
                          <a:pt x="1131" y="8"/>
                          <a:pt x="1093" y="25"/>
                        </a:cubicBezTo>
                        <a:cubicBezTo>
                          <a:pt x="472" y="302"/>
                          <a:pt x="721" y="892"/>
                          <a:pt x="714" y="964"/>
                        </a:cubicBezTo>
                        <a:cubicBezTo>
                          <a:pt x="704" y="1036"/>
                          <a:pt x="260" y="1005"/>
                          <a:pt x="161" y="1343"/>
                        </a:cubicBezTo>
                        <a:cubicBezTo>
                          <a:pt x="62" y="1684"/>
                          <a:pt x="458" y="1923"/>
                          <a:pt x="465" y="1991"/>
                        </a:cubicBezTo>
                        <a:cubicBezTo>
                          <a:pt x="468" y="2057"/>
                          <a:pt x="0" y="2578"/>
                          <a:pt x="926" y="3275"/>
                        </a:cubicBezTo>
                        <a:cubicBezTo>
                          <a:pt x="1228" y="3503"/>
                          <a:pt x="1491" y="3580"/>
                          <a:pt x="1707" y="3580"/>
                        </a:cubicBezTo>
                        <a:cubicBezTo>
                          <a:pt x="2009" y="3580"/>
                          <a:pt x="2221" y="3430"/>
                          <a:pt x="2329" y="3333"/>
                        </a:cubicBezTo>
                        <a:cubicBezTo>
                          <a:pt x="2384" y="3285"/>
                          <a:pt x="2448" y="3248"/>
                          <a:pt x="2520" y="3227"/>
                        </a:cubicBezTo>
                        <a:cubicBezTo>
                          <a:pt x="3192" y="3040"/>
                          <a:pt x="3418" y="2142"/>
                          <a:pt x="3367" y="1578"/>
                        </a:cubicBezTo>
                        <a:cubicBezTo>
                          <a:pt x="3312" y="984"/>
                          <a:pt x="2913" y="1073"/>
                          <a:pt x="2831" y="1022"/>
                        </a:cubicBezTo>
                        <a:cubicBezTo>
                          <a:pt x="2752" y="967"/>
                          <a:pt x="2861" y="565"/>
                          <a:pt x="2581" y="398"/>
                        </a:cubicBezTo>
                        <a:cubicBezTo>
                          <a:pt x="2520" y="360"/>
                          <a:pt x="2456" y="347"/>
                          <a:pt x="2393" y="347"/>
                        </a:cubicBezTo>
                        <a:cubicBezTo>
                          <a:pt x="2202" y="347"/>
                          <a:pt x="2017" y="474"/>
                          <a:pt x="1902" y="474"/>
                        </a:cubicBezTo>
                        <a:cubicBezTo>
                          <a:pt x="1883" y="474"/>
                          <a:pt x="1866" y="471"/>
                          <a:pt x="1851" y="462"/>
                        </a:cubicBezTo>
                        <a:cubicBezTo>
                          <a:pt x="1734" y="396"/>
                          <a:pt x="1480" y="0"/>
                          <a:pt x="1207"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9"/>
                  <p:cNvSpPr/>
                  <p:nvPr/>
                </p:nvSpPr>
                <p:spPr>
                  <a:xfrm>
                    <a:off x="7874423" y="3451791"/>
                    <a:ext cx="62497" cy="151422"/>
                  </a:xfrm>
                  <a:custGeom>
                    <a:avLst/>
                    <a:gdLst/>
                    <a:ahLst/>
                    <a:cxnLst/>
                    <a:rect l="l" t="t" r="r" b="b"/>
                    <a:pathLst>
                      <a:path w="1128" h="2733" extrusionOk="0">
                        <a:moveTo>
                          <a:pt x="1" y="1"/>
                        </a:moveTo>
                        <a:lnTo>
                          <a:pt x="1" y="1"/>
                        </a:lnTo>
                        <a:cubicBezTo>
                          <a:pt x="90" y="229"/>
                          <a:pt x="182" y="459"/>
                          <a:pt x="278" y="687"/>
                        </a:cubicBezTo>
                        <a:cubicBezTo>
                          <a:pt x="370" y="916"/>
                          <a:pt x="465" y="1141"/>
                          <a:pt x="565" y="1370"/>
                        </a:cubicBezTo>
                        <a:lnTo>
                          <a:pt x="855" y="2046"/>
                        </a:lnTo>
                        <a:cubicBezTo>
                          <a:pt x="906" y="2159"/>
                          <a:pt x="954" y="2274"/>
                          <a:pt x="1001" y="2387"/>
                        </a:cubicBezTo>
                        <a:cubicBezTo>
                          <a:pt x="1045" y="2500"/>
                          <a:pt x="1097" y="2613"/>
                          <a:pt x="1127" y="2732"/>
                        </a:cubicBezTo>
                        <a:cubicBezTo>
                          <a:pt x="1083" y="2490"/>
                          <a:pt x="988" y="2261"/>
                          <a:pt x="902" y="2028"/>
                        </a:cubicBezTo>
                        <a:cubicBezTo>
                          <a:pt x="814" y="1797"/>
                          <a:pt x="722" y="1568"/>
                          <a:pt x="623" y="1343"/>
                        </a:cubicBezTo>
                        <a:cubicBezTo>
                          <a:pt x="527" y="1117"/>
                          <a:pt x="428" y="889"/>
                          <a:pt x="322" y="667"/>
                        </a:cubicBezTo>
                        <a:cubicBezTo>
                          <a:pt x="220" y="442"/>
                          <a:pt x="114" y="220"/>
                          <a:pt x="1"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9"/>
                  <p:cNvSpPr/>
                  <p:nvPr/>
                </p:nvSpPr>
                <p:spPr>
                  <a:xfrm>
                    <a:off x="7868051" y="3538668"/>
                    <a:ext cx="93634" cy="50308"/>
                  </a:xfrm>
                  <a:custGeom>
                    <a:avLst/>
                    <a:gdLst/>
                    <a:ahLst/>
                    <a:cxnLst/>
                    <a:rect l="l" t="t" r="r" b="b"/>
                    <a:pathLst>
                      <a:path w="1690" h="908" extrusionOk="0">
                        <a:moveTo>
                          <a:pt x="1690" y="0"/>
                        </a:moveTo>
                        <a:cubicBezTo>
                          <a:pt x="1587" y="136"/>
                          <a:pt x="1496" y="279"/>
                          <a:pt x="1400" y="423"/>
                        </a:cubicBezTo>
                        <a:cubicBezTo>
                          <a:pt x="1312" y="560"/>
                          <a:pt x="1223" y="697"/>
                          <a:pt x="1138" y="838"/>
                        </a:cubicBezTo>
                        <a:lnTo>
                          <a:pt x="1138" y="838"/>
                        </a:lnTo>
                        <a:cubicBezTo>
                          <a:pt x="953" y="825"/>
                          <a:pt x="765" y="816"/>
                          <a:pt x="580" y="809"/>
                        </a:cubicBezTo>
                        <a:lnTo>
                          <a:pt x="290" y="802"/>
                        </a:lnTo>
                        <a:cubicBezTo>
                          <a:pt x="266" y="803"/>
                          <a:pt x="241" y="803"/>
                          <a:pt x="217" y="803"/>
                        </a:cubicBezTo>
                        <a:cubicBezTo>
                          <a:pt x="192" y="803"/>
                          <a:pt x="168" y="803"/>
                          <a:pt x="144" y="803"/>
                        </a:cubicBezTo>
                        <a:cubicBezTo>
                          <a:pt x="96" y="803"/>
                          <a:pt x="48" y="804"/>
                          <a:pt x="0" y="809"/>
                        </a:cubicBezTo>
                        <a:cubicBezTo>
                          <a:pt x="95" y="816"/>
                          <a:pt x="191" y="826"/>
                          <a:pt x="287" y="837"/>
                        </a:cubicBezTo>
                        <a:lnTo>
                          <a:pt x="577" y="864"/>
                        </a:lnTo>
                        <a:cubicBezTo>
                          <a:pt x="768" y="881"/>
                          <a:pt x="960" y="894"/>
                          <a:pt x="1154" y="908"/>
                        </a:cubicBezTo>
                        <a:lnTo>
                          <a:pt x="1174" y="908"/>
                        </a:lnTo>
                        <a:lnTo>
                          <a:pt x="1185" y="891"/>
                        </a:lnTo>
                        <a:cubicBezTo>
                          <a:pt x="1270" y="744"/>
                          <a:pt x="1359" y="597"/>
                          <a:pt x="1444" y="451"/>
                        </a:cubicBezTo>
                        <a:cubicBezTo>
                          <a:pt x="1529" y="300"/>
                          <a:pt x="1611" y="150"/>
                          <a:pt x="1690" y="0"/>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9"/>
                  <p:cNvSpPr/>
                  <p:nvPr/>
                </p:nvSpPr>
                <p:spPr>
                  <a:xfrm>
                    <a:off x="7855917" y="3484370"/>
                    <a:ext cx="73467" cy="49200"/>
                  </a:xfrm>
                  <a:custGeom>
                    <a:avLst/>
                    <a:gdLst/>
                    <a:ahLst/>
                    <a:cxnLst/>
                    <a:rect l="l" t="t" r="r" b="b"/>
                    <a:pathLst>
                      <a:path w="1326" h="888" extrusionOk="0">
                        <a:moveTo>
                          <a:pt x="1325" y="0"/>
                        </a:moveTo>
                        <a:lnTo>
                          <a:pt x="1325" y="0"/>
                        </a:lnTo>
                        <a:cubicBezTo>
                          <a:pt x="1253" y="137"/>
                          <a:pt x="1185" y="273"/>
                          <a:pt x="1121" y="413"/>
                        </a:cubicBezTo>
                        <a:cubicBezTo>
                          <a:pt x="1060" y="540"/>
                          <a:pt x="1003" y="673"/>
                          <a:pt x="942" y="804"/>
                        </a:cubicBezTo>
                        <a:lnTo>
                          <a:pt x="942" y="804"/>
                        </a:lnTo>
                        <a:cubicBezTo>
                          <a:pt x="792" y="756"/>
                          <a:pt x="640" y="711"/>
                          <a:pt x="489" y="665"/>
                        </a:cubicBezTo>
                        <a:lnTo>
                          <a:pt x="243" y="597"/>
                        </a:lnTo>
                        <a:lnTo>
                          <a:pt x="1" y="533"/>
                        </a:lnTo>
                        <a:lnTo>
                          <a:pt x="1" y="533"/>
                        </a:lnTo>
                        <a:cubicBezTo>
                          <a:pt x="76" y="570"/>
                          <a:pt x="155" y="597"/>
                          <a:pt x="232" y="632"/>
                        </a:cubicBezTo>
                        <a:lnTo>
                          <a:pt x="472" y="717"/>
                        </a:lnTo>
                        <a:cubicBezTo>
                          <a:pt x="632" y="775"/>
                          <a:pt x="790" y="826"/>
                          <a:pt x="953" y="878"/>
                        </a:cubicBezTo>
                        <a:lnTo>
                          <a:pt x="980" y="887"/>
                        </a:lnTo>
                        <a:lnTo>
                          <a:pt x="990" y="860"/>
                        </a:lnTo>
                        <a:cubicBezTo>
                          <a:pt x="1052" y="717"/>
                          <a:pt x="1110" y="577"/>
                          <a:pt x="1168" y="434"/>
                        </a:cubicBezTo>
                        <a:cubicBezTo>
                          <a:pt x="1223" y="290"/>
                          <a:pt x="1277" y="147"/>
                          <a:pt x="1325" y="0"/>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2" name="Google Shape;1792;p39"/>
                <p:cNvSpPr/>
                <p:nvPr/>
              </p:nvSpPr>
              <p:spPr>
                <a:xfrm flipH="1">
                  <a:off x="3443526" y="4021888"/>
                  <a:ext cx="197705" cy="204381"/>
                </a:xfrm>
                <a:custGeom>
                  <a:avLst/>
                  <a:gdLst/>
                  <a:ahLst/>
                  <a:cxnLst/>
                  <a:rect l="l" t="t" r="r" b="b"/>
                  <a:pathLst>
                    <a:path w="3524" h="3643" extrusionOk="0">
                      <a:moveTo>
                        <a:pt x="297" y="0"/>
                      </a:moveTo>
                      <a:lnTo>
                        <a:pt x="297" y="0"/>
                      </a:lnTo>
                      <a:cubicBezTo>
                        <a:pt x="413" y="499"/>
                        <a:pt x="502" y="997"/>
                        <a:pt x="506" y="1510"/>
                      </a:cubicBezTo>
                      <a:cubicBezTo>
                        <a:pt x="509" y="2250"/>
                        <a:pt x="267" y="2947"/>
                        <a:pt x="0" y="3643"/>
                      </a:cubicBezTo>
                      <a:cubicBezTo>
                        <a:pt x="0" y="3643"/>
                        <a:pt x="925" y="2691"/>
                        <a:pt x="1943" y="2039"/>
                      </a:cubicBezTo>
                      <a:cubicBezTo>
                        <a:pt x="2953" y="1387"/>
                        <a:pt x="3479" y="1206"/>
                        <a:pt x="3479" y="1206"/>
                      </a:cubicBezTo>
                      <a:cubicBezTo>
                        <a:pt x="3523" y="1001"/>
                        <a:pt x="3394" y="799"/>
                        <a:pt x="3189" y="752"/>
                      </a:cubicBezTo>
                      <a:cubicBezTo>
                        <a:pt x="2564" y="612"/>
                        <a:pt x="1434" y="383"/>
                        <a:pt x="297" y="0"/>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9"/>
                <p:cNvSpPr/>
                <p:nvPr/>
              </p:nvSpPr>
              <p:spPr>
                <a:xfrm flipH="1">
                  <a:off x="2933979" y="3612643"/>
                  <a:ext cx="111532" cy="146540"/>
                </a:xfrm>
                <a:custGeom>
                  <a:avLst/>
                  <a:gdLst/>
                  <a:ahLst/>
                  <a:cxnLst/>
                  <a:rect l="l" t="t" r="r" b="b"/>
                  <a:pathLst>
                    <a:path w="1988" h="2612" extrusionOk="0">
                      <a:moveTo>
                        <a:pt x="1913" y="0"/>
                      </a:moveTo>
                      <a:cubicBezTo>
                        <a:pt x="1892" y="0"/>
                        <a:pt x="1872" y="10"/>
                        <a:pt x="1858" y="29"/>
                      </a:cubicBezTo>
                      <a:lnTo>
                        <a:pt x="21" y="2507"/>
                      </a:lnTo>
                      <a:cubicBezTo>
                        <a:pt x="1" y="2534"/>
                        <a:pt x="8" y="2578"/>
                        <a:pt x="35" y="2599"/>
                      </a:cubicBezTo>
                      <a:cubicBezTo>
                        <a:pt x="48" y="2607"/>
                        <a:pt x="63" y="2611"/>
                        <a:pt x="77" y="2611"/>
                      </a:cubicBezTo>
                      <a:cubicBezTo>
                        <a:pt x="97" y="2611"/>
                        <a:pt x="117" y="2603"/>
                        <a:pt x="131" y="2585"/>
                      </a:cubicBezTo>
                      <a:lnTo>
                        <a:pt x="1967" y="106"/>
                      </a:lnTo>
                      <a:cubicBezTo>
                        <a:pt x="1987" y="79"/>
                        <a:pt x="1981" y="35"/>
                        <a:pt x="1954" y="15"/>
                      </a:cubicBezTo>
                      <a:cubicBezTo>
                        <a:pt x="1941" y="5"/>
                        <a:pt x="1927" y="0"/>
                        <a:pt x="1913" y="0"/>
                      </a:cubicBezTo>
                      <a:close/>
                    </a:path>
                  </a:pathLst>
                </a:custGeom>
                <a:solidFill>
                  <a:srgbClr val="C98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9"/>
                <p:cNvSpPr/>
                <p:nvPr/>
              </p:nvSpPr>
              <p:spPr>
                <a:xfrm flipH="1">
                  <a:off x="2697858" y="3768038"/>
                  <a:ext cx="87576" cy="149177"/>
                </a:xfrm>
                <a:custGeom>
                  <a:avLst/>
                  <a:gdLst/>
                  <a:ahLst/>
                  <a:cxnLst/>
                  <a:rect l="l" t="t" r="r" b="b"/>
                  <a:pathLst>
                    <a:path w="1561" h="2659" extrusionOk="0">
                      <a:moveTo>
                        <a:pt x="989" y="0"/>
                      </a:moveTo>
                      <a:cubicBezTo>
                        <a:pt x="880" y="0"/>
                        <a:pt x="778" y="69"/>
                        <a:pt x="735" y="173"/>
                      </a:cubicBezTo>
                      <a:lnTo>
                        <a:pt x="496" y="747"/>
                      </a:lnTo>
                      <a:cubicBezTo>
                        <a:pt x="455" y="849"/>
                        <a:pt x="400" y="941"/>
                        <a:pt x="329" y="1027"/>
                      </a:cubicBezTo>
                      <a:cubicBezTo>
                        <a:pt x="1" y="1453"/>
                        <a:pt x="83" y="2068"/>
                        <a:pt x="513" y="2392"/>
                      </a:cubicBezTo>
                      <a:lnTo>
                        <a:pt x="864" y="2658"/>
                      </a:lnTo>
                      <a:lnTo>
                        <a:pt x="1561" y="1744"/>
                      </a:lnTo>
                      <a:lnTo>
                        <a:pt x="874" y="1225"/>
                      </a:lnTo>
                      <a:cubicBezTo>
                        <a:pt x="878" y="1215"/>
                        <a:pt x="885" y="1204"/>
                        <a:pt x="891" y="1191"/>
                      </a:cubicBezTo>
                      <a:lnTo>
                        <a:pt x="1230" y="368"/>
                      </a:lnTo>
                      <a:cubicBezTo>
                        <a:pt x="1288" y="228"/>
                        <a:pt x="1216" y="65"/>
                        <a:pt x="1069" y="13"/>
                      </a:cubicBezTo>
                      <a:cubicBezTo>
                        <a:pt x="1042" y="4"/>
                        <a:pt x="1016" y="0"/>
                        <a:pt x="989" y="0"/>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9"/>
                <p:cNvSpPr/>
                <p:nvPr/>
              </p:nvSpPr>
              <p:spPr>
                <a:xfrm flipH="1">
                  <a:off x="2970495" y="4289426"/>
                  <a:ext cx="203708" cy="454542"/>
                </a:xfrm>
                <a:custGeom>
                  <a:avLst/>
                  <a:gdLst/>
                  <a:ahLst/>
                  <a:cxnLst/>
                  <a:rect l="l" t="t" r="r" b="b"/>
                  <a:pathLst>
                    <a:path w="3631" h="8102" extrusionOk="0">
                      <a:moveTo>
                        <a:pt x="3084" y="0"/>
                      </a:moveTo>
                      <a:cubicBezTo>
                        <a:pt x="2495" y="133"/>
                        <a:pt x="1833" y="209"/>
                        <a:pt x="1091" y="209"/>
                      </a:cubicBezTo>
                      <a:cubicBezTo>
                        <a:pt x="745" y="209"/>
                        <a:pt x="382" y="192"/>
                        <a:pt x="1" y="158"/>
                      </a:cubicBezTo>
                      <a:lnTo>
                        <a:pt x="1" y="158"/>
                      </a:lnTo>
                      <a:cubicBezTo>
                        <a:pt x="1" y="158"/>
                        <a:pt x="2459" y="4687"/>
                        <a:pt x="2469" y="8101"/>
                      </a:cubicBezTo>
                      <a:lnTo>
                        <a:pt x="3630" y="8098"/>
                      </a:lnTo>
                      <a:cubicBezTo>
                        <a:pt x="3630" y="8098"/>
                        <a:pt x="3244" y="3790"/>
                        <a:pt x="3084" y="0"/>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9"/>
                <p:cNvSpPr/>
                <p:nvPr/>
              </p:nvSpPr>
              <p:spPr>
                <a:xfrm flipH="1">
                  <a:off x="2990294" y="3911204"/>
                  <a:ext cx="283430" cy="194283"/>
                </a:xfrm>
                <a:custGeom>
                  <a:avLst/>
                  <a:gdLst/>
                  <a:ahLst/>
                  <a:cxnLst/>
                  <a:rect l="l" t="t" r="r" b="b"/>
                  <a:pathLst>
                    <a:path w="5052" h="3463" extrusionOk="0">
                      <a:moveTo>
                        <a:pt x="5052" y="1"/>
                      </a:moveTo>
                      <a:cubicBezTo>
                        <a:pt x="4772" y="273"/>
                        <a:pt x="4404" y="536"/>
                        <a:pt x="3933" y="772"/>
                      </a:cubicBezTo>
                      <a:cubicBezTo>
                        <a:pt x="3479" y="994"/>
                        <a:pt x="3072" y="1199"/>
                        <a:pt x="2714" y="1379"/>
                      </a:cubicBezTo>
                      <a:cubicBezTo>
                        <a:pt x="2553" y="1458"/>
                        <a:pt x="2403" y="1537"/>
                        <a:pt x="2263" y="1609"/>
                      </a:cubicBezTo>
                      <a:cubicBezTo>
                        <a:pt x="1400" y="2046"/>
                        <a:pt x="837" y="2339"/>
                        <a:pt x="509" y="2513"/>
                      </a:cubicBezTo>
                      <a:cubicBezTo>
                        <a:pt x="270" y="2639"/>
                        <a:pt x="103" y="2868"/>
                        <a:pt x="58" y="3131"/>
                      </a:cubicBezTo>
                      <a:cubicBezTo>
                        <a:pt x="38" y="3237"/>
                        <a:pt x="21" y="3350"/>
                        <a:pt x="0" y="3462"/>
                      </a:cubicBezTo>
                      <a:cubicBezTo>
                        <a:pt x="594" y="3455"/>
                        <a:pt x="1168" y="3445"/>
                        <a:pt x="1713" y="3424"/>
                      </a:cubicBezTo>
                      <a:cubicBezTo>
                        <a:pt x="1816" y="3418"/>
                        <a:pt x="1918" y="3415"/>
                        <a:pt x="2021" y="3407"/>
                      </a:cubicBezTo>
                      <a:cubicBezTo>
                        <a:pt x="2243" y="3397"/>
                        <a:pt x="2458" y="3383"/>
                        <a:pt x="2673" y="3366"/>
                      </a:cubicBezTo>
                      <a:cubicBezTo>
                        <a:pt x="2860" y="3350"/>
                        <a:pt x="3045" y="3333"/>
                        <a:pt x="3226" y="3312"/>
                      </a:cubicBezTo>
                      <a:lnTo>
                        <a:pt x="3240" y="3312"/>
                      </a:lnTo>
                      <a:cubicBezTo>
                        <a:pt x="3328" y="3301"/>
                        <a:pt x="3417" y="3292"/>
                        <a:pt x="3506" y="3278"/>
                      </a:cubicBezTo>
                      <a:cubicBezTo>
                        <a:pt x="3591" y="3268"/>
                        <a:pt x="3676" y="3257"/>
                        <a:pt x="3758" y="3243"/>
                      </a:cubicBezTo>
                      <a:cubicBezTo>
                        <a:pt x="3769" y="3243"/>
                        <a:pt x="3775" y="3243"/>
                        <a:pt x="3782" y="3240"/>
                      </a:cubicBezTo>
                      <a:cubicBezTo>
                        <a:pt x="3864" y="3230"/>
                        <a:pt x="3943" y="3216"/>
                        <a:pt x="4024" y="3202"/>
                      </a:cubicBezTo>
                      <a:cubicBezTo>
                        <a:pt x="4035" y="3199"/>
                        <a:pt x="4048" y="3199"/>
                        <a:pt x="4059" y="3196"/>
                      </a:cubicBezTo>
                      <a:cubicBezTo>
                        <a:pt x="4130" y="3182"/>
                        <a:pt x="4205" y="3169"/>
                        <a:pt x="4278" y="3155"/>
                      </a:cubicBezTo>
                      <a:cubicBezTo>
                        <a:pt x="4284" y="3155"/>
                        <a:pt x="4294" y="3155"/>
                        <a:pt x="4301" y="3152"/>
                      </a:cubicBezTo>
                      <a:cubicBezTo>
                        <a:pt x="4376" y="3138"/>
                        <a:pt x="4451" y="3120"/>
                        <a:pt x="4523" y="3104"/>
                      </a:cubicBezTo>
                      <a:cubicBezTo>
                        <a:pt x="4540" y="3100"/>
                        <a:pt x="4557" y="3097"/>
                        <a:pt x="4571" y="3093"/>
                      </a:cubicBezTo>
                      <a:cubicBezTo>
                        <a:pt x="4646" y="3076"/>
                        <a:pt x="4721" y="3059"/>
                        <a:pt x="4793" y="3043"/>
                      </a:cubicBezTo>
                      <a:cubicBezTo>
                        <a:pt x="4803" y="2626"/>
                        <a:pt x="4823" y="2264"/>
                        <a:pt x="4858" y="1973"/>
                      </a:cubicBezTo>
                      <a:cubicBezTo>
                        <a:pt x="4916" y="1431"/>
                        <a:pt x="4990" y="752"/>
                        <a:pt x="5052" y="1"/>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9"/>
                <p:cNvSpPr/>
                <p:nvPr/>
              </p:nvSpPr>
              <p:spPr>
                <a:xfrm flipH="1">
                  <a:off x="2727919" y="3885398"/>
                  <a:ext cx="227552" cy="296951"/>
                </a:xfrm>
                <a:custGeom>
                  <a:avLst/>
                  <a:gdLst/>
                  <a:ahLst/>
                  <a:cxnLst/>
                  <a:rect l="l" t="t" r="r" b="b"/>
                  <a:pathLst>
                    <a:path w="4056" h="5293" extrusionOk="0">
                      <a:moveTo>
                        <a:pt x="3281" y="0"/>
                      </a:moveTo>
                      <a:cubicBezTo>
                        <a:pt x="2588" y="1553"/>
                        <a:pt x="1636" y="2488"/>
                        <a:pt x="431" y="3052"/>
                      </a:cubicBezTo>
                      <a:cubicBezTo>
                        <a:pt x="431" y="3052"/>
                        <a:pt x="1" y="3485"/>
                        <a:pt x="472" y="4547"/>
                      </a:cubicBezTo>
                      <a:cubicBezTo>
                        <a:pt x="746" y="5162"/>
                        <a:pt x="1019" y="5292"/>
                        <a:pt x="1200" y="5292"/>
                      </a:cubicBezTo>
                      <a:cubicBezTo>
                        <a:pt x="1333" y="5292"/>
                        <a:pt x="1417" y="5223"/>
                        <a:pt x="1417" y="5223"/>
                      </a:cubicBezTo>
                      <a:cubicBezTo>
                        <a:pt x="3373" y="3417"/>
                        <a:pt x="4049" y="481"/>
                        <a:pt x="4056" y="464"/>
                      </a:cubicBezTo>
                      <a:lnTo>
                        <a:pt x="3281" y="0"/>
                      </a:ln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9"/>
                <p:cNvSpPr/>
                <p:nvPr/>
              </p:nvSpPr>
              <p:spPr>
                <a:xfrm flipH="1">
                  <a:off x="2866732" y="4056557"/>
                  <a:ext cx="851299" cy="687424"/>
                </a:xfrm>
                <a:custGeom>
                  <a:avLst/>
                  <a:gdLst/>
                  <a:ahLst/>
                  <a:cxnLst/>
                  <a:rect l="l" t="t" r="r" b="b"/>
                  <a:pathLst>
                    <a:path w="15174" h="12253" extrusionOk="0">
                      <a:moveTo>
                        <a:pt x="14003" y="1"/>
                      </a:moveTo>
                      <a:cubicBezTo>
                        <a:pt x="13600" y="189"/>
                        <a:pt x="13170" y="335"/>
                        <a:pt x="12713" y="452"/>
                      </a:cubicBezTo>
                      <a:cubicBezTo>
                        <a:pt x="12641" y="468"/>
                        <a:pt x="12566" y="485"/>
                        <a:pt x="12491" y="502"/>
                      </a:cubicBezTo>
                      <a:cubicBezTo>
                        <a:pt x="12477" y="506"/>
                        <a:pt x="12460" y="509"/>
                        <a:pt x="12443" y="513"/>
                      </a:cubicBezTo>
                      <a:cubicBezTo>
                        <a:pt x="12371" y="529"/>
                        <a:pt x="12296" y="547"/>
                        <a:pt x="12221" y="561"/>
                      </a:cubicBezTo>
                      <a:cubicBezTo>
                        <a:pt x="12214" y="564"/>
                        <a:pt x="12204" y="564"/>
                        <a:pt x="12198" y="564"/>
                      </a:cubicBezTo>
                      <a:cubicBezTo>
                        <a:pt x="12125" y="578"/>
                        <a:pt x="12050" y="591"/>
                        <a:pt x="11979" y="605"/>
                      </a:cubicBezTo>
                      <a:cubicBezTo>
                        <a:pt x="11968" y="608"/>
                        <a:pt x="11955" y="608"/>
                        <a:pt x="11944" y="611"/>
                      </a:cubicBezTo>
                      <a:cubicBezTo>
                        <a:pt x="11863" y="625"/>
                        <a:pt x="11784" y="639"/>
                        <a:pt x="11702" y="649"/>
                      </a:cubicBezTo>
                      <a:cubicBezTo>
                        <a:pt x="11695" y="652"/>
                        <a:pt x="11689" y="652"/>
                        <a:pt x="11678" y="652"/>
                      </a:cubicBezTo>
                      <a:cubicBezTo>
                        <a:pt x="11596" y="666"/>
                        <a:pt x="11511" y="677"/>
                        <a:pt x="11426" y="687"/>
                      </a:cubicBezTo>
                      <a:cubicBezTo>
                        <a:pt x="11337" y="701"/>
                        <a:pt x="11248" y="710"/>
                        <a:pt x="11160" y="721"/>
                      </a:cubicBezTo>
                      <a:lnTo>
                        <a:pt x="11146" y="721"/>
                      </a:lnTo>
                      <a:cubicBezTo>
                        <a:pt x="10965" y="742"/>
                        <a:pt x="10780" y="759"/>
                        <a:pt x="10593" y="775"/>
                      </a:cubicBezTo>
                      <a:cubicBezTo>
                        <a:pt x="10378" y="792"/>
                        <a:pt x="10163" y="806"/>
                        <a:pt x="9941" y="816"/>
                      </a:cubicBezTo>
                      <a:cubicBezTo>
                        <a:pt x="9838" y="824"/>
                        <a:pt x="9736" y="827"/>
                        <a:pt x="9633" y="833"/>
                      </a:cubicBezTo>
                      <a:cubicBezTo>
                        <a:pt x="9088" y="854"/>
                        <a:pt x="8514" y="864"/>
                        <a:pt x="7920" y="871"/>
                      </a:cubicBezTo>
                      <a:cubicBezTo>
                        <a:pt x="7910" y="929"/>
                        <a:pt x="7900" y="984"/>
                        <a:pt x="7889" y="1035"/>
                      </a:cubicBezTo>
                      <a:cubicBezTo>
                        <a:pt x="7876" y="1123"/>
                        <a:pt x="7859" y="1209"/>
                        <a:pt x="7845" y="1281"/>
                      </a:cubicBezTo>
                      <a:cubicBezTo>
                        <a:pt x="7845" y="1298"/>
                        <a:pt x="7842" y="1312"/>
                        <a:pt x="7835" y="1325"/>
                      </a:cubicBezTo>
                      <a:cubicBezTo>
                        <a:pt x="7835" y="1328"/>
                        <a:pt x="7835" y="1332"/>
                        <a:pt x="7831" y="1336"/>
                      </a:cubicBezTo>
                      <a:cubicBezTo>
                        <a:pt x="7828" y="1349"/>
                        <a:pt x="7824" y="1363"/>
                        <a:pt x="7818" y="1377"/>
                      </a:cubicBezTo>
                      <a:cubicBezTo>
                        <a:pt x="7810" y="1390"/>
                        <a:pt x="7804" y="1404"/>
                        <a:pt x="7797" y="1417"/>
                      </a:cubicBezTo>
                      <a:cubicBezTo>
                        <a:pt x="7797" y="1417"/>
                        <a:pt x="7794" y="1421"/>
                        <a:pt x="7794" y="1424"/>
                      </a:cubicBezTo>
                      <a:cubicBezTo>
                        <a:pt x="7787" y="1435"/>
                        <a:pt x="7777" y="1448"/>
                        <a:pt x="7769" y="1458"/>
                      </a:cubicBezTo>
                      <a:cubicBezTo>
                        <a:pt x="7701" y="1547"/>
                        <a:pt x="7602" y="1605"/>
                        <a:pt x="7490" y="1619"/>
                      </a:cubicBezTo>
                      <a:cubicBezTo>
                        <a:pt x="7298" y="1642"/>
                        <a:pt x="7031" y="1666"/>
                        <a:pt x="6730" y="1666"/>
                      </a:cubicBezTo>
                      <a:cubicBezTo>
                        <a:pt x="6107" y="1666"/>
                        <a:pt x="5339" y="1566"/>
                        <a:pt x="4790" y="1161"/>
                      </a:cubicBezTo>
                      <a:cubicBezTo>
                        <a:pt x="4681" y="1079"/>
                        <a:pt x="4623" y="946"/>
                        <a:pt x="4632" y="810"/>
                      </a:cubicBezTo>
                      <a:cubicBezTo>
                        <a:pt x="4636" y="796"/>
                        <a:pt x="4636" y="783"/>
                        <a:pt x="4640" y="765"/>
                      </a:cubicBezTo>
                      <a:lnTo>
                        <a:pt x="4677" y="591"/>
                      </a:lnTo>
                      <a:lnTo>
                        <a:pt x="4677" y="591"/>
                      </a:lnTo>
                      <a:cubicBezTo>
                        <a:pt x="4677" y="591"/>
                        <a:pt x="3704" y="1038"/>
                        <a:pt x="2830" y="1676"/>
                      </a:cubicBezTo>
                      <a:cubicBezTo>
                        <a:pt x="1953" y="2315"/>
                        <a:pt x="1458" y="2848"/>
                        <a:pt x="1458" y="2848"/>
                      </a:cubicBezTo>
                      <a:cubicBezTo>
                        <a:pt x="1277" y="3322"/>
                        <a:pt x="1086" y="3793"/>
                        <a:pt x="963" y="4285"/>
                      </a:cubicBezTo>
                      <a:cubicBezTo>
                        <a:pt x="0" y="8186"/>
                        <a:pt x="1138" y="11986"/>
                        <a:pt x="1215" y="12252"/>
                      </a:cubicBezTo>
                      <a:lnTo>
                        <a:pt x="12163" y="12252"/>
                      </a:lnTo>
                      <a:cubicBezTo>
                        <a:pt x="12153" y="8838"/>
                        <a:pt x="9695" y="4309"/>
                        <a:pt x="9695" y="4309"/>
                      </a:cubicBezTo>
                      <a:lnTo>
                        <a:pt x="9695" y="4309"/>
                      </a:lnTo>
                      <a:cubicBezTo>
                        <a:pt x="10076" y="4343"/>
                        <a:pt x="10439" y="4360"/>
                        <a:pt x="10785" y="4360"/>
                      </a:cubicBezTo>
                      <a:cubicBezTo>
                        <a:pt x="11527" y="4360"/>
                        <a:pt x="12189" y="4284"/>
                        <a:pt x="12778" y="4151"/>
                      </a:cubicBezTo>
                      <a:cubicBezTo>
                        <a:pt x="13843" y="3909"/>
                        <a:pt x="14106" y="3698"/>
                        <a:pt x="14703" y="3100"/>
                      </a:cubicBezTo>
                      <a:cubicBezTo>
                        <a:pt x="14914" y="2889"/>
                        <a:pt x="15174" y="2298"/>
                        <a:pt x="14999" y="2182"/>
                      </a:cubicBezTo>
                      <a:cubicBezTo>
                        <a:pt x="14569" y="1892"/>
                        <a:pt x="14188" y="1462"/>
                        <a:pt x="14003"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9"/>
                <p:cNvSpPr/>
                <p:nvPr/>
              </p:nvSpPr>
              <p:spPr>
                <a:xfrm flipH="1">
                  <a:off x="3525153" y="4307995"/>
                  <a:ext cx="154787" cy="432813"/>
                </a:xfrm>
                <a:custGeom>
                  <a:avLst/>
                  <a:gdLst/>
                  <a:ahLst/>
                  <a:cxnLst/>
                  <a:rect l="l" t="t" r="r" b="b"/>
                  <a:pathLst>
                    <a:path w="2759" h="8907" extrusionOk="0">
                      <a:moveTo>
                        <a:pt x="2759" y="0"/>
                      </a:moveTo>
                      <a:cubicBezTo>
                        <a:pt x="2759" y="1"/>
                        <a:pt x="1609" y="1407"/>
                        <a:pt x="803" y="4424"/>
                      </a:cubicBezTo>
                      <a:cubicBezTo>
                        <a:pt x="1" y="7439"/>
                        <a:pt x="114" y="8907"/>
                        <a:pt x="114" y="8907"/>
                      </a:cubicBezTo>
                      <a:lnTo>
                        <a:pt x="2182" y="8848"/>
                      </a:lnTo>
                      <a:cubicBezTo>
                        <a:pt x="2182" y="8848"/>
                        <a:pt x="172" y="5517"/>
                        <a:pt x="2759" y="0"/>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9"/>
                <p:cNvSpPr/>
                <p:nvPr/>
              </p:nvSpPr>
              <p:spPr>
                <a:xfrm rot="498630" flipH="1">
                  <a:off x="3080882" y="4226449"/>
                  <a:ext cx="144070" cy="85971"/>
                </a:xfrm>
                <a:custGeom>
                  <a:avLst/>
                  <a:gdLst/>
                  <a:ahLst/>
                  <a:cxnLst/>
                  <a:rect l="l" t="t" r="r" b="b"/>
                  <a:pathLst>
                    <a:path w="2936" h="1752" extrusionOk="0">
                      <a:moveTo>
                        <a:pt x="5" y="1"/>
                      </a:moveTo>
                      <a:cubicBezTo>
                        <a:pt x="1" y="1"/>
                        <a:pt x="7" y="14"/>
                        <a:pt x="24" y="42"/>
                      </a:cubicBezTo>
                      <a:cubicBezTo>
                        <a:pt x="284" y="458"/>
                        <a:pt x="1011" y="1421"/>
                        <a:pt x="1011" y="1421"/>
                      </a:cubicBezTo>
                      <a:cubicBezTo>
                        <a:pt x="1011" y="1421"/>
                        <a:pt x="2842" y="1751"/>
                        <a:pt x="2915" y="1751"/>
                      </a:cubicBezTo>
                      <a:cubicBezTo>
                        <a:pt x="2935" y="1751"/>
                        <a:pt x="2828" y="1727"/>
                        <a:pt x="2523" y="1666"/>
                      </a:cubicBezTo>
                      <a:cubicBezTo>
                        <a:pt x="1212" y="1405"/>
                        <a:pt x="49" y="1"/>
                        <a:pt x="5" y="1"/>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9"/>
                <p:cNvSpPr/>
                <p:nvPr/>
              </p:nvSpPr>
              <p:spPr>
                <a:xfrm flipH="1">
                  <a:off x="2532355" y="3446925"/>
                  <a:ext cx="260708" cy="543745"/>
                </a:xfrm>
                <a:custGeom>
                  <a:avLst/>
                  <a:gdLst/>
                  <a:ahLst/>
                  <a:cxnLst/>
                  <a:rect l="l" t="t" r="r" b="b"/>
                  <a:pathLst>
                    <a:path w="4647" h="9692" extrusionOk="0">
                      <a:moveTo>
                        <a:pt x="4178" y="0"/>
                      </a:moveTo>
                      <a:cubicBezTo>
                        <a:pt x="4016" y="0"/>
                        <a:pt x="3864" y="96"/>
                        <a:pt x="3800" y="254"/>
                      </a:cubicBezTo>
                      <a:lnTo>
                        <a:pt x="89" y="9120"/>
                      </a:lnTo>
                      <a:cubicBezTo>
                        <a:pt x="0" y="9328"/>
                        <a:pt x="99" y="9570"/>
                        <a:pt x="311" y="9660"/>
                      </a:cubicBezTo>
                      <a:cubicBezTo>
                        <a:pt x="362" y="9682"/>
                        <a:pt x="416" y="9692"/>
                        <a:pt x="469" y="9692"/>
                      </a:cubicBezTo>
                      <a:cubicBezTo>
                        <a:pt x="630" y="9692"/>
                        <a:pt x="783" y="9596"/>
                        <a:pt x="850" y="9438"/>
                      </a:cubicBezTo>
                      <a:lnTo>
                        <a:pt x="4558" y="572"/>
                      </a:lnTo>
                      <a:cubicBezTo>
                        <a:pt x="4646" y="364"/>
                        <a:pt x="4547" y="122"/>
                        <a:pt x="4339" y="33"/>
                      </a:cubicBezTo>
                      <a:cubicBezTo>
                        <a:pt x="4286" y="11"/>
                        <a:pt x="4231" y="0"/>
                        <a:pt x="4178"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9"/>
                <p:cNvSpPr/>
                <p:nvPr/>
              </p:nvSpPr>
              <p:spPr>
                <a:xfrm flipH="1">
                  <a:off x="2660497" y="3810449"/>
                  <a:ext cx="52344" cy="41123"/>
                </a:xfrm>
                <a:custGeom>
                  <a:avLst/>
                  <a:gdLst/>
                  <a:ahLst/>
                  <a:cxnLst/>
                  <a:rect l="l" t="t" r="r" b="b"/>
                  <a:pathLst>
                    <a:path w="933" h="733" extrusionOk="0">
                      <a:moveTo>
                        <a:pt x="278" y="0"/>
                      </a:moveTo>
                      <a:cubicBezTo>
                        <a:pt x="199" y="0"/>
                        <a:pt x="121" y="39"/>
                        <a:pt x="76" y="111"/>
                      </a:cubicBezTo>
                      <a:cubicBezTo>
                        <a:pt x="1" y="223"/>
                        <a:pt x="35" y="369"/>
                        <a:pt x="144" y="445"/>
                      </a:cubicBezTo>
                      <a:lnTo>
                        <a:pt x="526" y="694"/>
                      </a:lnTo>
                      <a:cubicBezTo>
                        <a:pt x="566" y="720"/>
                        <a:pt x="611" y="733"/>
                        <a:pt x="656" y="733"/>
                      </a:cubicBezTo>
                      <a:cubicBezTo>
                        <a:pt x="735" y="733"/>
                        <a:pt x="813" y="694"/>
                        <a:pt x="861" y="623"/>
                      </a:cubicBezTo>
                      <a:cubicBezTo>
                        <a:pt x="932" y="510"/>
                        <a:pt x="902" y="360"/>
                        <a:pt x="789" y="288"/>
                      </a:cubicBezTo>
                      <a:lnTo>
                        <a:pt x="410" y="38"/>
                      </a:lnTo>
                      <a:cubicBezTo>
                        <a:pt x="369" y="13"/>
                        <a:pt x="323" y="0"/>
                        <a:pt x="278" y="0"/>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9"/>
                <p:cNvSpPr/>
                <p:nvPr/>
              </p:nvSpPr>
              <p:spPr>
                <a:xfrm flipH="1">
                  <a:off x="2696345" y="3883771"/>
                  <a:ext cx="46565" cy="28724"/>
                </a:xfrm>
                <a:custGeom>
                  <a:avLst/>
                  <a:gdLst/>
                  <a:ahLst/>
                  <a:cxnLst/>
                  <a:rect l="l" t="t" r="r" b="b"/>
                  <a:pathLst>
                    <a:path w="830" h="512" extrusionOk="0">
                      <a:moveTo>
                        <a:pt x="223" y="1"/>
                      </a:moveTo>
                      <a:cubicBezTo>
                        <a:pt x="135" y="1"/>
                        <a:pt x="57" y="58"/>
                        <a:pt x="31" y="145"/>
                      </a:cubicBezTo>
                      <a:cubicBezTo>
                        <a:pt x="1" y="250"/>
                        <a:pt x="62" y="363"/>
                        <a:pt x="168" y="394"/>
                      </a:cubicBezTo>
                      <a:lnTo>
                        <a:pt x="550" y="504"/>
                      </a:lnTo>
                      <a:cubicBezTo>
                        <a:pt x="569" y="509"/>
                        <a:pt x="587" y="511"/>
                        <a:pt x="605" y="511"/>
                      </a:cubicBezTo>
                      <a:cubicBezTo>
                        <a:pt x="693" y="511"/>
                        <a:pt x="774" y="454"/>
                        <a:pt x="800" y="367"/>
                      </a:cubicBezTo>
                      <a:cubicBezTo>
                        <a:pt x="830" y="261"/>
                        <a:pt x="768" y="148"/>
                        <a:pt x="663" y="118"/>
                      </a:cubicBezTo>
                      <a:lnTo>
                        <a:pt x="280" y="9"/>
                      </a:lnTo>
                      <a:cubicBezTo>
                        <a:pt x="261" y="3"/>
                        <a:pt x="242" y="1"/>
                        <a:pt x="223" y="1"/>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9"/>
                <p:cNvSpPr/>
                <p:nvPr/>
              </p:nvSpPr>
              <p:spPr>
                <a:xfrm flipH="1">
                  <a:off x="2685405" y="3860883"/>
                  <a:ext cx="54476" cy="36635"/>
                </a:xfrm>
                <a:custGeom>
                  <a:avLst/>
                  <a:gdLst/>
                  <a:ahLst/>
                  <a:cxnLst/>
                  <a:rect l="l" t="t" r="r" b="b"/>
                  <a:pathLst>
                    <a:path w="971" h="653" extrusionOk="0">
                      <a:moveTo>
                        <a:pt x="277" y="1"/>
                      </a:moveTo>
                      <a:cubicBezTo>
                        <a:pt x="180" y="1"/>
                        <a:pt x="88" y="59"/>
                        <a:pt x="49" y="154"/>
                      </a:cubicBezTo>
                      <a:cubicBezTo>
                        <a:pt x="1" y="277"/>
                        <a:pt x="62" y="417"/>
                        <a:pt x="185" y="468"/>
                      </a:cubicBezTo>
                      <a:lnTo>
                        <a:pt x="605" y="635"/>
                      </a:lnTo>
                      <a:cubicBezTo>
                        <a:pt x="636" y="647"/>
                        <a:pt x="667" y="653"/>
                        <a:pt x="698" y="653"/>
                      </a:cubicBezTo>
                      <a:cubicBezTo>
                        <a:pt x="794" y="653"/>
                        <a:pt x="883" y="595"/>
                        <a:pt x="919" y="502"/>
                      </a:cubicBezTo>
                      <a:cubicBezTo>
                        <a:pt x="971" y="376"/>
                        <a:pt x="909" y="236"/>
                        <a:pt x="786" y="187"/>
                      </a:cubicBezTo>
                      <a:lnTo>
                        <a:pt x="363" y="17"/>
                      </a:lnTo>
                      <a:cubicBezTo>
                        <a:pt x="335" y="6"/>
                        <a:pt x="306" y="1"/>
                        <a:pt x="277" y="1"/>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9"/>
                <p:cNvSpPr/>
                <p:nvPr/>
              </p:nvSpPr>
              <p:spPr>
                <a:xfrm flipH="1">
                  <a:off x="2672222" y="3839340"/>
                  <a:ext cx="54419" cy="36579"/>
                </a:xfrm>
                <a:custGeom>
                  <a:avLst/>
                  <a:gdLst/>
                  <a:ahLst/>
                  <a:cxnLst/>
                  <a:rect l="l" t="t" r="r" b="b"/>
                  <a:pathLst>
                    <a:path w="970" h="652" extrusionOk="0">
                      <a:moveTo>
                        <a:pt x="275" y="0"/>
                      </a:moveTo>
                      <a:cubicBezTo>
                        <a:pt x="178" y="0"/>
                        <a:pt x="88" y="58"/>
                        <a:pt x="52" y="152"/>
                      </a:cubicBezTo>
                      <a:cubicBezTo>
                        <a:pt x="1" y="275"/>
                        <a:pt x="62" y="418"/>
                        <a:pt x="185" y="466"/>
                      </a:cubicBezTo>
                      <a:lnTo>
                        <a:pt x="609" y="633"/>
                      </a:lnTo>
                      <a:cubicBezTo>
                        <a:pt x="638" y="645"/>
                        <a:pt x="669" y="651"/>
                        <a:pt x="699" y="651"/>
                      </a:cubicBezTo>
                      <a:cubicBezTo>
                        <a:pt x="794" y="651"/>
                        <a:pt x="883" y="593"/>
                        <a:pt x="922" y="500"/>
                      </a:cubicBezTo>
                      <a:cubicBezTo>
                        <a:pt x="970" y="377"/>
                        <a:pt x="912" y="234"/>
                        <a:pt x="786" y="186"/>
                      </a:cubicBezTo>
                      <a:lnTo>
                        <a:pt x="366" y="18"/>
                      </a:lnTo>
                      <a:cubicBezTo>
                        <a:pt x="336" y="6"/>
                        <a:pt x="305" y="0"/>
                        <a:pt x="275" y="0"/>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9"/>
                <p:cNvSpPr/>
                <p:nvPr/>
              </p:nvSpPr>
              <p:spPr>
                <a:xfrm flipH="1">
                  <a:off x="2952378" y="3873281"/>
                  <a:ext cx="148279" cy="870711"/>
                </a:xfrm>
                <a:custGeom>
                  <a:avLst/>
                  <a:gdLst/>
                  <a:ahLst/>
                  <a:cxnLst/>
                  <a:rect l="l" t="t" r="r" b="b"/>
                  <a:pathLst>
                    <a:path w="2643" h="15520" extrusionOk="0">
                      <a:moveTo>
                        <a:pt x="2192" y="1"/>
                      </a:moveTo>
                      <a:lnTo>
                        <a:pt x="783" y="1445"/>
                      </a:lnTo>
                      <a:cubicBezTo>
                        <a:pt x="1" y="4349"/>
                        <a:pt x="315" y="15382"/>
                        <a:pt x="328" y="15519"/>
                      </a:cubicBezTo>
                      <a:lnTo>
                        <a:pt x="2319" y="15516"/>
                      </a:lnTo>
                      <a:cubicBezTo>
                        <a:pt x="2319" y="15447"/>
                        <a:pt x="2643" y="13143"/>
                        <a:pt x="2155" y="9805"/>
                      </a:cubicBezTo>
                      <a:cubicBezTo>
                        <a:pt x="1667" y="6459"/>
                        <a:pt x="2176" y="83"/>
                        <a:pt x="2192"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9"/>
                <p:cNvSpPr/>
                <p:nvPr/>
              </p:nvSpPr>
              <p:spPr>
                <a:xfrm flipH="1">
                  <a:off x="2919920" y="3428469"/>
                  <a:ext cx="738926" cy="721590"/>
                </a:xfrm>
                <a:custGeom>
                  <a:avLst/>
                  <a:gdLst/>
                  <a:ahLst/>
                  <a:cxnLst/>
                  <a:rect l="l" t="t" r="r" b="b"/>
                  <a:pathLst>
                    <a:path w="13171" h="12862" extrusionOk="0">
                      <a:moveTo>
                        <a:pt x="6728" y="0"/>
                      </a:moveTo>
                      <a:cubicBezTo>
                        <a:pt x="6558" y="392"/>
                        <a:pt x="6052" y="837"/>
                        <a:pt x="5708" y="1144"/>
                      </a:cubicBezTo>
                      <a:cubicBezTo>
                        <a:pt x="4670" y="2079"/>
                        <a:pt x="3287" y="2181"/>
                        <a:pt x="1980" y="2677"/>
                      </a:cubicBezTo>
                      <a:cubicBezTo>
                        <a:pt x="1567" y="2833"/>
                        <a:pt x="1157" y="3045"/>
                        <a:pt x="881" y="3389"/>
                      </a:cubicBezTo>
                      <a:cubicBezTo>
                        <a:pt x="567" y="3778"/>
                        <a:pt x="454" y="4287"/>
                        <a:pt x="365" y="4779"/>
                      </a:cubicBezTo>
                      <a:cubicBezTo>
                        <a:pt x="123" y="6127"/>
                        <a:pt x="1" y="7517"/>
                        <a:pt x="246" y="8865"/>
                      </a:cubicBezTo>
                      <a:cubicBezTo>
                        <a:pt x="355" y="9472"/>
                        <a:pt x="536" y="10070"/>
                        <a:pt x="676" y="10671"/>
                      </a:cubicBezTo>
                      <a:cubicBezTo>
                        <a:pt x="1728" y="11026"/>
                        <a:pt x="2775" y="11238"/>
                        <a:pt x="3349" y="11367"/>
                      </a:cubicBezTo>
                      <a:cubicBezTo>
                        <a:pt x="3540" y="11412"/>
                        <a:pt x="3659" y="11596"/>
                        <a:pt x="3622" y="11787"/>
                      </a:cubicBezTo>
                      <a:lnTo>
                        <a:pt x="3585" y="11961"/>
                      </a:lnTo>
                      <a:cubicBezTo>
                        <a:pt x="3581" y="11979"/>
                        <a:pt x="3581" y="11992"/>
                        <a:pt x="3577" y="12006"/>
                      </a:cubicBezTo>
                      <a:cubicBezTo>
                        <a:pt x="3568" y="12142"/>
                        <a:pt x="3626" y="12275"/>
                        <a:pt x="3735" y="12357"/>
                      </a:cubicBezTo>
                      <a:cubicBezTo>
                        <a:pt x="4284" y="12762"/>
                        <a:pt x="5052" y="12862"/>
                        <a:pt x="5675" y="12862"/>
                      </a:cubicBezTo>
                      <a:cubicBezTo>
                        <a:pt x="5976" y="12862"/>
                        <a:pt x="6243" y="12838"/>
                        <a:pt x="6435" y="12815"/>
                      </a:cubicBezTo>
                      <a:cubicBezTo>
                        <a:pt x="6616" y="12795"/>
                        <a:pt x="6760" y="12658"/>
                        <a:pt x="6790" y="12477"/>
                      </a:cubicBezTo>
                      <a:cubicBezTo>
                        <a:pt x="6804" y="12405"/>
                        <a:pt x="6821" y="12319"/>
                        <a:pt x="6834" y="12231"/>
                      </a:cubicBezTo>
                      <a:cubicBezTo>
                        <a:pt x="6845" y="12180"/>
                        <a:pt x="6855" y="12125"/>
                        <a:pt x="6865" y="12067"/>
                      </a:cubicBezTo>
                      <a:cubicBezTo>
                        <a:pt x="6886" y="11955"/>
                        <a:pt x="6903" y="11842"/>
                        <a:pt x="6923" y="11736"/>
                      </a:cubicBezTo>
                      <a:cubicBezTo>
                        <a:pt x="6968" y="11473"/>
                        <a:pt x="7135" y="11244"/>
                        <a:pt x="7374" y="11118"/>
                      </a:cubicBezTo>
                      <a:cubicBezTo>
                        <a:pt x="7702" y="10944"/>
                        <a:pt x="8265" y="10651"/>
                        <a:pt x="9128" y="10214"/>
                      </a:cubicBezTo>
                      <a:cubicBezTo>
                        <a:pt x="9268" y="10142"/>
                        <a:pt x="9418" y="10063"/>
                        <a:pt x="9579" y="9984"/>
                      </a:cubicBezTo>
                      <a:cubicBezTo>
                        <a:pt x="9937" y="9804"/>
                        <a:pt x="10344" y="9599"/>
                        <a:pt x="10798" y="9377"/>
                      </a:cubicBezTo>
                      <a:cubicBezTo>
                        <a:pt x="11269" y="9141"/>
                        <a:pt x="11637" y="8878"/>
                        <a:pt x="11917" y="8606"/>
                      </a:cubicBezTo>
                      <a:cubicBezTo>
                        <a:pt x="13170" y="7383"/>
                        <a:pt x="12712" y="5899"/>
                        <a:pt x="12064" y="5298"/>
                      </a:cubicBezTo>
                      <a:cubicBezTo>
                        <a:pt x="11982" y="5226"/>
                        <a:pt x="11896" y="5165"/>
                        <a:pt x="11814" y="5120"/>
                      </a:cubicBezTo>
                      <a:cubicBezTo>
                        <a:pt x="10954" y="4659"/>
                        <a:pt x="11094" y="3693"/>
                        <a:pt x="10869" y="2864"/>
                      </a:cubicBezTo>
                      <a:cubicBezTo>
                        <a:pt x="10856" y="2813"/>
                        <a:pt x="10842" y="2765"/>
                        <a:pt x="10825" y="2713"/>
                      </a:cubicBezTo>
                      <a:cubicBezTo>
                        <a:pt x="10811" y="2677"/>
                        <a:pt x="10798" y="2642"/>
                        <a:pt x="10787" y="2604"/>
                      </a:cubicBezTo>
                      <a:cubicBezTo>
                        <a:pt x="10678" y="2294"/>
                        <a:pt x="10552" y="2004"/>
                        <a:pt x="10412" y="1730"/>
                      </a:cubicBezTo>
                      <a:cubicBezTo>
                        <a:pt x="9323" y="137"/>
                        <a:pt x="6728" y="0"/>
                        <a:pt x="6728" y="0"/>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9"/>
                <p:cNvSpPr/>
                <p:nvPr/>
              </p:nvSpPr>
              <p:spPr>
                <a:xfrm flipH="1">
                  <a:off x="3022607" y="3425720"/>
                  <a:ext cx="286572" cy="129765"/>
                </a:xfrm>
                <a:custGeom>
                  <a:avLst/>
                  <a:gdLst/>
                  <a:ahLst/>
                  <a:cxnLst/>
                  <a:rect l="l" t="t" r="r" b="b"/>
                  <a:pathLst>
                    <a:path w="5108" h="2313" extrusionOk="0">
                      <a:moveTo>
                        <a:pt x="686" y="0"/>
                      </a:moveTo>
                      <a:cubicBezTo>
                        <a:pt x="266" y="0"/>
                        <a:pt x="1" y="38"/>
                        <a:pt x="1" y="38"/>
                      </a:cubicBezTo>
                      <a:cubicBezTo>
                        <a:pt x="14" y="38"/>
                        <a:pt x="79" y="30"/>
                        <a:pt x="190" y="30"/>
                      </a:cubicBezTo>
                      <a:cubicBezTo>
                        <a:pt x="586" y="30"/>
                        <a:pt x="1564" y="132"/>
                        <a:pt x="2848" y="1067"/>
                      </a:cubicBezTo>
                      <a:cubicBezTo>
                        <a:pt x="4279" y="2113"/>
                        <a:pt x="4460" y="2313"/>
                        <a:pt x="4528" y="2313"/>
                      </a:cubicBezTo>
                      <a:cubicBezTo>
                        <a:pt x="4538" y="2313"/>
                        <a:pt x="4545" y="2308"/>
                        <a:pt x="4554" y="2302"/>
                      </a:cubicBezTo>
                      <a:cubicBezTo>
                        <a:pt x="4626" y="2255"/>
                        <a:pt x="5107" y="1513"/>
                        <a:pt x="3479" y="643"/>
                      </a:cubicBezTo>
                      <a:cubicBezTo>
                        <a:pt x="2466" y="103"/>
                        <a:pt x="1371" y="0"/>
                        <a:pt x="686" y="0"/>
                      </a:cubicBezTo>
                      <a:close/>
                    </a:path>
                  </a:pathLst>
                </a:custGeom>
                <a:solidFill>
                  <a:srgbClr val="F99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9"/>
                <p:cNvSpPr/>
                <p:nvPr/>
              </p:nvSpPr>
              <p:spPr>
                <a:xfrm flipH="1">
                  <a:off x="3297734" y="3986483"/>
                  <a:ext cx="379629" cy="163537"/>
                </a:xfrm>
                <a:custGeom>
                  <a:avLst/>
                  <a:gdLst/>
                  <a:ahLst/>
                  <a:cxnLst/>
                  <a:rect l="l" t="t" r="r" b="b"/>
                  <a:pathLst>
                    <a:path w="6564" h="3023" extrusionOk="0">
                      <a:moveTo>
                        <a:pt x="268" y="0"/>
                      </a:moveTo>
                      <a:cubicBezTo>
                        <a:pt x="0" y="0"/>
                        <a:pt x="153" y="744"/>
                        <a:pt x="153" y="744"/>
                      </a:cubicBezTo>
                      <a:cubicBezTo>
                        <a:pt x="153" y="744"/>
                        <a:pt x="2850" y="1189"/>
                        <a:pt x="3304" y="1506"/>
                      </a:cubicBezTo>
                      <a:cubicBezTo>
                        <a:pt x="3758" y="1819"/>
                        <a:pt x="3037" y="2889"/>
                        <a:pt x="4273" y="2977"/>
                      </a:cubicBezTo>
                      <a:cubicBezTo>
                        <a:pt x="4760" y="3012"/>
                        <a:pt x="5216" y="3022"/>
                        <a:pt x="5590" y="3022"/>
                      </a:cubicBezTo>
                      <a:cubicBezTo>
                        <a:pt x="6009" y="3022"/>
                        <a:pt x="6324" y="3009"/>
                        <a:pt x="6465" y="3002"/>
                      </a:cubicBezTo>
                      <a:lnTo>
                        <a:pt x="6465" y="3002"/>
                      </a:lnTo>
                      <a:cubicBezTo>
                        <a:pt x="6470" y="3002"/>
                        <a:pt x="6474" y="3002"/>
                        <a:pt x="6478" y="3002"/>
                      </a:cubicBezTo>
                      <a:cubicBezTo>
                        <a:pt x="6494" y="3002"/>
                        <a:pt x="6507" y="3002"/>
                        <a:pt x="6516" y="3001"/>
                      </a:cubicBezTo>
                      <a:cubicBezTo>
                        <a:pt x="6546" y="2997"/>
                        <a:pt x="6564" y="2997"/>
                        <a:pt x="6564" y="2997"/>
                      </a:cubicBezTo>
                      <a:lnTo>
                        <a:pt x="6546" y="2997"/>
                      </a:lnTo>
                      <a:cubicBezTo>
                        <a:pt x="6546" y="2997"/>
                        <a:pt x="6518" y="2999"/>
                        <a:pt x="6465" y="3002"/>
                      </a:cubicBezTo>
                      <a:lnTo>
                        <a:pt x="6465" y="3002"/>
                      </a:lnTo>
                      <a:cubicBezTo>
                        <a:pt x="6156" y="2998"/>
                        <a:pt x="4905" y="2844"/>
                        <a:pt x="4382" y="2410"/>
                      </a:cubicBezTo>
                      <a:cubicBezTo>
                        <a:pt x="3641" y="1799"/>
                        <a:pt x="4867" y="1594"/>
                        <a:pt x="3255" y="1089"/>
                      </a:cubicBezTo>
                      <a:cubicBezTo>
                        <a:pt x="2075" y="717"/>
                        <a:pt x="1112" y="636"/>
                        <a:pt x="518" y="130"/>
                      </a:cubicBezTo>
                      <a:cubicBezTo>
                        <a:pt x="409" y="38"/>
                        <a:pt x="328" y="0"/>
                        <a:pt x="268" y="0"/>
                      </a:cubicBezTo>
                      <a:close/>
                    </a:path>
                  </a:pathLst>
                </a:custGeom>
                <a:solidFill>
                  <a:srgbClr val="F99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9"/>
                <p:cNvSpPr/>
                <p:nvPr/>
              </p:nvSpPr>
              <p:spPr>
                <a:xfrm flipH="1">
                  <a:off x="3390122" y="3826774"/>
                  <a:ext cx="147886" cy="104070"/>
                </a:xfrm>
                <a:custGeom>
                  <a:avLst/>
                  <a:gdLst/>
                  <a:ahLst/>
                  <a:cxnLst/>
                  <a:rect l="l" t="t" r="r" b="b"/>
                  <a:pathLst>
                    <a:path w="2636" h="1855" extrusionOk="0">
                      <a:moveTo>
                        <a:pt x="1392" y="0"/>
                      </a:moveTo>
                      <a:cubicBezTo>
                        <a:pt x="1341" y="0"/>
                        <a:pt x="1289" y="3"/>
                        <a:pt x="1236" y="7"/>
                      </a:cubicBezTo>
                      <a:cubicBezTo>
                        <a:pt x="533" y="72"/>
                        <a:pt x="0" y="536"/>
                        <a:pt x="45" y="1041"/>
                      </a:cubicBezTo>
                      <a:cubicBezTo>
                        <a:pt x="89" y="1512"/>
                        <a:pt x="612" y="1854"/>
                        <a:pt x="1244" y="1854"/>
                      </a:cubicBezTo>
                      <a:cubicBezTo>
                        <a:pt x="1295" y="1854"/>
                        <a:pt x="1347" y="1852"/>
                        <a:pt x="1400" y="1847"/>
                      </a:cubicBezTo>
                      <a:cubicBezTo>
                        <a:pt x="2103" y="1783"/>
                        <a:pt x="2635" y="1321"/>
                        <a:pt x="2591" y="813"/>
                      </a:cubicBezTo>
                      <a:cubicBezTo>
                        <a:pt x="2547" y="342"/>
                        <a:pt x="2026" y="0"/>
                        <a:pt x="1392" y="0"/>
                      </a:cubicBezTo>
                      <a:close/>
                    </a:path>
                  </a:pathLst>
                </a:custGeom>
                <a:solidFill>
                  <a:srgbClr val="EA8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9"/>
                <p:cNvSpPr/>
                <p:nvPr/>
              </p:nvSpPr>
              <p:spPr>
                <a:xfrm flipH="1">
                  <a:off x="2950642" y="3730788"/>
                  <a:ext cx="91952" cy="69174"/>
                </a:xfrm>
                <a:custGeom>
                  <a:avLst/>
                  <a:gdLst/>
                  <a:ahLst/>
                  <a:cxnLst/>
                  <a:rect l="l" t="t" r="r" b="b"/>
                  <a:pathLst>
                    <a:path w="1639" h="1233" extrusionOk="0">
                      <a:moveTo>
                        <a:pt x="909" y="1"/>
                      </a:moveTo>
                      <a:cubicBezTo>
                        <a:pt x="827" y="1"/>
                        <a:pt x="743" y="12"/>
                        <a:pt x="659" y="35"/>
                      </a:cubicBezTo>
                      <a:cubicBezTo>
                        <a:pt x="256" y="144"/>
                        <a:pt x="0" y="496"/>
                        <a:pt x="89" y="817"/>
                      </a:cubicBezTo>
                      <a:cubicBezTo>
                        <a:pt x="160" y="1072"/>
                        <a:pt x="427" y="1232"/>
                        <a:pt x="736" y="1232"/>
                      </a:cubicBezTo>
                      <a:cubicBezTo>
                        <a:pt x="815" y="1232"/>
                        <a:pt x="898" y="1222"/>
                        <a:pt x="980" y="1200"/>
                      </a:cubicBezTo>
                      <a:cubicBezTo>
                        <a:pt x="1382" y="1087"/>
                        <a:pt x="1639" y="735"/>
                        <a:pt x="1550" y="414"/>
                      </a:cubicBezTo>
                      <a:cubicBezTo>
                        <a:pt x="1480" y="161"/>
                        <a:pt x="1215" y="1"/>
                        <a:pt x="909" y="1"/>
                      </a:cubicBezTo>
                      <a:close/>
                    </a:path>
                  </a:pathLst>
                </a:custGeom>
                <a:solidFill>
                  <a:srgbClr val="EA8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9"/>
                <p:cNvSpPr/>
                <p:nvPr/>
              </p:nvSpPr>
              <p:spPr>
                <a:xfrm flipH="1">
                  <a:off x="3054201" y="3544651"/>
                  <a:ext cx="104463" cy="21936"/>
                </a:xfrm>
                <a:custGeom>
                  <a:avLst/>
                  <a:gdLst/>
                  <a:ahLst/>
                  <a:cxnLst/>
                  <a:rect l="l" t="t" r="r" b="b"/>
                  <a:pathLst>
                    <a:path w="1862" h="391" extrusionOk="0">
                      <a:moveTo>
                        <a:pt x="726" y="1"/>
                      </a:moveTo>
                      <a:cubicBezTo>
                        <a:pt x="550" y="1"/>
                        <a:pt x="372" y="20"/>
                        <a:pt x="192" y="66"/>
                      </a:cubicBezTo>
                      <a:cubicBezTo>
                        <a:pt x="106" y="86"/>
                        <a:pt x="1" y="155"/>
                        <a:pt x="31" y="237"/>
                      </a:cubicBezTo>
                      <a:cubicBezTo>
                        <a:pt x="42" y="264"/>
                        <a:pt x="65" y="284"/>
                        <a:pt x="89" y="298"/>
                      </a:cubicBezTo>
                      <a:cubicBezTo>
                        <a:pt x="137" y="326"/>
                        <a:pt x="195" y="345"/>
                        <a:pt x="250" y="345"/>
                      </a:cubicBezTo>
                      <a:cubicBezTo>
                        <a:pt x="262" y="345"/>
                        <a:pt x="273" y="344"/>
                        <a:pt x="284" y="343"/>
                      </a:cubicBezTo>
                      <a:cubicBezTo>
                        <a:pt x="453" y="314"/>
                        <a:pt x="629" y="302"/>
                        <a:pt x="810" y="302"/>
                      </a:cubicBezTo>
                      <a:cubicBezTo>
                        <a:pt x="1142" y="302"/>
                        <a:pt x="1493" y="341"/>
                        <a:pt x="1861" y="390"/>
                      </a:cubicBezTo>
                      <a:lnTo>
                        <a:pt x="1735" y="171"/>
                      </a:lnTo>
                      <a:cubicBezTo>
                        <a:pt x="1400" y="73"/>
                        <a:pt x="1066" y="1"/>
                        <a:pt x="726" y="1"/>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9"/>
                <p:cNvSpPr/>
                <p:nvPr/>
              </p:nvSpPr>
              <p:spPr>
                <a:xfrm flipH="1">
                  <a:off x="3407569" y="3597721"/>
                  <a:ext cx="146371" cy="62498"/>
                </a:xfrm>
                <a:custGeom>
                  <a:avLst/>
                  <a:gdLst/>
                  <a:ahLst/>
                  <a:cxnLst/>
                  <a:rect l="l" t="t" r="r" b="b"/>
                  <a:pathLst>
                    <a:path w="2609" h="1114" extrusionOk="0">
                      <a:moveTo>
                        <a:pt x="2412" y="0"/>
                      </a:moveTo>
                      <a:cubicBezTo>
                        <a:pt x="2408" y="0"/>
                        <a:pt x="2404" y="0"/>
                        <a:pt x="2401" y="0"/>
                      </a:cubicBezTo>
                      <a:cubicBezTo>
                        <a:pt x="1482" y="14"/>
                        <a:pt x="783" y="635"/>
                        <a:pt x="1" y="1114"/>
                      </a:cubicBezTo>
                      <a:cubicBezTo>
                        <a:pt x="871" y="779"/>
                        <a:pt x="1646" y="366"/>
                        <a:pt x="2383" y="287"/>
                      </a:cubicBezTo>
                      <a:cubicBezTo>
                        <a:pt x="2452" y="281"/>
                        <a:pt x="2514" y="243"/>
                        <a:pt x="2561" y="199"/>
                      </a:cubicBezTo>
                      <a:cubicBezTo>
                        <a:pt x="2582" y="178"/>
                        <a:pt x="2599" y="151"/>
                        <a:pt x="2602" y="120"/>
                      </a:cubicBezTo>
                      <a:cubicBezTo>
                        <a:pt x="2608" y="35"/>
                        <a:pt x="2499" y="0"/>
                        <a:pt x="2412" y="0"/>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9"/>
                <p:cNvSpPr/>
                <p:nvPr/>
              </p:nvSpPr>
              <p:spPr>
                <a:xfrm flipH="1">
                  <a:off x="3022604" y="3787561"/>
                  <a:ext cx="345199" cy="63957"/>
                </a:xfrm>
                <a:custGeom>
                  <a:avLst/>
                  <a:gdLst/>
                  <a:ahLst/>
                  <a:cxnLst/>
                  <a:rect l="l" t="t" r="r" b="b"/>
                  <a:pathLst>
                    <a:path w="6153" h="1140" extrusionOk="0">
                      <a:moveTo>
                        <a:pt x="6058" y="1"/>
                      </a:moveTo>
                      <a:cubicBezTo>
                        <a:pt x="6037" y="1"/>
                        <a:pt x="6015" y="9"/>
                        <a:pt x="5999" y="24"/>
                      </a:cubicBezTo>
                      <a:cubicBezTo>
                        <a:pt x="5565" y="437"/>
                        <a:pt x="4947" y="597"/>
                        <a:pt x="4343" y="709"/>
                      </a:cubicBezTo>
                      <a:cubicBezTo>
                        <a:pt x="3406" y="881"/>
                        <a:pt x="2456" y="967"/>
                        <a:pt x="1506" y="967"/>
                      </a:cubicBezTo>
                      <a:cubicBezTo>
                        <a:pt x="1037" y="967"/>
                        <a:pt x="568" y="946"/>
                        <a:pt x="100" y="904"/>
                      </a:cubicBezTo>
                      <a:cubicBezTo>
                        <a:pt x="98" y="904"/>
                        <a:pt x="95" y="904"/>
                        <a:pt x="92" y="904"/>
                      </a:cubicBezTo>
                      <a:cubicBezTo>
                        <a:pt x="47" y="904"/>
                        <a:pt x="11" y="937"/>
                        <a:pt x="8" y="982"/>
                      </a:cubicBezTo>
                      <a:cubicBezTo>
                        <a:pt x="1" y="1031"/>
                        <a:pt x="39" y="1072"/>
                        <a:pt x="83" y="1075"/>
                      </a:cubicBezTo>
                      <a:cubicBezTo>
                        <a:pt x="557" y="1119"/>
                        <a:pt x="1032" y="1140"/>
                        <a:pt x="1506" y="1140"/>
                      </a:cubicBezTo>
                      <a:cubicBezTo>
                        <a:pt x="2465" y="1140"/>
                        <a:pt x="3428" y="1051"/>
                        <a:pt x="4378" y="877"/>
                      </a:cubicBezTo>
                      <a:cubicBezTo>
                        <a:pt x="5005" y="761"/>
                        <a:pt x="5651" y="593"/>
                        <a:pt x="6118" y="150"/>
                      </a:cubicBezTo>
                      <a:cubicBezTo>
                        <a:pt x="6152" y="115"/>
                        <a:pt x="6152" y="61"/>
                        <a:pt x="6122" y="27"/>
                      </a:cubicBezTo>
                      <a:cubicBezTo>
                        <a:pt x="6104" y="9"/>
                        <a:pt x="6081" y="1"/>
                        <a:pt x="6058" y="1"/>
                      </a:cubicBezTo>
                      <a:close/>
                    </a:path>
                  </a:pathLst>
                </a:custGeom>
                <a:solidFill>
                  <a:srgbClr val="C685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9"/>
                <p:cNvSpPr/>
                <p:nvPr/>
              </p:nvSpPr>
              <p:spPr>
                <a:xfrm flipH="1">
                  <a:off x="3110525" y="3862453"/>
                  <a:ext cx="86398" cy="17448"/>
                </a:xfrm>
                <a:custGeom>
                  <a:avLst/>
                  <a:gdLst/>
                  <a:ahLst/>
                  <a:cxnLst/>
                  <a:rect l="l" t="t" r="r" b="b"/>
                  <a:pathLst>
                    <a:path w="1540" h="311" extrusionOk="0">
                      <a:moveTo>
                        <a:pt x="1447" y="1"/>
                      </a:moveTo>
                      <a:cubicBezTo>
                        <a:pt x="1442" y="1"/>
                        <a:pt x="1436" y="2"/>
                        <a:pt x="1430" y="3"/>
                      </a:cubicBezTo>
                      <a:cubicBezTo>
                        <a:pt x="987" y="81"/>
                        <a:pt x="536" y="126"/>
                        <a:pt x="85" y="136"/>
                      </a:cubicBezTo>
                      <a:cubicBezTo>
                        <a:pt x="37" y="139"/>
                        <a:pt x="0" y="177"/>
                        <a:pt x="3" y="225"/>
                      </a:cubicBezTo>
                      <a:cubicBezTo>
                        <a:pt x="3" y="272"/>
                        <a:pt x="41" y="310"/>
                        <a:pt x="89" y="310"/>
                      </a:cubicBezTo>
                      <a:lnTo>
                        <a:pt x="92" y="310"/>
                      </a:lnTo>
                      <a:cubicBezTo>
                        <a:pt x="549" y="296"/>
                        <a:pt x="1010" y="252"/>
                        <a:pt x="1461" y="173"/>
                      </a:cubicBezTo>
                      <a:cubicBezTo>
                        <a:pt x="1508" y="167"/>
                        <a:pt x="1540" y="118"/>
                        <a:pt x="1529" y="74"/>
                      </a:cubicBezTo>
                      <a:cubicBezTo>
                        <a:pt x="1523" y="32"/>
                        <a:pt x="1489" y="1"/>
                        <a:pt x="1447" y="1"/>
                      </a:cubicBezTo>
                      <a:close/>
                    </a:path>
                  </a:pathLst>
                </a:custGeom>
                <a:solidFill>
                  <a:srgbClr val="C685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9"/>
                <p:cNvSpPr/>
                <p:nvPr/>
              </p:nvSpPr>
              <p:spPr>
                <a:xfrm flipH="1">
                  <a:off x="3031033" y="3676540"/>
                  <a:ext cx="81685" cy="44153"/>
                </a:xfrm>
                <a:custGeom>
                  <a:avLst/>
                  <a:gdLst/>
                  <a:ahLst/>
                  <a:cxnLst/>
                  <a:rect l="l" t="t" r="r" b="b"/>
                  <a:pathLst>
                    <a:path w="1456" h="787" extrusionOk="0">
                      <a:moveTo>
                        <a:pt x="687" y="0"/>
                      </a:moveTo>
                      <a:cubicBezTo>
                        <a:pt x="665" y="0"/>
                        <a:pt x="644" y="1"/>
                        <a:pt x="622" y="2"/>
                      </a:cubicBezTo>
                      <a:cubicBezTo>
                        <a:pt x="502" y="12"/>
                        <a:pt x="404" y="40"/>
                        <a:pt x="322" y="87"/>
                      </a:cubicBezTo>
                      <a:cubicBezTo>
                        <a:pt x="107" y="210"/>
                        <a:pt x="1" y="500"/>
                        <a:pt x="89" y="733"/>
                      </a:cubicBezTo>
                      <a:cubicBezTo>
                        <a:pt x="103" y="766"/>
                        <a:pt x="138" y="787"/>
                        <a:pt x="171" y="787"/>
                      </a:cubicBezTo>
                      <a:cubicBezTo>
                        <a:pt x="182" y="787"/>
                        <a:pt x="192" y="784"/>
                        <a:pt x="202" y="780"/>
                      </a:cubicBezTo>
                      <a:cubicBezTo>
                        <a:pt x="247" y="763"/>
                        <a:pt x="267" y="716"/>
                        <a:pt x="250" y="671"/>
                      </a:cubicBezTo>
                      <a:cubicBezTo>
                        <a:pt x="192" y="517"/>
                        <a:pt x="264" y="319"/>
                        <a:pt x="407" y="237"/>
                      </a:cubicBezTo>
                      <a:cubicBezTo>
                        <a:pt x="465" y="200"/>
                        <a:pt x="540" y="183"/>
                        <a:pt x="636" y="176"/>
                      </a:cubicBezTo>
                      <a:cubicBezTo>
                        <a:pt x="655" y="174"/>
                        <a:pt x="674" y="174"/>
                        <a:pt x="693" y="174"/>
                      </a:cubicBezTo>
                      <a:cubicBezTo>
                        <a:pt x="914" y="174"/>
                        <a:pt x="1138" y="261"/>
                        <a:pt x="1301" y="408"/>
                      </a:cubicBezTo>
                      <a:cubicBezTo>
                        <a:pt x="1318" y="422"/>
                        <a:pt x="1339" y="429"/>
                        <a:pt x="1359" y="429"/>
                      </a:cubicBezTo>
                      <a:cubicBezTo>
                        <a:pt x="1382" y="429"/>
                        <a:pt x="1406" y="420"/>
                        <a:pt x="1424" y="401"/>
                      </a:cubicBezTo>
                      <a:cubicBezTo>
                        <a:pt x="1455" y="367"/>
                        <a:pt x="1452" y="313"/>
                        <a:pt x="1417" y="278"/>
                      </a:cubicBezTo>
                      <a:cubicBezTo>
                        <a:pt x="1219" y="98"/>
                        <a:pt x="955" y="0"/>
                        <a:pt x="687" y="0"/>
                      </a:cubicBezTo>
                      <a:close/>
                    </a:path>
                  </a:pathLst>
                </a:custGeom>
                <a:solidFill>
                  <a:srgbClr val="6045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9"/>
                <p:cNvSpPr/>
                <p:nvPr/>
              </p:nvSpPr>
              <p:spPr>
                <a:xfrm flipH="1">
                  <a:off x="3334414" y="3728713"/>
                  <a:ext cx="174871" cy="90830"/>
                </a:xfrm>
                <a:custGeom>
                  <a:avLst/>
                  <a:gdLst/>
                  <a:ahLst/>
                  <a:cxnLst/>
                  <a:rect l="l" t="t" r="r" b="b"/>
                  <a:pathLst>
                    <a:path w="3117" h="1619" extrusionOk="0">
                      <a:moveTo>
                        <a:pt x="1975" y="0"/>
                      </a:moveTo>
                      <a:cubicBezTo>
                        <a:pt x="1629" y="0"/>
                        <a:pt x="1255" y="102"/>
                        <a:pt x="871" y="304"/>
                      </a:cubicBezTo>
                      <a:cubicBezTo>
                        <a:pt x="594" y="451"/>
                        <a:pt x="399" y="605"/>
                        <a:pt x="259" y="786"/>
                      </a:cubicBezTo>
                      <a:cubicBezTo>
                        <a:pt x="79" y="1018"/>
                        <a:pt x="0" y="1298"/>
                        <a:pt x="45" y="1550"/>
                      </a:cubicBezTo>
                      <a:cubicBezTo>
                        <a:pt x="55" y="1591"/>
                        <a:pt x="89" y="1618"/>
                        <a:pt x="130" y="1618"/>
                      </a:cubicBezTo>
                      <a:lnTo>
                        <a:pt x="147" y="1618"/>
                      </a:lnTo>
                      <a:cubicBezTo>
                        <a:pt x="195" y="1612"/>
                        <a:pt x="226" y="1564"/>
                        <a:pt x="215" y="1519"/>
                      </a:cubicBezTo>
                      <a:cubicBezTo>
                        <a:pt x="177" y="1319"/>
                        <a:pt x="246" y="1083"/>
                        <a:pt x="396" y="892"/>
                      </a:cubicBezTo>
                      <a:cubicBezTo>
                        <a:pt x="519" y="731"/>
                        <a:pt x="697" y="591"/>
                        <a:pt x="952" y="458"/>
                      </a:cubicBezTo>
                      <a:cubicBezTo>
                        <a:pt x="1308" y="270"/>
                        <a:pt x="1652" y="171"/>
                        <a:pt x="1970" y="171"/>
                      </a:cubicBezTo>
                      <a:cubicBezTo>
                        <a:pt x="1982" y="171"/>
                        <a:pt x="1993" y="171"/>
                        <a:pt x="2004" y="172"/>
                      </a:cubicBezTo>
                      <a:cubicBezTo>
                        <a:pt x="2389" y="178"/>
                        <a:pt x="2745" y="339"/>
                        <a:pt x="2953" y="598"/>
                      </a:cubicBezTo>
                      <a:cubicBezTo>
                        <a:pt x="2970" y="617"/>
                        <a:pt x="2995" y="628"/>
                        <a:pt x="3021" y="628"/>
                      </a:cubicBezTo>
                      <a:cubicBezTo>
                        <a:pt x="3040" y="628"/>
                        <a:pt x="3060" y="621"/>
                        <a:pt x="3076" y="608"/>
                      </a:cubicBezTo>
                      <a:cubicBezTo>
                        <a:pt x="3110" y="581"/>
                        <a:pt x="3117" y="526"/>
                        <a:pt x="3086" y="489"/>
                      </a:cubicBezTo>
                      <a:cubicBezTo>
                        <a:pt x="2847" y="192"/>
                        <a:pt x="2441" y="8"/>
                        <a:pt x="2008" y="0"/>
                      </a:cubicBezTo>
                      <a:cubicBezTo>
                        <a:pt x="1997" y="0"/>
                        <a:pt x="1986" y="0"/>
                        <a:pt x="1975" y="0"/>
                      </a:cubicBezTo>
                      <a:close/>
                    </a:path>
                  </a:pathLst>
                </a:custGeom>
                <a:solidFill>
                  <a:srgbClr val="6045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9"/>
                <p:cNvSpPr/>
                <p:nvPr/>
              </p:nvSpPr>
              <p:spPr>
                <a:xfrm flipH="1">
                  <a:off x="3264112" y="3651183"/>
                  <a:ext cx="345760" cy="237482"/>
                </a:xfrm>
                <a:custGeom>
                  <a:avLst/>
                  <a:gdLst/>
                  <a:ahLst/>
                  <a:cxnLst/>
                  <a:rect l="l" t="t" r="r" b="b"/>
                  <a:pathLst>
                    <a:path w="6163" h="4233" extrusionOk="0">
                      <a:moveTo>
                        <a:pt x="3801" y="1382"/>
                      </a:moveTo>
                      <a:cubicBezTo>
                        <a:pt x="4234" y="1390"/>
                        <a:pt x="4640" y="1574"/>
                        <a:pt x="4879" y="1871"/>
                      </a:cubicBezTo>
                      <a:cubicBezTo>
                        <a:pt x="4910" y="1908"/>
                        <a:pt x="4903" y="1963"/>
                        <a:pt x="4869" y="1990"/>
                      </a:cubicBezTo>
                      <a:cubicBezTo>
                        <a:pt x="4852" y="2004"/>
                        <a:pt x="4831" y="2011"/>
                        <a:pt x="4814" y="2011"/>
                      </a:cubicBezTo>
                      <a:cubicBezTo>
                        <a:pt x="4787" y="2011"/>
                        <a:pt x="4763" y="2000"/>
                        <a:pt x="4746" y="1980"/>
                      </a:cubicBezTo>
                      <a:cubicBezTo>
                        <a:pt x="4538" y="1721"/>
                        <a:pt x="4182" y="1560"/>
                        <a:pt x="3797" y="1554"/>
                      </a:cubicBezTo>
                      <a:lnTo>
                        <a:pt x="3770" y="1554"/>
                      </a:lnTo>
                      <a:cubicBezTo>
                        <a:pt x="3449" y="1554"/>
                        <a:pt x="3104" y="1649"/>
                        <a:pt x="2745" y="1840"/>
                      </a:cubicBezTo>
                      <a:cubicBezTo>
                        <a:pt x="2490" y="1973"/>
                        <a:pt x="2312" y="2113"/>
                        <a:pt x="2189" y="2274"/>
                      </a:cubicBezTo>
                      <a:cubicBezTo>
                        <a:pt x="2039" y="2465"/>
                        <a:pt x="1970" y="2701"/>
                        <a:pt x="2008" y="2901"/>
                      </a:cubicBezTo>
                      <a:cubicBezTo>
                        <a:pt x="2019" y="2946"/>
                        <a:pt x="1988" y="2994"/>
                        <a:pt x="1940" y="3000"/>
                      </a:cubicBezTo>
                      <a:lnTo>
                        <a:pt x="1923" y="3000"/>
                      </a:lnTo>
                      <a:cubicBezTo>
                        <a:pt x="1882" y="3000"/>
                        <a:pt x="1848" y="2973"/>
                        <a:pt x="1838" y="2932"/>
                      </a:cubicBezTo>
                      <a:cubicBezTo>
                        <a:pt x="1793" y="2680"/>
                        <a:pt x="1872" y="2400"/>
                        <a:pt x="2052" y="2168"/>
                      </a:cubicBezTo>
                      <a:cubicBezTo>
                        <a:pt x="2192" y="1987"/>
                        <a:pt x="2387" y="1833"/>
                        <a:pt x="2664" y="1686"/>
                      </a:cubicBezTo>
                      <a:cubicBezTo>
                        <a:pt x="3049" y="1485"/>
                        <a:pt x="3421" y="1382"/>
                        <a:pt x="3773" y="1382"/>
                      </a:cubicBezTo>
                      <a:close/>
                      <a:moveTo>
                        <a:pt x="4661" y="0"/>
                      </a:moveTo>
                      <a:cubicBezTo>
                        <a:pt x="4121" y="0"/>
                        <a:pt x="3552" y="51"/>
                        <a:pt x="2964" y="153"/>
                      </a:cubicBezTo>
                      <a:cubicBezTo>
                        <a:pt x="1821" y="352"/>
                        <a:pt x="732" y="908"/>
                        <a:pt x="185" y="1222"/>
                      </a:cubicBezTo>
                      <a:cubicBezTo>
                        <a:pt x="56" y="1297"/>
                        <a:pt x="1" y="1454"/>
                        <a:pt x="56" y="1595"/>
                      </a:cubicBezTo>
                      <a:cubicBezTo>
                        <a:pt x="257" y="2110"/>
                        <a:pt x="705" y="3059"/>
                        <a:pt x="1462" y="3690"/>
                      </a:cubicBezTo>
                      <a:cubicBezTo>
                        <a:pt x="1657" y="3400"/>
                        <a:pt x="2049" y="3181"/>
                        <a:pt x="2517" y="3137"/>
                      </a:cubicBezTo>
                      <a:cubicBezTo>
                        <a:pt x="2572" y="3134"/>
                        <a:pt x="2623" y="3131"/>
                        <a:pt x="2677" y="3131"/>
                      </a:cubicBezTo>
                      <a:cubicBezTo>
                        <a:pt x="3309" y="3131"/>
                        <a:pt x="3828" y="3475"/>
                        <a:pt x="3872" y="3943"/>
                      </a:cubicBezTo>
                      <a:cubicBezTo>
                        <a:pt x="3879" y="4042"/>
                        <a:pt x="3869" y="4141"/>
                        <a:pt x="3834" y="4233"/>
                      </a:cubicBezTo>
                      <a:cubicBezTo>
                        <a:pt x="3927" y="4209"/>
                        <a:pt x="4019" y="4182"/>
                        <a:pt x="4111" y="4151"/>
                      </a:cubicBezTo>
                      <a:cubicBezTo>
                        <a:pt x="4551" y="4004"/>
                        <a:pt x="4917" y="3807"/>
                        <a:pt x="5197" y="3557"/>
                      </a:cubicBezTo>
                      <a:cubicBezTo>
                        <a:pt x="4930" y="3547"/>
                        <a:pt x="4664" y="3530"/>
                        <a:pt x="4398" y="3506"/>
                      </a:cubicBezTo>
                      <a:cubicBezTo>
                        <a:pt x="4354" y="3503"/>
                        <a:pt x="4316" y="3462"/>
                        <a:pt x="4323" y="3413"/>
                      </a:cubicBezTo>
                      <a:cubicBezTo>
                        <a:pt x="4326" y="3366"/>
                        <a:pt x="4367" y="3335"/>
                        <a:pt x="4412" y="3335"/>
                      </a:cubicBezTo>
                      <a:lnTo>
                        <a:pt x="4415" y="3335"/>
                      </a:lnTo>
                      <a:cubicBezTo>
                        <a:pt x="4732" y="3362"/>
                        <a:pt x="5050" y="3383"/>
                        <a:pt x="5367" y="3393"/>
                      </a:cubicBezTo>
                      <a:cubicBezTo>
                        <a:pt x="5514" y="3229"/>
                        <a:pt x="5630" y="3052"/>
                        <a:pt x="5719" y="2854"/>
                      </a:cubicBezTo>
                      <a:cubicBezTo>
                        <a:pt x="6163" y="1864"/>
                        <a:pt x="5746" y="673"/>
                        <a:pt x="5545" y="208"/>
                      </a:cubicBezTo>
                      <a:cubicBezTo>
                        <a:pt x="5501" y="106"/>
                        <a:pt x="5405" y="38"/>
                        <a:pt x="5296" y="27"/>
                      </a:cubicBezTo>
                      <a:cubicBezTo>
                        <a:pt x="5101" y="7"/>
                        <a:pt x="4886" y="0"/>
                        <a:pt x="4661" y="0"/>
                      </a:cubicBezTo>
                      <a:close/>
                    </a:path>
                  </a:pathLst>
                </a:custGeom>
                <a:solidFill>
                  <a:srgbClr val="D6A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9"/>
                <p:cNvSpPr/>
                <p:nvPr/>
              </p:nvSpPr>
              <p:spPr>
                <a:xfrm flipH="1">
                  <a:off x="3392198" y="3826774"/>
                  <a:ext cx="135656" cy="66874"/>
                </a:xfrm>
                <a:custGeom>
                  <a:avLst/>
                  <a:gdLst/>
                  <a:ahLst/>
                  <a:cxnLst/>
                  <a:rect l="l" t="t" r="r" b="b"/>
                  <a:pathLst>
                    <a:path w="2418" h="1192" extrusionOk="0">
                      <a:moveTo>
                        <a:pt x="1215" y="1"/>
                      </a:moveTo>
                      <a:cubicBezTo>
                        <a:pt x="1161" y="1"/>
                        <a:pt x="1110" y="4"/>
                        <a:pt x="1055" y="7"/>
                      </a:cubicBezTo>
                      <a:cubicBezTo>
                        <a:pt x="587" y="51"/>
                        <a:pt x="195" y="270"/>
                        <a:pt x="0" y="560"/>
                      </a:cubicBezTo>
                      <a:cubicBezTo>
                        <a:pt x="444" y="929"/>
                        <a:pt x="997" y="1192"/>
                        <a:pt x="1669" y="1192"/>
                      </a:cubicBezTo>
                      <a:cubicBezTo>
                        <a:pt x="1895" y="1192"/>
                        <a:pt x="2131" y="1161"/>
                        <a:pt x="2372" y="1103"/>
                      </a:cubicBezTo>
                      <a:cubicBezTo>
                        <a:pt x="2407" y="1011"/>
                        <a:pt x="2417" y="912"/>
                        <a:pt x="2410" y="813"/>
                      </a:cubicBezTo>
                      <a:cubicBezTo>
                        <a:pt x="2366" y="345"/>
                        <a:pt x="1847" y="1"/>
                        <a:pt x="1215" y="1"/>
                      </a:cubicBezTo>
                      <a:close/>
                    </a:path>
                  </a:pathLst>
                </a:custGeom>
                <a:solidFill>
                  <a:srgbClr val="C67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9"/>
                <p:cNvSpPr/>
                <p:nvPr/>
              </p:nvSpPr>
              <p:spPr>
                <a:xfrm flipH="1">
                  <a:off x="3308726" y="3838275"/>
                  <a:ext cx="59076" cy="12455"/>
                </a:xfrm>
                <a:custGeom>
                  <a:avLst/>
                  <a:gdLst/>
                  <a:ahLst/>
                  <a:cxnLst/>
                  <a:rect l="l" t="t" r="r" b="b"/>
                  <a:pathLst>
                    <a:path w="1053" h="222" extrusionOk="0">
                      <a:moveTo>
                        <a:pt x="97" y="0"/>
                      </a:moveTo>
                      <a:cubicBezTo>
                        <a:pt x="52" y="0"/>
                        <a:pt x="11" y="31"/>
                        <a:pt x="8" y="78"/>
                      </a:cubicBezTo>
                      <a:cubicBezTo>
                        <a:pt x="1" y="127"/>
                        <a:pt x="39" y="168"/>
                        <a:pt x="83" y="171"/>
                      </a:cubicBezTo>
                      <a:cubicBezTo>
                        <a:pt x="349" y="195"/>
                        <a:pt x="615" y="212"/>
                        <a:pt x="882" y="222"/>
                      </a:cubicBezTo>
                      <a:cubicBezTo>
                        <a:pt x="943" y="171"/>
                        <a:pt x="998" y="113"/>
                        <a:pt x="1052" y="58"/>
                      </a:cubicBezTo>
                      <a:cubicBezTo>
                        <a:pt x="735" y="48"/>
                        <a:pt x="417" y="27"/>
                        <a:pt x="100" y="0"/>
                      </a:cubicBezTo>
                      <a:close/>
                    </a:path>
                  </a:pathLst>
                </a:custGeom>
                <a:solidFill>
                  <a:srgbClr val="A877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9"/>
                <p:cNvSpPr/>
                <p:nvPr/>
              </p:nvSpPr>
              <p:spPr>
                <a:xfrm flipH="1">
                  <a:off x="3334414" y="3728713"/>
                  <a:ext cx="174871" cy="90830"/>
                </a:xfrm>
                <a:custGeom>
                  <a:avLst/>
                  <a:gdLst/>
                  <a:ahLst/>
                  <a:cxnLst/>
                  <a:rect l="l" t="t" r="r" b="b"/>
                  <a:pathLst>
                    <a:path w="3117" h="1619" extrusionOk="0">
                      <a:moveTo>
                        <a:pt x="1980" y="0"/>
                      </a:moveTo>
                      <a:cubicBezTo>
                        <a:pt x="1628" y="0"/>
                        <a:pt x="1256" y="103"/>
                        <a:pt x="871" y="304"/>
                      </a:cubicBezTo>
                      <a:cubicBezTo>
                        <a:pt x="594" y="451"/>
                        <a:pt x="399" y="605"/>
                        <a:pt x="259" y="786"/>
                      </a:cubicBezTo>
                      <a:cubicBezTo>
                        <a:pt x="79" y="1018"/>
                        <a:pt x="0" y="1298"/>
                        <a:pt x="45" y="1550"/>
                      </a:cubicBezTo>
                      <a:cubicBezTo>
                        <a:pt x="55" y="1591"/>
                        <a:pt x="89" y="1618"/>
                        <a:pt x="130" y="1618"/>
                      </a:cubicBezTo>
                      <a:lnTo>
                        <a:pt x="147" y="1618"/>
                      </a:lnTo>
                      <a:cubicBezTo>
                        <a:pt x="195" y="1612"/>
                        <a:pt x="226" y="1564"/>
                        <a:pt x="215" y="1519"/>
                      </a:cubicBezTo>
                      <a:cubicBezTo>
                        <a:pt x="177" y="1319"/>
                        <a:pt x="246" y="1083"/>
                        <a:pt x="396" y="892"/>
                      </a:cubicBezTo>
                      <a:cubicBezTo>
                        <a:pt x="519" y="731"/>
                        <a:pt x="697" y="591"/>
                        <a:pt x="952" y="458"/>
                      </a:cubicBezTo>
                      <a:cubicBezTo>
                        <a:pt x="1311" y="267"/>
                        <a:pt x="1656" y="172"/>
                        <a:pt x="1977" y="172"/>
                      </a:cubicBezTo>
                      <a:lnTo>
                        <a:pt x="2004" y="172"/>
                      </a:lnTo>
                      <a:cubicBezTo>
                        <a:pt x="2389" y="178"/>
                        <a:pt x="2745" y="339"/>
                        <a:pt x="2953" y="598"/>
                      </a:cubicBezTo>
                      <a:cubicBezTo>
                        <a:pt x="2970" y="618"/>
                        <a:pt x="2994" y="629"/>
                        <a:pt x="3021" y="629"/>
                      </a:cubicBezTo>
                      <a:cubicBezTo>
                        <a:pt x="3038" y="629"/>
                        <a:pt x="3059" y="622"/>
                        <a:pt x="3076" y="608"/>
                      </a:cubicBezTo>
                      <a:cubicBezTo>
                        <a:pt x="3110" y="581"/>
                        <a:pt x="3117" y="526"/>
                        <a:pt x="3086" y="489"/>
                      </a:cubicBezTo>
                      <a:cubicBezTo>
                        <a:pt x="2847" y="192"/>
                        <a:pt x="2441" y="8"/>
                        <a:pt x="2008" y="0"/>
                      </a:cubicBezTo>
                      <a:close/>
                    </a:path>
                  </a:pathLst>
                </a:custGeom>
                <a:solidFill>
                  <a:srgbClr val="51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9"/>
                <p:cNvSpPr/>
                <p:nvPr/>
              </p:nvSpPr>
              <p:spPr>
                <a:xfrm flipH="1">
                  <a:off x="3165277" y="3670201"/>
                  <a:ext cx="109793" cy="61993"/>
                </a:xfrm>
                <a:custGeom>
                  <a:avLst/>
                  <a:gdLst/>
                  <a:ahLst/>
                  <a:cxnLst/>
                  <a:rect l="l" t="t" r="r" b="b"/>
                  <a:pathLst>
                    <a:path w="1957" h="1105" extrusionOk="0">
                      <a:moveTo>
                        <a:pt x="1949" y="565"/>
                      </a:moveTo>
                      <a:cubicBezTo>
                        <a:pt x="1953" y="576"/>
                        <a:pt x="1956" y="583"/>
                        <a:pt x="1956" y="583"/>
                      </a:cubicBezTo>
                      <a:cubicBezTo>
                        <a:pt x="1956" y="583"/>
                        <a:pt x="1954" y="576"/>
                        <a:pt x="1949" y="565"/>
                      </a:cubicBezTo>
                      <a:close/>
                      <a:moveTo>
                        <a:pt x="1241" y="0"/>
                      </a:moveTo>
                      <a:cubicBezTo>
                        <a:pt x="1162" y="0"/>
                        <a:pt x="1072" y="10"/>
                        <a:pt x="973" y="33"/>
                      </a:cubicBezTo>
                      <a:cubicBezTo>
                        <a:pt x="256" y="197"/>
                        <a:pt x="0" y="887"/>
                        <a:pt x="0" y="887"/>
                      </a:cubicBezTo>
                      <a:lnTo>
                        <a:pt x="58" y="1105"/>
                      </a:lnTo>
                      <a:cubicBezTo>
                        <a:pt x="58" y="1105"/>
                        <a:pt x="349" y="405"/>
                        <a:pt x="1065" y="245"/>
                      </a:cubicBezTo>
                      <a:cubicBezTo>
                        <a:pt x="1165" y="222"/>
                        <a:pt x="1255" y="212"/>
                        <a:pt x="1335" y="212"/>
                      </a:cubicBezTo>
                      <a:cubicBezTo>
                        <a:pt x="1760" y="212"/>
                        <a:pt x="1915" y="491"/>
                        <a:pt x="1949" y="565"/>
                      </a:cubicBezTo>
                      <a:lnTo>
                        <a:pt x="1949" y="565"/>
                      </a:lnTo>
                      <a:cubicBezTo>
                        <a:pt x="1928" y="515"/>
                        <a:pt x="1870" y="377"/>
                        <a:pt x="1864" y="375"/>
                      </a:cubicBezTo>
                      <a:cubicBezTo>
                        <a:pt x="1864" y="375"/>
                        <a:pt x="1733" y="0"/>
                        <a:pt x="1241" y="0"/>
                      </a:cubicBezTo>
                      <a:close/>
                    </a:path>
                  </a:pathLst>
                </a:custGeom>
                <a:solidFill>
                  <a:srgbClr val="CC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9"/>
                <p:cNvSpPr/>
                <p:nvPr/>
              </p:nvSpPr>
              <p:spPr>
                <a:xfrm flipH="1">
                  <a:off x="3149005" y="3607314"/>
                  <a:ext cx="176611" cy="36074"/>
                </a:xfrm>
                <a:custGeom>
                  <a:avLst/>
                  <a:gdLst/>
                  <a:ahLst/>
                  <a:cxnLst/>
                  <a:rect l="l" t="t" r="r" b="b"/>
                  <a:pathLst>
                    <a:path w="3148" h="643" extrusionOk="0">
                      <a:moveTo>
                        <a:pt x="3093" y="1"/>
                      </a:moveTo>
                      <a:cubicBezTo>
                        <a:pt x="3087" y="1"/>
                        <a:pt x="3081" y="2"/>
                        <a:pt x="3076" y="4"/>
                      </a:cubicBezTo>
                      <a:cubicBezTo>
                        <a:pt x="2891" y="58"/>
                        <a:pt x="2243" y="246"/>
                        <a:pt x="1526" y="345"/>
                      </a:cubicBezTo>
                      <a:cubicBezTo>
                        <a:pt x="812" y="444"/>
                        <a:pt x="226" y="485"/>
                        <a:pt x="51" y="495"/>
                      </a:cubicBezTo>
                      <a:cubicBezTo>
                        <a:pt x="24" y="499"/>
                        <a:pt x="0" y="522"/>
                        <a:pt x="4" y="550"/>
                      </a:cubicBezTo>
                      <a:lnTo>
                        <a:pt x="4" y="590"/>
                      </a:lnTo>
                      <a:cubicBezTo>
                        <a:pt x="7" y="622"/>
                        <a:pt x="31" y="642"/>
                        <a:pt x="58" y="642"/>
                      </a:cubicBezTo>
                      <a:cubicBezTo>
                        <a:pt x="259" y="636"/>
                        <a:pt x="1020" y="604"/>
                        <a:pt x="1635" y="526"/>
                      </a:cubicBezTo>
                      <a:cubicBezTo>
                        <a:pt x="2253" y="447"/>
                        <a:pt x="2936" y="174"/>
                        <a:pt x="3109" y="103"/>
                      </a:cubicBezTo>
                      <a:cubicBezTo>
                        <a:pt x="3134" y="92"/>
                        <a:pt x="3147" y="65"/>
                        <a:pt x="3141" y="37"/>
                      </a:cubicBezTo>
                      <a:cubicBezTo>
                        <a:pt x="3135" y="16"/>
                        <a:pt x="3115" y="1"/>
                        <a:pt x="3093" y="1"/>
                      </a:cubicBezTo>
                      <a:close/>
                    </a:path>
                  </a:pathLst>
                </a:custGeom>
                <a:solidFill>
                  <a:srgbClr val="CC0000"/>
                </a:solidFill>
                <a:ln w="9525" cap="flat" cmpd="sng">
                  <a:solidFill>
                    <a:srgbClr val="CC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9"/>
                <p:cNvSpPr/>
                <p:nvPr/>
              </p:nvSpPr>
              <p:spPr>
                <a:xfrm flipH="1">
                  <a:off x="2981958" y="3334334"/>
                  <a:ext cx="897472" cy="1409688"/>
                </a:xfrm>
                <a:custGeom>
                  <a:avLst/>
                  <a:gdLst/>
                  <a:ahLst/>
                  <a:cxnLst/>
                  <a:rect l="l" t="t" r="r" b="b"/>
                  <a:pathLst>
                    <a:path w="15997" h="25127" extrusionOk="0">
                      <a:moveTo>
                        <a:pt x="11095" y="0"/>
                      </a:moveTo>
                      <a:cubicBezTo>
                        <a:pt x="9524" y="0"/>
                        <a:pt x="8312" y="569"/>
                        <a:pt x="8312" y="569"/>
                      </a:cubicBezTo>
                      <a:cubicBezTo>
                        <a:pt x="8312" y="569"/>
                        <a:pt x="7603" y="326"/>
                        <a:pt x="6604" y="326"/>
                      </a:cubicBezTo>
                      <a:cubicBezTo>
                        <a:pt x="4605" y="326"/>
                        <a:pt x="1443" y="1296"/>
                        <a:pt x="464" y="7116"/>
                      </a:cubicBezTo>
                      <a:cubicBezTo>
                        <a:pt x="0" y="9877"/>
                        <a:pt x="369" y="25119"/>
                        <a:pt x="369" y="25119"/>
                      </a:cubicBezTo>
                      <a:lnTo>
                        <a:pt x="4089" y="25126"/>
                      </a:lnTo>
                      <a:lnTo>
                        <a:pt x="4089" y="25126"/>
                      </a:lnTo>
                      <a:cubicBezTo>
                        <a:pt x="4010" y="24860"/>
                        <a:pt x="2877" y="21060"/>
                        <a:pt x="3840" y="17159"/>
                      </a:cubicBezTo>
                      <a:cubicBezTo>
                        <a:pt x="3963" y="16667"/>
                        <a:pt x="4154" y="16196"/>
                        <a:pt x="4335" y="15722"/>
                      </a:cubicBezTo>
                      <a:cubicBezTo>
                        <a:pt x="4581" y="15076"/>
                        <a:pt x="4806" y="14432"/>
                        <a:pt x="4803" y="13745"/>
                      </a:cubicBezTo>
                      <a:cubicBezTo>
                        <a:pt x="4799" y="13274"/>
                        <a:pt x="4717" y="12809"/>
                        <a:pt x="4608" y="12349"/>
                      </a:cubicBezTo>
                      <a:cubicBezTo>
                        <a:pt x="4468" y="11748"/>
                        <a:pt x="4287" y="11150"/>
                        <a:pt x="4178" y="10543"/>
                      </a:cubicBezTo>
                      <a:cubicBezTo>
                        <a:pt x="3933" y="9195"/>
                        <a:pt x="4055" y="7805"/>
                        <a:pt x="4297" y="6457"/>
                      </a:cubicBezTo>
                      <a:cubicBezTo>
                        <a:pt x="4386" y="5965"/>
                        <a:pt x="4499" y="5456"/>
                        <a:pt x="4813" y="5067"/>
                      </a:cubicBezTo>
                      <a:cubicBezTo>
                        <a:pt x="5089" y="4723"/>
                        <a:pt x="5499" y="4511"/>
                        <a:pt x="5912" y="4355"/>
                      </a:cubicBezTo>
                      <a:cubicBezTo>
                        <a:pt x="7219" y="3859"/>
                        <a:pt x="8602" y="3757"/>
                        <a:pt x="9640" y="2822"/>
                      </a:cubicBezTo>
                      <a:cubicBezTo>
                        <a:pt x="9984" y="2515"/>
                        <a:pt x="10490" y="2070"/>
                        <a:pt x="10660" y="1678"/>
                      </a:cubicBezTo>
                      <a:cubicBezTo>
                        <a:pt x="10660" y="1678"/>
                        <a:pt x="13217" y="1818"/>
                        <a:pt x="14306" y="3412"/>
                      </a:cubicBezTo>
                      <a:cubicBezTo>
                        <a:pt x="14446" y="3613"/>
                        <a:pt x="14490" y="3747"/>
                        <a:pt x="14631" y="4084"/>
                      </a:cubicBezTo>
                      <a:cubicBezTo>
                        <a:pt x="14651" y="4136"/>
                        <a:pt x="14695" y="4194"/>
                        <a:pt x="14706" y="4269"/>
                      </a:cubicBezTo>
                      <a:cubicBezTo>
                        <a:pt x="14719" y="4306"/>
                        <a:pt x="14743" y="4355"/>
                        <a:pt x="14757" y="4391"/>
                      </a:cubicBezTo>
                      <a:cubicBezTo>
                        <a:pt x="14774" y="4443"/>
                        <a:pt x="14788" y="4491"/>
                        <a:pt x="14801" y="4542"/>
                      </a:cubicBezTo>
                      <a:cubicBezTo>
                        <a:pt x="15026" y="5371"/>
                        <a:pt x="14886" y="6337"/>
                        <a:pt x="15746" y="6798"/>
                      </a:cubicBezTo>
                      <a:cubicBezTo>
                        <a:pt x="15828" y="6843"/>
                        <a:pt x="15914" y="6904"/>
                        <a:pt x="15996" y="6976"/>
                      </a:cubicBezTo>
                      <a:cubicBezTo>
                        <a:pt x="15976" y="4350"/>
                        <a:pt x="15552" y="1729"/>
                        <a:pt x="14026" y="797"/>
                      </a:cubicBezTo>
                      <a:cubicBezTo>
                        <a:pt x="13039" y="192"/>
                        <a:pt x="12007" y="0"/>
                        <a:pt x="11095" y="0"/>
                      </a:cubicBezTo>
                      <a:close/>
                      <a:moveTo>
                        <a:pt x="4089" y="25126"/>
                      </a:moveTo>
                      <a:cubicBezTo>
                        <a:pt x="4089" y="25126"/>
                        <a:pt x="4089" y="25126"/>
                        <a:pt x="4089" y="25126"/>
                      </a:cubicBezTo>
                      <a:lnTo>
                        <a:pt x="4100" y="25126"/>
                      </a:lnTo>
                      <a:lnTo>
                        <a:pt x="4089" y="25126"/>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9"/>
                <p:cNvSpPr/>
                <p:nvPr/>
              </p:nvSpPr>
              <p:spPr>
                <a:xfrm flipH="1">
                  <a:off x="3286269" y="4059699"/>
                  <a:ext cx="1426630" cy="684282"/>
                </a:xfrm>
                <a:custGeom>
                  <a:avLst/>
                  <a:gdLst/>
                  <a:ahLst/>
                  <a:cxnLst/>
                  <a:rect l="l" t="t" r="r" b="b"/>
                  <a:pathLst>
                    <a:path w="25429" h="12197" extrusionOk="0">
                      <a:moveTo>
                        <a:pt x="12089" y="0"/>
                      </a:moveTo>
                      <a:cubicBezTo>
                        <a:pt x="10233" y="0"/>
                        <a:pt x="8085" y="175"/>
                        <a:pt x="6292" y="175"/>
                      </a:cubicBezTo>
                      <a:cubicBezTo>
                        <a:pt x="6130" y="175"/>
                        <a:pt x="5970" y="173"/>
                        <a:pt x="5814" y="170"/>
                      </a:cubicBezTo>
                      <a:cubicBezTo>
                        <a:pt x="4695" y="148"/>
                        <a:pt x="3732" y="78"/>
                        <a:pt x="2936" y="78"/>
                      </a:cubicBezTo>
                      <a:cubicBezTo>
                        <a:pt x="1315" y="78"/>
                        <a:pt x="385" y="368"/>
                        <a:pt x="229" y="1938"/>
                      </a:cubicBezTo>
                      <a:cubicBezTo>
                        <a:pt x="1" y="4280"/>
                        <a:pt x="1998" y="12127"/>
                        <a:pt x="1977" y="12196"/>
                      </a:cubicBezTo>
                      <a:lnTo>
                        <a:pt x="24859" y="12189"/>
                      </a:lnTo>
                      <a:cubicBezTo>
                        <a:pt x="25176" y="12189"/>
                        <a:pt x="25429" y="11937"/>
                        <a:pt x="25429" y="11623"/>
                      </a:cubicBezTo>
                      <a:lnTo>
                        <a:pt x="25429" y="10885"/>
                      </a:lnTo>
                      <a:cubicBezTo>
                        <a:pt x="25429" y="10544"/>
                        <a:pt x="25153" y="10271"/>
                        <a:pt x="24816" y="10271"/>
                      </a:cubicBezTo>
                      <a:cubicBezTo>
                        <a:pt x="24810" y="10271"/>
                        <a:pt x="24804" y="10271"/>
                        <a:pt x="24797" y="10271"/>
                      </a:cubicBezTo>
                      <a:lnTo>
                        <a:pt x="15413" y="10554"/>
                      </a:lnTo>
                      <a:cubicBezTo>
                        <a:pt x="15932" y="7554"/>
                        <a:pt x="16871" y="1338"/>
                        <a:pt x="15877" y="648"/>
                      </a:cubicBezTo>
                      <a:cubicBezTo>
                        <a:pt x="15138" y="136"/>
                        <a:pt x="13727" y="0"/>
                        <a:pt x="12089"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9"/>
                <p:cNvSpPr/>
                <p:nvPr/>
              </p:nvSpPr>
              <p:spPr>
                <a:xfrm flipH="1">
                  <a:off x="4228699" y="4204996"/>
                  <a:ext cx="111756" cy="111700"/>
                </a:xfrm>
                <a:custGeom>
                  <a:avLst/>
                  <a:gdLst/>
                  <a:ahLst/>
                  <a:cxnLst/>
                  <a:rect l="l" t="t" r="r" b="b"/>
                  <a:pathLst>
                    <a:path w="1992" h="1991" extrusionOk="0">
                      <a:moveTo>
                        <a:pt x="995" y="0"/>
                      </a:moveTo>
                      <a:cubicBezTo>
                        <a:pt x="445" y="0"/>
                        <a:pt x="1" y="444"/>
                        <a:pt x="1" y="993"/>
                      </a:cubicBezTo>
                      <a:cubicBezTo>
                        <a:pt x="1" y="1543"/>
                        <a:pt x="445" y="1990"/>
                        <a:pt x="995" y="1990"/>
                      </a:cubicBezTo>
                      <a:cubicBezTo>
                        <a:pt x="1548" y="1990"/>
                        <a:pt x="1992" y="1543"/>
                        <a:pt x="1992" y="993"/>
                      </a:cubicBezTo>
                      <a:cubicBezTo>
                        <a:pt x="1992" y="444"/>
                        <a:pt x="1548" y="0"/>
                        <a:pt x="995" y="0"/>
                      </a:cubicBezTo>
                      <a:close/>
                    </a:path>
                  </a:pathLst>
                </a:custGeom>
                <a:solidFill>
                  <a:srgbClr val="F2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9"/>
                <p:cNvSpPr/>
                <p:nvPr/>
              </p:nvSpPr>
              <p:spPr>
                <a:xfrm flipH="1">
                  <a:off x="3607061" y="3744364"/>
                  <a:ext cx="111756" cy="146596"/>
                </a:xfrm>
                <a:custGeom>
                  <a:avLst/>
                  <a:gdLst/>
                  <a:ahLst/>
                  <a:cxnLst/>
                  <a:rect l="l" t="t" r="r" b="b"/>
                  <a:pathLst>
                    <a:path w="1992" h="2613" extrusionOk="0">
                      <a:moveTo>
                        <a:pt x="1914" y="1"/>
                      </a:moveTo>
                      <a:cubicBezTo>
                        <a:pt x="1894" y="1"/>
                        <a:pt x="1873" y="11"/>
                        <a:pt x="1861" y="29"/>
                      </a:cubicBezTo>
                      <a:lnTo>
                        <a:pt x="25" y="2507"/>
                      </a:lnTo>
                      <a:cubicBezTo>
                        <a:pt x="0" y="2535"/>
                        <a:pt x="8" y="2576"/>
                        <a:pt x="38" y="2599"/>
                      </a:cubicBezTo>
                      <a:cubicBezTo>
                        <a:pt x="50" y="2608"/>
                        <a:pt x="64" y="2612"/>
                        <a:pt x="79" y="2612"/>
                      </a:cubicBezTo>
                      <a:cubicBezTo>
                        <a:pt x="99" y="2612"/>
                        <a:pt x="119" y="2604"/>
                        <a:pt x="131" y="2585"/>
                      </a:cubicBezTo>
                      <a:lnTo>
                        <a:pt x="1967" y="107"/>
                      </a:lnTo>
                      <a:cubicBezTo>
                        <a:pt x="1991" y="77"/>
                        <a:pt x="1984" y="36"/>
                        <a:pt x="1954" y="15"/>
                      </a:cubicBezTo>
                      <a:cubicBezTo>
                        <a:pt x="1942" y="5"/>
                        <a:pt x="1928" y="1"/>
                        <a:pt x="1914" y="1"/>
                      </a:cubicBezTo>
                      <a:close/>
                    </a:path>
                  </a:pathLst>
                </a:custGeom>
                <a:solidFill>
                  <a:srgbClr val="CC0000"/>
                </a:solidFill>
                <a:ln w="9525" cap="flat" cmpd="sng">
                  <a:solidFill>
                    <a:srgbClr val="CC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9"/>
                <p:cNvSpPr/>
                <p:nvPr/>
              </p:nvSpPr>
              <p:spPr>
                <a:xfrm flipH="1">
                  <a:off x="3657884" y="3838892"/>
                  <a:ext cx="156302" cy="144464"/>
                </a:xfrm>
                <a:custGeom>
                  <a:avLst/>
                  <a:gdLst/>
                  <a:ahLst/>
                  <a:cxnLst/>
                  <a:rect l="l" t="t" r="r" b="b"/>
                  <a:pathLst>
                    <a:path w="2786" h="2575" extrusionOk="0">
                      <a:moveTo>
                        <a:pt x="1306" y="1"/>
                      </a:moveTo>
                      <a:cubicBezTo>
                        <a:pt x="1149" y="1"/>
                        <a:pt x="994" y="25"/>
                        <a:pt x="844" y="75"/>
                      </a:cubicBezTo>
                      <a:cubicBezTo>
                        <a:pt x="612" y="149"/>
                        <a:pt x="386" y="289"/>
                        <a:pt x="233" y="529"/>
                      </a:cubicBezTo>
                      <a:cubicBezTo>
                        <a:pt x="79" y="768"/>
                        <a:pt x="0" y="1119"/>
                        <a:pt x="69" y="1453"/>
                      </a:cubicBezTo>
                      <a:cubicBezTo>
                        <a:pt x="123" y="1720"/>
                        <a:pt x="267" y="1952"/>
                        <a:pt x="435" y="2112"/>
                      </a:cubicBezTo>
                      <a:cubicBezTo>
                        <a:pt x="605" y="2276"/>
                        <a:pt x="799" y="2372"/>
                        <a:pt x="991" y="2440"/>
                      </a:cubicBezTo>
                      <a:cubicBezTo>
                        <a:pt x="1244" y="2530"/>
                        <a:pt x="1501" y="2575"/>
                        <a:pt x="1754" y="2575"/>
                      </a:cubicBezTo>
                      <a:cubicBezTo>
                        <a:pt x="1857" y="2575"/>
                        <a:pt x="1958" y="2568"/>
                        <a:pt x="2059" y="2553"/>
                      </a:cubicBezTo>
                      <a:cubicBezTo>
                        <a:pt x="2247" y="2525"/>
                        <a:pt x="2438" y="2468"/>
                        <a:pt x="2575" y="2304"/>
                      </a:cubicBezTo>
                      <a:cubicBezTo>
                        <a:pt x="2715" y="2140"/>
                        <a:pt x="2786" y="1849"/>
                        <a:pt x="2697" y="1600"/>
                      </a:cubicBezTo>
                      <a:lnTo>
                        <a:pt x="2431" y="546"/>
                      </a:lnTo>
                      <a:lnTo>
                        <a:pt x="2414" y="481"/>
                      </a:lnTo>
                      <a:cubicBezTo>
                        <a:pt x="2401" y="402"/>
                        <a:pt x="2343" y="351"/>
                        <a:pt x="2288" y="317"/>
                      </a:cubicBezTo>
                      <a:cubicBezTo>
                        <a:pt x="1976" y="109"/>
                        <a:pt x="1636" y="1"/>
                        <a:pt x="1306" y="1"/>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9"/>
                <p:cNvSpPr/>
                <p:nvPr/>
              </p:nvSpPr>
              <p:spPr>
                <a:xfrm flipH="1">
                  <a:off x="3689078" y="3881639"/>
                  <a:ext cx="104407" cy="61993"/>
                </a:xfrm>
                <a:custGeom>
                  <a:avLst/>
                  <a:gdLst/>
                  <a:ahLst/>
                  <a:cxnLst/>
                  <a:rect l="l" t="t" r="r" b="b"/>
                  <a:pathLst>
                    <a:path w="1861" h="1105" extrusionOk="0">
                      <a:moveTo>
                        <a:pt x="955" y="0"/>
                      </a:moveTo>
                      <a:cubicBezTo>
                        <a:pt x="812" y="0"/>
                        <a:pt x="665" y="40"/>
                        <a:pt x="529" y="145"/>
                      </a:cubicBezTo>
                      <a:cubicBezTo>
                        <a:pt x="1" y="556"/>
                        <a:pt x="396" y="1105"/>
                        <a:pt x="953" y="1105"/>
                      </a:cubicBezTo>
                      <a:cubicBezTo>
                        <a:pt x="979" y="1105"/>
                        <a:pt x="1005" y="1104"/>
                        <a:pt x="1032" y="1101"/>
                      </a:cubicBezTo>
                      <a:cubicBezTo>
                        <a:pt x="1626" y="1046"/>
                        <a:pt x="1861" y="811"/>
                        <a:pt x="1861" y="811"/>
                      </a:cubicBezTo>
                      <a:lnTo>
                        <a:pt x="1820" y="381"/>
                      </a:lnTo>
                      <a:cubicBezTo>
                        <a:pt x="1820" y="381"/>
                        <a:pt x="1400" y="0"/>
                        <a:pt x="955" y="0"/>
                      </a:cubicBezTo>
                      <a:close/>
                    </a:path>
                  </a:pathLst>
                </a:custGeom>
                <a:solidFill>
                  <a:srgbClr val="F99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9"/>
                <p:cNvSpPr/>
                <p:nvPr/>
              </p:nvSpPr>
              <p:spPr>
                <a:xfrm flipH="1">
                  <a:off x="3226018" y="3642432"/>
                  <a:ext cx="393559" cy="259923"/>
                </a:xfrm>
                <a:custGeom>
                  <a:avLst/>
                  <a:gdLst/>
                  <a:ahLst/>
                  <a:cxnLst/>
                  <a:rect l="l" t="t" r="r" b="b"/>
                  <a:pathLst>
                    <a:path w="7015" h="4633" extrusionOk="0">
                      <a:moveTo>
                        <a:pt x="4834" y="156"/>
                      </a:moveTo>
                      <a:cubicBezTo>
                        <a:pt x="5059" y="156"/>
                        <a:pt x="5274" y="163"/>
                        <a:pt x="5469" y="183"/>
                      </a:cubicBezTo>
                      <a:cubicBezTo>
                        <a:pt x="5578" y="194"/>
                        <a:pt x="5674" y="262"/>
                        <a:pt x="5718" y="364"/>
                      </a:cubicBezTo>
                      <a:cubicBezTo>
                        <a:pt x="5919" y="829"/>
                        <a:pt x="6336" y="2020"/>
                        <a:pt x="5892" y="3010"/>
                      </a:cubicBezTo>
                      <a:cubicBezTo>
                        <a:pt x="5625" y="3604"/>
                        <a:pt x="5086" y="4040"/>
                        <a:pt x="4284" y="4307"/>
                      </a:cubicBezTo>
                      <a:cubicBezTo>
                        <a:pt x="3946" y="4420"/>
                        <a:pt x="3615" y="4478"/>
                        <a:pt x="3304" y="4478"/>
                      </a:cubicBezTo>
                      <a:cubicBezTo>
                        <a:pt x="1488" y="4478"/>
                        <a:pt x="546" y="2570"/>
                        <a:pt x="229" y="1751"/>
                      </a:cubicBezTo>
                      <a:cubicBezTo>
                        <a:pt x="174" y="1610"/>
                        <a:pt x="229" y="1453"/>
                        <a:pt x="358" y="1378"/>
                      </a:cubicBezTo>
                      <a:cubicBezTo>
                        <a:pt x="905" y="1064"/>
                        <a:pt x="1994" y="508"/>
                        <a:pt x="3137" y="309"/>
                      </a:cubicBezTo>
                      <a:cubicBezTo>
                        <a:pt x="3725" y="207"/>
                        <a:pt x="4294" y="156"/>
                        <a:pt x="4834" y="156"/>
                      </a:cubicBezTo>
                      <a:close/>
                      <a:moveTo>
                        <a:pt x="4840" y="0"/>
                      </a:moveTo>
                      <a:cubicBezTo>
                        <a:pt x="4400" y="0"/>
                        <a:pt x="3814" y="34"/>
                        <a:pt x="3110" y="156"/>
                      </a:cubicBezTo>
                      <a:cubicBezTo>
                        <a:pt x="1932" y="358"/>
                        <a:pt x="812" y="938"/>
                        <a:pt x="280" y="1245"/>
                      </a:cubicBezTo>
                      <a:cubicBezTo>
                        <a:pt x="85" y="1357"/>
                        <a:pt x="0" y="1596"/>
                        <a:pt x="82" y="1805"/>
                      </a:cubicBezTo>
                      <a:cubicBezTo>
                        <a:pt x="410" y="2642"/>
                        <a:pt x="1386" y="4633"/>
                        <a:pt x="3303" y="4633"/>
                      </a:cubicBezTo>
                      <a:cubicBezTo>
                        <a:pt x="3620" y="4633"/>
                        <a:pt x="3964" y="4578"/>
                        <a:pt x="4335" y="4454"/>
                      </a:cubicBezTo>
                      <a:cubicBezTo>
                        <a:pt x="7015" y="3563"/>
                        <a:pt x="6196" y="1084"/>
                        <a:pt x="5861" y="303"/>
                      </a:cubicBezTo>
                      <a:cubicBezTo>
                        <a:pt x="5793" y="149"/>
                        <a:pt x="5650" y="43"/>
                        <a:pt x="5482" y="26"/>
                      </a:cubicBezTo>
                      <a:cubicBezTo>
                        <a:pt x="5329" y="13"/>
                        <a:pt x="5113" y="0"/>
                        <a:pt x="4840" y="0"/>
                      </a:cubicBezTo>
                      <a:close/>
                    </a:path>
                  </a:pathLst>
                </a:custGeom>
                <a:solidFill>
                  <a:srgbClr val="CC0000"/>
                </a:solidFill>
                <a:ln w="9525" cap="flat" cmpd="sng">
                  <a:solidFill>
                    <a:srgbClr val="CC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9"/>
                <p:cNvSpPr/>
                <p:nvPr/>
              </p:nvSpPr>
              <p:spPr>
                <a:xfrm flipH="1">
                  <a:off x="2879720" y="3595869"/>
                  <a:ext cx="306712" cy="220539"/>
                </a:xfrm>
                <a:custGeom>
                  <a:avLst/>
                  <a:gdLst/>
                  <a:ahLst/>
                  <a:cxnLst/>
                  <a:rect l="l" t="t" r="r" b="b"/>
                  <a:pathLst>
                    <a:path w="5467" h="3931" extrusionOk="0">
                      <a:moveTo>
                        <a:pt x="2998" y="156"/>
                      </a:moveTo>
                      <a:cubicBezTo>
                        <a:pt x="3705" y="156"/>
                        <a:pt x="4090" y="238"/>
                        <a:pt x="4291" y="310"/>
                      </a:cubicBezTo>
                      <a:cubicBezTo>
                        <a:pt x="4356" y="334"/>
                        <a:pt x="4408" y="385"/>
                        <a:pt x="4431" y="454"/>
                      </a:cubicBezTo>
                      <a:cubicBezTo>
                        <a:pt x="4571" y="863"/>
                        <a:pt x="4991" y="2266"/>
                        <a:pt x="4558" y="3106"/>
                      </a:cubicBezTo>
                      <a:cubicBezTo>
                        <a:pt x="4404" y="3403"/>
                        <a:pt x="4168" y="3594"/>
                        <a:pt x="3834" y="3693"/>
                      </a:cubicBezTo>
                      <a:cubicBezTo>
                        <a:pt x="3650" y="3748"/>
                        <a:pt x="3455" y="3775"/>
                        <a:pt x="3261" y="3775"/>
                      </a:cubicBezTo>
                      <a:cubicBezTo>
                        <a:pt x="2585" y="3775"/>
                        <a:pt x="1851" y="3433"/>
                        <a:pt x="1250" y="2836"/>
                      </a:cubicBezTo>
                      <a:cubicBezTo>
                        <a:pt x="663" y="2256"/>
                        <a:pt x="274" y="1522"/>
                        <a:pt x="178" y="819"/>
                      </a:cubicBezTo>
                      <a:cubicBezTo>
                        <a:pt x="165" y="717"/>
                        <a:pt x="229" y="614"/>
                        <a:pt x="329" y="577"/>
                      </a:cubicBezTo>
                      <a:cubicBezTo>
                        <a:pt x="673" y="446"/>
                        <a:pt x="1414" y="221"/>
                        <a:pt x="2506" y="167"/>
                      </a:cubicBezTo>
                      <a:cubicBezTo>
                        <a:pt x="2677" y="160"/>
                        <a:pt x="2840" y="156"/>
                        <a:pt x="2998" y="156"/>
                      </a:cubicBezTo>
                      <a:close/>
                      <a:moveTo>
                        <a:pt x="3003" y="0"/>
                      </a:moveTo>
                      <a:cubicBezTo>
                        <a:pt x="2850" y="0"/>
                        <a:pt x="2682" y="4"/>
                        <a:pt x="2500" y="13"/>
                      </a:cubicBezTo>
                      <a:cubicBezTo>
                        <a:pt x="1397" y="65"/>
                        <a:pt x="646" y="290"/>
                        <a:pt x="274" y="430"/>
                      </a:cubicBezTo>
                      <a:cubicBezTo>
                        <a:pt x="106" y="495"/>
                        <a:pt x="1" y="662"/>
                        <a:pt x="25" y="840"/>
                      </a:cubicBezTo>
                      <a:cubicBezTo>
                        <a:pt x="226" y="2337"/>
                        <a:pt x="1718" y="3931"/>
                        <a:pt x="3256" y="3931"/>
                      </a:cubicBezTo>
                      <a:cubicBezTo>
                        <a:pt x="3464" y="3931"/>
                        <a:pt x="3672" y="3902"/>
                        <a:pt x="3878" y="3840"/>
                      </a:cubicBezTo>
                      <a:cubicBezTo>
                        <a:pt x="5466" y="3365"/>
                        <a:pt x="4790" y="1027"/>
                        <a:pt x="4578" y="402"/>
                      </a:cubicBezTo>
                      <a:cubicBezTo>
                        <a:pt x="4540" y="290"/>
                        <a:pt x="4452" y="201"/>
                        <a:pt x="4343" y="164"/>
                      </a:cubicBezTo>
                      <a:cubicBezTo>
                        <a:pt x="4140" y="90"/>
                        <a:pt x="3735" y="0"/>
                        <a:pt x="3003" y="0"/>
                      </a:cubicBez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9"/>
                <p:cNvSpPr/>
                <p:nvPr/>
              </p:nvSpPr>
              <p:spPr>
                <a:xfrm flipH="1">
                  <a:off x="2919957" y="3605574"/>
                  <a:ext cx="69230" cy="185643"/>
                </a:xfrm>
                <a:custGeom>
                  <a:avLst/>
                  <a:gdLst/>
                  <a:ahLst/>
                  <a:cxnLst/>
                  <a:rect l="l" t="t" r="r" b="b"/>
                  <a:pathLst>
                    <a:path w="1234" h="3309" extrusionOk="0">
                      <a:moveTo>
                        <a:pt x="0" y="0"/>
                      </a:moveTo>
                      <a:cubicBezTo>
                        <a:pt x="49" y="383"/>
                        <a:pt x="79" y="776"/>
                        <a:pt x="99" y="1175"/>
                      </a:cubicBezTo>
                      <a:lnTo>
                        <a:pt x="840" y="175"/>
                      </a:lnTo>
                      <a:cubicBezTo>
                        <a:pt x="820" y="158"/>
                        <a:pt x="799" y="144"/>
                        <a:pt x="775" y="137"/>
                      </a:cubicBezTo>
                      <a:cubicBezTo>
                        <a:pt x="629" y="86"/>
                        <a:pt x="389" y="28"/>
                        <a:pt x="0" y="0"/>
                      </a:cubicBezTo>
                      <a:close/>
                      <a:moveTo>
                        <a:pt x="919" y="291"/>
                      </a:moveTo>
                      <a:lnTo>
                        <a:pt x="107" y="1387"/>
                      </a:lnTo>
                      <a:cubicBezTo>
                        <a:pt x="117" y="1636"/>
                        <a:pt x="123" y="1888"/>
                        <a:pt x="127" y="2141"/>
                      </a:cubicBezTo>
                      <a:cubicBezTo>
                        <a:pt x="175" y="2189"/>
                        <a:pt x="222" y="2236"/>
                        <a:pt x="271" y="2294"/>
                      </a:cubicBezTo>
                      <a:cubicBezTo>
                        <a:pt x="430" y="2362"/>
                        <a:pt x="553" y="2485"/>
                        <a:pt x="598" y="2646"/>
                      </a:cubicBezTo>
                      <a:cubicBezTo>
                        <a:pt x="619" y="2718"/>
                        <a:pt x="622" y="2793"/>
                        <a:pt x="608" y="2865"/>
                      </a:cubicBezTo>
                      <a:cubicBezTo>
                        <a:pt x="663" y="3005"/>
                        <a:pt x="707" y="3155"/>
                        <a:pt x="734" y="3309"/>
                      </a:cubicBezTo>
                      <a:cubicBezTo>
                        <a:pt x="861" y="3210"/>
                        <a:pt x="963" y="3087"/>
                        <a:pt x="1042" y="2933"/>
                      </a:cubicBezTo>
                      <a:cubicBezTo>
                        <a:pt x="1182" y="2663"/>
                        <a:pt x="1233" y="2329"/>
                        <a:pt x="1233" y="1990"/>
                      </a:cubicBezTo>
                      <a:cubicBezTo>
                        <a:pt x="1233" y="1297"/>
                        <a:pt x="1015" y="577"/>
                        <a:pt x="919" y="291"/>
                      </a:cubicBezTo>
                      <a:close/>
                    </a:path>
                  </a:pathLst>
                </a:custGeom>
                <a:solidFill>
                  <a:srgbClr val="CBDA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9"/>
                <p:cNvSpPr/>
                <p:nvPr/>
              </p:nvSpPr>
              <p:spPr>
                <a:xfrm flipH="1">
                  <a:off x="2937629" y="3615336"/>
                  <a:ext cx="46004" cy="68052"/>
                </a:xfrm>
                <a:custGeom>
                  <a:avLst/>
                  <a:gdLst/>
                  <a:ahLst/>
                  <a:cxnLst/>
                  <a:rect l="l" t="t" r="r" b="b"/>
                  <a:pathLst>
                    <a:path w="820" h="1213" extrusionOk="0">
                      <a:moveTo>
                        <a:pt x="741" y="1"/>
                      </a:moveTo>
                      <a:lnTo>
                        <a:pt x="0" y="1001"/>
                      </a:lnTo>
                      <a:cubicBezTo>
                        <a:pt x="4" y="1073"/>
                        <a:pt x="8" y="1141"/>
                        <a:pt x="8" y="1213"/>
                      </a:cubicBezTo>
                      <a:lnTo>
                        <a:pt x="820" y="117"/>
                      </a:lnTo>
                      <a:cubicBezTo>
                        <a:pt x="820" y="113"/>
                        <a:pt x="816" y="110"/>
                        <a:pt x="816" y="107"/>
                      </a:cubicBezTo>
                      <a:cubicBezTo>
                        <a:pt x="802" y="62"/>
                        <a:pt x="775" y="28"/>
                        <a:pt x="741" y="1"/>
                      </a:cubicBezTo>
                      <a:close/>
                    </a:path>
                  </a:pathLst>
                </a:custGeom>
                <a:solidFill>
                  <a:srgbClr val="A06F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9"/>
                <p:cNvSpPr/>
                <p:nvPr/>
              </p:nvSpPr>
              <p:spPr>
                <a:xfrm flipH="1">
                  <a:off x="2947942" y="3605182"/>
                  <a:ext cx="228562" cy="202474"/>
                </a:xfrm>
                <a:custGeom>
                  <a:avLst/>
                  <a:gdLst/>
                  <a:ahLst/>
                  <a:cxnLst/>
                  <a:rect l="l" t="t" r="r" b="b"/>
                  <a:pathLst>
                    <a:path w="4074" h="3609" extrusionOk="0">
                      <a:moveTo>
                        <a:pt x="1831" y="1274"/>
                      </a:moveTo>
                      <a:cubicBezTo>
                        <a:pt x="2097" y="1274"/>
                        <a:pt x="2356" y="1373"/>
                        <a:pt x="2554" y="1550"/>
                      </a:cubicBezTo>
                      <a:cubicBezTo>
                        <a:pt x="2589" y="1585"/>
                        <a:pt x="2592" y="1639"/>
                        <a:pt x="2561" y="1673"/>
                      </a:cubicBezTo>
                      <a:cubicBezTo>
                        <a:pt x="2545" y="1690"/>
                        <a:pt x="2520" y="1701"/>
                        <a:pt x="2496" y="1701"/>
                      </a:cubicBezTo>
                      <a:cubicBezTo>
                        <a:pt x="2476" y="1701"/>
                        <a:pt x="2455" y="1694"/>
                        <a:pt x="2438" y="1680"/>
                      </a:cubicBezTo>
                      <a:cubicBezTo>
                        <a:pt x="2274" y="1534"/>
                        <a:pt x="2056" y="1444"/>
                        <a:pt x="1834" y="1444"/>
                      </a:cubicBezTo>
                      <a:cubicBezTo>
                        <a:pt x="1814" y="1444"/>
                        <a:pt x="1793" y="1444"/>
                        <a:pt x="1773" y="1448"/>
                      </a:cubicBezTo>
                      <a:cubicBezTo>
                        <a:pt x="1677" y="1455"/>
                        <a:pt x="1602" y="1472"/>
                        <a:pt x="1544" y="1509"/>
                      </a:cubicBezTo>
                      <a:cubicBezTo>
                        <a:pt x="1401" y="1591"/>
                        <a:pt x="1329" y="1789"/>
                        <a:pt x="1387" y="1943"/>
                      </a:cubicBezTo>
                      <a:cubicBezTo>
                        <a:pt x="1404" y="1988"/>
                        <a:pt x="1384" y="2035"/>
                        <a:pt x="1339" y="2052"/>
                      </a:cubicBezTo>
                      <a:cubicBezTo>
                        <a:pt x="1329" y="2056"/>
                        <a:pt x="1319" y="2059"/>
                        <a:pt x="1308" y="2059"/>
                      </a:cubicBezTo>
                      <a:cubicBezTo>
                        <a:pt x="1275" y="2059"/>
                        <a:pt x="1240" y="2038"/>
                        <a:pt x="1226" y="2005"/>
                      </a:cubicBezTo>
                      <a:cubicBezTo>
                        <a:pt x="1138" y="1772"/>
                        <a:pt x="1244" y="1482"/>
                        <a:pt x="1459" y="1359"/>
                      </a:cubicBezTo>
                      <a:cubicBezTo>
                        <a:pt x="1541" y="1312"/>
                        <a:pt x="1639" y="1284"/>
                        <a:pt x="1759" y="1274"/>
                      </a:cubicBezTo>
                      <a:close/>
                      <a:moveTo>
                        <a:pt x="2329" y="1"/>
                      </a:moveTo>
                      <a:cubicBezTo>
                        <a:pt x="1237" y="55"/>
                        <a:pt x="496" y="280"/>
                        <a:pt x="152" y="411"/>
                      </a:cubicBezTo>
                      <a:cubicBezTo>
                        <a:pt x="59" y="444"/>
                        <a:pt x="1" y="530"/>
                        <a:pt x="1" y="625"/>
                      </a:cubicBezTo>
                      <a:lnTo>
                        <a:pt x="1" y="653"/>
                      </a:lnTo>
                      <a:cubicBezTo>
                        <a:pt x="97" y="1356"/>
                        <a:pt x="486" y="2090"/>
                        <a:pt x="1073" y="2670"/>
                      </a:cubicBezTo>
                      <a:cubicBezTo>
                        <a:pt x="1455" y="3049"/>
                        <a:pt x="1892" y="3329"/>
                        <a:pt x="2332" y="3480"/>
                      </a:cubicBezTo>
                      <a:cubicBezTo>
                        <a:pt x="2422" y="3418"/>
                        <a:pt x="2510" y="3349"/>
                        <a:pt x="2589" y="3275"/>
                      </a:cubicBezTo>
                      <a:cubicBezTo>
                        <a:pt x="2592" y="3271"/>
                        <a:pt x="2595" y="3271"/>
                        <a:pt x="2599" y="3267"/>
                      </a:cubicBezTo>
                      <a:cubicBezTo>
                        <a:pt x="2540" y="3209"/>
                        <a:pt x="2500" y="3138"/>
                        <a:pt x="2476" y="3056"/>
                      </a:cubicBezTo>
                      <a:cubicBezTo>
                        <a:pt x="2387" y="2735"/>
                        <a:pt x="2643" y="2383"/>
                        <a:pt x="3046" y="2274"/>
                      </a:cubicBezTo>
                      <a:cubicBezTo>
                        <a:pt x="3131" y="2251"/>
                        <a:pt x="3213" y="2240"/>
                        <a:pt x="3295" y="2240"/>
                      </a:cubicBezTo>
                      <a:cubicBezTo>
                        <a:pt x="3408" y="2240"/>
                        <a:pt x="3514" y="2260"/>
                        <a:pt x="3610" y="2301"/>
                      </a:cubicBezTo>
                      <a:cubicBezTo>
                        <a:pt x="3561" y="2243"/>
                        <a:pt x="3514" y="2196"/>
                        <a:pt x="3466" y="2148"/>
                      </a:cubicBezTo>
                      <a:cubicBezTo>
                        <a:pt x="3384" y="2076"/>
                        <a:pt x="3298" y="2015"/>
                        <a:pt x="3216" y="1970"/>
                      </a:cubicBezTo>
                      <a:cubicBezTo>
                        <a:pt x="3169" y="1943"/>
                        <a:pt x="3121" y="1916"/>
                        <a:pt x="3080" y="1889"/>
                      </a:cubicBezTo>
                      <a:cubicBezTo>
                        <a:pt x="2459" y="1462"/>
                        <a:pt x="2469" y="710"/>
                        <a:pt x="2336" y="1"/>
                      </a:cubicBezTo>
                      <a:close/>
                      <a:moveTo>
                        <a:pt x="3947" y="2872"/>
                      </a:moveTo>
                      <a:cubicBezTo>
                        <a:pt x="3903" y="3121"/>
                        <a:pt x="3681" y="3349"/>
                        <a:pt x="3367" y="3439"/>
                      </a:cubicBezTo>
                      <a:cubicBezTo>
                        <a:pt x="3285" y="3459"/>
                        <a:pt x="3200" y="3472"/>
                        <a:pt x="3121" y="3472"/>
                      </a:cubicBezTo>
                      <a:cubicBezTo>
                        <a:pt x="2975" y="3472"/>
                        <a:pt x="2838" y="3434"/>
                        <a:pt x="2729" y="3370"/>
                      </a:cubicBezTo>
                      <a:cubicBezTo>
                        <a:pt x="2722" y="3380"/>
                        <a:pt x="2715" y="3390"/>
                        <a:pt x="2708" y="3401"/>
                      </a:cubicBezTo>
                      <a:cubicBezTo>
                        <a:pt x="2654" y="3452"/>
                        <a:pt x="2599" y="3496"/>
                        <a:pt x="2540" y="3541"/>
                      </a:cubicBezTo>
                      <a:cubicBezTo>
                        <a:pt x="2725" y="3585"/>
                        <a:pt x="2906" y="3609"/>
                        <a:pt x="3084" y="3609"/>
                      </a:cubicBezTo>
                      <a:cubicBezTo>
                        <a:pt x="3278" y="3609"/>
                        <a:pt x="3473" y="3582"/>
                        <a:pt x="3657" y="3527"/>
                      </a:cubicBezTo>
                      <a:cubicBezTo>
                        <a:pt x="3818" y="3480"/>
                        <a:pt x="3958" y="3407"/>
                        <a:pt x="4073" y="3316"/>
                      </a:cubicBezTo>
                      <a:cubicBezTo>
                        <a:pt x="4046" y="3162"/>
                        <a:pt x="4002" y="3012"/>
                        <a:pt x="3947" y="2872"/>
                      </a:cubicBezTo>
                      <a:close/>
                    </a:path>
                  </a:pathLst>
                </a:custGeom>
                <a:solidFill>
                  <a:srgbClr val="C99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9"/>
                <p:cNvSpPr/>
                <p:nvPr/>
              </p:nvSpPr>
              <p:spPr>
                <a:xfrm flipH="1">
                  <a:off x="2954232" y="3730788"/>
                  <a:ext cx="88361" cy="69230"/>
                </a:xfrm>
                <a:custGeom>
                  <a:avLst/>
                  <a:gdLst/>
                  <a:ahLst/>
                  <a:cxnLst/>
                  <a:rect l="l" t="t" r="r" b="b"/>
                  <a:pathLst>
                    <a:path w="1575" h="1234" extrusionOk="0">
                      <a:moveTo>
                        <a:pt x="908" y="1"/>
                      </a:moveTo>
                      <a:cubicBezTo>
                        <a:pt x="826" y="1"/>
                        <a:pt x="744" y="12"/>
                        <a:pt x="659" y="35"/>
                      </a:cubicBezTo>
                      <a:cubicBezTo>
                        <a:pt x="256" y="144"/>
                        <a:pt x="0" y="496"/>
                        <a:pt x="89" y="817"/>
                      </a:cubicBezTo>
                      <a:cubicBezTo>
                        <a:pt x="113" y="899"/>
                        <a:pt x="153" y="970"/>
                        <a:pt x="212" y="1028"/>
                      </a:cubicBezTo>
                      <a:cubicBezTo>
                        <a:pt x="226" y="1019"/>
                        <a:pt x="243" y="1011"/>
                        <a:pt x="260" y="1011"/>
                      </a:cubicBezTo>
                      <a:cubicBezTo>
                        <a:pt x="284" y="1011"/>
                        <a:pt x="308" y="1022"/>
                        <a:pt x="325" y="1039"/>
                      </a:cubicBezTo>
                      <a:cubicBezTo>
                        <a:pt x="348" y="1066"/>
                        <a:pt x="352" y="1100"/>
                        <a:pt x="342" y="1131"/>
                      </a:cubicBezTo>
                      <a:cubicBezTo>
                        <a:pt x="451" y="1195"/>
                        <a:pt x="588" y="1233"/>
                        <a:pt x="734" y="1233"/>
                      </a:cubicBezTo>
                      <a:cubicBezTo>
                        <a:pt x="813" y="1233"/>
                        <a:pt x="898" y="1220"/>
                        <a:pt x="980" y="1200"/>
                      </a:cubicBezTo>
                      <a:cubicBezTo>
                        <a:pt x="1294" y="1110"/>
                        <a:pt x="1516" y="882"/>
                        <a:pt x="1560" y="633"/>
                      </a:cubicBezTo>
                      <a:cubicBezTo>
                        <a:pt x="1574" y="561"/>
                        <a:pt x="1571" y="486"/>
                        <a:pt x="1550" y="414"/>
                      </a:cubicBezTo>
                      <a:cubicBezTo>
                        <a:pt x="1505" y="253"/>
                        <a:pt x="1382" y="130"/>
                        <a:pt x="1223" y="62"/>
                      </a:cubicBezTo>
                      <a:cubicBezTo>
                        <a:pt x="1127" y="21"/>
                        <a:pt x="1021" y="1"/>
                        <a:pt x="908" y="1"/>
                      </a:cubicBezTo>
                      <a:close/>
                    </a:path>
                  </a:pathLst>
                </a:custGeom>
                <a:solidFill>
                  <a:srgbClr val="BA77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9"/>
                <p:cNvSpPr/>
                <p:nvPr/>
              </p:nvSpPr>
              <p:spPr>
                <a:xfrm flipH="1">
                  <a:off x="3022845" y="3787505"/>
                  <a:ext cx="22834" cy="16326"/>
                </a:xfrm>
                <a:custGeom>
                  <a:avLst/>
                  <a:gdLst/>
                  <a:ahLst/>
                  <a:cxnLst/>
                  <a:rect l="l" t="t" r="r" b="b"/>
                  <a:pathLst>
                    <a:path w="407" h="291" extrusionOk="0">
                      <a:moveTo>
                        <a:pt x="315" y="0"/>
                      </a:moveTo>
                      <a:cubicBezTo>
                        <a:pt x="298" y="0"/>
                        <a:pt x="281" y="8"/>
                        <a:pt x="267" y="17"/>
                      </a:cubicBezTo>
                      <a:cubicBezTo>
                        <a:pt x="263" y="21"/>
                        <a:pt x="260" y="21"/>
                        <a:pt x="257" y="25"/>
                      </a:cubicBezTo>
                      <a:cubicBezTo>
                        <a:pt x="178" y="99"/>
                        <a:pt x="90" y="168"/>
                        <a:pt x="0" y="230"/>
                      </a:cubicBezTo>
                      <a:cubicBezTo>
                        <a:pt x="69" y="253"/>
                        <a:pt x="140" y="274"/>
                        <a:pt x="208" y="291"/>
                      </a:cubicBezTo>
                      <a:cubicBezTo>
                        <a:pt x="267" y="246"/>
                        <a:pt x="322" y="202"/>
                        <a:pt x="376" y="151"/>
                      </a:cubicBezTo>
                      <a:cubicBezTo>
                        <a:pt x="383" y="140"/>
                        <a:pt x="390" y="130"/>
                        <a:pt x="397" y="120"/>
                      </a:cubicBezTo>
                      <a:cubicBezTo>
                        <a:pt x="407" y="89"/>
                        <a:pt x="403" y="55"/>
                        <a:pt x="380" y="28"/>
                      </a:cubicBezTo>
                      <a:cubicBezTo>
                        <a:pt x="363" y="11"/>
                        <a:pt x="339" y="0"/>
                        <a:pt x="315" y="0"/>
                      </a:cubicBezTo>
                      <a:close/>
                    </a:path>
                  </a:pathLst>
                </a:custGeom>
                <a:solidFill>
                  <a:srgbClr val="9E7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9"/>
                <p:cNvSpPr/>
                <p:nvPr/>
              </p:nvSpPr>
              <p:spPr>
                <a:xfrm flipH="1">
                  <a:off x="3031033" y="3676652"/>
                  <a:ext cx="81685" cy="44040"/>
                </a:xfrm>
                <a:custGeom>
                  <a:avLst/>
                  <a:gdLst/>
                  <a:ahLst/>
                  <a:cxnLst/>
                  <a:rect l="l" t="t" r="r" b="b"/>
                  <a:pathLst>
                    <a:path w="1456" h="785" extrusionOk="0">
                      <a:moveTo>
                        <a:pt x="622" y="0"/>
                      </a:moveTo>
                      <a:cubicBezTo>
                        <a:pt x="502" y="10"/>
                        <a:pt x="404" y="38"/>
                        <a:pt x="322" y="85"/>
                      </a:cubicBezTo>
                      <a:cubicBezTo>
                        <a:pt x="107" y="208"/>
                        <a:pt x="1" y="498"/>
                        <a:pt x="89" y="731"/>
                      </a:cubicBezTo>
                      <a:cubicBezTo>
                        <a:pt x="103" y="764"/>
                        <a:pt x="138" y="785"/>
                        <a:pt x="171" y="785"/>
                      </a:cubicBezTo>
                      <a:cubicBezTo>
                        <a:pt x="182" y="785"/>
                        <a:pt x="192" y="782"/>
                        <a:pt x="202" y="778"/>
                      </a:cubicBezTo>
                      <a:cubicBezTo>
                        <a:pt x="247" y="761"/>
                        <a:pt x="267" y="714"/>
                        <a:pt x="250" y="669"/>
                      </a:cubicBezTo>
                      <a:cubicBezTo>
                        <a:pt x="192" y="515"/>
                        <a:pt x="264" y="317"/>
                        <a:pt x="407" y="235"/>
                      </a:cubicBezTo>
                      <a:cubicBezTo>
                        <a:pt x="465" y="198"/>
                        <a:pt x="540" y="181"/>
                        <a:pt x="636" y="174"/>
                      </a:cubicBezTo>
                      <a:cubicBezTo>
                        <a:pt x="656" y="170"/>
                        <a:pt x="677" y="170"/>
                        <a:pt x="697" y="170"/>
                      </a:cubicBezTo>
                      <a:cubicBezTo>
                        <a:pt x="919" y="170"/>
                        <a:pt x="1137" y="260"/>
                        <a:pt x="1301" y="406"/>
                      </a:cubicBezTo>
                      <a:cubicBezTo>
                        <a:pt x="1318" y="420"/>
                        <a:pt x="1339" y="427"/>
                        <a:pt x="1359" y="427"/>
                      </a:cubicBezTo>
                      <a:cubicBezTo>
                        <a:pt x="1383" y="427"/>
                        <a:pt x="1408" y="416"/>
                        <a:pt x="1424" y="399"/>
                      </a:cubicBezTo>
                      <a:cubicBezTo>
                        <a:pt x="1455" y="365"/>
                        <a:pt x="1452" y="311"/>
                        <a:pt x="1417" y="276"/>
                      </a:cubicBezTo>
                      <a:cubicBezTo>
                        <a:pt x="1219" y="99"/>
                        <a:pt x="960" y="0"/>
                        <a:pt x="694" y="0"/>
                      </a:cubicBezTo>
                      <a:close/>
                    </a:path>
                  </a:pathLst>
                </a:custGeom>
                <a:solidFill>
                  <a:srgbClr val="4C3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9"/>
                <p:cNvSpPr/>
                <p:nvPr/>
              </p:nvSpPr>
              <p:spPr>
                <a:xfrm flipH="1">
                  <a:off x="2982003" y="3604621"/>
                  <a:ext cx="63508" cy="121125"/>
                </a:xfrm>
                <a:custGeom>
                  <a:avLst/>
                  <a:gdLst/>
                  <a:ahLst/>
                  <a:cxnLst/>
                  <a:rect l="l" t="t" r="r" b="b"/>
                  <a:pathLst>
                    <a:path w="1132" h="2159" extrusionOk="0">
                      <a:moveTo>
                        <a:pt x="486" y="0"/>
                      </a:moveTo>
                      <a:cubicBezTo>
                        <a:pt x="332" y="0"/>
                        <a:pt x="169" y="4"/>
                        <a:pt x="1" y="11"/>
                      </a:cubicBezTo>
                      <a:cubicBezTo>
                        <a:pt x="134" y="720"/>
                        <a:pt x="124" y="1472"/>
                        <a:pt x="745" y="1899"/>
                      </a:cubicBezTo>
                      <a:cubicBezTo>
                        <a:pt x="786" y="1926"/>
                        <a:pt x="834" y="1953"/>
                        <a:pt x="881" y="1980"/>
                      </a:cubicBezTo>
                      <a:cubicBezTo>
                        <a:pt x="963" y="2025"/>
                        <a:pt x="1049" y="2086"/>
                        <a:pt x="1131" y="2158"/>
                      </a:cubicBezTo>
                      <a:cubicBezTo>
                        <a:pt x="1127" y="1905"/>
                        <a:pt x="1121" y="1653"/>
                        <a:pt x="1111" y="1404"/>
                      </a:cubicBezTo>
                      <a:cubicBezTo>
                        <a:pt x="1111" y="1332"/>
                        <a:pt x="1107" y="1264"/>
                        <a:pt x="1103" y="1192"/>
                      </a:cubicBezTo>
                      <a:cubicBezTo>
                        <a:pt x="1083" y="793"/>
                        <a:pt x="1053" y="400"/>
                        <a:pt x="1004" y="17"/>
                      </a:cubicBezTo>
                      <a:cubicBezTo>
                        <a:pt x="854" y="8"/>
                        <a:pt x="684" y="0"/>
                        <a:pt x="486" y="0"/>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9"/>
                <p:cNvSpPr/>
                <p:nvPr/>
              </p:nvSpPr>
              <p:spPr>
                <a:xfrm flipH="1">
                  <a:off x="2911362" y="3595813"/>
                  <a:ext cx="273892" cy="220707"/>
                </a:xfrm>
                <a:custGeom>
                  <a:avLst/>
                  <a:gdLst/>
                  <a:ahLst/>
                  <a:cxnLst/>
                  <a:rect l="l" t="t" r="r" b="b"/>
                  <a:pathLst>
                    <a:path w="4882" h="3934" extrusionOk="0">
                      <a:moveTo>
                        <a:pt x="2977" y="157"/>
                      </a:moveTo>
                      <a:cubicBezTo>
                        <a:pt x="3175" y="157"/>
                        <a:pt x="3345" y="165"/>
                        <a:pt x="3495" y="174"/>
                      </a:cubicBezTo>
                      <a:cubicBezTo>
                        <a:pt x="3884" y="202"/>
                        <a:pt x="4124" y="260"/>
                        <a:pt x="4270" y="311"/>
                      </a:cubicBezTo>
                      <a:cubicBezTo>
                        <a:pt x="4270" y="311"/>
                        <a:pt x="4270" y="311"/>
                        <a:pt x="4270" y="311"/>
                      </a:cubicBezTo>
                      <a:lnTo>
                        <a:pt x="4270" y="311"/>
                      </a:lnTo>
                      <a:cubicBezTo>
                        <a:pt x="4294" y="318"/>
                        <a:pt x="4315" y="332"/>
                        <a:pt x="4335" y="349"/>
                      </a:cubicBezTo>
                      <a:cubicBezTo>
                        <a:pt x="4369" y="376"/>
                        <a:pt x="4396" y="410"/>
                        <a:pt x="4410" y="455"/>
                      </a:cubicBezTo>
                      <a:cubicBezTo>
                        <a:pt x="4410" y="455"/>
                        <a:pt x="4410" y="455"/>
                        <a:pt x="4410" y="455"/>
                      </a:cubicBezTo>
                      <a:lnTo>
                        <a:pt x="4410" y="455"/>
                      </a:lnTo>
                      <a:cubicBezTo>
                        <a:pt x="4410" y="458"/>
                        <a:pt x="4414" y="461"/>
                        <a:pt x="4414" y="465"/>
                      </a:cubicBezTo>
                      <a:cubicBezTo>
                        <a:pt x="4510" y="751"/>
                        <a:pt x="4728" y="1471"/>
                        <a:pt x="4728" y="2164"/>
                      </a:cubicBezTo>
                      <a:cubicBezTo>
                        <a:pt x="4728" y="2503"/>
                        <a:pt x="4677" y="2837"/>
                        <a:pt x="4537" y="3107"/>
                      </a:cubicBezTo>
                      <a:cubicBezTo>
                        <a:pt x="4458" y="3261"/>
                        <a:pt x="4356" y="3384"/>
                        <a:pt x="4229" y="3483"/>
                      </a:cubicBezTo>
                      <a:cubicBezTo>
                        <a:pt x="4114" y="3574"/>
                        <a:pt x="3974" y="3647"/>
                        <a:pt x="3813" y="3694"/>
                      </a:cubicBezTo>
                      <a:cubicBezTo>
                        <a:pt x="3629" y="3749"/>
                        <a:pt x="3434" y="3776"/>
                        <a:pt x="3240" y="3776"/>
                      </a:cubicBezTo>
                      <a:cubicBezTo>
                        <a:pt x="3062" y="3776"/>
                        <a:pt x="2881" y="3752"/>
                        <a:pt x="2696" y="3708"/>
                      </a:cubicBezTo>
                      <a:cubicBezTo>
                        <a:pt x="2628" y="3691"/>
                        <a:pt x="2557" y="3670"/>
                        <a:pt x="2488" y="3647"/>
                      </a:cubicBezTo>
                      <a:cubicBezTo>
                        <a:pt x="2048" y="3496"/>
                        <a:pt x="1611" y="3216"/>
                        <a:pt x="1229" y="2837"/>
                      </a:cubicBezTo>
                      <a:cubicBezTo>
                        <a:pt x="642" y="2257"/>
                        <a:pt x="253" y="1523"/>
                        <a:pt x="157" y="820"/>
                      </a:cubicBezTo>
                      <a:lnTo>
                        <a:pt x="157" y="792"/>
                      </a:lnTo>
                      <a:cubicBezTo>
                        <a:pt x="157" y="697"/>
                        <a:pt x="215" y="611"/>
                        <a:pt x="308" y="578"/>
                      </a:cubicBezTo>
                      <a:cubicBezTo>
                        <a:pt x="652" y="447"/>
                        <a:pt x="1393" y="222"/>
                        <a:pt x="2485" y="168"/>
                      </a:cubicBezTo>
                      <a:lnTo>
                        <a:pt x="2492" y="168"/>
                      </a:lnTo>
                      <a:cubicBezTo>
                        <a:pt x="2660" y="161"/>
                        <a:pt x="2823" y="157"/>
                        <a:pt x="2977" y="157"/>
                      </a:cubicBezTo>
                      <a:close/>
                      <a:moveTo>
                        <a:pt x="2977" y="1"/>
                      </a:moveTo>
                      <a:cubicBezTo>
                        <a:pt x="2823" y="1"/>
                        <a:pt x="2660" y="4"/>
                        <a:pt x="2479" y="14"/>
                      </a:cubicBezTo>
                      <a:cubicBezTo>
                        <a:pt x="1625" y="55"/>
                        <a:pt x="987" y="198"/>
                        <a:pt x="566" y="324"/>
                      </a:cubicBezTo>
                      <a:cubicBezTo>
                        <a:pt x="440" y="362"/>
                        <a:pt x="338" y="400"/>
                        <a:pt x="253" y="431"/>
                      </a:cubicBezTo>
                      <a:cubicBezTo>
                        <a:pt x="222" y="441"/>
                        <a:pt x="198" y="458"/>
                        <a:pt x="171" y="472"/>
                      </a:cubicBezTo>
                      <a:cubicBezTo>
                        <a:pt x="65" y="543"/>
                        <a:pt x="0" y="663"/>
                        <a:pt x="0" y="792"/>
                      </a:cubicBezTo>
                      <a:cubicBezTo>
                        <a:pt x="0" y="806"/>
                        <a:pt x="4" y="823"/>
                        <a:pt x="4" y="841"/>
                      </a:cubicBezTo>
                      <a:cubicBezTo>
                        <a:pt x="205" y="2339"/>
                        <a:pt x="1700" y="3933"/>
                        <a:pt x="3240" y="3933"/>
                      </a:cubicBezTo>
                      <a:cubicBezTo>
                        <a:pt x="3444" y="3933"/>
                        <a:pt x="3653" y="3902"/>
                        <a:pt x="3857" y="3841"/>
                      </a:cubicBezTo>
                      <a:cubicBezTo>
                        <a:pt x="4656" y="3606"/>
                        <a:pt x="4881" y="2895"/>
                        <a:pt x="4881" y="2168"/>
                      </a:cubicBezTo>
                      <a:cubicBezTo>
                        <a:pt x="4881" y="1448"/>
                        <a:pt x="4663" y="714"/>
                        <a:pt x="4557" y="403"/>
                      </a:cubicBezTo>
                      <a:cubicBezTo>
                        <a:pt x="4519" y="291"/>
                        <a:pt x="4431" y="202"/>
                        <a:pt x="4322" y="165"/>
                      </a:cubicBezTo>
                      <a:cubicBezTo>
                        <a:pt x="4117" y="93"/>
                        <a:pt x="3714" y="1"/>
                        <a:pt x="2977" y="1"/>
                      </a:cubicBezTo>
                      <a:close/>
                    </a:path>
                  </a:pathLst>
                </a:custGeom>
                <a:solidFill>
                  <a:srgbClr val="CC0000"/>
                </a:solidFill>
                <a:ln w="9525" cap="flat" cmpd="sng">
                  <a:solidFill>
                    <a:srgbClr val="CC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9"/>
                <p:cNvSpPr/>
                <p:nvPr/>
              </p:nvSpPr>
              <p:spPr>
                <a:xfrm flipH="1">
                  <a:off x="3131228" y="3693482"/>
                  <a:ext cx="60927" cy="62498"/>
                </a:xfrm>
                <a:custGeom>
                  <a:avLst/>
                  <a:gdLst/>
                  <a:ahLst/>
                  <a:cxnLst/>
                  <a:rect l="l" t="t" r="r" b="b"/>
                  <a:pathLst>
                    <a:path w="1086" h="1114" extrusionOk="0">
                      <a:moveTo>
                        <a:pt x="0" y="229"/>
                      </a:moveTo>
                      <a:lnTo>
                        <a:pt x="0" y="229"/>
                      </a:lnTo>
                      <a:cubicBezTo>
                        <a:pt x="10" y="277"/>
                        <a:pt x="50" y="317"/>
                        <a:pt x="95" y="335"/>
                      </a:cubicBezTo>
                      <a:lnTo>
                        <a:pt x="95" y="335"/>
                      </a:lnTo>
                      <a:lnTo>
                        <a:pt x="0" y="229"/>
                      </a:lnTo>
                      <a:close/>
                      <a:moveTo>
                        <a:pt x="770" y="1"/>
                      </a:moveTo>
                      <a:cubicBezTo>
                        <a:pt x="694" y="1"/>
                        <a:pt x="647" y="80"/>
                        <a:pt x="601" y="140"/>
                      </a:cubicBezTo>
                      <a:cubicBezTo>
                        <a:pt x="519" y="250"/>
                        <a:pt x="396" y="324"/>
                        <a:pt x="259" y="349"/>
                      </a:cubicBezTo>
                      <a:cubicBezTo>
                        <a:pt x="238" y="352"/>
                        <a:pt x="215" y="354"/>
                        <a:pt x="192" y="354"/>
                      </a:cubicBezTo>
                      <a:cubicBezTo>
                        <a:pt x="162" y="354"/>
                        <a:pt x="132" y="350"/>
                        <a:pt x="103" y="338"/>
                      </a:cubicBezTo>
                      <a:cubicBezTo>
                        <a:pt x="100" y="337"/>
                        <a:pt x="97" y="336"/>
                        <a:pt x="95" y="335"/>
                      </a:cubicBezTo>
                      <a:lnTo>
                        <a:pt x="95" y="335"/>
                      </a:lnTo>
                      <a:lnTo>
                        <a:pt x="789" y="1113"/>
                      </a:lnTo>
                      <a:cubicBezTo>
                        <a:pt x="884" y="871"/>
                        <a:pt x="1086" y="656"/>
                        <a:pt x="1072" y="396"/>
                      </a:cubicBezTo>
                      <a:cubicBezTo>
                        <a:pt x="1065" y="247"/>
                        <a:pt x="976" y="103"/>
                        <a:pt x="847" y="28"/>
                      </a:cubicBezTo>
                      <a:cubicBezTo>
                        <a:pt x="826" y="14"/>
                        <a:pt x="799" y="4"/>
                        <a:pt x="775" y="1"/>
                      </a:cubicBezTo>
                      <a:cubicBezTo>
                        <a:pt x="774" y="1"/>
                        <a:pt x="772" y="1"/>
                        <a:pt x="770" y="1"/>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9"/>
                <p:cNvSpPr/>
                <p:nvPr/>
              </p:nvSpPr>
              <p:spPr>
                <a:xfrm flipH="1">
                  <a:off x="3131620" y="3693089"/>
                  <a:ext cx="60927" cy="63115"/>
                </a:xfrm>
                <a:custGeom>
                  <a:avLst/>
                  <a:gdLst/>
                  <a:ahLst/>
                  <a:cxnLst/>
                  <a:rect l="l" t="t" r="r" b="b"/>
                  <a:pathLst>
                    <a:path w="1086" h="1125" extrusionOk="0">
                      <a:moveTo>
                        <a:pt x="775" y="0"/>
                      </a:moveTo>
                      <a:cubicBezTo>
                        <a:pt x="737" y="0"/>
                        <a:pt x="704" y="21"/>
                        <a:pt x="676" y="49"/>
                      </a:cubicBezTo>
                      <a:cubicBezTo>
                        <a:pt x="649" y="79"/>
                        <a:pt x="625" y="113"/>
                        <a:pt x="605" y="144"/>
                      </a:cubicBezTo>
                      <a:cubicBezTo>
                        <a:pt x="523" y="249"/>
                        <a:pt x="400" y="325"/>
                        <a:pt x="266" y="349"/>
                      </a:cubicBezTo>
                      <a:cubicBezTo>
                        <a:pt x="243" y="352"/>
                        <a:pt x="222" y="356"/>
                        <a:pt x="198" y="356"/>
                      </a:cubicBezTo>
                      <a:cubicBezTo>
                        <a:pt x="168" y="356"/>
                        <a:pt x="140" y="349"/>
                        <a:pt x="113" y="342"/>
                      </a:cubicBezTo>
                      <a:cubicBezTo>
                        <a:pt x="66" y="322"/>
                        <a:pt x="25" y="284"/>
                        <a:pt x="14" y="233"/>
                      </a:cubicBezTo>
                      <a:cubicBezTo>
                        <a:pt x="14" y="230"/>
                        <a:pt x="12" y="228"/>
                        <a:pt x="10" y="228"/>
                      </a:cubicBezTo>
                      <a:cubicBezTo>
                        <a:pt x="9" y="228"/>
                        <a:pt x="8" y="228"/>
                        <a:pt x="7" y="229"/>
                      </a:cubicBezTo>
                      <a:cubicBezTo>
                        <a:pt x="4" y="229"/>
                        <a:pt x="0" y="233"/>
                        <a:pt x="0" y="236"/>
                      </a:cubicBezTo>
                      <a:cubicBezTo>
                        <a:pt x="11" y="290"/>
                        <a:pt x="58" y="335"/>
                        <a:pt x="110" y="352"/>
                      </a:cubicBezTo>
                      <a:cubicBezTo>
                        <a:pt x="137" y="362"/>
                        <a:pt x="168" y="369"/>
                        <a:pt x="198" y="369"/>
                      </a:cubicBezTo>
                      <a:cubicBezTo>
                        <a:pt x="222" y="369"/>
                        <a:pt x="246" y="366"/>
                        <a:pt x="270" y="362"/>
                      </a:cubicBezTo>
                      <a:cubicBezTo>
                        <a:pt x="406" y="339"/>
                        <a:pt x="529" y="260"/>
                        <a:pt x="614" y="151"/>
                      </a:cubicBezTo>
                      <a:cubicBezTo>
                        <a:pt x="635" y="120"/>
                        <a:pt x="660" y="86"/>
                        <a:pt x="687" y="59"/>
                      </a:cubicBezTo>
                      <a:cubicBezTo>
                        <a:pt x="714" y="35"/>
                        <a:pt x="741" y="14"/>
                        <a:pt x="775" y="14"/>
                      </a:cubicBezTo>
                      <a:lnTo>
                        <a:pt x="782" y="14"/>
                      </a:lnTo>
                      <a:cubicBezTo>
                        <a:pt x="806" y="18"/>
                        <a:pt x="830" y="28"/>
                        <a:pt x="850" y="41"/>
                      </a:cubicBezTo>
                      <a:cubicBezTo>
                        <a:pt x="980" y="113"/>
                        <a:pt x="1065" y="257"/>
                        <a:pt x="1072" y="403"/>
                      </a:cubicBezTo>
                      <a:lnTo>
                        <a:pt x="1072" y="427"/>
                      </a:lnTo>
                      <a:cubicBezTo>
                        <a:pt x="1072" y="550"/>
                        <a:pt x="1024" y="663"/>
                        <a:pt x="967" y="775"/>
                      </a:cubicBezTo>
                      <a:cubicBezTo>
                        <a:pt x="905" y="888"/>
                        <a:pt x="837" y="997"/>
                        <a:pt x="789" y="1117"/>
                      </a:cubicBezTo>
                      <a:cubicBezTo>
                        <a:pt x="786" y="1120"/>
                        <a:pt x="789" y="1124"/>
                        <a:pt x="792" y="1124"/>
                      </a:cubicBezTo>
                      <a:cubicBezTo>
                        <a:pt x="793" y="1125"/>
                        <a:pt x="794" y="1125"/>
                        <a:pt x="795" y="1125"/>
                      </a:cubicBezTo>
                      <a:cubicBezTo>
                        <a:pt x="798" y="1125"/>
                        <a:pt x="800" y="1123"/>
                        <a:pt x="803" y="1120"/>
                      </a:cubicBezTo>
                      <a:cubicBezTo>
                        <a:pt x="847" y="1004"/>
                        <a:pt x="918" y="895"/>
                        <a:pt x="977" y="782"/>
                      </a:cubicBezTo>
                      <a:cubicBezTo>
                        <a:pt x="1038" y="670"/>
                        <a:pt x="1086" y="553"/>
                        <a:pt x="1086" y="427"/>
                      </a:cubicBezTo>
                      <a:lnTo>
                        <a:pt x="1086" y="403"/>
                      </a:lnTo>
                      <a:cubicBezTo>
                        <a:pt x="1079" y="249"/>
                        <a:pt x="991" y="106"/>
                        <a:pt x="857" y="28"/>
                      </a:cubicBezTo>
                      <a:cubicBezTo>
                        <a:pt x="837" y="14"/>
                        <a:pt x="809" y="4"/>
                        <a:pt x="782" y="0"/>
                      </a:cubicBezTo>
                      <a:close/>
                    </a:path>
                  </a:pathLst>
                </a:custGeom>
                <a:solidFill>
                  <a:srgbClr val="C6856D"/>
                </a:solidFill>
                <a:ln w="9525" cap="flat" cmpd="sng">
                  <a:solidFill>
                    <a:srgbClr val="C6856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9"/>
                <p:cNvSpPr/>
                <p:nvPr/>
              </p:nvSpPr>
              <p:spPr>
                <a:xfrm flipH="1">
                  <a:off x="2947167" y="3628968"/>
                  <a:ext cx="27827" cy="82415"/>
                </a:xfrm>
                <a:custGeom>
                  <a:avLst/>
                  <a:gdLst/>
                  <a:ahLst/>
                  <a:cxnLst/>
                  <a:rect l="l" t="t" r="r" b="b"/>
                  <a:pathLst>
                    <a:path w="496" h="1469" extrusionOk="0">
                      <a:moveTo>
                        <a:pt x="35" y="0"/>
                      </a:moveTo>
                      <a:cubicBezTo>
                        <a:pt x="20" y="0"/>
                        <a:pt x="1" y="13"/>
                        <a:pt x="14" y="24"/>
                      </a:cubicBezTo>
                      <a:cubicBezTo>
                        <a:pt x="212" y="188"/>
                        <a:pt x="317" y="427"/>
                        <a:pt x="376" y="672"/>
                      </a:cubicBezTo>
                      <a:cubicBezTo>
                        <a:pt x="407" y="798"/>
                        <a:pt x="427" y="925"/>
                        <a:pt x="440" y="1055"/>
                      </a:cubicBezTo>
                      <a:cubicBezTo>
                        <a:pt x="454" y="1192"/>
                        <a:pt x="458" y="1328"/>
                        <a:pt x="413" y="1458"/>
                      </a:cubicBezTo>
                      <a:cubicBezTo>
                        <a:pt x="410" y="1465"/>
                        <a:pt x="417" y="1469"/>
                        <a:pt x="426" y="1469"/>
                      </a:cubicBezTo>
                      <a:cubicBezTo>
                        <a:pt x="436" y="1469"/>
                        <a:pt x="451" y="1463"/>
                        <a:pt x="454" y="1454"/>
                      </a:cubicBezTo>
                      <a:cubicBezTo>
                        <a:pt x="495" y="1328"/>
                        <a:pt x="495" y="1198"/>
                        <a:pt x="481" y="1069"/>
                      </a:cubicBezTo>
                      <a:cubicBezTo>
                        <a:pt x="468" y="925"/>
                        <a:pt x="448" y="778"/>
                        <a:pt x="410" y="639"/>
                      </a:cubicBezTo>
                      <a:cubicBezTo>
                        <a:pt x="352" y="396"/>
                        <a:pt x="239" y="164"/>
                        <a:pt x="45" y="4"/>
                      </a:cubicBezTo>
                      <a:cubicBezTo>
                        <a:pt x="42" y="1"/>
                        <a:pt x="39" y="0"/>
                        <a:pt x="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9"/>
                <p:cNvSpPr/>
                <p:nvPr/>
              </p:nvSpPr>
              <p:spPr>
                <a:xfrm flipH="1">
                  <a:off x="3306260" y="3675923"/>
                  <a:ext cx="25246" cy="67323"/>
                </a:xfrm>
                <a:custGeom>
                  <a:avLst/>
                  <a:gdLst/>
                  <a:ahLst/>
                  <a:cxnLst/>
                  <a:rect l="l" t="t" r="r" b="b"/>
                  <a:pathLst>
                    <a:path w="450" h="1200" extrusionOk="0">
                      <a:moveTo>
                        <a:pt x="37" y="1"/>
                      </a:moveTo>
                      <a:cubicBezTo>
                        <a:pt x="24" y="1"/>
                        <a:pt x="1" y="12"/>
                        <a:pt x="9" y="20"/>
                      </a:cubicBezTo>
                      <a:cubicBezTo>
                        <a:pt x="282" y="341"/>
                        <a:pt x="408" y="774"/>
                        <a:pt x="347" y="1194"/>
                      </a:cubicBezTo>
                      <a:cubicBezTo>
                        <a:pt x="347" y="1198"/>
                        <a:pt x="351" y="1199"/>
                        <a:pt x="357" y="1199"/>
                      </a:cubicBezTo>
                      <a:cubicBezTo>
                        <a:pt x="369" y="1199"/>
                        <a:pt x="386" y="1194"/>
                        <a:pt x="388" y="1187"/>
                      </a:cubicBezTo>
                      <a:cubicBezTo>
                        <a:pt x="449" y="764"/>
                        <a:pt x="323" y="330"/>
                        <a:pt x="44" y="2"/>
                      </a:cubicBezTo>
                      <a:cubicBezTo>
                        <a:pt x="42" y="1"/>
                        <a:pt x="40" y="1"/>
                        <a:pt x="37" y="1"/>
                      </a:cubicBezTo>
                      <a:close/>
                    </a:path>
                  </a:pathLst>
                </a:custGeom>
                <a:solidFill>
                  <a:srgbClr val="F9EC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4" name="Google Shape;1844;p39"/>
                <p:cNvGrpSpPr/>
                <p:nvPr/>
              </p:nvGrpSpPr>
              <p:grpSpPr>
                <a:xfrm rot="3308548" flipH="1">
                  <a:off x="2555977" y="4416296"/>
                  <a:ext cx="126273" cy="143584"/>
                  <a:chOff x="81350" y="1495100"/>
                  <a:chExt cx="272032" cy="295926"/>
                </a:xfrm>
              </p:grpSpPr>
              <p:sp>
                <p:nvSpPr>
                  <p:cNvPr id="1845" name="Google Shape;1845;p39"/>
                  <p:cNvSpPr/>
                  <p:nvPr/>
                </p:nvSpPr>
                <p:spPr>
                  <a:xfrm>
                    <a:off x="93039" y="1518564"/>
                    <a:ext cx="260343" cy="272462"/>
                  </a:xfrm>
                  <a:custGeom>
                    <a:avLst/>
                    <a:gdLst/>
                    <a:ahLst/>
                    <a:cxnLst/>
                    <a:rect l="l" t="t" r="r" b="b"/>
                    <a:pathLst>
                      <a:path w="3029" h="3170" extrusionOk="0">
                        <a:moveTo>
                          <a:pt x="1959" y="1"/>
                        </a:moveTo>
                        <a:cubicBezTo>
                          <a:pt x="1716" y="1"/>
                          <a:pt x="1492" y="349"/>
                          <a:pt x="1390" y="409"/>
                        </a:cubicBezTo>
                        <a:cubicBezTo>
                          <a:pt x="1377" y="416"/>
                          <a:pt x="1362" y="419"/>
                          <a:pt x="1345" y="419"/>
                        </a:cubicBezTo>
                        <a:cubicBezTo>
                          <a:pt x="1245" y="419"/>
                          <a:pt x="1079" y="306"/>
                          <a:pt x="909" y="306"/>
                        </a:cubicBezTo>
                        <a:cubicBezTo>
                          <a:pt x="853" y="306"/>
                          <a:pt x="797" y="319"/>
                          <a:pt x="742" y="351"/>
                        </a:cubicBezTo>
                        <a:cubicBezTo>
                          <a:pt x="496" y="498"/>
                          <a:pt x="591" y="856"/>
                          <a:pt x="523" y="904"/>
                        </a:cubicBezTo>
                        <a:cubicBezTo>
                          <a:pt x="451" y="952"/>
                          <a:pt x="96" y="870"/>
                          <a:pt x="46" y="1396"/>
                        </a:cubicBezTo>
                        <a:cubicBezTo>
                          <a:pt x="1" y="1897"/>
                          <a:pt x="202" y="2689"/>
                          <a:pt x="796" y="2860"/>
                        </a:cubicBezTo>
                        <a:cubicBezTo>
                          <a:pt x="861" y="2877"/>
                          <a:pt x="919" y="2907"/>
                          <a:pt x="967" y="2952"/>
                        </a:cubicBezTo>
                        <a:cubicBezTo>
                          <a:pt x="1063" y="3038"/>
                          <a:pt x="1251" y="3170"/>
                          <a:pt x="1518" y="3170"/>
                        </a:cubicBezTo>
                        <a:cubicBezTo>
                          <a:pt x="1709" y="3170"/>
                          <a:pt x="1941" y="3102"/>
                          <a:pt x="2209" y="2901"/>
                        </a:cubicBezTo>
                        <a:cubicBezTo>
                          <a:pt x="3029" y="2283"/>
                          <a:pt x="2612" y="1822"/>
                          <a:pt x="2619" y="1764"/>
                        </a:cubicBezTo>
                        <a:cubicBezTo>
                          <a:pt x="2622" y="1703"/>
                          <a:pt x="2975" y="1491"/>
                          <a:pt x="2885" y="1191"/>
                        </a:cubicBezTo>
                        <a:cubicBezTo>
                          <a:pt x="2800" y="890"/>
                          <a:pt x="2408" y="917"/>
                          <a:pt x="2397" y="853"/>
                        </a:cubicBezTo>
                        <a:cubicBezTo>
                          <a:pt x="2390" y="791"/>
                          <a:pt x="2612" y="269"/>
                          <a:pt x="2063" y="23"/>
                        </a:cubicBezTo>
                        <a:cubicBezTo>
                          <a:pt x="2028" y="8"/>
                          <a:pt x="1993" y="1"/>
                          <a:pt x="1959" y="1"/>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9"/>
                  <p:cNvSpPr/>
                  <p:nvPr/>
                </p:nvSpPr>
                <p:spPr>
                  <a:xfrm>
                    <a:off x="175465" y="1537215"/>
                    <a:ext cx="86122" cy="208085"/>
                  </a:xfrm>
                  <a:custGeom>
                    <a:avLst/>
                    <a:gdLst/>
                    <a:ahLst/>
                    <a:cxnLst/>
                    <a:rect l="l" t="t" r="r" b="b"/>
                    <a:pathLst>
                      <a:path w="1002" h="2421" extrusionOk="0">
                        <a:moveTo>
                          <a:pt x="1001" y="1"/>
                        </a:moveTo>
                        <a:cubicBezTo>
                          <a:pt x="899" y="196"/>
                          <a:pt x="807" y="393"/>
                          <a:pt x="715" y="591"/>
                        </a:cubicBezTo>
                        <a:cubicBezTo>
                          <a:pt x="623" y="790"/>
                          <a:pt x="533" y="987"/>
                          <a:pt x="448" y="1189"/>
                        </a:cubicBezTo>
                        <a:cubicBezTo>
                          <a:pt x="363" y="1390"/>
                          <a:pt x="278" y="1592"/>
                          <a:pt x="202" y="1796"/>
                        </a:cubicBezTo>
                        <a:cubicBezTo>
                          <a:pt x="127" y="2001"/>
                          <a:pt x="42" y="2206"/>
                          <a:pt x="1" y="2421"/>
                        </a:cubicBezTo>
                        <a:cubicBezTo>
                          <a:pt x="29" y="2315"/>
                          <a:pt x="73" y="2216"/>
                          <a:pt x="114" y="2114"/>
                        </a:cubicBezTo>
                        <a:cubicBezTo>
                          <a:pt x="158" y="2014"/>
                          <a:pt x="199" y="1912"/>
                          <a:pt x="243" y="1814"/>
                        </a:cubicBezTo>
                        <a:lnTo>
                          <a:pt x="503" y="1212"/>
                        </a:lnTo>
                        <a:cubicBezTo>
                          <a:pt x="588" y="1011"/>
                          <a:pt x="674" y="810"/>
                          <a:pt x="755" y="609"/>
                        </a:cubicBezTo>
                        <a:cubicBezTo>
                          <a:pt x="837" y="407"/>
                          <a:pt x="923" y="205"/>
                          <a:pt x="1001" y="1"/>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9"/>
                  <p:cNvSpPr/>
                  <p:nvPr/>
                </p:nvSpPr>
                <p:spPr>
                  <a:xfrm>
                    <a:off x="141515" y="1656342"/>
                    <a:ext cx="128839" cy="69362"/>
                  </a:xfrm>
                  <a:custGeom>
                    <a:avLst/>
                    <a:gdLst/>
                    <a:ahLst/>
                    <a:cxnLst/>
                    <a:rect l="l" t="t" r="r" b="b"/>
                    <a:pathLst>
                      <a:path w="1499" h="807" extrusionOk="0">
                        <a:moveTo>
                          <a:pt x="0" y="1"/>
                        </a:moveTo>
                        <a:cubicBezTo>
                          <a:pt x="72" y="137"/>
                          <a:pt x="144" y="270"/>
                          <a:pt x="219" y="400"/>
                        </a:cubicBezTo>
                        <a:cubicBezTo>
                          <a:pt x="294" y="533"/>
                          <a:pt x="372" y="663"/>
                          <a:pt x="451" y="792"/>
                        </a:cubicBezTo>
                        <a:lnTo>
                          <a:pt x="457" y="806"/>
                        </a:lnTo>
                        <a:lnTo>
                          <a:pt x="475" y="806"/>
                        </a:lnTo>
                        <a:cubicBezTo>
                          <a:pt x="645" y="796"/>
                          <a:pt x="816" y="782"/>
                          <a:pt x="987" y="768"/>
                        </a:cubicBezTo>
                        <a:lnTo>
                          <a:pt x="1243" y="745"/>
                        </a:lnTo>
                        <a:cubicBezTo>
                          <a:pt x="1328" y="735"/>
                          <a:pt x="1413" y="724"/>
                          <a:pt x="1499" y="721"/>
                        </a:cubicBezTo>
                        <a:cubicBezTo>
                          <a:pt x="1451" y="715"/>
                          <a:pt x="1402" y="714"/>
                          <a:pt x="1354" y="714"/>
                        </a:cubicBezTo>
                        <a:cubicBezTo>
                          <a:pt x="1317" y="714"/>
                          <a:pt x="1280" y="714"/>
                          <a:pt x="1243" y="714"/>
                        </a:cubicBezTo>
                        <a:lnTo>
                          <a:pt x="983" y="721"/>
                        </a:lnTo>
                        <a:cubicBezTo>
                          <a:pt x="819" y="724"/>
                          <a:pt x="654" y="734"/>
                          <a:pt x="489" y="747"/>
                        </a:cubicBezTo>
                        <a:lnTo>
                          <a:pt x="489" y="747"/>
                        </a:lnTo>
                        <a:cubicBezTo>
                          <a:pt x="414" y="622"/>
                          <a:pt x="338" y="497"/>
                          <a:pt x="256" y="379"/>
                        </a:cubicBezTo>
                        <a:cubicBezTo>
                          <a:pt x="174" y="250"/>
                          <a:pt x="89" y="127"/>
                          <a:pt x="0" y="1"/>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9"/>
                  <p:cNvSpPr/>
                  <p:nvPr/>
                </p:nvSpPr>
                <p:spPr>
                  <a:xfrm>
                    <a:off x="185779" y="1581823"/>
                    <a:ext cx="101335" cy="67557"/>
                  </a:xfrm>
                  <a:custGeom>
                    <a:avLst/>
                    <a:gdLst/>
                    <a:ahLst/>
                    <a:cxnLst/>
                    <a:rect l="l" t="t" r="r" b="b"/>
                    <a:pathLst>
                      <a:path w="1179" h="786" extrusionOk="0">
                        <a:moveTo>
                          <a:pt x="1" y="0"/>
                        </a:moveTo>
                        <a:lnTo>
                          <a:pt x="1" y="0"/>
                        </a:lnTo>
                        <a:cubicBezTo>
                          <a:pt x="45" y="130"/>
                          <a:pt x="93" y="260"/>
                          <a:pt x="144" y="386"/>
                        </a:cubicBezTo>
                        <a:cubicBezTo>
                          <a:pt x="191" y="512"/>
                          <a:pt x="246" y="639"/>
                          <a:pt x="298" y="762"/>
                        </a:cubicBezTo>
                        <a:lnTo>
                          <a:pt x="308" y="786"/>
                        </a:lnTo>
                        <a:lnTo>
                          <a:pt x="335" y="779"/>
                        </a:lnTo>
                        <a:cubicBezTo>
                          <a:pt x="475" y="734"/>
                          <a:pt x="618" y="687"/>
                          <a:pt x="758" y="639"/>
                        </a:cubicBezTo>
                        <a:lnTo>
                          <a:pt x="970" y="561"/>
                        </a:lnTo>
                        <a:cubicBezTo>
                          <a:pt x="1039" y="533"/>
                          <a:pt x="1110" y="506"/>
                          <a:pt x="1179" y="475"/>
                        </a:cubicBezTo>
                        <a:lnTo>
                          <a:pt x="1179" y="475"/>
                        </a:lnTo>
                        <a:lnTo>
                          <a:pt x="960" y="533"/>
                        </a:lnTo>
                        <a:lnTo>
                          <a:pt x="744" y="591"/>
                        </a:lnTo>
                        <a:cubicBezTo>
                          <a:pt x="609" y="630"/>
                          <a:pt x="474" y="671"/>
                          <a:pt x="343" y="716"/>
                        </a:cubicBezTo>
                        <a:lnTo>
                          <a:pt x="343" y="716"/>
                        </a:lnTo>
                        <a:cubicBezTo>
                          <a:pt x="292" y="600"/>
                          <a:pt x="240" y="482"/>
                          <a:pt x="185" y="369"/>
                        </a:cubicBezTo>
                        <a:cubicBezTo>
                          <a:pt x="127" y="243"/>
                          <a:pt x="65" y="123"/>
                          <a:pt x="1" y="0"/>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9"/>
                  <p:cNvSpPr/>
                  <p:nvPr/>
                </p:nvSpPr>
                <p:spPr>
                  <a:xfrm>
                    <a:off x="81350" y="1495100"/>
                    <a:ext cx="260343" cy="272633"/>
                  </a:xfrm>
                  <a:custGeom>
                    <a:avLst/>
                    <a:gdLst/>
                    <a:ahLst/>
                    <a:cxnLst/>
                    <a:rect l="l" t="t" r="r" b="b"/>
                    <a:pathLst>
                      <a:path w="3029" h="3172" extrusionOk="0">
                        <a:moveTo>
                          <a:pt x="1960" y="1"/>
                        </a:moveTo>
                        <a:cubicBezTo>
                          <a:pt x="1717" y="1"/>
                          <a:pt x="1491" y="352"/>
                          <a:pt x="1390" y="409"/>
                        </a:cubicBezTo>
                        <a:cubicBezTo>
                          <a:pt x="1377" y="416"/>
                          <a:pt x="1362" y="419"/>
                          <a:pt x="1346" y="419"/>
                        </a:cubicBezTo>
                        <a:cubicBezTo>
                          <a:pt x="1245" y="419"/>
                          <a:pt x="1079" y="306"/>
                          <a:pt x="910" y="306"/>
                        </a:cubicBezTo>
                        <a:cubicBezTo>
                          <a:pt x="854" y="306"/>
                          <a:pt x="798" y="318"/>
                          <a:pt x="744" y="351"/>
                        </a:cubicBezTo>
                        <a:cubicBezTo>
                          <a:pt x="495" y="497"/>
                          <a:pt x="591" y="859"/>
                          <a:pt x="522" y="904"/>
                        </a:cubicBezTo>
                        <a:cubicBezTo>
                          <a:pt x="451" y="952"/>
                          <a:pt x="96" y="873"/>
                          <a:pt x="48" y="1398"/>
                        </a:cubicBezTo>
                        <a:cubicBezTo>
                          <a:pt x="1" y="1897"/>
                          <a:pt x="205" y="2693"/>
                          <a:pt x="796" y="2860"/>
                        </a:cubicBezTo>
                        <a:cubicBezTo>
                          <a:pt x="861" y="2877"/>
                          <a:pt x="919" y="2907"/>
                          <a:pt x="966" y="2952"/>
                        </a:cubicBezTo>
                        <a:cubicBezTo>
                          <a:pt x="1062" y="3039"/>
                          <a:pt x="1251" y="3172"/>
                          <a:pt x="1518" y="3172"/>
                        </a:cubicBezTo>
                        <a:cubicBezTo>
                          <a:pt x="1710" y="3172"/>
                          <a:pt x="1942" y="3103"/>
                          <a:pt x="2209" y="2901"/>
                        </a:cubicBezTo>
                        <a:cubicBezTo>
                          <a:pt x="3029" y="2283"/>
                          <a:pt x="2615" y="1822"/>
                          <a:pt x="2619" y="1764"/>
                        </a:cubicBezTo>
                        <a:cubicBezTo>
                          <a:pt x="2622" y="1706"/>
                          <a:pt x="2974" y="1491"/>
                          <a:pt x="2888" y="1190"/>
                        </a:cubicBezTo>
                        <a:cubicBezTo>
                          <a:pt x="2799" y="890"/>
                          <a:pt x="2407" y="917"/>
                          <a:pt x="2397" y="856"/>
                        </a:cubicBezTo>
                        <a:cubicBezTo>
                          <a:pt x="2390" y="791"/>
                          <a:pt x="2612" y="269"/>
                          <a:pt x="2062" y="23"/>
                        </a:cubicBezTo>
                        <a:cubicBezTo>
                          <a:pt x="2028" y="7"/>
                          <a:pt x="1993" y="1"/>
                          <a:pt x="1960"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9"/>
                  <p:cNvSpPr/>
                  <p:nvPr/>
                </p:nvSpPr>
                <p:spPr>
                  <a:xfrm>
                    <a:off x="163776" y="1513751"/>
                    <a:ext cx="86036" cy="208085"/>
                  </a:xfrm>
                  <a:custGeom>
                    <a:avLst/>
                    <a:gdLst/>
                    <a:ahLst/>
                    <a:cxnLst/>
                    <a:rect l="l" t="t" r="r" b="b"/>
                    <a:pathLst>
                      <a:path w="1001" h="2421" extrusionOk="0">
                        <a:moveTo>
                          <a:pt x="1000" y="1"/>
                        </a:moveTo>
                        <a:lnTo>
                          <a:pt x="1000" y="1"/>
                        </a:lnTo>
                        <a:cubicBezTo>
                          <a:pt x="898" y="195"/>
                          <a:pt x="806" y="393"/>
                          <a:pt x="714" y="592"/>
                        </a:cubicBezTo>
                        <a:cubicBezTo>
                          <a:pt x="622" y="789"/>
                          <a:pt x="533" y="990"/>
                          <a:pt x="447" y="1189"/>
                        </a:cubicBezTo>
                        <a:cubicBezTo>
                          <a:pt x="362" y="1390"/>
                          <a:pt x="277" y="1591"/>
                          <a:pt x="202" y="1796"/>
                        </a:cubicBezTo>
                        <a:cubicBezTo>
                          <a:pt x="127" y="2001"/>
                          <a:pt x="42" y="2205"/>
                          <a:pt x="1" y="2421"/>
                        </a:cubicBezTo>
                        <a:cubicBezTo>
                          <a:pt x="28" y="2315"/>
                          <a:pt x="75" y="2216"/>
                          <a:pt x="116" y="2117"/>
                        </a:cubicBezTo>
                        <a:cubicBezTo>
                          <a:pt x="157" y="2015"/>
                          <a:pt x="198" y="1915"/>
                          <a:pt x="243" y="1813"/>
                        </a:cubicBezTo>
                        <a:lnTo>
                          <a:pt x="502" y="1213"/>
                        </a:lnTo>
                        <a:cubicBezTo>
                          <a:pt x="588" y="1011"/>
                          <a:pt x="673" y="813"/>
                          <a:pt x="755" y="608"/>
                        </a:cubicBezTo>
                        <a:cubicBezTo>
                          <a:pt x="841" y="407"/>
                          <a:pt x="923" y="206"/>
                          <a:pt x="1000"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9"/>
                  <p:cNvSpPr/>
                  <p:nvPr/>
                </p:nvSpPr>
                <p:spPr>
                  <a:xfrm>
                    <a:off x="129998" y="1633221"/>
                    <a:ext cx="128581" cy="69276"/>
                  </a:xfrm>
                  <a:custGeom>
                    <a:avLst/>
                    <a:gdLst/>
                    <a:ahLst/>
                    <a:cxnLst/>
                    <a:rect l="l" t="t" r="r" b="b"/>
                    <a:pathLst>
                      <a:path w="1496" h="806" extrusionOk="0">
                        <a:moveTo>
                          <a:pt x="1" y="0"/>
                        </a:moveTo>
                        <a:lnTo>
                          <a:pt x="1" y="0"/>
                        </a:lnTo>
                        <a:cubicBezTo>
                          <a:pt x="70" y="133"/>
                          <a:pt x="141" y="267"/>
                          <a:pt x="216" y="399"/>
                        </a:cubicBezTo>
                        <a:cubicBezTo>
                          <a:pt x="292" y="529"/>
                          <a:pt x="369" y="659"/>
                          <a:pt x="448" y="788"/>
                        </a:cubicBezTo>
                        <a:lnTo>
                          <a:pt x="455" y="806"/>
                        </a:lnTo>
                        <a:lnTo>
                          <a:pt x="476" y="802"/>
                        </a:lnTo>
                        <a:cubicBezTo>
                          <a:pt x="646" y="792"/>
                          <a:pt x="813" y="779"/>
                          <a:pt x="984" y="765"/>
                        </a:cubicBezTo>
                        <a:lnTo>
                          <a:pt x="1240" y="741"/>
                        </a:lnTo>
                        <a:cubicBezTo>
                          <a:pt x="1325" y="734"/>
                          <a:pt x="1411" y="720"/>
                          <a:pt x="1496" y="717"/>
                        </a:cubicBezTo>
                        <a:cubicBezTo>
                          <a:pt x="1451" y="712"/>
                          <a:pt x="1405" y="711"/>
                          <a:pt x="1360" y="711"/>
                        </a:cubicBezTo>
                        <a:cubicBezTo>
                          <a:pt x="1342" y="711"/>
                          <a:pt x="1324" y="711"/>
                          <a:pt x="1306" y="711"/>
                        </a:cubicBezTo>
                        <a:cubicBezTo>
                          <a:pt x="1284" y="711"/>
                          <a:pt x="1262" y="711"/>
                          <a:pt x="1240" y="710"/>
                        </a:cubicBezTo>
                        <a:lnTo>
                          <a:pt x="984" y="717"/>
                        </a:lnTo>
                        <a:cubicBezTo>
                          <a:pt x="815" y="724"/>
                          <a:pt x="653" y="733"/>
                          <a:pt x="487" y="743"/>
                        </a:cubicBezTo>
                        <a:lnTo>
                          <a:pt x="487" y="743"/>
                        </a:lnTo>
                        <a:cubicBezTo>
                          <a:pt x="412" y="618"/>
                          <a:pt x="336" y="497"/>
                          <a:pt x="254" y="376"/>
                        </a:cubicBezTo>
                        <a:cubicBezTo>
                          <a:pt x="172" y="249"/>
                          <a:pt x="87" y="123"/>
                          <a:pt x="1" y="0"/>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9"/>
                  <p:cNvSpPr/>
                  <p:nvPr/>
                </p:nvSpPr>
                <p:spPr>
                  <a:xfrm>
                    <a:off x="174004" y="1558617"/>
                    <a:ext cx="101335" cy="67643"/>
                  </a:xfrm>
                  <a:custGeom>
                    <a:avLst/>
                    <a:gdLst/>
                    <a:ahLst/>
                    <a:cxnLst/>
                    <a:rect l="l" t="t" r="r" b="b"/>
                    <a:pathLst>
                      <a:path w="1179" h="787" extrusionOk="0">
                        <a:moveTo>
                          <a:pt x="1" y="1"/>
                        </a:moveTo>
                        <a:cubicBezTo>
                          <a:pt x="46" y="131"/>
                          <a:pt x="93" y="257"/>
                          <a:pt x="144" y="383"/>
                        </a:cubicBezTo>
                        <a:cubicBezTo>
                          <a:pt x="192" y="509"/>
                          <a:pt x="247" y="636"/>
                          <a:pt x="298" y="762"/>
                        </a:cubicBezTo>
                        <a:lnTo>
                          <a:pt x="308" y="786"/>
                        </a:lnTo>
                        <a:lnTo>
                          <a:pt x="336" y="776"/>
                        </a:lnTo>
                        <a:cubicBezTo>
                          <a:pt x="476" y="731"/>
                          <a:pt x="619" y="687"/>
                          <a:pt x="759" y="636"/>
                        </a:cubicBezTo>
                        <a:lnTo>
                          <a:pt x="971" y="557"/>
                        </a:lnTo>
                        <a:cubicBezTo>
                          <a:pt x="1039" y="530"/>
                          <a:pt x="1111" y="506"/>
                          <a:pt x="1179" y="472"/>
                        </a:cubicBezTo>
                        <a:lnTo>
                          <a:pt x="1179" y="472"/>
                        </a:lnTo>
                        <a:lnTo>
                          <a:pt x="960" y="530"/>
                        </a:lnTo>
                        <a:lnTo>
                          <a:pt x="745" y="591"/>
                        </a:lnTo>
                        <a:cubicBezTo>
                          <a:pt x="610" y="630"/>
                          <a:pt x="475" y="672"/>
                          <a:pt x="342" y="713"/>
                        </a:cubicBezTo>
                        <a:lnTo>
                          <a:pt x="342" y="713"/>
                        </a:lnTo>
                        <a:cubicBezTo>
                          <a:pt x="291" y="596"/>
                          <a:pt x="239" y="481"/>
                          <a:pt x="185" y="366"/>
                        </a:cubicBezTo>
                        <a:cubicBezTo>
                          <a:pt x="128" y="243"/>
                          <a:pt x="66" y="120"/>
                          <a:pt x="1"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 name="Google Shape;1853;p39"/>
                <p:cNvGrpSpPr/>
                <p:nvPr/>
              </p:nvGrpSpPr>
              <p:grpSpPr>
                <a:xfrm flipH="1">
                  <a:off x="1969569" y="4108306"/>
                  <a:ext cx="934297" cy="644626"/>
                  <a:chOff x="1753081" y="1351125"/>
                  <a:chExt cx="1004513" cy="693072"/>
                </a:xfrm>
              </p:grpSpPr>
              <p:sp>
                <p:nvSpPr>
                  <p:cNvPr id="1854" name="Google Shape;1854;p39"/>
                  <p:cNvSpPr/>
                  <p:nvPr/>
                </p:nvSpPr>
                <p:spPr>
                  <a:xfrm>
                    <a:off x="1830857" y="1351125"/>
                    <a:ext cx="594466" cy="685373"/>
                  </a:xfrm>
                  <a:custGeom>
                    <a:avLst/>
                    <a:gdLst/>
                    <a:ahLst/>
                    <a:cxnLst/>
                    <a:rect l="l" t="t" r="r" b="b"/>
                    <a:pathLst>
                      <a:path w="5251" h="6054" extrusionOk="0">
                        <a:moveTo>
                          <a:pt x="3304" y="1"/>
                        </a:moveTo>
                        <a:cubicBezTo>
                          <a:pt x="2361" y="1"/>
                          <a:pt x="0" y="2712"/>
                          <a:pt x="547" y="5458"/>
                        </a:cubicBezTo>
                        <a:cubicBezTo>
                          <a:pt x="629" y="5875"/>
                          <a:pt x="798" y="6053"/>
                          <a:pt x="1019" y="6053"/>
                        </a:cubicBezTo>
                        <a:cubicBezTo>
                          <a:pt x="2285" y="6053"/>
                          <a:pt x="5250" y="225"/>
                          <a:pt x="3356" y="4"/>
                        </a:cubicBezTo>
                        <a:cubicBezTo>
                          <a:pt x="3339" y="2"/>
                          <a:pt x="3322" y="1"/>
                          <a:pt x="3304"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9"/>
                  <p:cNvSpPr/>
                  <p:nvPr/>
                </p:nvSpPr>
                <p:spPr>
                  <a:xfrm>
                    <a:off x="1923576" y="1372748"/>
                    <a:ext cx="300006" cy="579748"/>
                  </a:xfrm>
                  <a:custGeom>
                    <a:avLst/>
                    <a:gdLst/>
                    <a:ahLst/>
                    <a:cxnLst/>
                    <a:rect l="l" t="t" r="r" b="b"/>
                    <a:pathLst>
                      <a:path w="2650" h="5121" extrusionOk="0">
                        <a:moveTo>
                          <a:pt x="2649" y="1407"/>
                        </a:moveTo>
                        <a:cubicBezTo>
                          <a:pt x="2648" y="1407"/>
                          <a:pt x="2646" y="1407"/>
                          <a:pt x="2644" y="1408"/>
                        </a:cubicBezTo>
                        <a:lnTo>
                          <a:pt x="2644" y="1408"/>
                        </a:lnTo>
                        <a:cubicBezTo>
                          <a:pt x="2646" y="1407"/>
                          <a:pt x="2648" y="1407"/>
                          <a:pt x="2649" y="1407"/>
                        </a:cubicBezTo>
                        <a:close/>
                        <a:moveTo>
                          <a:pt x="2530" y="0"/>
                        </a:moveTo>
                        <a:cubicBezTo>
                          <a:pt x="2260" y="397"/>
                          <a:pt x="2052" y="827"/>
                          <a:pt x="1827" y="1246"/>
                        </a:cubicBezTo>
                        <a:cubicBezTo>
                          <a:pt x="1605" y="1667"/>
                          <a:pt x="1394" y="2093"/>
                          <a:pt x="1185" y="2519"/>
                        </a:cubicBezTo>
                        <a:cubicBezTo>
                          <a:pt x="1182" y="2527"/>
                          <a:pt x="1178" y="2530"/>
                          <a:pt x="1178" y="2533"/>
                        </a:cubicBezTo>
                        <a:cubicBezTo>
                          <a:pt x="1141" y="2318"/>
                          <a:pt x="1107" y="2100"/>
                          <a:pt x="1063" y="1884"/>
                        </a:cubicBezTo>
                        <a:cubicBezTo>
                          <a:pt x="1008" y="1598"/>
                          <a:pt x="949" y="1314"/>
                          <a:pt x="881" y="1032"/>
                        </a:cubicBezTo>
                        <a:lnTo>
                          <a:pt x="881" y="1032"/>
                        </a:lnTo>
                        <a:cubicBezTo>
                          <a:pt x="899" y="1322"/>
                          <a:pt x="929" y="1612"/>
                          <a:pt x="963" y="1902"/>
                        </a:cubicBezTo>
                        <a:cubicBezTo>
                          <a:pt x="994" y="2182"/>
                          <a:pt x="1035" y="2465"/>
                          <a:pt x="1076" y="2745"/>
                        </a:cubicBezTo>
                        <a:cubicBezTo>
                          <a:pt x="970" y="2967"/>
                          <a:pt x="864" y="3192"/>
                          <a:pt x="759" y="3417"/>
                        </a:cubicBezTo>
                        <a:cubicBezTo>
                          <a:pt x="598" y="2970"/>
                          <a:pt x="428" y="2527"/>
                          <a:pt x="223" y="2093"/>
                        </a:cubicBezTo>
                        <a:lnTo>
                          <a:pt x="223" y="2093"/>
                        </a:lnTo>
                        <a:cubicBezTo>
                          <a:pt x="346" y="2601"/>
                          <a:pt x="506" y="3096"/>
                          <a:pt x="677" y="3592"/>
                        </a:cubicBezTo>
                        <a:cubicBezTo>
                          <a:pt x="642" y="3666"/>
                          <a:pt x="609" y="3738"/>
                          <a:pt x="574" y="3813"/>
                        </a:cubicBezTo>
                        <a:lnTo>
                          <a:pt x="281" y="4465"/>
                        </a:lnTo>
                        <a:cubicBezTo>
                          <a:pt x="188" y="4684"/>
                          <a:pt x="89" y="4903"/>
                          <a:pt x="1" y="5121"/>
                        </a:cubicBezTo>
                        <a:cubicBezTo>
                          <a:pt x="120" y="4916"/>
                          <a:pt x="229" y="4704"/>
                          <a:pt x="342" y="4493"/>
                        </a:cubicBezTo>
                        <a:lnTo>
                          <a:pt x="670" y="3858"/>
                        </a:lnTo>
                        <a:cubicBezTo>
                          <a:pt x="707" y="3786"/>
                          <a:pt x="745" y="3711"/>
                          <a:pt x="779" y="3639"/>
                        </a:cubicBezTo>
                        <a:cubicBezTo>
                          <a:pt x="1028" y="3516"/>
                          <a:pt x="1277" y="3390"/>
                          <a:pt x="1520" y="3260"/>
                        </a:cubicBezTo>
                        <a:cubicBezTo>
                          <a:pt x="1643" y="3195"/>
                          <a:pt x="1765" y="3127"/>
                          <a:pt x="1885" y="3059"/>
                        </a:cubicBezTo>
                        <a:cubicBezTo>
                          <a:pt x="2005" y="2987"/>
                          <a:pt x="2124" y="2922"/>
                          <a:pt x="2240" y="2847"/>
                        </a:cubicBezTo>
                        <a:lnTo>
                          <a:pt x="2240" y="2847"/>
                        </a:lnTo>
                        <a:cubicBezTo>
                          <a:pt x="2107" y="2895"/>
                          <a:pt x="1981" y="2950"/>
                          <a:pt x="1847" y="3001"/>
                        </a:cubicBezTo>
                        <a:cubicBezTo>
                          <a:pt x="1721" y="3055"/>
                          <a:pt x="1592" y="3110"/>
                          <a:pt x="1465" y="3168"/>
                        </a:cubicBezTo>
                        <a:cubicBezTo>
                          <a:pt x="1267" y="3253"/>
                          <a:pt x="1076" y="3346"/>
                          <a:pt x="881" y="3438"/>
                        </a:cubicBezTo>
                        <a:cubicBezTo>
                          <a:pt x="987" y="3226"/>
                          <a:pt x="1096" y="3011"/>
                          <a:pt x="1203" y="2796"/>
                        </a:cubicBezTo>
                        <a:lnTo>
                          <a:pt x="1912" y="2089"/>
                        </a:lnTo>
                        <a:cubicBezTo>
                          <a:pt x="2028" y="1970"/>
                          <a:pt x="2148" y="1851"/>
                          <a:pt x="2271" y="1735"/>
                        </a:cubicBezTo>
                        <a:cubicBezTo>
                          <a:pt x="2329" y="1676"/>
                          <a:pt x="2391" y="1615"/>
                          <a:pt x="2452" y="1557"/>
                        </a:cubicBezTo>
                        <a:cubicBezTo>
                          <a:pt x="2482" y="1530"/>
                          <a:pt x="2513" y="1499"/>
                          <a:pt x="2544" y="1475"/>
                        </a:cubicBezTo>
                        <a:cubicBezTo>
                          <a:pt x="2577" y="1449"/>
                          <a:pt x="2603" y="1416"/>
                          <a:pt x="2644" y="1408"/>
                        </a:cubicBezTo>
                        <a:lnTo>
                          <a:pt x="2644" y="1408"/>
                        </a:lnTo>
                        <a:cubicBezTo>
                          <a:pt x="2561" y="1423"/>
                          <a:pt x="2495" y="1483"/>
                          <a:pt x="2424" y="1526"/>
                        </a:cubicBezTo>
                        <a:cubicBezTo>
                          <a:pt x="2356" y="1577"/>
                          <a:pt x="2288" y="1629"/>
                          <a:pt x="2223" y="1680"/>
                        </a:cubicBezTo>
                        <a:cubicBezTo>
                          <a:pt x="2093" y="1789"/>
                          <a:pt x="1964" y="1898"/>
                          <a:pt x="1838" y="2011"/>
                        </a:cubicBezTo>
                        <a:cubicBezTo>
                          <a:pt x="1680" y="2151"/>
                          <a:pt x="1526" y="2291"/>
                          <a:pt x="1376" y="2437"/>
                        </a:cubicBezTo>
                        <a:cubicBezTo>
                          <a:pt x="1561" y="2056"/>
                          <a:pt x="1742" y="1676"/>
                          <a:pt x="1919" y="1290"/>
                        </a:cubicBezTo>
                        <a:lnTo>
                          <a:pt x="2223" y="646"/>
                        </a:lnTo>
                        <a:cubicBezTo>
                          <a:pt x="2322" y="430"/>
                          <a:pt x="2414" y="208"/>
                          <a:pt x="2530" y="0"/>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9"/>
                  <p:cNvSpPr/>
                  <p:nvPr/>
                </p:nvSpPr>
                <p:spPr>
                  <a:xfrm>
                    <a:off x="1919727" y="1439882"/>
                    <a:ext cx="837867" cy="604315"/>
                  </a:xfrm>
                  <a:custGeom>
                    <a:avLst/>
                    <a:gdLst/>
                    <a:ahLst/>
                    <a:cxnLst/>
                    <a:rect l="l" t="t" r="r" b="b"/>
                    <a:pathLst>
                      <a:path w="7401" h="5338" extrusionOk="0">
                        <a:moveTo>
                          <a:pt x="6147" y="0"/>
                        </a:moveTo>
                        <a:cubicBezTo>
                          <a:pt x="6107" y="0"/>
                          <a:pt x="6061" y="5"/>
                          <a:pt x="6009" y="15"/>
                        </a:cubicBezTo>
                        <a:cubicBezTo>
                          <a:pt x="4339" y="336"/>
                          <a:pt x="62" y="5207"/>
                          <a:pt x="0" y="5235"/>
                        </a:cubicBezTo>
                        <a:lnTo>
                          <a:pt x="131" y="5337"/>
                        </a:lnTo>
                        <a:cubicBezTo>
                          <a:pt x="3150" y="4662"/>
                          <a:pt x="7400" y="0"/>
                          <a:pt x="6147"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9"/>
                  <p:cNvSpPr/>
                  <p:nvPr/>
                </p:nvSpPr>
                <p:spPr>
                  <a:xfrm>
                    <a:off x="1980860" y="1462411"/>
                    <a:ext cx="629900" cy="547710"/>
                  </a:xfrm>
                  <a:custGeom>
                    <a:avLst/>
                    <a:gdLst/>
                    <a:ahLst/>
                    <a:cxnLst/>
                    <a:rect l="l" t="t" r="r" b="b"/>
                    <a:pathLst>
                      <a:path w="5564" h="4838" extrusionOk="0">
                        <a:moveTo>
                          <a:pt x="5564" y="0"/>
                        </a:moveTo>
                        <a:lnTo>
                          <a:pt x="5564" y="0"/>
                        </a:lnTo>
                        <a:cubicBezTo>
                          <a:pt x="5325" y="191"/>
                          <a:pt x="5086" y="386"/>
                          <a:pt x="4847" y="580"/>
                        </a:cubicBezTo>
                        <a:lnTo>
                          <a:pt x="4270" y="1062"/>
                        </a:lnTo>
                        <a:cubicBezTo>
                          <a:pt x="4277" y="993"/>
                          <a:pt x="4277" y="925"/>
                          <a:pt x="4277" y="857"/>
                        </a:cubicBezTo>
                        <a:cubicBezTo>
                          <a:pt x="4277" y="765"/>
                          <a:pt x="4274" y="670"/>
                          <a:pt x="4256" y="574"/>
                        </a:cubicBezTo>
                        <a:cubicBezTo>
                          <a:pt x="4223" y="662"/>
                          <a:pt x="4199" y="755"/>
                          <a:pt x="4182" y="850"/>
                        </a:cubicBezTo>
                        <a:cubicBezTo>
                          <a:pt x="4161" y="943"/>
                          <a:pt x="4151" y="1034"/>
                          <a:pt x="4141" y="1127"/>
                        </a:cubicBezTo>
                        <a:lnTo>
                          <a:pt x="4133" y="1178"/>
                        </a:lnTo>
                        <a:cubicBezTo>
                          <a:pt x="3912" y="1366"/>
                          <a:pt x="3690" y="1554"/>
                          <a:pt x="3468" y="1745"/>
                        </a:cubicBezTo>
                        <a:cubicBezTo>
                          <a:pt x="3462" y="1707"/>
                          <a:pt x="3458" y="1669"/>
                          <a:pt x="3451" y="1632"/>
                        </a:cubicBezTo>
                        <a:cubicBezTo>
                          <a:pt x="3434" y="1546"/>
                          <a:pt x="3413" y="1458"/>
                          <a:pt x="3380" y="1373"/>
                        </a:cubicBezTo>
                        <a:cubicBezTo>
                          <a:pt x="3359" y="1464"/>
                          <a:pt x="3349" y="1554"/>
                          <a:pt x="3349" y="1642"/>
                        </a:cubicBezTo>
                        <a:cubicBezTo>
                          <a:pt x="3345" y="1710"/>
                          <a:pt x="3349" y="1776"/>
                          <a:pt x="3352" y="1844"/>
                        </a:cubicBezTo>
                        <a:cubicBezTo>
                          <a:pt x="3147" y="2017"/>
                          <a:pt x="2946" y="2195"/>
                          <a:pt x="2741" y="2370"/>
                        </a:cubicBezTo>
                        <a:cubicBezTo>
                          <a:pt x="2707" y="2400"/>
                          <a:pt x="2673" y="2431"/>
                          <a:pt x="2638" y="2458"/>
                        </a:cubicBezTo>
                        <a:cubicBezTo>
                          <a:pt x="2618" y="2353"/>
                          <a:pt x="2591" y="2243"/>
                          <a:pt x="2547" y="2137"/>
                        </a:cubicBezTo>
                        <a:cubicBezTo>
                          <a:pt x="2523" y="2277"/>
                          <a:pt x="2523" y="2417"/>
                          <a:pt x="2529" y="2554"/>
                        </a:cubicBezTo>
                        <a:cubicBezTo>
                          <a:pt x="2277" y="2779"/>
                          <a:pt x="2021" y="3001"/>
                          <a:pt x="1768" y="3226"/>
                        </a:cubicBezTo>
                        <a:cubicBezTo>
                          <a:pt x="1762" y="3090"/>
                          <a:pt x="1744" y="2950"/>
                          <a:pt x="1707" y="2813"/>
                        </a:cubicBezTo>
                        <a:cubicBezTo>
                          <a:pt x="1659" y="2987"/>
                          <a:pt x="1649" y="3161"/>
                          <a:pt x="1645" y="3336"/>
                        </a:cubicBezTo>
                        <a:cubicBezTo>
                          <a:pt x="1549" y="3421"/>
                          <a:pt x="1454" y="3506"/>
                          <a:pt x="1359" y="3591"/>
                        </a:cubicBezTo>
                        <a:cubicBezTo>
                          <a:pt x="1229" y="3708"/>
                          <a:pt x="1102" y="3824"/>
                          <a:pt x="973" y="3939"/>
                        </a:cubicBezTo>
                        <a:cubicBezTo>
                          <a:pt x="966" y="3871"/>
                          <a:pt x="952" y="3803"/>
                          <a:pt x="932" y="3738"/>
                        </a:cubicBezTo>
                        <a:cubicBezTo>
                          <a:pt x="894" y="3834"/>
                          <a:pt x="877" y="3933"/>
                          <a:pt x="867" y="4032"/>
                        </a:cubicBezTo>
                        <a:lnTo>
                          <a:pt x="867" y="4035"/>
                        </a:lnTo>
                        <a:cubicBezTo>
                          <a:pt x="577" y="4298"/>
                          <a:pt x="283" y="4565"/>
                          <a:pt x="0" y="4837"/>
                        </a:cubicBezTo>
                        <a:lnTo>
                          <a:pt x="713" y="4257"/>
                        </a:lnTo>
                        <a:lnTo>
                          <a:pt x="915" y="4090"/>
                        </a:lnTo>
                        <a:lnTo>
                          <a:pt x="922" y="4090"/>
                        </a:lnTo>
                        <a:cubicBezTo>
                          <a:pt x="985" y="4097"/>
                          <a:pt x="1048" y="4100"/>
                          <a:pt x="1110" y="4100"/>
                        </a:cubicBezTo>
                        <a:cubicBezTo>
                          <a:pt x="1144" y="4100"/>
                          <a:pt x="1178" y="4099"/>
                          <a:pt x="1212" y="4097"/>
                        </a:cubicBezTo>
                        <a:cubicBezTo>
                          <a:pt x="1307" y="4090"/>
                          <a:pt x="1406" y="4080"/>
                          <a:pt x="1502" y="4049"/>
                        </a:cubicBezTo>
                        <a:cubicBezTo>
                          <a:pt x="1406" y="4012"/>
                          <a:pt x="1311" y="3994"/>
                          <a:pt x="1215" y="3984"/>
                        </a:cubicBezTo>
                        <a:cubicBezTo>
                          <a:pt x="1160" y="3977"/>
                          <a:pt x="1106" y="3974"/>
                          <a:pt x="1055" y="3974"/>
                        </a:cubicBezTo>
                        <a:lnTo>
                          <a:pt x="1423" y="3663"/>
                        </a:lnTo>
                        <a:cubicBezTo>
                          <a:pt x="1519" y="3581"/>
                          <a:pt x="1618" y="3499"/>
                          <a:pt x="1713" y="3414"/>
                        </a:cubicBezTo>
                        <a:cubicBezTo>
                          <a:pt x="1806" y="3424"/>
                          <a:pt x="1898" y="3427"/>
                          <a:pt x="1990" y="3427"/>
                        </a:cubicBezTo>
                        <a:cubicBezTo>
                          <a:pt x="2085" y="3427"/>
                          <a:pt x="2184" y="3424"/>
                          <a:pt x="2280" y="3404"/>
                        </a:cubicBezTo>
                        <a:cubicBezTo>
                          <a:pt x="2188" y="3369"/>
                          <a:pt x="2096" y="3345"/>
                          <a:pt x="2000" y="3328"/>
                        </a:cubicBezTo>
                        <a:cubicBezTo>
                          <a:pt x="1949" y="3318"/>
                          <a:pt x="1898" y="3308"/>
                          <a:pt x="1847" y="3301"/>
                        </a:cubicBezTo>
                        <a:cubicBezTo>
                          <a:pt x="2102" y="3082"/>
                          <a:pt x="2359" y="2865"/>
                          <a:pt x="2611" y="2646"/>
                        </a:cubicBezTo>
                        <a:cubicBezTo>
                          <a:pt x="2704" y="2663"/>
                          <a:pt x="2796" y="2677"/>
                          <a:pt x="2888" y="2687"/>
                        </a:cubicBezTo>
                        <a:cubicBezTo>
                          <a:pt x="2940" y="2690"/>
                          <a:pt x="2993" y="2693"/>
                          <a:pt x="3045" y="2693"/>
                        </a:cubicBezTo>
                        <a:cubicBezTo>
                          <a:pt x="3096" y="2693"/>
                          <a:pt x="3147" y="2690"/>
                          <a:pt x="3199" y="2683"/>
                        </a:cubicBezTo>
                        <a:cubicBezTo>
                          <a:pt x="3103" y="2636"/>
                          <a:pt x="3004" y="2608"/>
                          <a:pt x="2905" y="2578"/>
                        </a:cubicBezTo>
                        <a:cubicBezTo>
                          <a:pt x="2850" y="2564"/>
                          <a:pt x="2792" y="2554"/>
                          <a:pt x="2734" y="2540"/>
                        </a:cubicBezTo>
                        <a:cubicBezTo>
                          <a:pt x="2765" y="2516"/>
                          <a:pt x="2792" y="2493"/>
                          <a:pt x="2823" y="2465"/>
                        </a:cubicBezTo>
                        <a:cubicBezTo>
                          <a:pt x="3014" y="2298"/>
                          <a:pt x="3205" y="2130"/>
                          <a:pt x="3396" y="1960"/>
                        </a:cubicBezTo>
                        <a:lnTo>
                          <a:pt x="3403" y="1963"/>
                        </a:lnTo>
                        <a:cubicBezTo>
                          <a:pt x="3522" y="1987"/>
                          <a:pt x="3640" y="2005"/>
                          <a:pt x="3764" y="2005"/>
                        </a:cubicBezTo>
                        <a:cubicBezTo>
                          <a:pt x="3797" y="2005"/>
                          <a:pt x="3830" y="2004"/>
                          <a:pt x="3864" y="2001"/>
                        </a:cubicBezTo>
                        <a:cubicBezTo>
                          <a:pt x="3752" y="1935"/>
                          <a:pt x="3632" y="1895"/>
                          <a:pt x="3512" y="1861"/>
                        </a:cubicBezTo>
                        <a:cubicBezTo>
                          <a:pt x="3744" y="1656"/>
                          <a:pt x="3977" y="1451"/>
                          <a:pt x="4206" y="1246"/>
                        </a:cubicBezTo>
                        <a:lnTo>
                          <a:pt x="4250" y="1206"/>
                        </a:lnTo>
                        <a:cubicBezTo>
                          <a:pt x="4332" y="1223"/>
                          <a:pt x="4414" y="1233"/>
                          <a:pt x="4496" y="1243"/>
                        </a:cubicBezTo>
                        <a:cubicBezTo>
                          <a:pt x="4562" y="1250"/>
                          <a:pt x="4629" y="1253"/>
                          <a:pt x="4697" y="1253"/>
                        </a:cubicBezTo>
                        <a:cubicBezTo>
                          <a:pt x="4734" y="1253"/>
                          <a:pt x="4772" y="1252"/>
                          <a:pt x="4809" y="1250"/>
                        </a:cubicBezTo>
                        <a:cubicBezTo>
                          <a:pt x="4714" y="1202"/>
                          <a:pt x="4615" y="1168"/>
                          <a:pt x="4516" y="1141"/>
                        </a:cubicBezTo>
                        <a:cubicBezTo>
                          <a:pt x="4465" y="1127"/>
                          <a:pt x="4414" y="1113"/>
                          <a:pt x="4366" y="1103"/>
                        </a:cubicBezTo>
                        <a:lnTo>
                          <a:pt x="4888" y="629"/>
                        </a:lnTo>
                        <a:cubicBezTo>
                          <a:pt x="5113" y="417"/>
                          <a:pt x="5342" y="212"/>
                          <a:pt x="5564" y="0"/>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9"/>
                  <p:cNvSpPr/>
                  <p:nvPr/>
                </p:nvSpPr>
                <p:spPr>
                  <a:xfrm>
                    <a:off x="1753081" y="1783928"/>
                    <a:ext cx="261402" cy="172079"/>
                  </a:xfrm>
                  <a:custGeom>
                    <a:avLst/>
                    <a:gdLst/>
                    <a:ahLst/>
                    <a:cxnLst/>
                    <a:rect l="l" t="t" r="r" b="b"/>
                    <a:pathLst>
                      <a:path w="2309" h="1520" extrusionOk="0">
                        <a:moveTo>
                          <a:pt x="1118" y="1"/>
                        </a:moveTo>
                        <a:cubicBezTo>
                          <a:pt x="124" y="1"/>
                          <a:pt x="1" y="836"/>
                          <a:pt x="1" y="1271"/>
                        </a:cubicBezTo>
                        <a:cubicBezTo>
                          <a:pt x="5" y="1407"/>
                          <a:pt x="114" y="1520"/>
                          <a:pt x="254" y="1520"/>
                        </a:cubicBezTo>
                        <a:lnTo>
                          <a:pt x="1056" y="1520"/>
                        </a:lnTo>
                        <a:cubicBezTo>
                          <a:pt x="1201" y="1513"/>
                          <a:pt x="1381" y="1510"/>
                          <a:pt x="1559" y="1510"/>
                        </a:cubicBezTo>
                        <a:cubicBezTo>
                          <a:pt x="1736" y="1510"/>
                          <a:pt x="1911" y="1513"/>
                          <a:pt x="2046" y="1516"/>
                        </a:cubicBezTo>
                        <a:cubicBezTo>
                          <a:pt x="2189" y="1516"/>
                          <a:pt x="2309" y="1397"/>
                          <a:pt x="2302" y="1250"/>
                        </a:cubicBezTo>
                        <a:cubicBezTo>
                          <a:pt x="2274" y="813"/>
                          <a:pt x="2097" y="1"/>
                          <a:pt x="1118"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9"/>
                  <p:cNvSpPr/>
                  <p:nvPr/>
                </p:nvSpPr>
                <p:spPr>
                  <a:xfrm>
                    <a:off x="1829838" y="1954762"/>
                    <a:ext cx="111172" cy="86266"/>
                  </a:xfrm>
                  <a:custGeom>
                    <a:avLst/>
                    <a:gdLst/>
                    <a:ahLst/>
                    <a:cxnLst/>
                    <a:rect l="l" t="t" r="r" b="b"/>
                    <a:pathLst>
                      <a:path w="982" h="762" extrusionOk="0">
                        <a:moveTo>
                          <a:pt x="846" y="0"/>
                        </a:moveTo>
                        <a:lnTo>
                          <a:pt x="142" y="11"/>
                        </a:lnTo>
                        <a:cubicBezTo>
                          <a:pt x="142" y="11"/>
                          <a:pt x="1" y="761"/>
                          <a:pt x="480" y="761"/>
                        </a:cubicBezTo>
                        <a:cubicBezTo>
                          <a:pt x="484" y="761"/>
                          <a:pt x="487" y="761"/>
                          <a:pt x="490" y="761"/>
                        </a:cubicBezTo>
                        <a:cubicBezTo>
                          <a:pt x="982" y="748"/>
                          <a:pt x="846" y="0"/>
                          <a:pt x="846" y="0"/>
                        </a:cubicBezTo>
                        <a:close/>
                      </a:path>
                    </a:pathLst>
                  </a:custGeom>
                  <a:solidFill>
                    <a:srgbClr val="DBD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9"/>
                  <p:cNvSpPr/>
                  <p:nvPr/>
                </p:nvSpPr>
                <p:spPr>
                  <a:xfrm>
                    <a:off x="1846706" y="1875515"/>
                    <a:ext cx="39171" cy="39171"/>
                  </a:xfrm>
                  <a:custGeom>
                    <a:avLst/>
                    <a:gdLst/>
                    <a:ahLst/>
                    <a:cxnLst/>
                    <a:rect l="l" t="t" r="r" b="b"/>
                    <a:pathLst>
                      <a:path w="346" h="346" extrusionOk="0">
                        <a:moveTo>
                          <a:pt x="171" y="0"/>
                        </a:moveTo>
                        <a:cubicBezTo>
                          <a:pt x="79" y="0"/>
                          <a:pt x="1" y="79"/>
                          <a:pt x="1" y="175"/>
                        </a:cubicBezTo>
                        <a:cubicBezTo>
                          <a:pt x="1" y="267"/>
                          <a:pt x="79" y="345"/>
                          <a:pt x="171" y="345"/>
                        </a:cubicBezTo>
                        <a:cubicBezTo>
                          <a:pt x="267" y="345"/>
                          <a:pt x="346" y="267"/>
                          <a:pt x="346" y="175"/>
                        </a:cubicBezTo>
                        <a:cubicBezTo>
                          <a:pt x="346" y="79"/>
                          <a:pt x="267" y="0"/>
                          <a:pt x="171" y="0"/>
                        </a:cubicBezTo>
                        <a:close/>
                      </a:path>
                    </a:pathLst>
                  </a:custGeom>
                  <a:solidFill>
                    <a:srgbClr val="DBD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9"/>
                  <p:cNvSpPr/>
                  <p:nvPr/>
                </p:nvSpPr>
                <p:spPr>
                  <a:xfrm>
                    <a:off x="1860970" y="1803966"/>
                    <a:ext cx="39963" cy="30340"/>
                  </a:xfrm>
                  <a:custGeom>
                    <a:avLst/>
                    <a:gdLst/>
                    <a:ahLst/>
                    <a:cxnLst/>
                    <a:rect l="l" t="t" r="r" b="b"/>
                    <a:pathLst>
                      <a:path w="353" h="268" extrusionOk="0">
                        <a:moveTo>
                          <a:pt x="174" y="1"/>
                        </a:moveTo>
                        <a:cubicBezTo>
                          <a:pt x="79" y="1"/>
                          <a:pt x="1" y="59"/>
                          <a:pt x="1" y="134"/>
                        </a:cubicBezTo>
                        <a:cubicBezTo>
                          <a:pt x="1" y="209"/>
                          <a:pt x="79" y="267"/>
                          <a:pt x="174" y="267"/>
                        </a:cubicBezTo>
                        <a:cubicBezTo>
                          <a:pt x="274" y="267"/>
                          <a:pt x="352" y="209"/>
                          <a:pt x="352" y="134"/>
                        </a:cubicBezTo>
                        <a:cubicBezTo>
                          <a:pt x="352" y="59"/>
                          <a:pt x="274" y="1"/>
                          <a:pt x="174" y="1"/>
                        </a:cubicBezTo>
                        <a:close/>
                      </a:path>
                    </a:pathLst>
                  </a:custGeom>
                  <a:solidFill>
                    <a:srgbClr val="DBD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9"/>
                  <p:cNvSpPr/>
                  <p:nvPr/>
                </p:nvSpPr>
                <p:spPr>
                  <a:xfrm>
                    <a:off x="1944520" y="1846080"/>
                    <a:ext cx="34529" cy="32265"/>
                  </a:xfrm>
                  <a:custGeom>
                    <a:avLst/>
                    <a:gdLst/>
                    <a:ahLst/>
                    <a:cxnLst/>
                    <a:rect l="l" t="t" r="r" b="b"/>
                    <a:pathLst>
                      <a:path w="305" h="285" extrusionOk="0">
                        <a:moveTo>
                          <a:pt x="150" y="1"/>
                        </a:moveTo>
                        <a:cubicBezTo>
                          <a:pt x="68" y="1"/>
                          <a:pt x="0" y="66"/>
                          <a:pt x="0" y="144"/>
                        </a:cubicBezTo>
                        <a:cubicBezTo>
                          <a:pt x="0" y="219"/>
                          <a:pt x="68" y="284"/>
                          <a:pt x="150" y="284"/>
                        </a:cubicBezTo>
                        <a:cubicBezTo>
                          <a:pt x="235" y="284"/>
                          <a:pt x="304" y="219"/>
                          <a:pt x="304" y="144"/>
                        </a:cubicBezTo>
                        <a:cubicBezTo>
                          <a:pt x="304" y="66"/>
                          <a:pt x="235" y="1"/>
                          <a:pt x="150" y="1"/>
                        </a:cubicBezTo>
                        <a:close/>
                      </a:path>
                    </a:pathLst>
                  </a:custGeom>
                  <a:solidFill>
                    <a:srgbClr val="DBD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 name="Google Shape;1863;p39"/>
                <p:cNvGrpSpPr/>
                <p:nvPr/>
              </p:nvGrpSpPr>
              <p:grpSpPr>
                <a:xfrm rot="-1374173">
                  <a:off x="2046149" y="3570077"/>
                  <a:ext cx="592309" cy="335290"/>
                  <a:chOff x="3281100" y="1563400"/>
                  <a:chExt cx="741425" cy="419700"/>
                </a:xfrm>
              </p:grpSpPr>
              <p:sp>
                <p:nvSpPr>
                  <p:cNvPr id="1864" name="Google Shape;1864;p39"/>
                  <p:cNvSpPr/>
                  <p:nvPr/>
                </p:nvSpPr>
                <p:spPr>
                  <a:xfrm>
                    <a:off x="3281100" y="1563400"/>
                    <a:ext cx="741425" cy="419700"/>
                  </a:xfrm>
                  <a:custGeom>
                    <a:avLst/>
                    <a:gdLst/>
                    <a:ahLst/>
                    <a:cxnLst/>
                    <a:rect l="l" t="t" r="r" b="b"/>
                    <a:pathLst>
                      <a:path w="29657" h="16788" extrusionOk="0">
                        <a:moveTo>
                          <a:pt x="0" y="1"/>
                        </a:moveTo>
                        <a:lnTo>
                          <a:pt x="0" y="16788"/>
                        </a:lnTo>
                        <a:lnTo>
                          <a:pt x="29656" y="16788"/>
                        </a:lnTo>
                        <a:lnTo>
                          <a:pt x="29656" y="1"/>
                        </a:lnTo>
                        <a:close/>
                      </a:path>
                    </a:pathLst>
                  </a:custGeom>
                  <a:solidFill>
                    <a:srgbClr val="2AB0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9"/>
                  <p:cNvSpPr/>
                  <p:nvPr/>
                </p:nvSpPr>
                <p:spPr>
                  <a:xfrm>
                    <a:off x="3378050" y="1606675"/>
                    <a:ext cx="547525" cy="333075"/>
                  </a:xfrm>
                  <a:custGeom>
                    <a:avLst/>
                    <a:gdLst/>
                    <a:ahLst/>
                    <a:cxnLst/>
                    <a:rect l="l" t="t" r="r" b="b"/>
                    <a:pathLst>
                      <a:path w="21901" h="13323" extrusionOk="0">
                        <a:moveTo>
                          <a:pt x="10949" y="1"/>
                        </a:moveTo>
                        <a:lnTo>
                          <a:pt x="0" y="6661"/>
                        </a:lnTo>
                        <a:lnTo>
                          <a:pt x="10949" y="13323"/>
                        </a:lnTo>
                        <a:lnTo>
                          <a:pt x="21900" y="6661"/>
                        </a:lnTo>
                        <a:lnTo>
                          <a:pt x="10949" y="1"/>
                        </a:ln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9"/>
                  <p:cNvSpPr/>
                  <p:nvPr/>
                </p:nvSpPr>
                <p:spPr>
                  <a:xfrm>
                    <a:off x="3546925" y="1668400"/>
                    <a:ext cx="209750" cy="209725"/>
                  </a:xfrm>
                  <a:custGeom>
                    <a:avLst/>
                    <a:gdLst/>
                    <a:ahLst/>
                    <a:cxnLst/>
                    <a:rect l="l" t="t" r="r" b="b"/>
                    <a:pathLst>
                      <a:path w="8390" h="8389" extrusionOk="0">
                        <a:moveTo>
                          <a:pt x="4194" y="0"/>
                        </a:moveTo>
                        <a:cubicBezTo>
                          <a:pt x="1881" y="0"/>
                          <a:pt x="1" y="1879"/>
                          <a:pt x="1" y="4192"/>
                        </a:cubicBezTo>
                        <a:cubicBezTo>
                          <a:pt x="1" y="6508"/>
                          <a:pt x="1881" y="8388"/>
                          <a:pt x="4194" y="8388"/>
                        </a:cubicBezTo>
                        <a:cubicBezTo>
                          <a:pt x="6510" y="8388"/>
                          <a:pt x="8390" y="6508"/>
                          <a:pt x="8390" y="4192"/>
                        </a:cubicBezTo>
                        <a:cubicBezTo>
                          <a:pt x="8390" y="1879"/>
                          <a:pt x="6510" y="0"/>
                          <a:pt x="4194" y="0"/>
                        </a:cubicBezTo>
                        <a:close/>
                      </a:path>
                    </a:pathLst>
                  </a:custGeom>
                  <a:solidFill>
                    <a:srgbClr val="0076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7" name="Google Shape;1867;p39"/>
              <p:cNvGrpSpPr/>
              <p:nvPr/>
            </p:nvGrpSpPr>
            <p:grpSpPr>
              <a:xfrm>
                <a:off x="4723861" y="3350425"/>
                <a:ext cx="2299236" cy="1409668"/>
                <a:chOff x="4723861" y="3350425"/>
                <a:chExt cx="2299236" cy="1409668"/>
              </a:xfrm>
            </p:grpSpPr>
            <p:sp>
              <p:nvSpPr>
                <p:cNvPr id="1868" name="Google Shape;1868;p39"/>
                <p:cNvSpPr/>
                <p:nvPr/>
              </p:nvSpPr>
              <p:spPr>
                <a:xfrm>
                  <a:off x="5396513" y="3827397"/>
                  <a:ext cx="1262452" cy="932089"/>
                </a:xfrm>
                <a:custGeom>
                  <a:avLst/>
                  <a:gdLst/>
                  <a:ahLst/>
                  <a:cxnLst/>
                  <a:rect l="l" t="t" r="r" b="b"/>
                  <a:pathLst>
                    <a:path w="21098" h="15577" extrusionOk="0">
                      <a:moveTo>
                        <a:pt x="1074" y="0"/>
                      </a:moveTo>
                      <a:lnTo>
                        <a:pt x="295" y="468"/>
                      </a:lnTo>
                      <a:cubicBezTo>
                        <a:pt x="295" y="468"/>
                        <a:pt x="1" y="7414"/>
                        <a:pt x="7135" y="7414"/>
                      </a:cubicBezTo>
                      <a:cubicBezTo>
                        <a:pt x="7482" y="7414"/>
                        <a:pt x="7848" y="7398"/>
                        <a:pt x="8232" y="7363"/>
                      </a:cubicBezTo>
                      <a:lnTo>
                        <a:pt x="8232" y="7363"/>
                      </a:lnTo>
                      <a:cubicBezTo>
                        <a:pt x="8232" y="7363"/>
                        <a:pt x="5712" y="12159"/>
                        <a:pt x="5712" y="15576"/>
                      </a:cubicBezTo>
                      <a:lnTo>
                        <a:pt x="20920" y="15576"/>
                      </a:lnTo>
                      <a:cubicBezTo>
                        <a:pt x="20988" y="15576"/>
                        <a:pt x="21097" y="6957"/>
                        <a:pt x="14482" y="5557"/>
                      </a:cubicBezTo>
                      <a:lnTo>
                        <a:pt x="11772" y="4957"/>
                      </a:lnTo>
                      <a:cubicBezTo>
                        <a:pt x="7423" y="4909"/>
                        <a:pt x="2688" y="3618"/>
                        <a:pt x="1074" y="0"/>
                      </a:cubicBez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9"/>
                <p:cNvSpPr/>
                <p:nvPr/>
              </p:nvSpPr>
              <p:spPr>
                <a:xfrm>
                  <a:off x="5378142" y="3829371"/>
                  <a:ext cx="555711" cy="500840"/>
                </a:xfrm>
                <a:custGeom>
                  <a:avLst/>
                  <a:gdLst/>
                  <a:ahLst/>
                  <a:cxnLst/>
                  <a:rect l="l" t="t" r="r" b="b"/>
                  <a:pathLst>
                    <a:path w="9287" h="8370" extrusionOk="0">
                      <a:moveTo>
                        <a:pt x="612" y="1"/>
                      </a:moveTo>
                      <a:lnTo>
                        <a:pt x="612" y="1"/>
                      </a:lnTo>
                      <a:cubicBezTo>
                        <a:pt x="0" y="7151"/>
                        <a:pt x="3401" y="8369"/>
                        <a:pt x="5790" y="8369"/>
                      </a:cubicBezTo>
                      <a:cubicBezTo>
                        <a:pt x="7025" y="8369"/>
                        <a:pt x="7989" y="8044"/>
                        <a:pt x="7989" y="8044"/>
                      </a:cubicBezTo>
                      <a:lnTo>
                        <a:pt x="9287" y="6344"/>
                      </a:lnTo>
                      <a:lnTo>
                        <a:pt x="9287" y="6344"/>
                      </a:lnTo>
                      <a:cubicBezTo>
                        <a:pt x="9287" y="6344"/>
                        <a:pt x="8997" y="6403"/>
                        <a:pt x="8381" y="6403"/>
                      </a:cubicBezTo>
                      <a:cubicBezTo>
                        <a:pt x="7628" y="6403"/>
                        <a:pt x="6387" y="6314"/>
                        <a:pt x="4592" y="5920"/>
                      </a:cubicBezTo>
                      <a:cubicBezTo>
                        <a:pt x="1329" y="5203"/>
                        <a:pt x="612" y="1"/>
                        <a:pt x="612"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9"/>
                <p:cNvSpPr/>
                <p:nvPr/>
              </p:nvSpPr>
              <p:spPr>
                <a:xfrm>
                  <a:off x="6259562" y="4035754"/>
                  <a:ext cx="423530" cy="186095"/>
                </a:xfrm>
                <a:custGeom>
                  <a:avLst/>
                  <a:gdLst/>
                  <a:ahLst/>
                  <a:cxnLst/>
                  <a:rect l="l" t="t" r="r" b="b"/>
                  <a:pathLst>
                    <a:path w="7078" h="3110" extrusionOk="0">
                      <a:moveTo>
                        <a:pt x="6767" y="0"/>
                      </a:moveTo>
                      <a:cubicBezTo>
                        <a:pt x="6709" y="79"/>
                        <a:pt x="6647" y="153"/>
                        <a:pt x="6583" y="215"/>
                      </a:cubicBezTo>
                      <a:cubicBezTo>
                        <a:pt x="5094" y="1676"/>
                        <a:pt x="1267" y="1704"/>
                        <a:pt x="554" y="1830"/>
                      </a:cubicBezTo>
                      <a:cubicBezTo>
                        <a:pt x="489" y="1840"/>
                        <a:pt x="56" y="2007"/>
                        <a:pt x="1" y="2025"/>
                      </a:cubicBezTo>
                      <a:cubicBezTo>
                        <a:pt x="653" y="2151"/>
                        <a:pt x="1946" y="3014"/>
                        <a:pt x="3909" y="3096"/>
                      </a:cubicBezTo>
                      <a:cubicBezTo>
                        <a:pt x="4130" y="3105"/>
                        <a:pt x="4338" y="3109"/>
                        <a:pt x="4534" y="3109"/>
                      </a:cubicBezTo>
                      <a:cubicBezTo>
                        <a:pt x="6275" y="3109"/>
                        <a:pt x="7078" y="2792"/>
                        <a:pt x="7078" y="2792"/>
                      </a:cubicBezTo>
                      <a:lnTo>
                        <a:pt x="6767" y="0"/>
                      </a:lnTo>
                      <a:close/>
                    </a:path>
                  </a:pathLst>
                </a:custGeom>
                <a:solidFill>
                  <a:srgbClr val="4220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9"/>
                <p:cNvSpPr/>
                <p:nvPr/>
              </p:nvSpPr>
              <p:spPr>
                <a:xfrm>
                  <a:off x="5729334" y="3397996"/>
                  <a:ext cx="1033394" cy="781597"/>
                </a:xfrm>
                <a:custGeom>
                  <a:avLst/>
                  <a:gdLst/>
                  <a:ahLst/>
                  <a:cxnLst/>
                  <a:rect l="l" t="t" r="r" b="b"/>
                  <a:pathLst>
                    <a:path w="17270" h="13062" extrusionOk="0">
                      <a:moveTo>
                        <a:pt x="7914" y="0"/>
                      </a:moveTo>
                      <a:cubicBezTo>
                        <a:pt x="5704" y="0"/>
                        <a:pt x="4311" y="1144"/>
                        <a:pt x="3414" y="3015"/>
                      </a:cubicBezTo>
                      <a:cubicBezTo>
                        <a:pt x="3393" y="3063"/>
                        <a:pt x="3373" y="3110"/>
                        <a:pt x="3352" y="3159"/>
                      </a:cubicBezTo>
                      <a:cubicBezTo>
                        <a:pt x="3029" y="3957"/>
                        <a:pt x="3049" y="4930"/>
                        <a:pt x="2140" y="5281"/>
                      </a:cubicBezTo>
                      <a:cubicBezTo>
                        <a:pt x="1178" y="5657"/>
                        <a:pt x="1" y="7893"/>
                        <a:pt x="2639" y="9631"/>
                      </a:cubicBezTo>
                      <a:cubicBezTo>
                        <a:pt x="5277" y="11372"/>
                        <a:pt x="6179" y="12023"/>
                        <a:pt x="6179" y="12023"/>
                      </a:cubicBezTo>
                      <a:lnTo>
                        <a:pt x="6169" y="12139"/>
                      </a:lnTo>
                      <a:cubicBezTo>
                        <a:pt x="6155" y="12294"/>
                        <a:pt x="6220" y="12440"/>
                        <a:pt x="6347" y="12529"/>
                      </a:cubicBezTo>
                      <a:cubicBezTo>
                        <a:pt x="6561" y="12686"/>
                        <a:pt x="6954" y="12908"/>
                        <a:pt x="7514" y="12986"/>
                      </a:cubicBezTo>
                      <a:cubicBezTo>
                        <a:pt x="7910" y="13041"/>
                        <a:pt x="8231" y="13058"/>
                        <a:pt x="8466" y="13061"/>
                      </a:cubicBezTo>
                      <a:cubicBezTo>
                        <a:pt x="8469" y="13061"/>
                        <a:pt x="8472" y="13061"/>
                        <a:pt x="8475" y="13061"/>
                      </a:cubicBezTo>
                      <a:cubicBezTo>
                        <a:pt x="8666" y="13061"/>
                        <a:pt x="8836" y="12956"/>
                        <a:pt x="8937" y="12795"/>
                      </a:cubicBezTo>
                      <a:cubicBezTo>
                        <a:pt x="8985" y="12724"/>
                        <a:pt x="9080" y="12645"/>
                        <a:pt x="9265" y="12590"/>
                      </a:cubicBezTo>
                      <a:cubicBezTo>
                        <a:pt x="9316" y="12576"/>
                        <a:pt x="9374" y="12563"/>
                        <a:pt x="9439" y="12549"/>
                      </a:cubicBezTo>
                      <a:cubicBezTo>
                        <a:pt x="10156" y="12426"/>
                        <a:pt x="13955" y="12334"/>
                        <a:pt x="15444" y="10873"/>
                      </a:cubicBezTo>
                      <a:cubicBezTo>
                        <a:pt x="15508" y="10811"/>
                        <a:pt x="15570" y="10737"/>
                        <a:pt x="15628" y="10658"/>
                      </a:cubicBezTo>
                      <a:cubicBezTo>
                        <a:pt x="16972" y="8900"/>
                        <a:pt x="17270" y="3264"/>
                        <a:pt x="12453" y="1151"/>
                      </a:cubicBezTo>
                      <a:cubicBezTo>
                        <a:pt x="10646" y="359"/>
                        <a:pt x="9152" y="0"/>
                        <a:pt x="7914" y="0"/>
                      </a:cubicBezTo>
                      <a:close/>
                    </a:path>
                  </a:pathLst>
                </a:custGeom>
                <a:solidFill>
                  <a:srgbClr val="F9B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9"/>
                <p:cNvSpPr/>
                <p:nvPr/>
              </p:nvSpPr>
              <p:spPr>
                <a:xfrm>
                  <a:off x="6093331" y="4085360"/>
                  <a:ext cx="488214" cy="100168"/>
                </a:xfrm>
                <a:custGeom>
                  <a:avLst/>
                  <a:gdLst/>
                  <a:ahLst/>
                  <a:cxnLst/>
                  <a:rect l="l" t="t" r="r" b="b"/>
                  <a:pathLst>
                    <a:path w="8159" h="1674" extrusionOk="0">
                      <a:moveTo>
                        <a:pt x="8159" y="0"/>
                      </a:moveTo>
                      <a:lnTo>
                        <a:pt x="8159" y="0"/>
                      </a:lnTo>
                      <a:cubicBezTo>
                        <a:pt x="7571" y="424"/>
                        <a:pt x="3694" y="741"/>
                        <a:pt x="3117" y="847"/>
                      </a:cubicBezTo>
                      <a:cubicBezTo>
                        <a:pt x="2544" y="950"/>
                        <a:pt x="2816" y="1281"/>
                        <a:pt x="1864" y="1363"/>
                      </a:cubicBezTo>
                      <a:cubicBezTo>
                        <a:pt x="1816" y="1367"/>
                        <a:pt x="1768" y="1369"/>
                        <a:pt x="1720" y="1369"/>
                      </a:cubicBezTo>
                      <a:cubicBezTo>
                        <a:pt x="828" y="1369"/>
                        <a:pt x="32" y="652"/>
                        <a:pt x="1" y="643"/>
                      </a:cubicBezTo>
                      <a:lnTo>
                        <a:pt x="1" y="643"/>
                      </a:lnTo>
                      <a:lnTo>
                        <a:pt x="18" y="799"/>
                      </a:lnTo>
                      <a:cubicBezTo>
                        <a:pt x="31" y="1483"/>
                        <a:pt x="898" y="1673"/>
                        <a:pt x="1704" y="1673"/>
                      </a:cubicBezTo>
                      <a:cubicBezTo>
                        <a:pt x="2338" y="1673"/>
                        <a:pt x="2935" y="1556"/>
                        <a:pt x="3049" y="1468"/>
                      </a:cubicBezTo>
                      <a:cubicBezTo>
                        <a:pt x="3311" y="1267"/>
                        <a:pt x="4786" y="1314"/>
                        <a:pt x="6350" y="1079"/>
                      </a:cubicBezTo>
                      <a:cubicBezTo>
                        <a:pt x="7910" y="847"/>
                        <a:pt x="8159" y="0"/>
                        <a:pt x="8159" y="0"/>
                      </a:cubicBezTo>
                      <a:close/>
                    </a:path>
                  </a:pathLst>
                </a:custGeom>
                <a:solidFill>
                  <a:srgbClr val="F99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9"/>
                <p:cNvSpPr/>
                <p:nvPr/>
              </p:nvSpPr>
              <p:spPr>
                <a:xfrm>
                  <a:off x="5902566" y="3370711"/>
                  <a:ext cx="464777" cy="314735"/>
                </a:xfrm>
                <a:custGeom>
                  <a:avLst/>
                  <a:gdLst/>
                  <a:ahLst/>
                  <a:cxnLst/>
                  <a:rect l="l" t="t" r="r" b="b"/>
                  <a:pathLst>
                    <a:path w="8046" h="4802" extrusionOk="0">
                      <a:moveTo>
                        <a:pt x="4926" y="0"/>
                      </a:moveTo>
                      <a:cubicBezTo>
                        <a:pt x="4504" y="0"/>
                        <a:pt x="4028" y="50"/>
                        <a:pt x="3492" y="167"/>
                      </a:cubicBezTo>
                      <a:cubicBezTo>
                        <a:pt x="631" y="792"/>
                        <a:pt x="0" y="4233"/>
                        <a:pt x="631" y="4721"/>
                      </a:cubicBezTo>
                      <a:cubicBezTo>
                        <a:pt x="703" y="4776"/>
                        <a:pt x="799" y="4801"/>
                        <a:pt x="916" y="4801"/>
                      </a:cubicBezTo>
                      <a:cubicBezTo>
                        <a:pt x="1827" y="4801"/>
                        <a:pt x="3955" y="3240"/>
                        <a:pt x="4929" y="2250"/>
                      </a:cubicBezTo>
                      <a:cubicBezTo>
                        <a:pt x="5620" y="1546"/>
                        <a:pt x="6280" y="1341"/>
                        <a:pt x="6813" y="1341"/>
                      </a:cubicBezTo>
                      <a:cubicBezTo>
                        <a:pt x="7551" y="1341"/>
                        <a:pt x="8046" y="1734"/>
                        <a:pt x="8046" y="1734"/>
                      </a:cubicBezTo>
                      <a:cubicBezTo>
                        <a:pt x="8046" y="1734"/>
                        <a:pt x="7414" y="0"/>
                        <a:pt x="4926" y="0"/>
                      </a:cubicBezTo>
                      <a:close/>
                    </a:path>
                  </a:pathLst>
                </a:custGeom>
                <a:solidFill>
                  <a:srgbClr val="F99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9"/>
                <p:cNvSpPr/>
                <p:nvPr/>
              </p:nvSpPr>
              <p:spPr>
                <a:xfrm>
                  <a:off x="5899215" y="3684443"/>
                  <a:ext cx="178615" cy="92329"/>
                </a:xfrm>
                <a:custGeom>
                  <a:avLst/>
                  <a:gdLst/>
                  <a:ahLst/>
                  <a:cxnLst/>
                  <a:rect l="l" t="t" r="r" b="b"/>
                  <a:pathLst>
                    <a:path w="2985" h="1543" extrusionOk="0">
                      <a:moveTo>
                        <a:pt x="1773" y="0"/>
                      </a:moveTo>
                      <a:cubicBezTo>
                        <a:pt x="1158" y="0"/>
                        <a:pt x="266" y="292"/>
                        <a:pt x="29" y="809"/>
                      </a:cubicBezTo>
                      <a:cubicBezTo>
                        <a:pt x="1" y="870"/>
                        <a:pt x="55" y="926"/>
                        <a:pt x="105" y="926"/>
                      </a:cubicBezTo>
                      <a:cubicBezTo>
                        <a:pt x="127" y="926"/>
                        <a:pt x="149" y="915"/>
                        <a:pt x="162" y="887"/>
                      </a:cubicBezTo>
                      <a:cubicBezTo>
                        <a:pt x="377" y="423"/>
                        <a:pt x="1277" y="153"/>
                        <a:pt x="1767" y="153"/>
                      </a:cubicBezTo>
                      <a:cubicBezTo>
                        <a:pt x="1782" y="153"/>
                        <a:pt x="1797" y="153"/>
                        <a:pt x="1811" y="154"/>
                      </a:cubicBezTo>
                      <a:cubicBezTo>
                        <a:pt x="2183" y="170"/>
                        <a:pt x="2589" y="313"/>
                        <a:pt x="2736" y="707"/>
                      </a:cubicBezTo>
                      <a:cubicBezTo>
                        <a:pt x="2821" y="942"/>
                        <a:pt x="2787" y="1225"/>
                        <a:pt x="2763" y="1468"/>
                      </a:cubicBezTo>
                      <a:cubicBezTo>
                        <a:pt x="2758" y="1517"/>
                        <a:pt x="2795" y="1542"/>
                        <a:pt x="2834" y="1542"/>
                      </a:cubicBezTo>
                      <a:cubicBezTo>
                        <a:pt x="2873" y="1542"/>
                        <a:pt x="2915" y="1517"/>
                        <a:pt x="2920" y="1468"/>
                      </a:cubicBezTo>
                      <a:cubicBezTo>
                        <a:pt x="2985" y="740"/>
                        <a:pt x="2811" y="143"/>
                        <a:pt x="2008" y="17"/>
                      </a:cubicBezTo>
                      <a:cubicBezTo>
                        <a:pt x="1937" y="6"/>
                        <a:pt x="1858" y="0"/>
                        <a:pt x="1773" y="0"/>
                      </a:cubicBezTo>
                      <a:close/>
                    </a:path>
                  </a:pathLst>
                </a:custGeom>
                <a:solidFill>
                  <a:srgbClr val="5B4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9"/>
                <p:cNvSpPr/>
                <p:nvPr/>
              </p:nvSpPr>
              <p:spPr>
                <a:xfrm>
                  <a:off x="6137252" y="3759420"/>
                  <a:ext cx="114050" cy="54751"/>
                </a:xfrm>
                <a:custGeom>
                  <a:avLst/>
                  <a:gdLst/>
                  <a:ahLst/>
                  <a:cxnLst/>
                  <a:rect l="l" t="t" r="r" b="b"/>
                  <a:pathLst>
                    <a:path w="1906" h="915" extrusionOk="0">
                      <a:moveTo>
                        <a:pt x="1669" y="0"/>
                      </a:moveTo>
                      <a:cubicBezTo>
                        <a:pt x="1616" y="0"/>
                        <a:pt x="1562" y="56"/>
                        <a:pt x="1598" y="116"/>
                      </a:cubicBezTo>
                      <a:cubicBezTo>
                        <a:pt x="1687" y="269"/>
                        <a:pt x="1584" y="406"/>
                        <a:pt x="1441" y="470"/>
                      </a:cubicBezTo>
                      <a:cubicBezTo>
                        <a:pt x="1407" y="485"/>
                        <a:pt x="1372" y="492"/>
                        <a:pt x="1336" y="492"/>
                      </a:cubicBezTo>
                      <a:cubicBezTo>
                        <a:pt x="1226" y="492"/>
                        <a:pt x="1113" y="429"/>
                        <a:pt x="1038" y="355"/>
                      </a:cubicBezTo>
                      <a:cubicBezTo>
                        <a:pt x="959" y="276"/>
                        <a:pt x="915" y="177"/>
                        <a:pt x="820" y="109"/>
                      </a:cubicBezTo>
                      <a:cubicBezTo>
                        <a:pt x="744" y="58"/>
                        <a:pt x="658" y="33"/>
                        <a:pt x="570" y="33"/>
                      </a:cubicBezTo>
                      <a:cubicBezTo>
                        <a:pt x="522" y="33"/>
                        <a:pt x="474" y="40"/>
                        <a:pt x="427" y="54"/>
                      </a:cubicBezTo>
                      <a:cubicBezTo>
                        <a:pt x="75" y="163"/>
                        <a:pt x="1" y="546"/>
                        <a:pt x="96" y="859"/>
                      </a:cubicBezTo>
                      <a:cubicBezTo>
                        <a:pt x="107" y="898"/>
                        <a:pt x="137" y="914"/>
                        <a:pt x="168" y="914"/>
                      </a:cubicBezTo>
                      <a:cubicBezTo>
                        <a:pt x="215" y="914"/>
                        <a:pt x="263" y="876"/>
                        <a:pt x="246" y="818"/>
                      </a:cubicBezTo>
                      <a:cubicBezTo>
                        <a:pt x="178" y="593"/>
                        <a:pt x="209" y="293"/>
                        <a:pt x="472" y="215"/>
                      </a:cubicBezTo>
                      <a:cubicBezTo>
                        <a:pt x="504" y="205"/>
                        <a:pt x="534" y="201"/>
                        <a:pt x="562" y="201"/>
                      </a:cubicBezTo>
                      <a:cubicBezTo>
                        <a:pt x="708" y="201"/>
                        <a:pt x="808" y="316"/>
                        <a:pt x="905" y="433"/>
                      </a:cubicBezTo>
                      <a:cubicBezTo>
                        <a:pt x="1016" y="567"/>
                        <a:pt x="1142" y="642"/>
                        <a:pt x="1309" y="642"/>
                      </a:cubicBezTo>
                      <a:cubicBezTo>
                        <a:pt x="1333" y="642"/>
                        <a:pt x="1357" y="640"/>
                        <a:pt x="1383" y="637"/>
                      </a:cubicBezTo>
                      <a:cubicBezTo>
                        <a:pt x="1693" y="601"/>
                        <a:pt x="1905" y="334"/>
                        <a:pt x="1731" y="37"/>
                      </a:cubicBezTo>
                      <a:cubicBezTo>
                        <a:pt x="1715" y="11"/>
                        <a:pt x="1692" y="0"/>
                        <a:pt x="1669" y="0"/>
                      </a:cubicBezTo>
                      <a:close/>
                    </a:path>
                  </a:pathLst>
                </a:custGeom>
                <a:solidFill>
                  <a:srgbClr val="C685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9"/>
                <p:cNvSpPr/>
                <p:nvPr/>
              </p:nvSpPr>
              <p:spPr>
                <a:xfrm>
                  <a:off x="6321495" y="3781381"/>
                  <a:ext cx="186334" cy="111776"/>
                </a:xfrm>
                <a:custGeom>
                  <a:avLst/>
                  <a:gdLst/>
                  <a:ahLst/>
                  <a:cxnLst/>
                  <a:rect l="l" t="t" r="r" b="b"/>
                  <a:pathLst>
                    <a:path w="3114" h="1868" extrusionOk="0">
                      <a:moveTo>
                        <a:pt x="1701" y="1"/>
                      </a:moveTo>
                      <a:cubicBezTo>
                        <a:pt x="1044" y="1"/>
                        <a:pt x="259" y="415"/>
                        <a:pt x="21" y="1008"/>
                      </a:cubicBezTo>
                      <a:cubicBezTo>
                        <a:pt x="0" y="1064"/>
                        <a:pt x="47" y="1101"/>
                        <a:pt x="95" y="1101"/>
                      </a:cubicBezTo>
                      <a:cubicBezTo>
                        <a:pt x="126" y="1101"/>
                        <a:pt x="158" y="1085"/>
                        <a:pt x="171" y="1049"/>
                      </a:cubicBezTo>
                      <a:cubicBezTo>
                        <a:pt x="380" y="528"/>
                        <a:pt x="1160" y="155"/>
                        <a:pt x="1708" y="155"/>
                      </a:cubicBezTo>
                      <a:cubicBezTo>
                        <a:pt x="1716" y="155"/>
                        <a:pt x="1723" y="155"/>
                        <a:pt x="1731" y="155"/>
                      </a:cubicBezTo>
                      <a:cubicBezTo>
                        <a:pt x="2598" y="175"/>
                        <a:pt x="2956" y="1025"/>
                        <a:pt x="2738" y="1773"/>
                      </a:cubicBezTo>
                      <a:cubicBezTo>
                        <a:pt x="2720" y="1830"/>
                        <a:pt x="2767" y="1868"/>
                        <a:pt x="2814" y="1868"/>
                      </a:cubicBezTo>
                      <a:cubicBezTo>
                        <a:pt x="2845" y="1868"/>
                        <a:pt x="2876" y="1852"/>
                        <a:pt x="2888" y="1814"/>
                      </a:cubicBezTo>
                      <a:cubicBezTo>
                        <a:pt x="3114" y="1042"/>
                        <a:pt x="2796" y="158"/>
                        <a:pt x="1926" y="18"/>
                      </a:cubicBezTo>
                      <a:cubicBezTo>
                        <a:pt x="1853" y="6"/>
                        <a:pt x="1778" y="1"/>
                        <a:pt x="1701" y="1"/>
                      </a:cubicBezTo>
                      <a:close/>
                    </a:path>
                  </a:pathLst>
                </a:custGeom>
                <a:solidFill>
                  <a:srgbClr val="5B4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9"/>
                <p:cNvSpPr/>
                <p:nvPr/>
              </p:nvSpPr>
              <p:spPr>
                <a:xfrm>
                  <a:off x="5596134" y="3350425"/>
                  <a:ext cx="1266700" cy="867464"/>
                </a:xfrm>
                <a:custGeom>
                  <a:avLst/>
                  <a:gdLst/>
                  <a:ahLst/>
                  <a:cxnLst/>
                  <a:rect l="l" t="t" r="r" b="b"/>
                  <a:pathLst>
                    <a:path w="21169" h="14497" extrusionOk="0">
                      <a:moveTo>
                        <a:pt x="10036" y="1"/>
                      </a:moveTo>
                      <a:cubicBezTo>
                        <a:pt x="9537" y="1"/>
                        <a:pt x="8998" y="79"/>
                        <a:pt x="8432" y="277"/>
                      </a:cubicBezTo>
                      <a:cubicBezTo>
                        <a:pt x="6476" y="959"/>
                        <a:pt x="5353" y="3503"/>
                        <a:pt x="4653" y="4830"/>
                      </a:cubicBezTo>
                      <a:cubicBezTo>
                        <a:pt x="3769" y="6503"/>
                        <a:pt x="1850" y="7776"/>
                        <a:pt x="322" y="7961"/>
                      </a:cubicBezTo>
                      <a:cubicBezTo>
                        <a:pt x="322" y="7961"/>
                        <a:pt x="1" y="12228"/>
                        <a:pt x="8395" y="12934"/>
                      </a:cubicBezTo>
                      <a:lnTo>
                        <a:pt x="8405" y="12818"/>
                      </a:lnTo>
                      <a:cubicBezTo>
                        <a:pt x="8405" y="12818"/>
                        <a:pt x="7503" y="12167"/>
                        <a:pt x="4865" y="10426"/>
                      </a:cubicBezTo>
                      <a:cubicBezTo>
                        <a:pt x="2227" y="8688"/>
                        <a:pt x="3404" y="6452"/>
                        <a:pt x="4366" y="6076"/>
                      </a:cubicBezTo>
                      <a:cubicBezTo>
                        <a:pt x="4919" y="5865"/>
                        <a:pt x="5128" y="5421"/>
                        <a:pt x="5278" y="4926"/>
                      </a:cubicBezTo>
                      <a:cubicBezTo>
                        <a:pt x="7023" y="4810"/>
                        <a:pt x="9515" y="1537"/>
                        <a:pt x="10712" y="1400"/>
                      </a:cubicBezTo>
                      <a:cubicBezTo>
                        <a:pt x="10842" y="1385"/>
                        <a:pt x="10963" y="1378"/>
                        <a:pt x="11075" y="1378"/>
                      </a:cubicBezTo>
                      <a:cubicBezTo>
                        <a:pt x="12210" y="1378"/>
                        <a:pt x="12433" y="2082"/>
                        <a:pt x="12433" y="2082"/>
                      </a:cubicBezTo>
                      <a:lnTo>
                        <a:pt x="12453" y="2082"/>
                      </a:lnTo>
                      <a:cubicBezTo>
                        <a:pt x="12487" y="2080"/>
                        <a:pt x="12520" y="2079"/>
                        <a:pt x="12553" y="2079"/>
                      </a:cubicBezTo>
                      <a:cubicBezTo>
                        <a:pt x="13236" y="2079"/>
                        <a:pt x="13872" y="2506"/>
                        <a:pt x="14266" y="3066"/>
                      </a:cubicBezTo>
                      <a:cubicBezTo>
                        <a:pt x="14679" y="3653"/>
                        <a:pt x="14867" y="4370"/>
                        <a:pt x="14993" y="5076"/>
                      </a:cubicBezTo>
                      <a:cubicBezTo>
                        <a:pt x="15119" y="5783"/>
                        <a:pt x="15195" y="6507"/>
                        <a:pt x="15427" y="7186"/>
                      </a:cubicBezTo>
                      <a:cubicBezTo>
                        <a:pt x="15737" y="8101"/>
                        <a:pt x="16359" y="8923"/>
                        <a:pt x="17161" y="9453"/>
                      </a:cubicBezTo>
                      <a:cubicBezTo>
                        <a:pt x="16950" y="10101"/>
                        <a:pt x="16642" y="10781"/>
                        <a:pt x="16263" y="11484"/>
                      </a:cubicBezTo>
                      <a:cubicBezTo>
                        <a:pt x="14914" y="13988"/>
                        <a:pt x="18455" y="14496"/>
                        <a:pt x="19010" y="14496"/>
                      </a:cubicBezTo>
                      <a:cubicBezTo>
                        <a:pt x="19099" y="14496"/>
                        <a:pt x="19112" y="14484"/>
                        <a:pt x="19018" y="14464"/>
                      </a:cubicBezTo>
                      <a:cubicBezTo>
                        <a:pt x="18981" y="14457"/>
                        <a:pt x="18946" y="14447"/>
                        <a:pt x="18916" y="14436"/>
                      </a:cubicBezTo>
                      <a:cubicBezTo>
                        <a:pt x="18335" y="14263"/>
                        <a:pt x="18355" y="13781"/>
                        <a:pt x="18355" y="13781"/>
                      </a:cubicBezTo>
                      <a:lnTo>
                        <a:pt x="18355" y="13781"/>
                      </a:lnTo>
                      <a:cubicBezTo>
                        <a:pt x="18754" y="13975"/>
                        <a:pt x="19097" y="14048"/>
                        <a:pt x="19388" y="14048"/>
                      </a:cubicBezTo>
                      <a:cubicBezTo>
                        <a:pt x="20274" y="14048"/>
                        <a:pt x="20673" y="13368"/>
                        <a:pt x="20673" y="13368"/>
                      </a:cubicBezTo>
                      <a:lnTo>
                        <a:pt x="20673" y="13368"/>
                      </a:lnTo>
                      <a:cubicBezTo>
                        <a:pt x="20673" y="13368"/>
                        <a:pt x="20435" y="13513"/>
                        <a:pt x="20173" y="13513"/>
                      </a:cubicBezTo>
                      <a:cubicBezTo>
                        <a:pt x="19841" y="13513"/>
                        <a:pt x="19470" y="13281"/>
                        <a:pt x="19493" y="12228"/>
                      </a:cubicBezTo>
                      <a:cubicBezTo>
                        <a:pt x="19534" y="10344"/>
                        <a:pt x="21169" y="7838"/>
                        <a:pt x="19059" y="3656"/>
                      </a:cubicBezTo>
                      <a:cubicBezTo>
                        <a:pt x="17874" y="1311"/>
                        <a:pt x="16160" y="815"/>
                        <a:pt x="14867" y="815"/>
                      </a:cubicBezTo>
                      <a:cubicBezTo>
                        <a:pt x="13919" y="815"/>
                        <a:pt x="13197" y="1083"/>
                        <a:pt x="13080" y="1083"/>
                      </a:cubicBezTo>
                      <a:cubicBezTo>
                        <a:pt x="13072" y="1083"/>
                        <a:pt x="13067" y="1081"/>
                        <a:pt x="13065" y="1079"/>
                      </a:cubicBezTo>
                      <a:cubicBezTo>
                        <a:pt x="12812" y="811"/>
                        <a:pt x="11636" y="1"/>
                        <a:pt x="10036" y="1"/>
                      </a:cubicBezTo>
                      <a:close/>
                    </a:path>
                  </a:pathLst>
                </a:custGeom>
                <a:solidFill>
                  <a:srgbClr val="632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9"/>
                <p:cNvSpPr/>
                <p:nvPr/>
              </p:nvSpPr>
              <p:spPr>
                <a:xfrm>
                  <a:off x="6642588" y="3907042"/>
                  <a:ext cx="166767" cy="154082"/>
                </a:xfrm>
                <a:custGeom>
                  <a:avLst/>
                  <a:gdLst/>
                  <a:ahLst/>
                  <a:cxnLst/>
                  <a:rect l="l" t="t" r="r" b="b"/>
                  <a:pathLst>
                    <a:path w="2787" h="2575" extrusionOk="0">
                      <a:moveTo>
                        <a:pt x="1486" y="1"/>
                      </a:moveTo>
                      <a:cubicBezTo>
                        <a:pt x="1154" y="1"/>
                        <a:pt x="813" y="108"/>
                        <a:pt x="499" y="318"/>
                      </a:cubicBezTo>
                      <a:cubicBezTo>
                        <a:pt x="445" y="352"/>
                        <a:pt x="387" y="403"/>
                        <a:pt x="373" y="482"/>
                      </a:cubicBezTo>
                      <a:lnTo>
                        <a:pt x="355" y="546"/>
                      </a:lnTo>
                      <a:lnTo>
                        <a:pt x="89" y="1602"/>
                      </a:lnTo>
                      <a:cubicBezTo>
                        <a:pt x="1" y="1847"/>
                        <a:pt x="72" y="2141"/>
                        <a:pt x="212" y="2301"/>
                      </a:cubicBezTo>
                      <a:cubicBezTo>
                        <a:pt x="349" y="2465"/>
                        <a:pt x="540" y="2523"/>
                        <a:pt x="727" y="2550"/>
                      </a:cubicBezTo>
                      <a:cubicBezTo>
                        <a:pt x="830" y="2566"/>
                        <a:pt x="934" y="2574"/>
                        <a:pt x="1038" y="2574"/>
                      </a:cubicBezTo>
                      <a:cubicBezTo>
                        <a:pt x="1291" y="2574"/>
                        <a:pt x="1545" y="2528"/>
                        <a:pt x="1796" y="2441"/>
                      </a:cubicBezTo>
                      <a:cubicBezTo>
                        <a:pt x="1987" y="2373"/>
                        <a:pt x="2182" y="2274"/>
                        <a:pt x="2353" y="2114"/>
                      </a:cubicBezTo>
                      <a:cubicBezTo>
                        <a:pt x="2520" y="1950"/>
                        <a:pt x="2663" y="1718"/>
                        <a:pt x="2718" y="1452"/>
                      </a:cubicBezTo>
                      <a:cubicBezTo>
                        <a:pt x="2786" y="1117"/>
                        <a:pt x="2707" y="765"/>
                        <a:pt x="2554" y="526"/>
                      </a:cubicBezTo>
                      <a:cubicBezTo>
                        <a:pt x="2400" y="287"/>
                        <a:pt x="2175" y="151"/>
                        <a:pt x="1943" y="72"/>
                      </a:cubicBezTo>
                      <a:cubicBezTo>
                        <a:pt x="1795" y="24"/>
                        <a:pt x="1642" y="1"/>
                        <a:pt x="1486" y="1"/>
                      </a:cubicBezTo>
                      <a:close/>
                    </a:path>
                  </a:pathLst>
                </a:custGeom>
                <a:solidFill>
                  <a:srgbClr val="F9B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9"/>
                <p:cNvSpPr/>
                <p:nvPr/>
              </p:nvSpPr>
              <p:spPr>
                <a:xfrm>
                  <a:off x="5946188" y="3812258"/>
                  <a:ext cx="470024" cy="130625"/>
                </a:xfrm>
                <a:custGeom>
                  <a:avLst/>
                  <a:gdLst/>
                  <a:ahLst/>
                  <a:cxnLst/>
                  <a:rect l="l" t="t" r="r" b="b"/>
                  <a:pathLst>
                    <a:path w="7855" h="2183" extrusionOk="0">
                      <a:moveTo>
                        <a:pt x="105" y="0"/>
                      </a:moveTo>
                      <a:cubicBezTo>
                        <a:pt x="41" y="0"/>
                        <a:pt x="0" y="97"/>
                        <a:pt x="70" y="137"/>
                      </a:cubicBezTo>
                      <a:cubicBezTo>
                        <a:pt x="1377" y="881"/>
                        <a:pt x="2641" y="1612"/>
                        <a:pt x="4132" y="1902"/>
                      </a:cubicBezTo>
                      <a:cubicBezTo>
                        <a:pt x="5004" y="2074"/>
                        <a:pt x="5613" y="2182"/>
                        <a:pt x="6276" y="2182"/>
                      </a:cubicBezTo>
                      <a:cubicBezTo>
                        <a:pt x="6718" y="2182"/>
                        <a:pt x="7183" y="2134"/>
                        <a:pt x="7768" y="2025"/>
                      </a:cubicBezTo>
                      <a:cubicBezTo>
                        <a:pt x="7854" y="2008"/>
                        <a:pt x="7823" y="1883"/>
                        <a:pt x="7741" y="1883"/>
                      </a:cubicBezTo>
                      <a:cubicBezTo>
                        <a:pt x="7737" y="1883"/>
                        <a:pt x="7732" y="1884"/>
                        <a:pt x="7727" y="1885"/>
                      </a:cubicBezTo>
                      <a:cubicBezTo>
                        <a:pt x="7149" y="1992"/>
                        <a:pt x="6676" y="2040"/>
                        <a:pt x="6229" y="2040"/>
                      </a:cubicBezTo>
                      <a:cubicBezTo>
                        <a:pt x="5487" y="2040"/>
                        <a:pt x="4817" y="1908"/>
                        <a:pt x="3862" y="1697"/>
                      </a:cubicBezTo>
                      <a:cubicBezTo>
                        <a:pt x="2518" y="1400"/>
                        <a:pt x="1330" y="687"/>
                        <a:pt x="142" y="11"/>
                      </a:cubicBezTo>
                      <a:cubicBezTo>
                        <a:pt x="129" y="4"/>
                        <a:pt x="117" y="0"/>
                        <a:pt x="105" y="0"/>
                      </a:cubicBezTo>
                      <a:close/>
                    </a:path>
                  </a:pathLst>
                </a:custGeom>
                <a:solidFill>
                  <a:srgbClr val="C685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9"/>
                <p:cNvSpPr/>
                <p:nvPr/>
              </p:nvSpPr>
              <p:spPr>
                <a:xfrm>
                  <a:off x="6135278" y="3945099"/>
                  <a:ext cx="75335" cy="21542"/>
                </a:xfrm>
                <a:custGeom>
                  <a:avLst/>
                  <a:gdLst/>
                  <a:ahLst/>
                  <a:cxnLst/>
                  <a:rect l="l" t="t" r="r" b="b"/>
                  <a:pathLst>
                    <a:path w="1259" h="360" extrusionOk="0">
                      <a:moveTo>
                        <a:pt x="106" y="1"/>
                      </a:moveTo>
                      <a:cubicBezTo>
                        <a:pt x="49" y="1"/>
                        <a:pt x="0" y="74"/>
                        <a:pt x="50" y="126"/>
                      </a:cubicBezTo>
                      <a:cubicBezTo>
                        <a:pt x="253" y="336"/>
                        <a:pt x="612" y="359"/>
                        <a:pt x="922" y="359"/>
                      </a:cubicBezTo>
                      <a:cubicBezTo>
                        <a:pt x="1009" y="359"/>
                        <a:pt x="1092" y="358"/>
                        <a:pt x="1167" y="358"/>
                      </a:cubicBezTo>
                      <a:cubicBezTo>
                        <a:pt x="1258" y="358"/>
                        <a:pt x="1258" y="211"/>
                        <a:pt x="1167" y="211"/>
                      </a:cubicBezTo>
                      <a:cubicBezTo>
                        <a:pt x="1088" y="211"/>
                        <a:pt x="996" y="214"/>
                        <a:pt x="899" y="214"/>
                      </a:cubicBezTo>
                      <a:cubicBezTo>
                        <a:pt x="629" y="214"/>
                        <a:pt x="319" y="192"/>
                        <a:pt x="157" y="23"/>
                      </a:cubicBezTo>
                      <a:cubicBezTo>
                        <a:pt x="141" y="8"/>
                        <a:pt x="123" y="1"/>
                        <a:pt x="106" y="1"/>
                      </a:cubicBezTo>
                      <a:close/>
                    </a:path>
                  </a:pathLst>
                </a:custGeom>
                <a:solidFill>
                  <a:srgbClr val="C685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9"/>
                <p:cNvSpPr/>
                <p:nvPr/>
              </p:nvSpPr>
              <p:spPr>
                <a:xfrm>
                  <a:off x="6392403" y="3709096"/>
                  <a:ext cx="125240" cy="96279"/>
                </a:xfrm>
                <a:custGeom>
                  <a:avLst/>
                  <a:gdLst/>
                  <a:ahLst/>
                  <a:cxnLst/>
                  <a:rect l="l" t="t" r="r" b="b"/>
                  <a:pathLst>
                    <a:path w="2093" h="1609" extrusionOk="0">
                      <a:moveTo>
                        <a:pt x="714" y="0"/>
                      </a:moveTo>
                      <a:cubicBezTo>
                        <a:pt x="454" y="4"/>
                        <a:pt x="208" y="79"/>
                        <a:pt x="0" y="233"/>
                      </a:cubicBezTo>
                      <a:lnTo>
                        <a:pt x="3" y="267"/>
                      </a:lnTo>
                      <a:cubicBezTo>
                        <a:pt x="102" y="256"/>
                        <a:pt x="201" y="250"/>
                        <a:pt x="299" y="250"/>
                      </a:cubicBezTo>
                      <a:cubicBezTo>
                        <a:pt x="423" y="250"/>
                        <a:pt x="547" y="260"/>
                        <a:pt x="669" y="281"/>
                      </a:cubicBezTo>
                      <a:cubicBezTo>
                        <a:pt x="887" y="318"/>
                        <a:pt x="1095" y="397"/>
                        <a:pt x="1277" y="520"/>
                      </a:cubicBezTo>
                      <a:cubicBezTo>
                        <a:pt x="1458" y="643"/>
                        <a:pt x="1611" y="807"/>
                        <a:pt x="1734" y="991"/>
                      </a:cubicBezTo>
                      <a:cubicBezTo>
                        <a:pt x="1853" y="1175"/>
                        <a:pt x="1938" y="1387"/>
                        <a:pt x="1946" y="1609"/>
                      </a:cubicBezTo>
                      <a:lnTo>
                        <a:pt x="1979" y="1609"/>
                      </a:lnTo>
                      <a:cubicBezTo>
                        <a:pt x="2093" y="1373"/>
                        <a:pt x="2052" y="1086"/>
                        <a:pt x="1952" y="851"/>
                      </a:cubicBezTo>
                      <a:cubicBezTo>
                        <a:pt x="1853" y="612"/>
                        <a:pt x="1689" y="404"/>
                        <a:pt x="1472" y="243"/>
                      </a:cubicBezTo>
                      <a:cubicBezTo>
                        <a:pt x="1246" y="76"/>
                        <a:pt x="969" y="0"/>
                        <a:pt x="714" y="0"/>
                      </a:cubicBezTo>
                      <a:close/>
                    </a:path>
                  </a:pathLst>
                </a:custGeom>
                <a:solidFill>
                  <a:srgbClr val="4220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9"/>
                <p:cNvSpPr/>
                <p:nvPr/>
              </p:nvSpPr>
              <p:spPr>
                <a:xfrm>
                  <a:off x="5968328" y="3616347"/>
                  <a:ext cx="117282" cy="43981"/>
                </a:xfrm>
                <a:custGeom>
                  <a:avLst/>
                  <a:gdLst/>
                  <a:ahLst/>
                  <a:cxnLst/>
                  <a:rect l="l" t="t" r="r" b="b"/>
                  <a:pathLst>
                    <a:path w="1960" h="735" extrusionOk="0">
                      <a:moveTo>
                        <a:pt x="980" y="0"/>
                      </a:moveTo>
                      <a:cubicBezTo>
                        <a:pt x="795" y="0"/>
                        <a:pt x="620" y="35"/>
                        <a:pt x="458" y="104"/>
                      </a:cubicBezTo>
                      <a:cubicBezTo>
                        <a:pt x="290" y="172"/>
                        <a:pt x="79" y="291"/>
                        <a:pt x="0" y="503"/>
                      </a:cubicBezTo>
                      <a:lnTo>
                        <a:pt x="21" y="530"/>
                      </a:lnTo>
                      <a:cubicBezTo>
                        <a:pt x="161" y="438"/>
                        <a:pt x="335" y="403"/>
                        <a:pt x="502" y="376"/>
                      </a:cubicBezTo>
                      <a:cubicBezTo>
                        <a:pt x="636" y="355"/>
                        <a:pt x="771" y="342"/>
                        <a:pt x="906" y="342"/>
                      </a:cubicBezTo>
                      <a:cubicBezTo>
                        <a:pt x="943" y="342"/>
                        <a:pt x="980" y="343"/>
                        <a:pt x="1017" y="345"/>
                      </a:cubicBezTo>
                      <a:cubicBezTo>
                        <a:pt x="1359" y="353"/>
                        <a:pt x="1704" y="479"/>
                        <a:pt x="1932" y="734"/>
                      </a:cubicBezTo>
                      <a:lnTo>
                        <a:pt x="1959" y="714"/>
                      </a:lnTo>
                      <a:cubicBezTo>
                        <a:pt x="1939" y="496"/>
                        <a:pt x="1795" y="312"/>
                        <a:pt x="1622" y="195"/>
                      </a:cubicBezTo>
                      <a:cubicBezTo>
                        <a:pt x="1447" y="69"/>
                        <a:pt x="1236" y="11"/>
                        <a:pt x="1034" y="1"/>
                      </a:cubicBezTo>
                      <a:cubicBezTo>
                        <a:pt x="1016" y="1"/>
                        <a:pt x="998" y="0"/>
                        <a:pt x="980" y="0"/>
                      </a:cubicBezTo>
                      <a:close/>
                    </a:path>
                  </a:pathLst>
                </a:custGeom>
                <a:solidFill>
                  <a:srgbClr val="4220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9"/>
                <p:cNvSpPr/>
                <p:nvPr/>
              </p:nvSpPr>
              <p:spPr>
                <a:xfrm>
                  <a:off x="6470014" y="4215928"/>
                  <a:ext cx="361179" cy="543564"/>
                </a:xfrm>
                <a:custGeom>
                  <a:avLst/>
                  <a:gdLst/>
                  <a:ahLst/>
                  <a:cxnLst/>
                  <a:rect l="l" t="t" r="r" b="b"/>
                  <a:pathLst>
                    <a:path w="6036" h="9084" extrusionOk="0">
                      <a:moveTo>
                        <a:pt x="1164" y="0"/>
                      </a:moveTo>
                      <a:cubicBezTo>
                        <a:pt x="942" y="89"/>
                        <a:pt x="772" y="345"/>
                        <a:pt x="655" y="607"/>
                      </a:cubicBezTo>
                      <a:cubicBezTo>
                        <a:pt x="474" y="1021"/>
                        <a:pt x="379" y="1512"/>
                        <a:pt x="454" y="1973"/>
                      </a:cubicBezTo>
                      <a:cubicBezTo>
                        <a:pt x="277" y="2164"/>
                        <a:pt x="161" y="2386"/>
                        <a:pt x="123" y="2632"/>
                      </a:cubicBezTo>
                      <a:cubicBezTo>
                        <a:pt x="0" y="3479"/>
                        <a:pt x="867" y="4328"/>
                        <a:pt x="2144" y="4700"/>
                      </a:cubicBezTo>
                      <a:cubicBezTo>
                        <a:pt x="2137" y="4700"/>
                        <a:pt x="2133" y="4703"/>
                        <a:pt x="2133" y="4703"/>
                      </a:cubicBezTo>
                      <a:cubicBezTo>
                        <a:pt x="2133" y="4703"/>
                        <a:pt x="1539" y="5609"/>
                        <a:pt x="1424" y="6813"/>
                      </a:cubicBezTo>
                      <a:cubicBezTo>
                        <a:pt x="1331" y="7732"/>
                        <a:pt x="1301" y="9083"/>
                        <a:pt x="1301" y="9083"/>
                      </a:cubicBezTo>
                      <a:lnTo>
                        <a:pt x="4830" y="9083"/>
                      </a:lnTo>
                      <a:cubicBezTo>
                        <a:pt x="4830" y="9083"/>
                        <a:pt x="5615" y="8398"/>
                        <a:pt x="3909" y="4898"/>
                      </a:cubicBezTo>
                      <a:cubicBezTo>
                        <a:pt x="3902" y="4892"/>
                        <a:pt x="3915" y="4881"/>
                        <a:pt x="3919" y="4871"/>
                      </a:cubicBezTo>
                      <a:cubicBezTo>
                        <a:pt x="5032" y="4765"/>
                        <a:pt x="5885" y="4237"/>
                        <a:pt x="5995" y="3485"/>
                      </a:cubicBezTo>
                      <a:cubicBezTo>
                        <a:pt x="6036" y="3192"/>
                        <a:pt x="5960" y="2895"/>
                        <a:pt x="5786" y="2618"/>
                      </a:cubicBezTo>
                      <a:cubicBezTo>
                        <a:pt x="5913" y="2178"/>
                        <a:pt x="5892" y="1689"/>
                        <a:pt x="5786" y="1267"/>
                      </a:cubicBezTo>
                      <a:cubicBezTo>
                        <a:pt x="5718" y="990"/>
                        <a:pt x="5598" y="717"/>
                        <a:pt x="5407" y="597"/>
                      </a:cubicBezTo>
                      <a:cubicBezTo>
                        <a:pt x="4953" y="676"/>
                        <a:pt x="4499" y="996"/>
                        <a:pt x="4172" y="1481"/>
                      </a:cubicBezTo>
                      <a:cubicBezTo>
                        <a:pt x="3905" y="1390"/>
                        <a:pt x="3619" y="1321"/>
                        <a:pt x="3318" y="1276"/>
                      </a:cubicBezTo>
                      <a:cubicBezTo>
                        <a:pt x="3081" y="1242"/>
                        <a:pt x="2848" y="1226"/>
                        <a:pt x="2622" y="1226"/>
                      </a:cubicBezTo>
                      <a:cubicBezTo>
                        <a:pt x="2561" y="1226"/>
                        <a:pt x="2501" y="1227"/>
                        <a:pt x="2441" y="1229"/>
                      </a:cubicBezTo>
                      <a:cubicBezTo>
                        <a:pt x="2174" y="611"/>
                        <a:pt x="1693" y="157"/>
                        <a:pt x="1164"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9"/>
                <p:cNvSpPr/>
                <p:nvPr/>
              </p:nvSpPr>
              <p:spPr>
                <a:xfrm>
                  <a:off x="6514115" y="4245488"/>
                  <a:ext cx="76891" cy="76053"/>
                </a:xfrm>
                <a:custGeom>
                  <a:avLst/>
                  <a:gdLst/>
                  <a:ahLst/>
                  <a:cxnLst/>
                  <a:rect l="l" t="t" r="r" b="b"/>
                  <a:pathLst>
                    <a:path w="1285" h="1271" extrusionOk="0">
                      <a:moveTo>
                        <a:pt x="462" y="1"/>
                      </a:moveTo>
                      <a:cubicBezTo>
                        <a:pt x="372" y="80"/>
                        <a:pt x="281" y="216"/>
                        <a:pt x="202" y="393"/>
                      </a:cubicBezTo>
                      <a:cubicBezTo>
                        <a:pt x="76" y="683"/>
                        <a:pt x="7" y="987"/>
                        <a:pt x="0" y="1271"/>
                      </a:cubicBezTo>
                      <a:lnTo>
                        <a:pt x="1284" y="748"/>
                      </a:lnTo>
                      <a:cubicBezTo>
                        <a:pt x="1076" y="400"/>
                        <a:pt x="782" y="134"/>
                        <a:pt x="462" y="1"/>
                      </a:cubicBezTo>
                      <a:close/>
                    </a:path>
                  </a:pathLst>
                </a:custGeom>
                <a:solidFill>
                  <a:srgbClr val="E88F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9"/>
                <p:cNvSpPr/>
                <p:nvPr/>
              </p:nvSpPr>
              <p:spPr>
                <a:xfrm>
                  <a:off x="6738389" y="4281271"/>
                  <a:ext cx="65642" cy="77250"/>
                </a:xfrm>
                <a:custGeom>
                  <a:avLst/>
                  <a:gdLst/>
                  <a:ahLst/>
                  <a:cxnLst/>
                  <a:rect l="l" t="t" r="r" b="b"/>
                  <a:pathLst>
                    <a:path w="1097" h="1291" extrusionOk="0">
                      <a:moveTo>
                        <a:pt x="834" y="0"/>
                      </a:moveTo>
                      <a:cubicBezTo>
                        <a:pt x="533" y="96"/>
                        <a:pt x="236" y="321"/>
                        <a:pt x="0" y="635"/>
                      </a:cubicBezTo>
                      <a:lnTo>
                        <a:pt x="1062" y="1290"/>
                      </a:lnTo>
                      <a:cubicBezTo>
                        <a:pt x="1097" y="1010"/>
                        <a:pt x="1076" y="703"/>
                        <a:pt x="1001" y="403"/>
                      </a:cubicBezTo>
                      <a:cubicBezTo>
                        <a:pt x="953" y="208"/>
                        <a:pt x="892" y="79"/>
                        <a:pt x="834" y="0"/>
                      </a:cubicBezTo>
                      <a:close/>
                    </a:path>
                  </a:pathLst>
                </a:custGeom>
                <a:solidFill>
                  <a:srgbClr val="E88F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9"/>
                <p:cNvSpPr/>
                <p:nvPr/>
              </p:nvSpPr>
              <p:spPr>
                <a:xfrm>
                  <a:off x="6641152" y="4407470"/>
                  <a:ext cx="49486" cy="24414"/>
                </a:xfrm>
                <a:custGeom>
                  <a:avLst/>
                  <a:gdLst/>
                  <a:ahLst/>
                  <a:cxnLst/>
                  <a:rect l="l" t="t" r="r" b="b"/>
                  <a:pathLst>
                    <a:path w="827" h="408" extrusionOk="0">
                      <a:moveTo>
                        <a:pt x="279" y="1"/>
                      </a:moveTo>
                      <a:cubicBezTo>
                        <a:pt x="223" y="1"/>
                        <a:pt x="169" y="4"/>
                        <a:pt x="120" y="11"/>
                      </a:cubicBezTo>
                      <a:cubicBezTo>
                        <a:pt x="42" y="21"/>
                        <a:pt x="1" y="100"/>
                        <a:pt x="59" y="151"/>
                      </a:cubicBezTo>
                      <a:lnTo>
                        <a:pt x="342" y="390"/>
                      </a:lnTo>
                      <a:cubicBezTo>
                        <a:pt x="357" y="401"/>
                        <a:pt x="375" y="408"/>
                        <a:pt x="393" y="408"/>
                      </a:cubicBezTo>
                      <a:cubicBezTo>
                        <a:pt x="407" y="408"/>
                        <a:pt x="421" y="404"/>
                        <a:pt x="434" y="396"/>
                      </a:cubicBezTo>
                      <a:lnTo>
                        <a:pt x="759" y="223"/>
                      </a:lnTo>
                      <a:cubicBezTo>
                        <a:pt x="827" y="185"/>
                        <a:pt x="803" y="100"/>
                        <a:pt x="728" y="73"/>
                      </a:cubicBezTo>
                      <a:cubicBezTo>
                        <a:pt x="607" y="28"/>
                        <a:pt x="435" y="1"/>
                        <a:pt x="279" y="1"/>
                      </a:cubicBezTo>
                      <a:close/>
                    </a:path>
                  </a:pathLst>
                </a:custGeom>
                <a:solidFill>
                  <a:srgbClr val="7C1E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9"/>
                <p:cNvSpPr/>
                <p:nvPr/>
              </p:nvSpPr>
              <p:spPr>
                <a:xfrm>
                  <a:off x="6512320" y="4411599"/>
                  <a:ext cx="61094" cy="1675"/>
                </a:xfrm>
                <a:custGeom>
                  <a:avLst/>
                  <a:gdLst/>
                  <a:ahLst/>
                  <a:cxnLst/>
                  <a:rect l="l" t="t" r="r" b="b"/>
                  <a:pathLst>
                    <a:path w="1021" h="28" extrusionOk="0">
                      <a:moveTo>
                        <a:pt x="510" y="1"/>
                      </a:moveTo>
                      <a:cubicBezTo>
                        <a:pt x="342" y="1"/>
                        <a:pt x="174" y="5"/>
                        <a:pt x="7" y="14"/>
                      </a:cubicBezTo>
                      <a:cubicBezTo>
                        <a:pt x="0" y="17"/>
                        <a:pt x="0" y="28"/>
                        <a:pt x="7" y="28"/>
                      </a:cubicBezTo>
                      <a:cubicBezTo>
                        <a:pt x="181" y="17"/>
                        <a:pt x="357" y="12"/>
                        <a:pt x="532" y="12"/>
                      </a:cubicBezTo>
                      <a:cubicBezTo>
                        <a:pt x="693" y="12"/>
                        <a:pt x="854" y="16"/>
                        <a:pt x="1013" y="24"/>
                      </a:cubicBezTo>
                      <a:cubicBezTo>
                        <a:pt x="1020" y="24"/>
                        <a:pt x="1020" y="14"/>
                        <a:pt x="1013" y="14"/>
                      </a:cubicBezTo>
                      <a:cubicBezTo>
                        <a:pt x="846" y="5"/>
                        <a:pt x="678" y="1"/>
                        <a:pt x="510" y="1"/>
                      </a:cubicBezTo>
                      <a:close/>
                    </a:path>
                  </a:pathLst>
                </a:custGeom>
                <a:solidFill>
                  <a:srgbClr val="7C1E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9"/>
                <p:cNvSpPr/>
                <p:nvPr/>
              </p:nvSpPr>
              <p:spPr>
                <a:xfrm>
                  <a:off x="6737372" y="4439484"/>
                  <a:ext cx="58461" cy="8676"/>
                </a:xfrm>
                <a:custGeom>
                  <a:avLst/>
                  <a:gdLst/>
                  <a:ahLst/>
                  <a:cxnLst/>
                  <a:rect l="l" t="t" r="r" b="b"/>
                  <a:pathLst>
                    <a:path w="977" h="145" extrusionOk="0">
                      <a:moveTo>
                        <a:pt x="5" y="1"/>
                      </a:moveTo>
                      <a:cubicBezTo>
                        <a:pt x="0" y="1"/>
                        <a:pt x="1" y="9"/>
                        <a:pt x="8" y="12"/>
                      </a:cubicBezTo>
                      <a:cubicBezTo>
                        <a:pt x="331" y="33"/>
                        <a:pt x="652" y="77"/>
                        <a:pt x="970" y="145"/>
                      </a:cubicBezTo>
                      <a:cubicBezTo>
                        <a:pt x="974" y="145"/>
                        <a:pt x="977" y="138"/>
                        <a:pt x="970" y="135"/>
                      </a:cubicBezTo>
                      <a:cubicBezTo>
                        <a:pt x="652" y="66"/>
                        <a:pt x="331" y="22"/>
                        <a:pt x="8" y="2"/>
                      </a:cubicBezTo>
                      <a:cubicBezTo>
                        <a:pt x="7" y="1"/>
                        <a:pt x="6" y="1"/>
                        <a:pt x="5" y="1"/>
                      </a:cubicBezTo>
                      <a:close/>
                    </a:path>
                  </a:pathLst>
                </a:custGeom>
                <a:solidFill>
                  <a:srgbClr val="7C1E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9"/>
                <p:cNvSpPr/>
                <p:nvPr/>
              </p:nvSpPr>
              <p:spPr>
                <a:xfrm>
                  <a:off x="5382510" y="3701916"/>
                  <a:ext cx="93167" cy="159228"/>
                </a:xfrm>
                <a:custGeom>
                  <a:avLst/>
                  <a:gdLst/>
                  <a:ahLst/>
                  <a:cxnLst/>
                  <a:rect l="l" t="t" r="r" b="b"/>
                  <a:pathLst>
                    <a:path w="1557" h="2661" extrusionOk="0">
                      <a:moveTo>
                        <a:pt x="573" y="0"/>
                      </a:moveTo>
                      <a:cubicBezTo>
                        <a:pt x="545" y="0"/>
                        <a:pt x="517" y="5"/>
                        <a:pt x="489" y="15"/>
                      </a:cubicBezTo>
                      <a:cubicBezTo>
                        <a:pt x="341" y="62"/>
                        <a:pt x="270" y="226"/>
                        <a:pt x="328" y="366"/>
                      </a:cubicBezTo>
                      <a:lnTo>
                        <a:pt x="669" y="1193"/>
                      </a:lnTo>
                      <a:cubicBezTo>
                        <a:pt x="673" y="1203"/>
                        <a:pt x="679" y="1213"/>
                        <a:pt x="683" y="1223"/>
                      </a:cubicBezTo>
                      <a:lnTo>
                        <a:pt x="0" y="1746"/>
                      </a:lnTo>
                      <a:lnTo>
                        <a:pt x="697" y="2660"/>
                      </a:lnTo>
                      <a:lnTo>
                        <a:pt x="1045" y="2394"/>
                      </a:lnTo>
                      <a:cubicBezTo>
                        <a:pt x="1475" y="2066"/>
                        <a:pt x="1557" y="1455"/>
                        <a:pt x="1229" y="1025"/>
                      </a:cubicBezTo>
                      <a:cubicBezTo>
                        <a:pt x="1160" y="943"/>
                        <a:pt x="1103" y="848"/>
                        <a:pt x="1062" y="749"/>
                      </a:cubicBezTo>
                      <a:lnTo>
                        <a:pt x="823" y="172"/>
                      </a:lnTo>
                      <a:cubicBezTo>
                        <a:pt x="782" y="69"/>
                        <a:pt x="681" y="0"/>
                        <a:pt x="573" y="0"/>
                      </a:cubicBezTo>
                      <a:close/>
                    </a:path>
                  </a:pathLst>
                </a:custGeom>
                <a:solidFill>
                  <a:srgbClr val="F9B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9"/>
                <p:cNvSpPr/>
                <p:nvPr/>
              </p:nvSpPr>
              <p:spPr>
                <a:xfrm>
                  <a:off x="6364758" y="4346615"/>
                  <a:ext cx="132899" cy="412699"/>
                </a:xfrm>
                <a:custGeom>
                  <a:avLst/>
                  <a:gdLst/>
                  <a:ahLst/>
                  <a:cxnLst/>
                  <a:rect l="l" t="t" r="r" b="b"/>
                  <a:pathLst>
                    <a:path w="2221" h="6897" extrusionOk="0">
                      <a:moveTo>
                        <a:pt x="53" y="1"/>
                      </a:moveTo>
                      <a:cubicBezTo>
                        <a:pt x="34" y="1"/>
                        <a:pt x="17" y="4"/>
                        <a:pt x="1" y="11"/>
                      </a:cubicBezTo>
                      <a:cubicBezTo>
                        <a:pt x="1" y="11"/>
                        <a:pt x="1957" y="2899"/>
                        <a:pt x="971" y="6896"/>
                      </a:cubicBezTo>
                      <a:lnTo>
                        <a:pt x="1847" y="6896"/>
                      </a:lnTo>
                      <a:cubicBezTo>
                        <a:pt x="2042" y="5739"/>
                        <a:pt x="2220" y="4971"/>
                        <a:pt x="1762" y="2919"/>
                      </a:cubicBezTo>
                      <a:cubicBezTo>
                        <a:pt x="1433" y="1441"/>
                        <a:pt x="440" y="1"/>
                        <a:pt x="53"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9"/>
                <p:cNvSpPr/>
                <p:nvPr/>
              </p:nvSpPr>
              <p:spPr>
                <a:xfrm>
                  <a:off x="6090219" y="4117194"/>
                  <a:ext cx="1137" cy="898"/>
                </a:xfrm>
                <a:custGeom>
                  <a:avLst/>
                  <a:gdLst/>
                  <a:ahLst/>
                  <a:cxnLst/>
                  <a:rect l="l" t="t" r="r" b="b"/>
                  <a:pathLst>
                    <a:path w="19" h="15" extrusionOk="0">
                      <a:moveTo>
                        <a:pt x="8" y="1"/>
                      </a:moveTo>
                      <a:cubicBezTo>
                        <a:pt x="1" y="1"/>
                        <a:pt x="1" y="15"/>
                        <a:pt x="8" y="15"/>
                      </a:cubicBezTo>
                      <a:cubicBezTo>
                        <a:pt x="18" y="15"/>
                        <a:pt x="18" y="1"/>
                        <a:pt x="8" y="1"/>
                      </a:cubicBezTo>
                      <a:close/>
                    </a:path>
                  </a:pathLst>
                </a:custGeom>
                <a:solidFill>
                  <a:srgbClr val="7C1E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9"/>
                <p:cNvSpPr/>
                <p:nvPr/>
              </p:nvSpPr>
              <p:spPr>
                <a:xfrm>
                  <a:off x="5204611" y="3359939"/>
                  <a:ext cx="278005" cy="579825"/>
                </a:xfrm>
                <a:custGeom>
                  <a:avLst/>
                  <a:gdLst/>
                  <a:ahLst/>
                  <a:cxnLst/>
                  <a:rect l="l" t="t" r="r" b="b"/>
                  <a:pathLst>
                    <a:path w="4646" h="9690" extrusionOk="0">
                      <a:moveTo>
                        <a:pt x="469" y="0"/>
                      </a:moveTo>
                      <a:cubicBezTo>
                        <a:pt x="416" y="0"/>
                        <a:pt x="362" y="11"/>
                        <a:pt x="311" y="33"/>
                      </a:cubicBezTo>
                      <a:cubicBezTo>
                        <a:pt x="98" y="121"/>
                        <a:pt x="0" y="360"/>
                        <a:pt x="89" y="572"/>
                      </a:cubicBezTo>
                      <a:lnTo>
                        <a:pt x="3799" y="9437"/>
                      </a:lnTo>
                      <a:cubicBezTo>
                        <a:pt x="3864" y="9594"/>
                        <a:pt x="4018" y="9690"/>
                        <a:pt x="4180" y="9690"/>
                      </a:cubicBezTo>
                      <a:cubicBezTo>
                        <a:pt x="4232" y="9690"/>
                        <a:pt x="4284" y="9680"/>
                        <a:pt x="4335" y="9659"/>
                      </a:cubicBezTo>
                      <a:cubicBezTo>
                        <a:pt x="4547" y="9571"/>
                        <a:pt x="4645" y="9328"/>
                        <a:pt x="4557" y="9120"/>
                      </a:cubicBezTo>
                      <a:lnTo>
                        <a:pt x="846" y="255"/>
                      </a:lnTo>
                      <a:cubicBezTo>
                        <a:pt x="782" y="95"/>
                        <a:pt x="630" y="0"/>
                        <a:pt x="469" y="0"/>
                      </a:cubicBezTo>
                      <a:close/>
                    </a:path>
                  </a:pathLst>
                </a:custGeom>
                <a:solidFill>
                  <a:srgbClr val="936F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9"/>
                <p:cNvSpPr/>
                <p:nvPr/>
              </p:nvSpPr>
              <p:spPr>
                <a:xfrm>
                  <a:off x="5341222" y="3747632"/>
                  <a:ext cx="55828" cy="43861"/>
                </a:xfrm>
                <a:custGeom>
                  <a:avLst/>
                  <a:gdLst/>
                  <a:ahLst/>
                  <a:cxnLst/>
                  <a:rect l="l" t="t" r="r" b="b"/>
                  <a:pathLst>
                    <a:path w="933" h="733" extrusionOk="0">
                      <a:moveTo>
                        <a:pt x="655" y="1"/>
                      </a:moveTo>
                      <a:cubicBezTo>
                        <a:pt x="610" y="1"/>
                        <a:pt x="564" y="14"/>
                        <a:pt x="523" y="40"/>
                      </a:cubicBezTo>
                      <a:lnTo>
                        <a:pt x="144" y="289"/>
                      </a:lnTo>
                      <a:cubicBezTo>
                        <a:pt x="32" y="360"/>
                        <a:pt x="0" y="511"/>
                        <a:pt x="73" y="623"/>
                      </a:cubicBezTo>
                      <a:cubicBezTo>
                        <a:pt x="119" y="694"/>
                        <a:pt x="196" y="732"/>
                        <a:pt x="274" y="732"/>
                      </a:cubicBezTo>
                      <a:cubicBezTo>
                        <a:pt x="320" y="732"/>
                        <a:pt x="366" y="719"/>
                        <a:pt x="407" y="691"/>
                      </a:cubicBezTo>
                      <a:lnTo>
                        <a:pt x="789" y="445"/>
                      </a:lnTo>
                      <a:cubicBezTo>
                        <a:pt x="898" y="371"/>
                        <a:pt x="933" y="220"/>
                        <a:pt x="857" y="111"/>
                      </a:cubicBezTo>
                      <a:cubicBezTo>
                        <a:pt x="811" y="40"/>
                        <a:pt x="734" y="1"/>
                        <a:pt x="655" y="1"/>
                      </a:cubicBezTo>
                      <a:close/>
                    </a:path>
                  </a:pathLst>
                </a:custGeom>
                <a:solidFill>
                  <a:srgbClr val="F9B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9"/>
                <p:cNvSpPr/>
                <p:nvPr/>
              </p:nvSpPr>
              <p:spPr>
                <a:xfrm>
                  <a:off x="5353668" y="3778389"/>
                  <a:ext cx="58102" cy="39074"/>
                </a:xfrm>
                <a:custGeom>
                  <a:avLst/>
                  <a:gdLst/>
                  <a:ahLst/>
                  <a:cxnLst/>
                  <a:rect l="l" t="t" r="r" b="b"/>
                  <a:pathLst>
                    <a:path w="971" h="653" extrusionOk="0">
                      <a:moveTo>
                        <a:pt x="694" y="1"/>
                      </a:moveTo>
                      <a:cubicBezTo>
                        <a:pt x="664" y="1"/>
                        <a:pt x="634" y="6"/>
                        <a:pt x="605" y="17"/>
                      </a:cubicBezTo>
                      <a:lnTo>
                        <a:pt x="185" y="188"/>
                      </a:lnTo>
                      <a:cubicBezTo>
                        <a:pt x="62" y="235"/>
                        <a:pt x="1" y="375"/>
                        <a:pt x="49" y="501"/>
                      </a:cubicBezTo>
                      <a:cubicBezTo>
                        <a:pt x="87" y="595"/>
                        <a:pt x="178" y="653"/>
                        <a:pt x="273" y="653"/>
                      </a:cubicBezTo>
                      <a:cubicBezTo>
                        <a:pt x="303" y="653"/>
                        <a:pt x="333" y="647"/>
                        <a:pt x="363" y="635"/>
                      </a:cubicBezTo>
                      <a:lnTo>
                        <a:pt x="786" y="468"/>
                      </a:lnTo>
                      <a:cubicBezTo>
                        <a:pt x="909" y="416"/>
                        <a:pt x="971" y="276"/>
                        <a:pt x="919" y="153"/>
                      </a:cubicBezTo>
                      <a:cubicBezTo>
                        <a:pt x="882" y="59"/>
                        <a:pt x="791" y="1"/>
                        <a:pt x="694" y="1"/>
                      </a:cubicBezTo>
                      <a:close/>
                    </a:path>
                  </a:pathLst>
                </a:custGeom>
                <a:solidFill>
                  <a:srgbClr val="F9B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9"/>
                <p:cNvSpPr/>
                <p:nvPr/>
              </p:nvSpPr>
              <p:spPr>
                <a:xfrm>
                  <a:off x="5379399" y="3825841"/>
                  <a:ext cx="49725" cy="30697"/>
                </a:xfrm>
                <a:custGeom>
                  <a:avLst/>
                  <a:gdLst/>
                  <a:ahLst/>
                  <a:cxnLst/>
                  <a:rect l="l" t="t" r="r" b="b"/>
                  <a:pathLst>
                    <a:path w="831" h="513" extrusionOk="0">
                      <a:moveTo>
                        <a:pt x="611" y="1"/>
                      </a:moveTo>
                      <a:cubicBezTo>
                        <a:pt x="592" y="1"/>
                        <a:pt x="573" y="4"/>
                        <a:pt x="554" y="9"/>
                      </a:cubicBezTo>
                      <a:lnTo>
                        <a:pt x="168" y="118"/>
                      </a:lnTo>
                      <a:cubicBezTo>
                        <a:pt x="62" y="149"/>
                        <a:pt x="1" y="261"/>
                        <a:pt x="32" y="367"/>
                      </a:cubicBezTo>
                      <a:cubicBezTo>
                        <a:pt x="57" y="455"/>
                        <a:pt x="138" y="512"/>
                        <a:pt x="225" y="512"/>
                      </a:cubicBezTo>
                      <a:cubicBezTo>
                        <a:pt x="243" y="512"/>
                        <a:pt x="262" y="509"/>
                        <a:pt x="281" y="504"/>
                      </a:cubicBezTo>
                      <a:lnTo>
                        <a:pt x="663" y="395"/>
                      </a:lnTo>
                      <a:cubicBezTo>
                        <a:pt x="769" y="361"/>
                        <a:pt x="831" y="252"/>
                        <a:pt x="799" y="146"/>
                      </a:cubicBezTo>
                      <a:cubicBezTo>
                        <a:pt x="775" y="56"/>
                        <a:pt x="696" y="1"/>
                        <a:pt x="611" y="1"/>
                      </a:cubicBezTo>
                      <a:close/>
                    </a:path>
                  </a:pathLst>
                </a:custGeom>
                <a:solidFill>
                  <a:srgbClr val="F9B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9"/>
                <p:cNvSpPr/>
                <p:nvPr/>
              </p:nvSpPr>
              <p:spPr>
                <a:xfrm>
                  <a:off x="5367790" y="3801427"/>
                  <a:ext cx="58042" cy="39074"/>
                </a:xfrm>
                <a:custGeom>
                  <a:avLst/>
                  <a:gdLst/>
                  <a:ahLst/>
                  <a:cxnLst/>
                  <a:rect l="l" t="t" r="r" b="b"/>
                  <a:pathLst>
                    <a:path w="970" h="653" extrusionOk="0">
                      <a:moveTo>
                        <a:pt x="696" y="1"/>
                      </a:moveTo>
                      <a:cubicBezTo>
                        <a:pt x="666" y="1"/>
                        <a:pt x="636" y="6"/>
                        <a:pt x="608" y="17"/>
                      </a:cubicBezTo>
                      <a:lnTo>
                        <a:pt x="185" y="185"/>
                      </a:lnTo>
                      <a:cubicBezTo>
                        <a:pt x="62" y="236"/>
                        <a:pt x="0" y="376"/>
                        <a:pt x="51" y="499"/>
                      </a:cubicBezTo>
                      <a:cubicBezTo>
                        <a:pt x="88" y="596"/>
                        <a:pt x="179" y="652"/>
                        <a:pt x="276" y="652"/>
                      </a:cubicBezTo>
                      <a:cubicBezTo>
                        <a:pt x="306" y="652"/>
                        <a:pt x="336" y="647"/>
                        <a:pt x="366" y="636"/>
                      </a:cubicBezTo>
                      <a:lnTo>
                        <a:pt x="785" y="468"/>
                      </a:lnTo>
                      <a:cubicBezTo>
                        <a:pt x="908" y="417"/>
                        <a:pt x="970" y="277"/>
                        <a:pt x="922" y="154"/>
                      </a:cubicBezTo>
                      <a:cubicBezTo>
                        <a:pt x="883" y="58"/>
                        <a:pt x="791" y="1"/>
                        <a:pt x="696" y="1"/>
                      </a:cubicBezTo>
                      <a:close/>
                    </a:path>
                  </a:pathLst>
                </a:custGeom>
                <a:solidFill>
                  <a:srgbClr val="F9B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9"/>
                <p:cNvSpPr/>
                <p:nvPr/>
              </p:nvSpPr>
              <p:spPr>
                <a:xfrm>
                  <a:off x="6759033" y="4344939"/>
                  <a:ext cx="264063" cy="414554"/>
                </a:xfrm>
                <a:custGeom>
                  <a:avLst/>
                  <a:gdLst/>
                  <a:ahLst/>
                  <a:cxnLst/>
                  <a:rect l="l" t="t" r="r" b="b"/>
                  <a:pathLst>
                    <a:path w="4413" h="6928" extrusionOk="0">
                      <a:moveTo>
                        <a:pt x="2541" y="1"/>
                      </a:moveTo>
                      <a:cubicBezTo>
                        <a:pt x="2394" y="1"/>
                        <a:pt x="2235" y="65"/>
                        <a:pt x="2069" y="206"/>
                      </a:cubicBezTo>
                      <a:cubicBezTo>
                        <a:pt x="1724" y="496"/>
                        <a:pt x="2291" y="1449"/>
                        <a:pt x="2520" y="3336"/>
                      </a:cubicBezTo>
                      <a:cubicBezTo>
                        <a:pt x="2806" y="5671"/>
                        <a:pt x="829" y="6549"/>
                        <a:pt x="18" y="6664"/>
                      </a:cubicBezTo>
                      <a:lnTo>
                        <a:pt x="0" y="6927"/>
                      </a:lnTo>
                      <a:cubicBezTo>
                        <a:pt x="4413" y="6326"/>
                        <a:pt x="4009" y="1"/>
                        <a:pt x="2541"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9"/>
                <p:cNvSpPr/>
                <p:nvPr/>
              </p:nvSpPr>
              <p:spPr>
                <a:xfrm>
                  <a:off x="6680765" y="3953536"/>
                  <a:ext cx="99629" cy="60795"/>
                </a:xfrm>
                <a:custGeom>
                  <a:avLst/>
                  <a:gdLst/>
                  <a:ahLst/>
                  <a:cxnLst/>
                  <a:rect l="l" t="t" r="r" b="b"/>
                  <a:pathLst>
                    <a:path w="1665" h="1016" extrusionOk="0">
                      <a:moveTo>
                        <a:pt x="703" y="1"/>
                      </a:moveTo>
                      <a:cubicBezTo>
                        <a:pt x="278" y="1"/>
                        <a:pt x="1" y="384"/>
                        <a:pt x="1" y="384"/>
                      </a:cubicBezTo>
                      <a:lnTo>
                        <a:pt x="59" y="784"/>
                      </a:lnTo>
                      <a:cubicBezTo>
                        <a:pt x="273" y="949"/>
                        <a:pt x="497" y="1016"/>
                        <a:pt x="698" y="1016"/>
                      </a:cubicBezTo>
                      <a:cubicBezTo>
                        <a:pt x="1269" y="1016"/>
                        <a:pt x="1664" y="482"/>
                        <a:pt x="1165" y="152"/>
                      </a:cubicBezTo>
                      <a:cubicBezTo>
                        <a:pt x="998" y="42"/>
                        <a:pt x="842" y="1"/>
                        <a:pt x="703" y="1"/>
                      </a:cubicBezTo>
                      <a:close/>
                    </a:path>
                  </a:pathLst>
                </a:custGeom>
                <a:solidFill>
                  <a:srgbClr val="F99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9"/>
                <p:cNvSpPr/>
                <p:nvPr/>
              </p:nvSpPr>
              <p:spPr>
                <a:xfrm>
                  <a:off x="5815501" y="3740990"/>
                  <a:ext cx="123265" cy="75515"/>
                </a:xfrm>
                <a:custGeom>
                  <a:avLst/>
                  <a:gdLst/>
                  <a:ahLst/>
                  <a:cxnLst/>
                  <a:rect l="l" t="t" r="r" b="b"/>
                  <a:pathLst>
                    <a:path w="2060" h="1262" extrusionOk="0">
                      <a:moveTo>
                        <a:pt x="632" y="1"/>
                      </a:moveTo>
                      <a:cubicBezTo>
                        <a:pt x="382" y="1"/>
                        <a:pt x="187" y="83"/>
                        <a:pt x="120" y="242"/>
                      </a:cubicBezTo>
                      <a:cubicBezTo>
                        <a:pt x="1" y="515"/>
                        <a:pt x="315" y="912"/>
                        <a:pt x="820" y="1126"/>
                      </a:cubicBezTo>
                      <a:cubicBezTo>
                        <a:pt x="1032" y="1217"/>
                        <a:pt x="1243" y="1261"/>
                        <a:pt x="1426" y="1261"/>
                      </a:cubicBezTo>
                      <a:cubicBezTo>
                        <a:pt x="1677" y="1261"/>
                        <a:pt x="1874" y="1179"/>
                        <a:pt x="1943" y="1021"/>
                      </a:cubicBezTo>
                      <a:cubicBezTo>
                        <a:pt x="2060" y="748"/>
                        <a:pt x="1745" y="351"/>
                        <a:pt x="1244" y="137"/>
                      </a:cubicBezTo>
                      <a:cubicBezTo>
                        <a:pt x="1029" y="46"/>
                        <a:pt x="816" y="1"/>
                        <a:pt x="632" y="1"/>
                      </a:cubicBezTo>
                      <a:close/>
                    </a:path>
                  </a:pathLst>
                </a:custGeom>
                <a:solidFill>
                  <a:srgbClr val="EA8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9"/>
                <p:cNvSpPr/>
                <p:nvPr/>
              </p:nvSpPr>
              <p:spPr>
                <a:xfrm>
                  <a:off x="6454276" y="3901537"/>
                  <a:ext cx="119914" cy="79045"/>
                </a:xfrm>
                <a:custGeom>
                  <a:avLst/>
                  <a:gdLst/>
                  <a:ahLst/>
                  <a:cxnLst/>
                  <a:rect l="l" t="t" r="r" b="b"/>
                  <a:pathLst>
                    <a:path w="2004" h="1321" extrusionOk="0">
                      <a:moveTo>
                        <a:pt x="1081" y="1"/>
                      </a:moveTo>
                      <a:cubicBezTo>
                        <a:pt x="1036" y="1"/>
                        <a:pt x="989" y="3"/>
                        <a:pt x="942" y="7"/>
                      </a:cubicBezTo>
                      <a:cubicBezTo>
                        <a:pt x="406" y="58"/>
                        <a:pt x="0" y="393"/>
                        <a:pt x="38" y="755"/>
                      </a:cubicBezTo>
                      <a:cubicBezTo>
                        <a:pt x="69" y="1082"/>
                        <a:pt x="455" y="1321"/>
                        <a:pt x="927" y="1321"/>
                      </a:cubicBezTo>
                      <a:cubicBezTo>
                        <a:pt x="973" y="1321"/>
                        <a:pt x="1019" y="1319"/>
                        <a:pt x="1065" y="1314"/>
                      </a:cubicBezTo>
                      <a:cubicBezTo>
                        <a:pt x="1601" y="1263"/>
                        <a:pt x="2004" y="929"/>
                        <a:pt x="1970" y="567"/>
                      </a:cubicBezTo>
                      <a:cubicBezTo>
                        <a:pt x="1939" y="237"/>
                        <a:pt x="1553" y="1"/>
                        <a:pt x="1081" y="1"/>
                      </a:cubicBezTo>
                      <a:close/>
                    </a:path>
                  </a:pathLst>
                </a:custGeom>
                <a:solidFill>
                  <a:srgbClr val="EA8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9"/>
                <p:cNvSpPr/>
                <p:nvPr/>
              </p:nvSpPr>
              <p:spPr>
                <a:xfrm>
                  <a:off x="6424537" y="3916855"/>
                  <a:ext cx="19866" cy="31893"/>
                </a:xfrm>
                <a:custGeom>
                  <a:avLst/>
                  <a:gdLst/>
                  <a:ahLst/>
                  <a:cxnLst/>
                  <a:rect l="l" t="t" r="r" b="b"/>
                  <a:pathLst>
                    <a:path w="332" h="533" extrusionOk="0">
                      <a:moveTo>
                        <a:pt x="252" y="1"/>
                      </a:moveTo>
                      <a:cubicBezTo>
                        <a:pt x="219" y="1"/>
                        <a:pt x="186" y="20"/>
                        <a:pt x="180" y="62"/>
                      </a:cubicBezTo>
                      <a:cubicBezTo>
                        <a:pt x="163" y="191"/>
                        <a:pt x="115" y="308"/>
                        <a:pt x="40" y="413"/>
                      </a:cubicBezTo>
                      <a:cubicBezTo>
                        <a:pt x="0" y="470"/>
                        <a:pt x="52" y="533"/>
                        <a:pt x="104" y="533"/>
                      </a:cubicBezTo>
                      <a:cubicBezTo>
                        <a:pt x="124" y="533"/>
                        <a:pt x="144" y="524"/>
                        <a:pt x="159" y="502"/>
                      </a:cubicBezTo>
                      <a:cubicBezTo>
                        <a:pt x="248" y="376"/>
                        <a:pt x="303" y="232"/>
                        <a:pt x="327" y="79"/>
                      </a:cubicBezTo>
                      <a:cubicBezTo>
                        <a:pt x="332" y="29"/>
                        <a:pt x="292" y="1"/>
                        <a:pt x="252" y="1"/>
                      </a:cubicBezTo>
                      <a:close/>
                    </a:path>
                  </a:pathLst>
                </a:custGeom>
                <a:solidFill>
                  <a:srgbClr val="C685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9"/>
                <p:cNvSpPr/>
                <p:nvPr/>
              </p:nvSpPr>
              <p:spPr>
                <a:xfrm>
                  <a:off x="5818972" y="4419558"/>
                  <a:ext cx="216612" cy="340535"/>
                </a:xfrm>
                <a:custGeom>
                  <a:avLst/>
                  <a:gdLst/>
                  <a:ahLst/>
                  <a:cxnLst/>
                  <a:rect l="l" t="t" r="r" b="b"/>
                  <a:pathLst>
                    <a:path w="3620" h="5691" extrusionOk="0">
                      <a:moveTo>
                        <a:pt x="1" y="0"/>
                      </a:moveTo>
                      <a:lnTo>
                        <a:pt x="1485" y="5691"/>
                      </a:lnTo>
                      <a:lnTo>
                        <a:pt x="2325" y="5691"/>
                      </a:lnTo>
                      <a:cubicBezTo>
                        <a:pt x="2325" y="5691"/>
                        <a:pt x="3620" y="4533"/>
                        <a:pt x="2858" y="2461"/>
                      </a:cubicBezTo>
                      <a:cubicBezTo>
                        <a:pt x="2097" y="386"/>
                        <a:pt x="1" y="0"/>
                        <a:pt x="1" y="0"/>
                      </a:cubicBezTo>
                      <a:close/>
                    </a:path>
                  </a:pathLst>
                </a:custGeom>
                <a:solidFill>
                  <a:srgbClr val="6B91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9"/>
                <p:cNvSpPr/>
                <p:nvPr/>
              </p:nvSpPr>
              <p:spPr>
                <a:xfrm>
                  <a:off x="5572437" y="4413095"/>
                  <a:ext cx="439626" cy="346220"/>
                </a:xfrm>
                <a:custGeom>
                  <a:avLst/>
                  <a:gdLst/>
                  <a:ahLst/>
                  <a:cxnLst/>
                  <a:rect l="l" t="t" r="r" b="b"/>
                  <a:pathLst>
                    <a:path w="7347" h="5786" extrusionOk="0">
                      <a:moveTo>
                        <a:pt x="3015" y="0"/>
                      </a:moveTo>
                      <a:cubicBezTo>
                        <a:pt x="618" y="0"/>
                        <a:pt x="167" y="1832"/>
                        <a:pt x="1" y="1921"/>
                      </a:cubicBezTo>
                      <a:lnTo>
                        <a:pt x="66" y="5785"/>
                      </a:lnTo>
                      <a:lnTo>
                        <a:pt x="5886" y="5785"/>
                      </a:lnTo>
                      <a:cubicBezTo>
                        <a:pt x="7346" y="4041"/>
                        <a:pt x="6982" y="545"/>
                        <a:pt x="3851" y="67"/>
                      </a:cubicBezTo>
                      <a:cubicBezTo>
                        <a:pt x="3549" y="21"/>
                        <a:pt x="3271" y="0"/>
                        <a:pt x="3015" y="0"/>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9"/>
                <p:cNvSpPr/>
                <p:nvPr/>
              </p:nvSpPr>
              <p:spPr>
                <a:xfrm>
                  <a:off x="5699714" y="4428653"/>
                  <a:ext cx="110759" cy="92509"/>
                </a:xfrm>
                <a:custGeom>
                  <a:avLst/>
                  <a:gdLst/>
                  <a:ahLst/>
                  <a:cxnLst/>
                  <a:rect l="l" t="t" r="r" b="b"/>
                  <a:pathLst>
                    <a:path w="1851" h="1546" extrusionOk="0">
                      <a:moveTo>
                        <a:pt x="1048" y="0"/>
                      </a:moveTo>
                      <a:cubicBezTo>
                        <a:pt x="697" y="0"/>
                        <a:pt x="345" y="43"/>
                        <a:pt x="1" y="118"/>
                      </a:cubicBezTo>
                      <a:cubicBezTo>
                        <a:pt x="414" y="541"/>
                        <a:pt x="659" y="1046"/>
                        <a:pt x="669" y="1545"/>
                      </a:cubicBezTo>
                      <a:cubicBezTo>
                        <a:pt x="816" y="1419"/>
                        <a:pt x="967" y="1289"/>
                        <a:pt x="1113" y="1159"/>
                      </a:cubicBezTo>
                      <a:cubicBezTo>
                        <a:pt x="1352" y="954"/>
                        <a:pt x="1594" y="743"/>
                        <a:pt x="1762" y="473"/>
                      </a:cubicBezTo>
                      <a:cubicBezTo>
                        <a:pt x="1810" y="398"/>
                        <a:pt x="1851" y="309"/>
                        <a:pt x="1830" y="224"/>
                      </a:cubicBezTo>
                      <a:cubicBezTo>
                        <a:pt x="1792" y="83"/>
                        <a:pt x="1622" y="36"/>
                        <a:pt x="1475" y="22"/>
                      </a:cubicBezTo>
                      <a:cubicBezTo>
                        <a:pt x="1333" y="7"/>
                        <a:pt x="1191" y="0"/>
                        <a:pt x="1048" y="0"/>
                      </a:cubicBez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9"/>
                <p:cNvSpPr/>
                <p:nvPr/>
              </p:nvSpPr>
              <p:spPr>
                <a:xfrm>
                  <a:off x="5509966" y="4309754"/>
                  <a:ext cx="112973" cy="77789"/>
                </a:xfrm>
                <a:custGeom>
                  <a:avLst/>
                  <a:gdLst/>
                  <a:ahLst/>
                  <a:cxnLst/>
                  <a:rect l="l" t="t" r="r" b="b"/>
                  <a:pathLst>
                    <a:path w="1888" h="1300" extrusionOk="0">
                      <a:moveTo>
                        <a:pt x="1176" y="1"/>
                      </a:moveTo>
                      <a:cubicBezTo>
                        <a:pt x="1119" y="1"/>
                        <a:pt x="1061" y="18"/>
                        <a:pt x="1007" y="36"/>
                      </a:cubicBezTo>
                      <a:cubicBezTo>
                        <a:pt x="522" y="207"/>
                        <a:pt x="133" y="627"/>
                        <a:pt x="0" y="1125"/>
                      </a:cubicBezTo>
                      <a:lnTo>
                        <a:pt x="41" y="1128"/>
                      </a:lnTo>
                      <a:cubicBezTo>
                        <a:pt x="231" y="1091"/>
                        <a:pt x="430" y="1072"/>
                        <a:pt x="636" y="1072"/>
                      </a:cubicBezTo>
                      <a:cubicBezTo>
                        <a:pt x="997" y="1072"/>
                        <a:pt x="1377" y="1131"/>
                        <a:pt x="1758" y="1255"/>
                      </a:cubicBezTo>
                      <a:cubicBezTo>
                        <a:pt x="1803" y="1268"/>
                        <a:pt x="1847" y="1282"/>
                        <a:pt x="1888" y="1300"/>
                      </a:cubicBezTo>
                      <a:cubicBezTo>
                        <a:pt x="1806" y="931"/>
                        <a:pt x="1718" y="555"/>
                        <a:pt x="1509" y="241"/>
                      </a:cubicBezTo>
                      <a:cubicBezTo>
                        <a:pt x="1437" y="129"/>
                        <a:pt x="1335" y="16"/>
                        <a:pt x="1201" y="2"/>
                      </a:cubicBezTo>
                      <a:cubicBezTo>
                        <a:pt x="1193" y="1"/>
                        <a:pt x="1185" y="1"/>
                        <a:pt x="1176" y="1"/>
                      </a:cubicBez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9"/>
                <p:cNvSpPr/>
                <p:nvPr/>
              </p:nvSpPr>
              <p:spPr>
                <a:xfrm>
                  <a:off x="5399624" y="4373841"/>
                  <a:ext cx="340356" cy="252454"/>
                </a:xfrm>
                <a:custGeom>
                  <a:avLst/>
                  <a:gdLst/>
                  <a:ahLst/>
                  <a:cxnLst/>
                  <a:rect l="l" t="t" r="r" b="b"/>
                  <a:pathLst>
                    <a:path w="5688" h="4219" extrusionOk="0">
                      <a:moveTo>
                        <a:pt x="2480" y="1"/>
                      </a:moveTo>
                      <a:cubicBezTo>
                        <a:pt x="2274" y="1"/>
                        <a:pt x="2075" y="20"/>
                        <a:pt x="1885" y="57"/>
                      </a:cubicBezTo>
                      <a:cubicBezTo>
                        <a:pt x="1137" y="208"/>
                        <a:pt x="551" y="631"/>
                        <a:pt x="346" y="1259"/>
                      </a:cubicBezTo>
                      <a:cubicBezTo>
                        <a:pt x="1" y="2324"/>
                        <a:pt x="899" y="3567"/>
                        <a:pt x="2353" y="4038"/>
                      </a:cubicBezTo>
                      <a:cubicBezTo>
                        <a:pt x="2732" y="4161"/>
                        <a:pt x="3111" y="4219"/>
                        <a:pt x="3470" y="4219"/>
                      </a:cubicBezTo>
                      <a:cubicBezTo>
                        <a:pt x="4491" y="4219"/>
                        <a:pt x="5355" y="3750"/>
                        <a:pt x="5610" y="2962"/>
                      </a:cubicBezTo>
                      <a:cubicBezTo>
                        <a:pt x="5664" y="2799"/>
                        <a:pt x="5688" y="2631"/>
                        <a:pt x="5684" y="2461"/>
                      </a:cubicBezTo>
                      <a:cubicBezTo>
                        <a:pt x="5674" y="1962"/>
                        <a:pt x="5429" y="1457"/>
                        <a:pt x="5016" y="1034"/>
                      </a:cubicBezTo>
                      <a:cubicBezTo>
                        <a:pt x="4684" y="700"/>
                        <a:pt x="4247" y="413"/>
                        <a:pt x="3732" y="229"/>
                      </a:cubicBezTo>
                      <a:cubicBezTo>
                        <a:pt x="3691" y="211"/>
                        <a:pt x="3647" y="197"/>
                        <a:pt x="3602" y="184"/>
                      </a:cubicBezTo>
                      <a:cubicBezTo>
                        <a:pt x="3221" y="60"/>
                        <a:pt x="2841" y="1"/>
                        <a:pt x="2480" y="1"/>
                      </a:cubicBez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9"/>
                <p:cNvSpPr/>
                <p:nvPr/>
              </p:nvSpPr>
              <p:spPr>
                <a:xfrm>
                  <a:off x="5498896" y="4430628"/>
                  <a:ext cx="47690" cy="32731"/>
                </a:xfrm>
                <a:custGeom>
                  <a:avLst/>
                  <a:gdLst/>
                  <a:ahLst/>
                  <a:cxnLst/>
                  <a:rect l="l" t="t" r="r" b="b"/>
                  <a:pathLst>
                    <a:path w="797" h="547" extrusionOk="0">
                      <a:moveTo>
                        <a:pt x="206" y="0"/>
                      </a:moveTo>
                      <a:cubicBezTo>
                        <a:pt x="193" y="0"/>
                        <a:pt x="180" y="1"/>
                        <a:pt x="168" y="3"/>
                      </a:cubicBezTo>
                      <a:cubicBezTo>
                        <a:pt x="80" y="14"/>
                        <a:pt x="1" y="34"/>
                        <a:pt x="39" y="116"/>
                      </a:cubicBezTo>
                      <a:lnTo>
                        <a:pt x="206" y="491"/>
                      </a:lnTo>
                      <a:cubicBezTo>
                        <a:pt x="219" y="526"/>
                        <a:pt x="253" y="546"/>
                        <a:pt x="291" y="546"/>
                      </a:cubicBezTo>
                      <a:lnTo>
                        <a:pt x="704" y="529"/>
                      </a:lnTo>
                      <a:cubicBezTo>
                        <a:pt x="792" y="526"/>
                        <a:pt x="796" y="436"/>
                        <a:pt x="748" y="365"/>
                      </a:cubicBezTo>
                      <a:cubicBezTo>
                        <a:pt x="599" y="143"/>
                        <a:pt x="376" y="0"/>
                        <a:pt x="206" y="0"/>
                      </a:cubicBezTo>
                      <a:close/>
                    </a:path>
                  </a:pathLst>
                </a:custGeom>
                <a:solidFill>
                  <a:srgbClr val="4C4C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9"/>
                <p:cNvSpPr/>
                <p:nvPr/>
              </p:nvSpPr>
              <p:spPr>
                <a:xfrm>
                  <a:off x="5550596" y="4484782"/>
                  <a:ext cx="82995" cy="48708"/>
                </a:xfrm>
                <a:custGeom>
                  <a:avLst/>
                  <a:gdLst/>
                  <a:ahLst/>
                  <a:cxnLst/>
                  <a:rect l="l" t="t" r="r" b="b"/>
                  <a:pathLst>
                    <a:path w="1387" h="814" extrusionOk="0">
                      <a:moveTo>
                        <a:pt x="6" y="1"/>
                      </a:moveTo>
                      <a:cubicBezTo>
                        <a:pt x="5" y="1"/>
                        <a:pt x="4" y="2"/>
                        <a:pt x="4" y="2"/>
                      </a:cubicBezTo>
                      <a:cubicBezTo>
                        <a:pt x="0" y="6"/>
                        <a:pt x="4" y="6"/>
                        <a:pt x="4" y="6"/>
                      </a:cubicBezTo>
                      <a:cubicBezTo>
                        <a:pt x="461" y="276"/>
                        <a:pt x="922" y="546"/>
                        <a:pt x="1379" y="812"/>
                      </a:cubicBezTo>
                      <a:cubicBezTo>
                        <a:pt x="1380" y="813"/>
                        <a:pt x="1381" y="813"/>
                        <a:pt x="1382" y="813"/>
                      </a:cubicBezTo>
                      <a:cubicBezTo>
                        <a:pt x="1383" y="813"/>
                        <a:pt x="1383" y="812"/>
                        <a:pt x="1383" y="812"/>
                      </a:cubicBezTo>
                      <a:cubicBezTo>
                        <a:pt x="1387" y="809"/>
                        <a:pt x="1387" y="809"/>
                        <a:pt x="1383" y="809"/>
                      </a:cubicBezTo>
                      <a:cubicBezTo>
                        <a:pt x="925" y="538"/>
                        <a:pt x="465" y="269"/>
                        <a:pt x="7" y="2"/>
                      </a:cubicBezTo>
                      <a:cubicBezTo>
                        <a:pt x="7" y="1"/>
                        <a:pt x="7" y="1"/>
                        <a:pt x="6" y="1"/>
                      </a:cubicBezTo>
                      <a:close/>
                    </a:path>
                  </a:pathLst>
                </a:custGeom>
                <a:solidFill>
                  <a:srgbClr val="4C4C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9"/>
                <p:cNvSpPr/>
                <p:nvPr/>
              </p:nvSpPr>
              <p:spPr>
                <a:xfrm>
                  <a:off x="5568787" y="4482867"/>
                  <a:ext cx="84191" cy="27525"/>
                </a:xfrm>
                <a:custGeom>
                  <a:avLst/>
                  <a:gdLst/>
                  <a:ahLst/>
                  <a:cxnLst/>
                  <a:rect l="l" t="t" r="r" b="b"/>
                  <a:pathLst>
                    <a:path w="1407" h="460" extrusionOk="0">
                      <a:moveTo>
                        <a:pt x="0" y="1"/>
                      </a:moveTo>
                      <a:lnTo>
                        <a:pt x="0" y="7"/>
                      </a:lnTo>
                      <a:cubicBezTo>
                        <a:pt x="468" y="165"/>
                        <a:pt x="935" y="315"/>
                        <a:pt x="1403" y="458"/>
                      </a:cubicBezTo>
                      <a:cubicBezTo>
                        <a:pt x="1404" y="459"/>
                        <a:pt x="1405" y="459"/>
                        <a:pt x="1405" y="459"/>
                      </a:cubicBezTo>
                      <a:cubicBezTo>
                        <a:pt x="1406" y="459"/>
                        <a:pt x="1406" y="458"/>
                        <a:pt x="1406" y="458"/>
                      </a:cubicBezTo>
                      <a:lnTo>
                        <a:pt x="1406" y="455"/>
                      </a:lnTo>
                      <a:cubicBezTo>
                        <a:pt x="935" y="308"/>
                        <a:pt x="468" y="157"/>
                        <a:pt x="4" y="1"/>
                      </a:cubicBezTo>
                      <a:close/>
                    </a:path>
                  </a:pathLst>
                </a:custGeom>
                <a:solidFill>
                  <a:srgbClr val="4C4C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9"/>
                <p:cNvSpPr/>
                <p:nvPr/>
              </p:nvSpPr>
              <p:spPr>
                <a:xfrm>
                  <a:off x="5577584" y="4469583"/>
                  <a:ext cx="94783" cy="22738"/>
                </a:xfrm>
                <a:custGeom>
                  <a:avLst/>
                  <a:gdLst/>
                  <a:ahLst/>
                  <a:cxnLst/>
                  <a:rect l="l" t="t" r="r" b="b"/>
                  <a:pathLst>
                    <a:path w="1584" h="380" extrusionOk="0">
                      <a:moveTo>
                        <a:pt x="7" y="1"/>
                      </a:moveTo>
                      <a:cubicBezTo>
                        <a:pt x="3" y="1"/>
                        <a:pt x="3" y="1"/>
                        <a:pt x="0" y="4"/>
                      </a:cubicBezTo>
                      <a:lnTo>
                        <a:pt x="3" y="7"/>
                      </a:lnTo>
                      <a:cubicBezTo>
                        <a:pt x="526" y="144"/>
                        <a:pt x="1051" y="270"/>
                        <a:pt x="1577" y="379"/>
                      </a:cubicBezTo>
                      <a:lnTo>
                        <a:pt x="1584" y="379"/>
                      </a:lnTo>
                      <a:cubicBezTo>
                        <a:pt x="1584" y="376"/>
                        <a:pt x="1580" y="373"/>
                        <a:pt x="1580" y="373"/>
                      </a:cubicBezTo>
                      <a:cubicBezTo>
                        <a:pt x="1051" y="264"/>
                        <a:pt x="526" y="137"/>
                        <a:pt x="7" y="1"/>
                      </a:cubicBezTo>
                      <a:close/>
                    </a:path>
                  </a:pathLst>
                </a:custGeom>
                <a:solidFill>
                  <a:srgbClr val="4C4C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9"/>
                <p:cNvSpPr/>
                <p:nvPr/>
              </p:nvSpPr>
              <p:spPr>
                <a:xfrm>
                  <a:off x="5401479" y="4428115"/>
                  <a:ext cx="70369" cy="15618"/>
                </a:xfrm>
                <a:custGeom>
                  <a:avLst/>
                  <a:gdLst/>
                  <a:ahLst/>
                  <a:cxnLst/>
                  <a:rect l="l" t="t" r="r" b="b"/>
                  <a:pathLst>
                    <a:path w="1176" h="261" extrusionOk="0">
                      <a:moveTo>
                        <a:pt x="8" y="1"/>
                      </a:moveTo>
                      <a:cubicBezTo>
                        <a:pt x="4" y="1"/>
                        <a:pt x="0" y="1"/>
                        <a:pt x="0" y="4"/>
                      </a:cubicBezTo>
                      <a:lnTo>
                        <a:pt x="4" y="7"/>
                      </a:lnTo>
                      <a:cubicBezTo>
                        <a:pt x="389" y="106"/>
                        <a:pt x="779" y="192"/>
                        <a:pt x="1171" y="260"/>
                      </a:cubicBezTo>
                      <a:lnTo>
                        <a:pt x="1175" y="260"/>
                      </a:lnTo>
                      <a:cubicBezTo>
                        <a:pt x="1175" y="256"/>
                        <a:pt x="1171" y="253"/>
                        <a:pt x="1171" y="253"/>
                      </a:cubicBezTo>
                      <a:cubicBezTo>
                        <a:pt x="779" y="185"/>
                        <a:pt x="389" y="100"/>
                        <a:pt x="8" y="1"/>
                      </a:cubicBezTo>
                      <a:close/>
                    </a:path>
                  </a:pathLst>
                </a:custGeom>
                <a:solidFill>
                  <a:srgbClr val="4C4C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9"/>
                <p:cNvSpPr/>
                <p:nvPr/>
              </p:nvSpPr>
              <p:spPr>
                <a:xfrm>
                  <a:off x="5407762" y="4402025"/>
                  <a:ext cx="67317" cy="21661"/>
                </a:xfrm>
                <a:custGeom>
                  <a:avLst/>
                  <a:gdLst/>
                  <a:ahLst/>
                  <a:cxnLst/>
                  <a:rect l="l" t="t" r="r" b="b"/>
                  <a:pathLst>
                    <a:path w="1125" h="362" extrusionOk="0">
                      <a:moveTo>
                        <a:pt x="8" y="0"/>
                      </a:moveTo>
                      <a:cubicBezTo>
                        <a:pt x="5" y="0"/>
                        <a:pt x="5" y="3"/>
                        <a:pt x="1" y="3"/>
                      </a:cubicBezTo>
                      <a:cubicBezTo>
                        <a:pt x="1" y="7"/>
                        <a:pt x="5" y="7"/>
                        <a:pt x="5" y="7"/>
                      </a:cubicBezTo>
                      <a:cubicBezTo>
                        <a:pt x="418" y="136"/>
                        <a:pt x="701" y="246"/>
                        <a:pt x="1118" y="361"/>
                      </a:cubicBezTo>
                      <a:lnTo>
                        <a:pt x="1121" y="361"/>
                      </a:lnTo>
                      <a:cubicBezTo>
                        <a:pt x="1124" y="358"/>
                        <a:pt x="1121" y="355"/>
                        <a:pt x="1121" y="355"/>
                      </a:cubicBezTo>
                      <a:cubicBezTo>
                        <a:pt x="705" y="242"/>
                        <a:pt x="418" y="129"/>
                        <a:pt x="8" y="0"/>
                      </a:cubicBezTo>
                      <a:close/>
                    </a:path>
                  </a:pathLst>
                </a:custGeom>
                <a:solidFill>
                  <a:srgbClr val="4C4C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9"/>
                <p:cNvSpPr/>
                <p:nvPr/>
              </p:nvSpPr>
              <p:spPr>
                <a:xfrm>
                  <a:off x="5433313" y="4382996"/>
                  <a:ext cx="53196" cy="29201"/>
                </a:xfrm>
                <a:custGeom>
                  <a:avLst/>
                  <a:gdLst/>
                  <a:ahLst/>
                  <a:cxnLst/>
                  <a:rect l="l" t="t" r="r" b="b"/>
                  <a:pathLst>
                    <a:path w="889" h="488" extrusionOk="0">
                      <a:moveTo>
                        <a:pt x="4" y="0"/>
                      </a:moveTo>
                      <a:cubicBezTo>
                        <a:pt x="1" y="3"/>
                        <a:pt x="4" y="3"/>
                        <a:pt x="4" y="7"/>
                      </a:cubicBezTo>
                      <a:cubicBezTo>
                        <a:pt x="298" y="167"/>
                        <a:pt x="592" y="328"/>
                        <a:pt x="885" y="485"/>
                      </a:cubicBezTo>
                      <a:cubicBezTo>
                        <a:pt x="885" y="487"/>
                        <a:pt x="886" y="488"/>
                        <a:pt x="887" y="488"/>
                      </a:cubicBezTo>
                      <a:cubicBezTo>
                        <a:pt x="888" y="488"/>
                        <a:pt x="889" y="487"/>
                        <a:pt x="889" y="485"/>
                      </a:cubicBezTo>
                      <a:cubicBezTo>
                        <a:pt x="889" y="485"/>
                        <a:pt x="889" y="482"/>
                        <a:pt x="885" y="482"/>
                      </a:cubicBezTo>
                      <a:cubicBezTo>
                        <a:pt x="595" y="321"/>
                        <a:pt x="301" y="161"/>
                        <a:pt x="8" y="0"/>
                      </a:cubicBezTo>
                      <a:close/>
                    </a:path>
                  </a:pathLst>
                </a:custGeom>
                <a:solidFill>
                  <a:srgbClr val="4C4C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9"/>
                <p:cNvSpPr/>
                <p:nvPr/>
              </p:nvSpPr>
              <p:spPr>
                <a:xfrm>
                  <a:off x="5367790" y="4610323"/>
                  <a:ext cx="616326" cy="148397"/>
                </a:xfrm>
                <a:custGeom>
                  <a:avLst/>
                  <a:gdLst/>
                  <a:ahLst/>
                  <a:cxnLst/>
                  <a:rect l="l" t="t" r="r" b="b"/>
                  <a:pathLst>
                    <a:path w="10300" h="2480" extrusionOk="0">
                      <a:moveTo>
                        <a:pt x="10063" y="1"/>
                      </a:moveTo>
                      <a:cubicBezTo>
                        <a:pt x="10063" y="1"/>
                        <a:pt x="9654" y="1875"/>
                        <a:pt x="8124" y="1895"/>
                      </a:cubicBezTo>
                      <a:cubicBezTo>
                        <a:pt x="8114" y="1895"/>
                        <a:pt x="8105" y="1895"/>
                        <a:pt x="8094" y="1895"/>
                      </a:cubicBezTo>
                      <a:cubicBezTo>
                        <a:pt x="6676" y="1895"/>
                        <a:pt x="3537" y="372"/>
                        <a:pt x="1891" y="372"/>
                      </a:cubicBezTo>
                      <a:cubicBezTo>
                        <a:pt x="1744" y="372"/>
                        <a:pt x="1609" y="384"/>
                        <a:pt x="1488" y="411"/>
                      </a:cubicBezTo>
                      <a:cubicBezTo>
                        <a:pt x="0" y="734"/>
                        <a:pt x="540" y="2479"/>
                        <a:pt x="540" y="2479"/>
                      </a:cubicBezTo>
                      <a:lnTo>
                        <a:pt x="9306" y="2479"/>
                      </a:lnTo>
                      <a:cubicBezTo>
                        <a:pt x="9306" y="2479"/>
                        <a:pt x="10299" y="1725"/>
                        <a:pt x="10063" y="1"/>
                      </a:cubicBez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5" name="Google Shape;1915;p39"/>
                <p:cNvGrpSpPr/>
                <p:nvPr/>
              </p:nvGrpSpPr>
              <p:grpSpPr>
                <a:xfrm rot="-1437329" flipH="1">
                  <a:off x="4763646" y="3493175"/>
                  <a:ext cx="553420" cy="313382"/>
                  <a:chOff x="3610594" y="739591"/>
                  <a:chExt cx="741350" cy="419800"/>
                </a:xfrm>
              </p:grpSpPr>
              <p:sp>
                <p:nvSpPr>
                  <p:cNvPr id="1916" name="Google Shape;1916;p39"/>
                  <p:cNvSpPr/>
                  <p:nvPr/>
                </p:nvSpPr>
                <p:spPr>
                  <a:xfrm>
                    <a:off x="3610594" y="739591"/>
                    <a:ext cx="741350" cy="419800"/>
                  </a:xfrm>
                  <a:custGeom>
                    <a:avLst/>
                    <a:gdLst/>
                    <a:ahLst/>
                    <a:cxnLst/>
                    <a:rect l="l" t="t" r="r" b="b"/>
                    <a:pathLst>
                      <a:path w="29654" h="16792" extrusionOk="0">
                        <a:moveTo>
                          <a:pt x="1" y="0"/>
                        </a:moveTo>
                        <a:lnTo>
                          <a:pt x="1" y="16791"/>
                        </a:lnTo>
                        <a:lnTo>
                          <a:pt x="29653" y="16791"/>
                        </a:lnTo>
                        <a:lnTo>
                          <a:pt x="29653" y="0"/>
                        </a:ln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9"/>
                  <p:cNvSpPr/>
                  <p:nvPr/>
                </p:nvSpPr>
                <p:spPr>
                  <a:xfrm>
                    <a:off x="3610594" y="1047016"/>
                    <a:ext cx="741350" cy="112375"/>
                  </a:xfrm>
                  <a:custGeom>
                    <a:avLst/>
                    <a:gdLst/>
                    <a:ahLst/>
                    <a:cxnLst/>
                    <a:rect l="l" t="t" r="r" b="b"/>
                    <a:pathLst>
                      <a:path w="29654" h="4495" extrusionOk="0">
                        <a:moveTo>
                          <a:pt x="1" y="0"/>
                        </a:moveTo>
                        <a:lnTo>
                          <a:pt x="1" y="4494"/>
                        </a:lnTo>
                        <a:lnTo>
                          <a:pt x="29653" y="4494"/>
                        </a:lnTo>
                        <a:lnTo>
                          <a:pt x="29653" y="0"/>
                        </a:ln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9"/>
                  <p:cNvSpPr/>
                  <p:nvPr/>
                </p:nvSpPr>
                <p:spPr>
                  <a:xfrm>
                    <a:off x="3610594" y="739591"/>
                    <a:ext cx="741350" cy="112375"/>
                  </a:xfrm>
                  <a:custGeom>
                    <a:avLst/>
                    <a:gdLst/>
                    <a:ahLst/>
                    <a:cxnLst/>
                    <a:rect l="l" t="t" r="r" b="b"/>
                    <a:pathLst>
                      <a:path w="29654" h="4495" extrusionOk="0">
                        <a:moveTo>
                          <a:pt x="1" y="0"/>
                        </a:moveTo>
                        <a:lnTo>
                          <a:pt x="1" y="4494"/>
                        </a:lnTo>
                        <a:lnTo>
                          <a:pt x="29653" y="4494"/>
                        </a:lnTo>
                        <a:lnTo>
                          <a:pt x="29653" y="0"/>
                        </a:ln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919" name="Google Shape;1919;p39"/>
            <p:cNvGrpSpPr/>
            <p:nvPr/>
          </p:nvGrpSpPr>
          <p:grpSpPr>
            <a:xfrm>
              <a:off x="6958990" y="1640285"/>
              <a:ext cx="1686166" cy="3119635"/>
              <a:chOff x="6958990" y="1640285"/>
              <a:chExt cx="1686166" cy="3119635"/>
            </a:xfrm>
          </p:grpSpPr>
          <p:sp>
            <p:nvSpPr>
              <p:cNvPr id="1920" name="Google Shape;1920;p39"/>
              <p:cNvSpPr/>
              <p:nvPr/>
            </p:nvSpPr>
            <p:spPr>
              <a:xfrm>
                <a:off x="7763101" y="4077723"/>
                <a:ext cx="636501" cy="330892"/>
              </a:xfrm>
              <a:custGeom>
                <a:avLst/>
                <a:gdLst/>
                <a:ahLst/>
                <a:cxnLst/>
                <a:rect l="l" t="t" r="r" b="b"/>
                <a:pathLst>
                  <a:path w="25099" h="13048" extrusionOk="0">
                    <a:moveTo>
                      <a:pt x="3593" y="0"/>
                    </a:moveTo>
                    <a:cubicBezTo>
                      <a:pt x="3499" y="0"/>
                      <a:pt x="3406" y="32"/>
                      <a:pt x="3334" y="94"/>
                    </a:cubicBezTo>
                    <a:cubicBezTo>
                      <a:pt x="0" y="2898"/>
                      <a:pt x="777" y="8733"/>
                      <a:pt x="1014" y="10106"/>
                    </a:cubicBezTo>
                    <a:cubicBezTo>
                      <a:pt x="1044" y="10282"/>
                      <a:pt x="1186" y="10414"/>
                      <a:pt x="1363" y="10437"/>
                    </a:cubicBezTo>
                    <a:lnTo>
                      <a:pt x="22940" y="13044"/>
                    </a:lnTo>
                    <a:cubicBezTo>
                      <a:pt x="22957" y="13046"/>
                      <a:pt x="22973" y="13047"/>
                      <a:pt x="22989" y="13047"/>
                    </a:cubicBezTo>
                    <a:cubicBezTo>
                      <a:pt x="23199" y="13047"/>
                      <a:pt x="23378" y="12886"/>
                      <a:pt x="23394" y="12672"/>
                    </a:cubicBezTo>
                    <a:cubicBezTo>
                      <a:pt x="23397" y="12578"/>
                      <a:pt x="23404" y="12466"/>
                      <a:pt x="23414" y="12347"/>
                    </a:cubicBezTo>
                    <a:cubicBezTo>
                      <a:pt x="23431" y="12108"/>
                      <a:pt x="23255" y="11895"/>
                      <a:pt x="23018" y="11864"/>
                    </a:cubicBezTo>
                    <a:lnTo>
                      <a:pt x="2232" y="9193"/>
                    </a:lnTo>
                    <a:cubicBezTo>
                      <a:pt x="2015" y="7455"/>
                      <a:pt x="1806" y="3516"/>
                      <a:pt x="3888" y="1403"/>
                    </a:cubicBezTo>
                    <a:lnTo>
                      <a:pt x="24374" y="4710"/>
                    </a:lnTo>
                    <a:cubicBezTo>
                      <a:pt x="24402" y="4714"/>
                      <a:pt x="24429" y="4716"/>
                      <a:pt x="24456" y="4716"/>
                    </a:cubicBezTo>
                    <a:cubicBezTo>
                      <a:pt x="24669" y="4716"/>
                      <a:pt x="24864" y="4578"/>
                      <a:pt x="24936" y="4368"/>
                    </a:cubicBezTo>
                    <a:cubicBezTo>
                      <a:pt x="24966" y="4284"/>
                      <a:pt x="24993" y="4206"/>
                      <a:pt x="25017" y="4135"/>
                    </a:cubicBezTo>
                    <a:cubicBezTo>
                      <a:pt x="25098" y="3898"/>
                      <a:pt x="24949" y="3648"/>
                      <a:pt x="24702" y="3608"/>
                    </a:cubicBezTo>
                    <a:lnTo>
                      <a:pt x="3665" y="6"/>
                    </a:lnTo>
                    <a:cubicBezTo>
                      <a:pt x="3641" y="2"/>
                      <a:pt x="3617" y="0"/>
                      <a:pt x="3593" y="0"/>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9"/>
              <p:cNvSpPr/>
              <p:nvPr/>
            </p:nvSpPr>
            <p:spPr>
              <a:xfrm>
                <a:off x="7808874" y="4106062"/>
                <a:ext cx="547742" cy="272936"/>
              </a:xfrm>
              <a:custGeom>
                <a:avLst/>
                <a:gdLst/>
                <a:ahLst/>
                <a:cxnLst/>
                <a:rect l="l" t="t" r="r" b="b"/>
                <a:pathLst>
                  <a:path w="21599" h="10195" extrusionOk="0">
                    <a:moveTo>
                      <a:pt x="2083" y="1"/>
                    </a:moveTo>
                    <a:cubicBezTo>
                      <a:pt x="1" y="2114"/>
                      <a:pt x="210" y="6053"/>
                      <a:pt x="427" y="7791"/>
                    </a:cubicBezTo>
                    <a:lnTo>
                      <a:pt x="20321" y="10195"/>
                    </a:lnTo>
                    <a:cubicBezTo>
                      <a:pt x="20382" y="9391"/>
                      <a:pt x="20473" y="8319"/>
                      <a:pt x="20598" y="7334"/>
                    </a:cubicBezTo>
                    <a:cubicBezTo>
                      <a:pt x="20747" y="6148"/>
                      <a:pt x="21204" y="4565"/>
                      <a:pt x="21599" y="3338"/>
                    </a:cubicBezTo>
                    <a:lnTo>
                      <a:pt x="2083" y="1"/>
                    </a:lnTo>
                    <a:close/>
                  </a:path>
                </a:pathLst>
              </a:custGeom>
              <a:solidFill>
                <a:srgbClr val="E8EC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9"/>
              <p:cNvSpPr/>
              <p:nvPr/>
            </p:nvSpPr>
            <p:spPr>
              <a:xfrm>
                <a:off x="7875467" y="4148678"/>
                <a:ext cx="447546" cy="84600"/>
              </a:xfrm>
              <a:custGeom>
                <a:avLst/>
                <a:gdLst/>
                <a:ahLst/>
                <a:cxnLst/>
                <a:rect l="l" t="t" r="r" b="b"/>
                <a:pathLst>
                  <a:path w="17648" h="3336" extrusionOk="0">
                    <a:moveTo>
                      <a:pt x="253" y="0"/>
                    </a:moveTo>
                    <a:cubicBezTo>
                      <a:pt x="79" y="0"/>
                      <a:pt x="0" y="241"/>
                      <a:pt x="204" y="289"/>
                    </a:cubicBezTo>
                    <a:cubicBezTo>
                      <a:pt x="3122" y="935"/>
                      <a:pt x="6050" y="1530"/>
                      <a:pt x="8992" y="2050"/>
                    </a:cubicBezTo>
                    <a:cubicBezTo>
                      <a:pt x="11774" y="2544"/>
                      <a:pt x="14625" y="3159"/>
                      <a:pt x="17448" y="3335"/>
                    </a:cubicBezTo>
                    <a:cubicBezTo>
                      <a:pt x="17452" y="3335"/>
                      <a:pt x="17455" y="3335"/>
                      <a:pt x="17459" y="3335"/>
                    </a:cubicBezTo>
                    <a:cubicBezTo>
                      <a:pt x="17609" y="3335"/>
                      <a:pt x="17647" y="3122"/>
                      <a:pt x="17489" y="3088"/>
                    </a:cubicBezTo>
                    <a:cubicBezTo>
                      <a:pt x="14655" y="2469"/>
                      <a:pt x="11727" y="2189"/>
                      <a:pt x="8873" y="1682"/>
                    </a:cubicBezTo>
                    <a:cubicBezTo>
                      <a:pt x="6003" y="1175"/>
                      <a:pt x="3143" y="617"/>
                      <a:pt x="296" y="5"/>
                    </a:cubicBezTo>
                    <a:cubicBezTo>
                      <a:pt x="281" y="2"/>
                      <a:pt x="267" y="0"/>
                      <a:pt x="253" y="0"/>
                    </a:cubicBezTo>
                    <a:close/>
                  </a:path>
                </a:pathLst>
              </a:custGeom>
              <a:solidFill>
                <a:srgbClr val="FF9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9"/>
              <p:cNvSpPr/>
              <p:nvPr/>
            </p:nvSpPr>
            <p:spPr>
              <a:xfrm>
                <a:off x="8173310" y="4311941"/>
                <a:ext cx="156545" cy="17600"/>
              </a:xfrm>
              <a:custGeom>
                <a:avLst/>
                <a:gdLst/>
                <a:ahLst/>
                <a:cxnLst/>
                <a:rect l="l" t="t" r="r" b="b"/>
                <a:pathLst>
                  <a:path w="6173" h="694" extrusionOk="0">
                    <a:moveTo>
                      <a:pt x="165" y="1"/>
                    </a:moveTo>
                    <a:cubicBezTo>
                      <a:pt x="39" y="1"/>
                      <a:pt x="0" y="181"/>
                      <a:pt x="138" y="207"/>
                    </a:cubicBezTo>
                    <a:cubicBezTo>
                      <a:pt x="2062" y="580"/>
                      <a:pt x="4016" y="653"/>
                      <a:pt x="5970" y="694"/>
                    </a:cubicBezTo>
                    <a:cubicBezTo>
                      <a:pt x="5971" y="694"/>
                      <a:pt x="5973" y="694"/>
                      <a:pt x="5974" y="694"/>
                    </a:cubicBezTo>
                    <a:cubicBezTo>
                      <a:pt x="6173" y="694"/>
                      <a:pt x="6168" y="437"/>
                      <a:pt x="5970" y="427"/>
                    </a:cubicBezTo>
                    <a:cubicBezTo>
                      <a:pt x="4036" y="312"/>
                      <a:pt x="2109" y="85"/>
                      <a:pt x="168" y="1"/>
                    </a:cubicBezTo>
                    <a:cubicBezTo>
                      <a:pt x="167" y="1"/>
                      <a:pt x="166" y="1"/>
                      <a:pt x="165" y="1"/>
                    </a:cubicBezTo>
                    <a:close/>
                  </a:path>
                </a:pathLst>
              </a:custGeom>
              <a:solidFill>
                <a:srgbClr val="FF9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9"/>
              <p:cNvSpPr/>
              <p:nvPr/>
            </p:nvSpPr>
            <p:spPr>
              <a:xfrm>
                <a:off x="7948603" y="4226810"/>
                <a:ext cx="391096" cy="60407"/>
              </a:xfrm>
              <a:custGeom>
                <a:avLst/>
                <a:gdLst/>
                <a:ahLst/>
                <a:cxnLst/>
                <a:rect l="l" t="t" r="r" b="b"/>
                <a:pathLst>
                  <a:path w="15422" h="2382" extrusionOk="0">
                    <a:moveTo>
                      <a:pt x="207" y="1"/>
                    </a:moveTo>
                    <a:cubicBezTo>
                      <a:pt x="60" y="1"/>
                      <a:pt x="0" y="184"/>
                      <a:pt x="164" y="240"/>
                    </a:cubicBezTo>
                    <a:cubicBezTo>
                      <a:pt x="4928" y="1883"/>
                      <a:pt x="10209" y="1989"/>
                      <a:pt x="15186" y="2381"/>
                    </a:cubicBezTo>
                    <a:cubicBezTo>
                      <a:pt x="15191" y="2381"/>
                      <a:pt x="15196" y="2381"/>
                      <a:pt x="15200" y="2381"/>
                    </a:cubicBezTo>
                    <a:cubicBezTo>
                      <a:pt x="15372" y="2381"/>
                      <a:pt x="15422" y="2126"/>
                      <a:pt x="15230" y="2090"/>
                    </a:cubicBezTo>
                    <a:cubicBezTo>
                      <a:pt x="12755" y="1647"/>
                      <a:pt x="10213" y="1654"/>
                      <a:pt x="7718" y="1356"/>
                    </a:cubicBezTo>
                    <a:cubicBezTo>
                      <a:pt x="5188" y="1056"/>
                      <a:pt x="2740" y="457"/>
                      <a:pt x="242" y="4"/>
                    </a:cubicBezTo>
                    <a:cubicBezTo>
                      <a:pt x="230" y="2"/>
                      <a:pt x="218" y="1"/>
                      <a:pt x="207" y="1"/>
                    </a:cubicBezTo>
                    <a:close/>
                  </a:path>
                </a:pathLst>
              </a:custGeom>
              <a:solidFill>
                <a:srgbClr val="FF9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9"/>
              <p:cNvSpPr/>
              <p:nvPr/>
            </p:nvSpPr>
            <p:spPr>
              <a:xfrm>
                <a:off x="7862585" y="4249253"/>
                <a:ext cx="111329" cy="29062"/>
              </a:xfrm>
              <a:custGeom>
                <a:avLst/>
                <a:gdLst/>
                <a:ahLst/>
                <a:cxnLst/>
                <a:rect l="l" t="t" r="r" b="b"/>
                <a:pathLst>
                  <a:path w="4390" h="1146" extrusionOk="0">
                    <a:moveTo>
                      <a:pt x="184" y="1"/>
                    </a:moveTo>
                    <a:cubicBezTo>
                      <a:pt x="56" y="1"/>
                      <a:pt x="0" y="180"/>
                      <a:pt x="147" y="215"/>
                    </a:cubicBezTo>
                    <a:cubicBezTo>
                      <a:pt x="1503" y="542"/>
                      <a:pt x="2863" y="945"/>
                      <a:pt x="4242" y="1145"/>
                    </a:cubicBezTo>
                    <a:cubicBezTo>
                      <a:pt x="4247" y="1145"/>
                      <a:pt x="4252" y="1146"/>
                      <a:pt x="4257" y="1146"/>
                    </a:cubicBezTo>
                    <a:cubicBezTo>
                      <a:pt x="4348" y="1146"/>
                      <a:pt x="4389" y="1037"/>
                      <a:pt x="4289" y="1003"/>
                    </a:cubicBezTo>
                    <a:cubicBezTo>
                      <a:pt x="2967" y="563"/>
                      <a:pt x="1571" y="319"/>
                      <a:pt x="216" y="4"/>
                    </a:cubicBezTo>
                    <a:cubicBezTo>
                      <a:pt x="205" y="2"/>
                      <a:pt x="194" y="1"/>
                      <a:pt x="184" y="1"/>
                    </a:cubicBezTo>
                    <a:close/>
                  </a:path>
                </a:pathLst>
              </a:custGeom>
              <a:solidFill>
                <a:srgbClr val="FF9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9"/>
              <p:cNvSpPr/>
              <p:nvPr/>
            </p:nvSpPr>
            <p:spPr>
              <a:xfrm>
                <a:off x="7802281" y="3840613"/>
                <a:ext cx="668378" cy="314763"/>
              </a:xfrm>
              <a:custGeom>
                <a:avLst/>
                <a:gdLst/>
                <a:ahLst/>
                <a:cxnLst/>
                <a:rect l="l" t="t" r="r" b="b"/>
                <a:pathLst>
                  <a:path w="26356" h="12412" extrusionOk="0">
                    <a:moveTo>
                      <a:pt x="2525" y="1"/>
                    </a:moveTo>
                    <a:cubicBezTo>
                      <a:pt x="2525" y="1"/>
                      <a:pt x="0" y="5783"/>
                      <a:pt x="1934" y="9326"/>
                    </a:cubicBezTo>
                    <a:lnTo>
                      <a:pt x="23539" y="12406"/>
                    </a:lnTo>
                    <a:cubicBezTo>
                      <a:pt x="23568" y="12410"/>
                      <a:pt x="23597" y="12412"/>
                      <a:pt x="23625" y="12412"/>
                    </a:cubicBezTo>
                    <a:cubicBezTo>
                      <a:pt x="23906" y="12412"/>
                      <a:pt x="24157" y="12215"/>
                      <a:pt x="24215" y="11933"/>
                    </a:cubicBezTo>
                    <a:lnTo>
                      <a:pt x="24219" y="11926"/>
                    </a:lnTo>
                    <a:cubicBezTo>
                      <a:pt x="24310" y="11490"/>
                      <a:pt x="24012" y="11064"/>
                      <a:pt x="23570" y="11003"/>
                    </a:cubicBezTo>
                    <a:lnTo>
                      <a:pt x="2850" y="8105"/>
                    </a:lnTo>
                    <a:cubicBezTo>
                      <a:pt x="2143" y="6097"/>
                      <a:pt x="2789" y="3261"/>
                      <a:pt x="3368" y="1543"/>
                    </a:cubicBezTo>
                    <a:lnTo>
                      <a:pt x="24219" y="5664"/>
                    </a:lnTo>
                    <a:cubicBezTo>
                      <a:pt x="24690" y="5809"/>
                      <a:pt x="25245" y="5929"/>
                      <a:pt x="25624" y="5929"/>
                    </a:cubicBezTo>
                    <a:cubicBezTo>
                      <a:pt x="25814" y="5929"/>
                      <a:pt x="25959" y="5899"/>
                      <a:pt x="26028" y="5826"/>
                    </a:cubicBezTo>
                    <a:cubicBezTo>
                      <a:pt x="26356" y="5475"/>
                      <a:pt x="25960" y="4876"/>
                      <a:pt x="25490" y="4778"/>
                    </a:cubicBezTo>
                    <a:lnTo>
                      <a:pt x="2525" y="1"/>
                    </a:ln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9"/>
              <p:cNvSpPr/>
              <p:nvPr/>
            </p:nvSpPr>
            <p:spPr>
              <a:xfrm>
                <a:off x="7856626" y="3850745"/>
                <a:ext cx="562856" cy="268455"/>
              </a:xfrm>
              <a:custGeom>
                <a:avLst/>
                <a:gdLst/>
                <a:ahLst/>
                <a:cxnLst/>
                <a:rect l="l" t="t" r="r" b="b"/>
                <a:pathLst>
                  <a:path w="22195" h="9444" extrusionOk="0">
                    <a:moveTo>
                      <a:pt x="1225" y="1"/>
                    </a:moveTo>
                    <a:cubicBezTo>
                      <a:pt x="646" y="1719"/>
                      <a:pt x="0" y="4555"/>
                      <a:pt x="707" y="6563"/>
                    </a:cubicBezTo>
                    <a:lnTo>
                      <a:pt x="20913" y="9444"/>
                    </a:lnTo>
                    <a:cubicBezTo>
                      <a:pt x="21180" y="8234"/>
                      <a:pt x="21582" y="6597"/>
                      <a:pt x="22028" y="5299"/>
                    </a:cubicBezTo>
                    <a:cubicBezTo>
                      <a:pt x="22194" y="4818"/>
                      <a:pt x="21900" y="4302"/>
                      <a:pt x="21400" y="4200"/>
                    </a:cubicBezTo>
                    <a:lnTo>
                      <a:pt x="1225" y="1"/>
                    </a:lnTo>
                    <a:close/>
                  </a:path>
                </a:pathLst>
              </a:custGeom>
              <a:solidFill>
                <a:srgbClr val="E8EC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9"/>
              <p:cNvSpPr/>
              <p:nvPr/>
            </p:nvSpPr>
            <p:spPr>
              <a:xfrm>
                <a:off x="8014486" y="3941416"/>
                <a:ext cx="404181" cy="85665"/>
              </a:xfrm>
              <a:custGeom>
                <a:avLst/>
                <a:gdLst/>
                <a:ahLst/>
                <a:cxnLst/>
                <a:rect l="l" t="t" r="r" b="b"/>
                <a:pathLst>
                  <a:path w="15938" h="3378" extrusionOk="0">
                    <a:moveTo>
                      <a:pt x="542" y="1"/>
                    </a:moveTo>
                    <a:cubicBezTo>
                      <a:pt x="422" y="1"/>
                      <a:pt x="302" y="2"/>
                      <a:pt x="183" y="5"/>
                    </a:cubicBezTo>
                    <a:cubicBezTo>
                      <a:pt x="44" y="5"/>
                      <a:pt x="0" y="188"/>
                      <a:pt x="145" y="222"/>
                    </a:cubicBezTo>
                    <a:cubicBezTo>
                      <a:pt x="2701" y="807"/>
                      <a:pt x="5387" y="935"/>
                      <a:pt x="7966" y="1452"/>
                    </a:cubicBezTo>
                    <a:cubicBezTo>
                      <a:pt x="10563" y="1973"/>
                      <a:pt x="13119" y="2646"/>
                      <a:pt x="15661" y="3370"/>
                    </a:cubicBezTo>
                    <a:cubicBezTo>
                      <a:pt x="15680" y="3375"/>
                      <a:pt x="15697" y="3377"/>
                      <a:pt x="15713" y="3377"/>
                    </a:cubicBezTo>
                    <a:cubicBezTo>
                      <a:pt x="15873" y="3377"/>
                      <a:pt x="15937" y="3154"/>
                      <a:pt x="15753" y="3092"/>
                    </a:cubicBezTo>
                    <a:cubicBezTo>
                      <a:pt x="13166" y="2247"/>
                      <a:pt x="10526" y="1588"/>
                      <a:pt x="7858" y="1060"/>
                    </a:cubicBezTo>
                    <a:cubicBezTo>
                      <a:pt x="5510" y="596"/>
                      <a:pt x="2960" y="1"/>
                      <a:pt x="542"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9"/>
              <p:cNvSpPr/>
              <p:nvPr/>
            </p:nvSpPr>
            <p:spPr>
              <a:xfrm>
                <a:off x="7921799" y="4030098"/>
                <a:ext cx="171963" cy="25715"/>
              </a:xfrm>
              <a:custGeom>
                <a:avLst/>
                <a:gdLst/>
                <a:ahLst/>
                <a:cxnLst/>
                <a:rect l="l" t="t" r="r" b="b"/>
                <a:pathLst>
                  <a:path w="6781" h="1014" extrusionOk="0">
                    <a:moveTo>
                      <a:pt x="175" y="0"/>
                    </a:moveTo>
                    <a:cubicBezTo>
                      <a:pt x="0" y="0"/>
                      <a:pt x="8" y="241"/>
                      <a:pt x="189" y="255"/>
                    </a:cubicBezTo>
                    <a:cubicBezTo>
                      <a:pt x="2344" y="417"/>
                      <a:pt x="4463" y="772"/>
                      <a:pt x="6604" y="1012"/>
                    </a:cubicBezTo>
                    <a:cubicBezTo>
                      <a:pt x="6610" y="1013"/>
                      <a:pt x="6615" y="1013"/>
                      <a:pt x="6620" y="1013"/>
                    </a:cubicBezTo>
                    <a:cubicBezTo>
                      <a:pt x="6752" y="1013"/>
                      <a:pt x="6781" y="819"/>
                      <a:pt x="6640" y="789"/>
                    </a:cubicBezTo>
                    <a:cubicBezTo>
                      <a:pt x="4544" y="316"/>
                      <a:pt x="2330" y="154"/>
                      <a:pt x="189" y="1"/>
                    </a:cubicBezTo>
                    <a:cubicBezTo>
                      <a:pt x="185" y="1"/>
                      <a:pt x="180" y="0"/>
                      <a:pt x="175" y="0"/>
                    </a:cubicBezTo>
                    <a:close/>
                  </a:path>
                </a:pathLst>
              </a:custGeom>
              <a:solidFill>
                <a:srgbClr val="875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9"/>
              <p:cNvSpPr/>
              <p:nvPr/>
            </p:nvSpPr>
            <p:spPr>
              <a:xfrm>
                <a:off x="7811791" y="3561052"/>
                <a:ext cx="668378" cy="389092"/>
              </a:xfrm>
              <a:custGeom>
                <a:avLst/>
                <a:gdLst/>
                <a:ahLst/>
                <a:cxnLst/>
                <a:rect l="l" t="t" r="r" b="b"/>
                <a:pathLst>
                  <a:path w="26356" h="15343" extrusionOk="0">
                    <a:moveTo>
                      <a:pt x="2816" y="1"/>
                    </a:moveTo>
                    <a:cubicBezTo>
                      <a:pt x="2777" y="1"/>
                      <a:pt x="2742" y="14"/>
                      <a:pt x="2712" y="39"/>
                    </a:cubicBezTo>
                    <a:cubicBezTo>
                      <a:pt x="2411" y="307"/>
                      <a:pt x="1116" y="1632"/>
                      <a:pt x="463" y="5246"/>
                    </a:cubicBezTo>
                    <a:cubicBezTo>
                      <a:pt x="0" y="7820"/>
                      <a:pt x="1826" y="10562"/>
                      <a:pt x="2113" y="10974"/>
                    </a:cubicBezTo>
                    <a:cubicBezTo>
                      <a:pt x="2150" y="10998"/>
                      <a:pt x="2181" y="11014"/>
                      <a:pt x="2215" y="11039"/>
                    </a:cubicBezTo>
                    <a:lnTo>
                      <a:pt x="24554" y="15339"/>
                    </a:lnTo>
                    <a:cubicBezTo>
                      <a:pt x="24565" y="15341"/>
                      <a:pt x="24575" y="15342"/>
                      <a:pt x="24584" y="15342"/>
                    </a:cubicBezTo>
                    <a:cubicBezTo>
                      <a:pt x="24701" y="15342"/>
                      <a:pt x="24786" y="15218"/>
                      <a:pt x="24730" y="15109"/>
                    </a:cubicBezTo>
                    <a:cubicBezTo>
                      <a:pt x="24692" y="15035"/>
                      <a:pt x="24649" y="14943"/>
                      <a:pt x="24608" y="14839"/>
                    </a:cubicBezTo>
                    <a:cubicBezTo>
                      <a:pt x="24352" y="14207"/>
                      <a:pt x="23779" y="13757"/>
                      <a:pt x="23107" y="13628"/>
                    </a:cubicBezTo>
                    <a:lnTo>
                      <a:pt x="2959" y="9821"/>
                    </a:lnTo>
                    <a:cubicBezTo>
                      <a:pt x="2306" y="8759"/>
                      <a:pt x="1512" y="6961"/>
                      <a:pt x="1779" y="5483"/>
                    </a:cubicBezTo>
                    <a:cubicBezTo>
                      <a:pt x="2181" y="3258"/>
                      <a:pt x="2834" y="2044"/>
                      <a:pt x="3239" y="1470"/>
                    </a:cubicBezTo>
                    <a:lnTo>
                      <a:pt x="24280" y="6423"/>
                    </a:lnTo>
                    <a:cubicBezTo>
                      <a:pt x="24435" y="6459"/>
                      <a:pt x="24591" y="6477"/>
                      <a:pt x="24745" y="6477"/>
                    </a:cubicBezTo>
                    <a:cubicBezTo>
                      <a:pt x="25312" y="6477"/>
                      <a:pt x="25861" y="6241"/>
                      <a:pt x="26265" y="5821"/>
                    </a:cubicBezTo>
                    <a:cubicBezTo>
                      <a:pt x="26265" y="5818"/>
                      <a:pt x="26268" y="5818"/>
                      <a:pt x="26268" y="5814"/>
                    </a:cubicBezTo>
                    <a:cubicBezTo>
                      <a:pt x="26356" y="5727"/>
                      <a:pt x="26312" y="5577"/>
                      <a:pt x="26190" y="5547"/>
                    </a:cubicBezTo>
                    <a:lnTo>
                      <a:pt x="2857" y="6"/>
                    </a:lnTo>
                    <a:cubicBezTo>
                      <a:pt x="2843" y="2"/>
                      <a:pt x="2829" y="1"/>
                      <a:pt x="2816"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9"/>
              <p:cNvSpPr/>
              <p:nvPr/>
            </p:nvSpPr>
            <p:spPr>
              <a:xfrm>
                <a:off x="7850108" y="3598304"/>
                <a:ext cx="574928" cy="309311"/>
              </a:xfrm>
              <a:custGeom>
                <a:avLst/>
                <a:gdLst/>
                <a:ahLst/>
                <a:cxnLst/>
                <a:rect l="l" t="t" r="r" b="b"/>
                <a:pathLst>
                  <a:path w="22671" h="12197" extrusionOk="0">
                    <a:moveTo>
                      <a:pt x="1728" y="1"/>
                    </a:moveTo>
                    <a:cubicBezTo>
                      <a:pt x="1323" y="575"/>
                      <a:pt x="670" y="1789"/>
                      <a:pt x="268" y="4014"/>
                    </a:cubicBezTo>
                    <a:cubicBezTo>
                      <a:pt x="1" y="5492"/>
                      <a:pt x="795" y="7290"/>
                      <a:pt x="1448" y="8352"/>
                    </a:cubicBezTo>
                    <a:lnTo>
                      <a:pt x="21430" y="12196"/>
                    </a:lnTo>
                    <a:cubicBezTo>
                      <a:pt x="21291" y="11189"/>
                      <a:pt x="21285" y="9857"/>
                      <a:pt x="21596" y="8136"/>
                    </a:cubicBezTo>
                    <a:cubicBezTo>
                      <a:pt x="21836" y="6794"/>
                      <a:pt x="22248" y="5756"/>
                      <a:pt x="22671" y="4978"/>
                    </a:cubicBezTo>
                    <a:lnTo>
                      <a:pt x="1728" y="1"/>
                    </a:lnTo>
                    <a:close/>
                  </a:path>
                </a:pathLst>
              </a:custGeom>
              <a:solidFill>
                <a:srgbClr val="E8EC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9"/>
              <p:cNvSpPr/>
              <p:nvPr/>
            </p:nvSpPr>
            <p:spPr>
              <a:xfrm>
                <a:off x="7949617" y="3759970"/>
                <a:ext cx="446608" cy="69790"/>
              </a:xfrm>
              <a:custGeom>
                <a:avLst/>
                <a:gdLst/>
                <a:ahLst/>
                <a:cxnLst/>
                <a:rect l="l" t="t" r="r" b="b"/>
                <a:pathLst>
                  <a:path w="17611" h="2752" extrusionOk="0">
                    <a:moveTo>
                      <a:pt x="201" y="1"/>
                    </a:moveTo>
                    <a:cubicBezTo>
                      <a:pt x="65" y="1"/>
                      <a:pt x="1" y="161"/>
                      <a:pt x="154" y="216"/>
                    </a:cubicBezTo>
                    <a:cubicBezTo>
                      <a:pt x="2917" y="1176"/>
                      <a:pt x="6034" y="1521"/>
                      <a:pt x="8918" y="1933"/>
                    </a:cubicBezTo>
                    <a:cubicBezTo>
                      <a:pt x="11566" y="2313"/>
                      <a:pt x="14321" y="2752"/>
                      <a:pt x="17008" y="2752"/>
                    </a:cubicBezTo>
                    <a:cubicBezTo>
                      <a:pt x="17141" y="2752"/>
                      <a:pt x="17275" y="2751"/>
                      <a:pt x="17408" y="2748"/>
                    </a:cubicBezTo>
                    <a:cubicBezTo>
                      <a:pt x="17553" y="2744"/>
                      <a:pt x="17611" y="2535"/>
                      <a:pt x="17445" y="2511"/>
                    </a:cubicBezTo>
                    <a:cubicBezTo>
                      <a:pt x="14582" y="2089"/>
                      <a:pt x="11674" y="1967"/>
                      <a:pt x="8806" y="1544"/>
                    </a:cubicBezTo>
                    <a:cubicBezTo>
                      <a:pt x="5939" y="1121"/>
                      <a:pt x="3096" y="341"/>
                      <a:pt x="225" y="2"/>
                    </a:cubicBezTo>
                    <a:cubicBezTo>
                      <a:pt x="217" y="1"/>
                      <a:pt x="209" y="1"/>
                      <a:pt x="201"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9"/>
              <p:cNvSpPr/>
              <p:nvPr/>
            </p:nvSpPr>
            <p:spPr>
              <a:xfrm>
                <a:off x="8131366" y="3713309"/>
                <a:ext cx="273782" cy="55335"/>
              </a:xfrm>
              <a:custGeom>
                <a:avLst/>
                <a:gdLst/>
                <a:ahLst/>
                <a:cxnLst/>
                <a:rect l="l" t="t" r="r" b="b"/>
                <a:pathLst>
                  <a:path w="10796" h="2182" extrusionOk="0">
                    <a:moveTo>
                      <a:pt x="233" y="0"/>
                    </a:moveTo>
                    <a:cubicBezTo>
                      <a:pt x="69" y="0"/>
                      <a:pt x="0" y="203"/>
                      <a:pt x="186" y="263"/>
                    </a:cubicBezTo>
                    <a:cubicBezTo>
                      <a:pt x="1917" y="825"/>
                      <a:pt x="3760" y="1140"/>
                      <a:pt x="5548" y="1467"/>
                    </a:cubicBezTo>
                    <a:cubicBezTo>
                      <a:pt x="7209" y="1768"/>
                      <a:pt x="8902" y="2096"/>
                      <a:pt x="10589" y="2181"/>
                    </a:cubicBezTo>
                    <a:cubicBezTo>
                      <a:pt x="10592" y="2181"/>
                      <a:pt x="10596" y="2181"/>
                      <a:pt x="10599" y="2181"/>
                    </a:cubicBezTo>
                    <a:cubicBezTo>
                      <a:pt x="10753" y="2181"/>
                      <a:pt x="10796" y="1960"/>
                      <a:pt x="10630" y="1927"/>
                    </a:cubicBezTo>
                    <a:cubicBezTo>
                      <a:pt x="8913" y="1586"/>
                      <a:pt x="7157" y="1403"/>
                      <a:pt x="5433" y="1085"/>
                    </a:cubicBezTo>
                    <a:cubicBezTo>
                      <a:pt x="3705" y="764"/>
                      <a:pt x="2001" y="304"/>
                      <a:pt x="270" y="4"/>
                    </a:cubicBezTo>
                    <a:cubicBezTo>
                      <a:pt x="257" y="1"/>
                      <a:pt x="245" y="0"/>
                      <a:pt x="233" y="0"/>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9"/>
              <p:cNvSpPr/>
              <p:nvPr/>
            </p:nvSpPr>
            <p:spPr>
              <a:xfrm>
                <a:off x="7821478" y="2933814"/>
                <a:ext cx="743493" cy="454469"/>
              </a:xfrm>
              <a:custGeom>
                <a:avLst/>
                <a:gdLst/>
                <a:ahLst/>
                <a:cxnLst/>
                <a:rect l="l" t="t" r="r" b="b"/>
                <a:pathLst>
                  <a:path w="29318" h="17921" extrusionOk="0">
                    <a:moveTo>
                      <a:pt x="2925" y="1"/>
                    </a:moveTo>
                    <a:cubicBezTo>
                      <a:pt x="2822" y="1"/>
                      <a:pt x="2723" y="49"/>
                      <a:pt x="2661" y="135"/>
                    </a:cubicBezTo>
                    <a:cubicBezTo>
                      <a:pt x="2255" y="680"/>
                      <a:pt x="1025" y="2454"/>
                      <a:pt x="447" y="4601"/>
                    </a:cubicBezTo>
                    <a:cubicBezTo>
                      <a:pt x="17" y="6204"/>
                      <a:pt x="0" y="8777"/>
                      <a:pt x="3" y="9575"/>
                    </a:cubicBezTo>
                    <a:cubicBezTo>
                      <a:pt x="3" y="9720"/>
                      <a:pt x="102" y="9846"/>
                      <a:pt x="240" y="9887"/>
                    </a:cubicBezTo>
                    <a:lnTo>
                      <a:pt x="26732" y="17906"/>
                    </a:lnTo>
                    <a:cubicBezTo>
                      <a:pt x="26764" y="17916"/>
                      <a:pt x="26796" y="17921"/>
                      <a:pt x="26828" y="17921"/>
                    </a:cubicBezTo>
                    <a:cubicBezTo>
                      <a:pt x="27017" y="17921"/>
                      <a:pt x="27178" y="17757"/>
                      <a:pt x="27155" y="17555"/>
                    </a:cubicBezTo>
                    <a:lnTo>
                      <a:pt x="27155" y="17548"/>
                    </a:lnTo>
                    <a:cubicBezTo>
                      <a:pt x="27090" y="16950"/>
                      <a:pt x="26677" y="16446"/>
                      <a:pt x="26100" y="16270"/>
                    </a:cubicBezTo>
                    <a:lnTo>
                      <a:pt x="1346" y="8824"/>
                    </a:lnTo>
                    <a:cubicBezTo>
                      <a:pt x="1370" y="7476"/>
                      <a:pt x="1478" y="5917"/>
                      <a:pt x="1738" y="4950"/>
                    </a:cubicBezTo>
                    <a:cubicBezTo>
                      <a:pt x="2130" y="3489"/>
                      <a:pt x="2874" y="2204"/>
                      <a:pt x="3361" y="1468"/>
                    </a:cubicBezTo>
                    <a:lnTo>
                      <a:pt x="28040" y="7151"/>
                    </a:lnTo>
                    <a:cubicBezTo>
                      <a:pt x="28120" y="7170"/>
                      <a:pt x="28200" y="7179"/>
                      <a:pt x="28279" y="7179"/>
                    </a:cubicBezTo>
                    <a:cubicBezTo>
                      <a:pt x="28659" y="7179"/>
                      <a:pt x="29017" y="6971"/>
                      <a:pt x="29210" y="6627"/>
                    </a:cubicBezTo>
                    <a:cubicBezTo>
                      <a:pt x="29210" y="6627"/>
                      <a:pt x="29210" y="6624"/>
                      <a:pt x="29213" y="6624"/>
                    </a:cubicBezTo>
                    <a:cubicBezTo>
                      <a:pt x="29318" y="6430"/>
                      <a:pt x="29210" y="6194"/>
                      <a:pt x="28997" y="6143"/>
                    </a:cubicBezTo>
                    <a:lnTo>
                      <a:pt x="3003" y="10"/>
                    </a:lnTo>
                    <a:cubicBezTo>
                      <a:pt x="2977" y="4"/>
                      <a:pt x="2951" y="1"/>
                      <a:pt x="2925" y="1"/>
                    </a:cubicBez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9"/>
              <p:cNvSpPr/>
              <p:nvPr/>
            </p:nvSpPr>
            <p:spPr>
              <a:xfrm>
                <a:off x="7855586" y="2971016"/>
                <a:ext cx="661632" cy="373623"/>
              </a:xfrm>
              <a:custGeom>
                <a:avLst/>
                <a:gdLst/>
                <a:ahLst/>
                <a:cxnLst/>
                <a:rect l="l" t="t" r="r" b="b"/>
                <a:pathLst>
                  <a:path w="26090" h="14733" extrusionOk="0">
                    <a:moveTo>
                      <a:pt x="2016" y="1"/>
                    </a:moveTo>
                    <a:cubicBezTo>
                      <a:pt x="1529" y="737"/>
                      <a:pt x="785" y="2022"/>
                      <a:pt x="393" y="3483"/>
                    </a:cubicBezTo>
                    <a:cubicBezTo>
                      <a:pt x="133" y="4450"/>
                      <a:pt x="25" y="6009"/>
                      <a:pt x="1" y="7357"/>
                    </a:cubicBezTo>
                    <a:lnTo>
                      <a:pt x="24355" y="14732"/>
                    </a:lnTo>
                    <a:cubicBezTo>
                      <a:pt x="24243" y="12825"/>
                      <a:pt x="24254" y="10079"/>
                      <a:pt x="24988" y="8217"/>
                    </a:cubicBezTo>
                    <a:cubicBezTo>
                      <a:pt x="25407" y="7162"/>
                      <a:pt x="25782" y="6319"/>
                      <a:pt x="26090" y="5681"/>
                    </a:cubicBezTo>
                    <a:lnTo>
                      <a:pt x="2016" y="1"/>
                    </a:lnTo>
                    <a:close/>
                  </a:path>
                </a:pathLst>
              </a:custGeom>
              <a:solidFill>
                <a:srgbClr val="E8EC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9"/>
              <p:cNvSpPr/>
              <p:nvPr/>
            </p:nvSpPr>
            <p:spPr>
              <a:xfrm>
                <a:off x="8150715" y="3050086"/>
                <a:ext cx="345119" cy="100297"/>
              </a:xfrm>
              <a:custGeom>
                <a:avLst/>
                <a:gdLst/>
                <a:ahLst/>
                <a:cxnLst/>
                <a:rect l="l" t="t" r="r" b="b"/>
                <a:pathLst>
                  <a:path w="13609" h="3955" extrusionOk="0">
                    <a:moveTo>
                      <a:pt x="171" y="0"/>
                    </a:moveTo>
                    <a:cubicBezTo>
                      <a:pt x="50" y="0"/>
                      <a:pt x="1" y="148"/>
                      <a:pt x="136" y="193"/>
                    </a:cubicBezTo>
                    <a:cubicBezTo>
                      <a:pt x="2314" y="909"/>
                      <a:pt x="4592" y="1379"/>
                      <a:pt x="6803" y="2005"/>
                    </a:cubicBezTo>
                    <a:cubicBezTo>
                      <a:pt x="9019" y="2630"/>
                      <a:pt x="11206" y="3398"/>
                      <a:pt x="13437" y="3952"/>
                    </a:cubicBezTo>
                    <a:cubicBezTo>
                      <a:pt x="13445" y="3954"/>
                      <a:pt x="13452" y="3955"/>
                      <a:pt x="13459" y="3955"/>
                    </a:cubicBezTo>
                    <a:cubicBezTo>
                      <a:pt x="13542" y="3955"/>
                      <a:pt x="13608" y="3841"/>
                      <a:pt x="13512" y="3804"/>
                    </a:cubicBezTo>
                    <a:cubicBezTo>
                      <a:pt x="11446" y="2972"/>
                      <a:pt x="9255" y="2396"/>
                      <a:pt x="7118" y="1785"/>
                    </a:cubicBezTo>
                    <a:cubicBezTo>
                      <a:pt x="4846" y="1135"/>
                      <a:pt x="2530" y="392"/>
                      <a:pt x="197" y="3"/>
                    </a:cubicBezTo>
                    <a:cubicBezTo>
                      <a:pt x="188" y="1"/>
                      <a:pt x="179" y="0"/>
                      <a:pt x="171" y="0"/>
                    </a:cubicBez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9"/>
              <p:cNvSpPr/>
              <p:nvPr/>
            </p:nvSpPr>
            <p:spPr>
              <a:xfrm>
                <a:off x="7943709" y="3131363"/>
                <a:ext cx="517209" cy="141659"/>
              </a:xfrm>
              <a:custGeom>
                <a:avLst/>
                <a:gdLst/>
                <a:ahLst/>
                <a:cxnLst/>
                <a:rect l="l" t="t" r="r" b="b"/>
                <a:pathLst>
                  <a:path w="20395" h="5586" extrusionOk="0">
                    <a:moveTo>
                      <a:pt x="280" y="1"/>
                    </a:moveTo>
                    <a:cubicBezTo>
                      <a:pt x="92" y="1"/>
                      <a:pt x="1" y="237"/>
                      <a:pt x="218" y="301"/>
                    </a:cubicBezTo>
                    <a:cubicBezTo>
                      <a:pt x="3512" y="1258"/>
                      <a:pt x="6913" y="1894"/>
                      <a:pt x="10230" y="2773"/>
                    </a:cubicBezTo>
                    <a:cubicBezTo>
                      <a:pt x="13554" y="3659"/>
                      <a:pt x="16853" y="4632"/>
                      <a:pt x="20160" y="5579"/>
                    </a:cubicBezTo>
                    <a:cubicBezTo>
                      <a:pt x="20176" y="5583"/>
                      <a:pt x="20191" y="5585"/>
                      <a:pt x="20206" y="5585"/>
                    </a:cubicBezTo>
                    <a:cubicBezTo>
                      <a:pt x="20343" y="5585"/>
                      <a:pt x="20394" y="5398"/>
                      <a:pt x="20238" y="5342"/>
                    </a:cubicBezTo>
                    <a:cubicBezTo>
                      <a:pt x="16982" y="4233"/>
                      <a:pt x="13675" y="3280"/>
                      <a:pt x="10355" y="2394"/>
                    </a:cubicBezTo>
                    <a:cubicBezTo>
                      <a:pt x="7055" y="1515"/>
                      <a:pt x="3691" y="517"/>
                      <a:pt x="313" y="3"/>
                    </a:cubicBezTo>
                    <a:cubicBezTo>
                      <a:pt x="301" y="1"/>
                      <a:pt x="290" y="1"/>
                      <a:pt x="280" y="1"/>
                    </a:cubicBez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9"/>
              <p:cNvSpPr/>
              <p:nvPr/>
            </p:nvSpPr>
            <p:spPr>
              <a:xfrm>
                <a:off x="7898392" y="2670685"/>
                <a:ext cx="746764" cy="415416"/>
              </a:xfrm>
              <a:custGeom>
                <a:avLst/>
                <a:gdLst/>
                <a:ahLst/>
                <a:cxnLst/>
                <a:rect l="l" t="t" r="r" b="b"/>
                <a:pathLst>
                  <a:path w="29447" h="16381" extrusionOk="0">
                    <a:moveTo>
                      <a:pt x="2513" y="0"/>
                    </a:moveTo>
                    <a:cubicBezTo>
                      <a:pt x="2357" y="0"/>
                      <a:pt x="2224" y="137"/>
                      <a:pt x="2245" y="303"/>
                    </a:cubicBezTo>
                    <a:cubicBezTo>
                      <a:pt x="2245" y="307"/>
                      <a:pt x="2245" y="310"/>
                      <a:pt x="2248" y="310"/>
                    </a:cubicBezTo>
                    <a:cubicBezTo>
                      <a:pt x="2316" y="895"/>
                      <a:pt x="2732" y="1382"/>
                      <a:pt x="3303" y="1530"/>
                    </a:cubicBezTo>
                    <a:lnTo>
                      <a:pt x="26322" y="7529"/>
                    </a:lnTo>
                    <a:cubicBezTo>
                      <a:pt x="26745" y="8844"/>
                      <a:pt x="27380" y="11995"/>
                      <a:pt x="25071" y="14903"/>
                    </a:cubicBezTo>
                    <a:lnTo>
                      <a:pt x="1538" y="8459"/>
                    </a:lnTo>
                    <a:cubicBezTo>
                      <a:pt x="1426" y="8428"/>
                      <a:pt x="1312" y="8413"/>
                      <a:pt x="1199" y="8413"/>
                    </a:cubicBezTo>
                    <a:cubicBezTo>
                      <a:pt x="758" y="8413"/>
                      <a:pt x="338" y="8643"/>
                      <a:pt x="98" y="9033"/>
                    </a:cubicBezTo>
                    <a:cubicBezTo>
                      <a:pt x="98" y="9037"/>
                      <a:pt x="95" y="9037"/>
                      <a:pt x="95" y="9040"/>
                    </a:cubicBezTo>
                    <a:cubicBezTo>
                      <a:pt x="1" y="9192"/>
                      <a:pt x="82" y="9392"/>
                      <a:pt x="254" y="9439"/>
                    </a:cubicBezTo>
                    <a:lnTo>
                      <a:pt x="25366" y="16371"/>
                    </a:lnTo>
                    <a:cubicBezTo>
                      <a:pt x="25389" y="16377"/>
                      <a:pt x="25414" y="16380"/>
                      <a:pt x="25438" y="16380"/>
                    </a:cubicBezTo>
                    <a:cubicBezTo>
                      <a:pt x="25514" y="16380"/>
                      <a:pt x="25588" y="16349"/>
                      <a:pt x="25639" y="16293"/>
                    </a:cubicBezTo>
                    <a:cubicBezTo>
                      <a:pt x="29446" y="12158"/>
                      <a:pt x="27719" y="7350"/>
                      <a:pt x="27380" y="6532"/>
                    </a:cubicBezTo>
                    <a:cubicBezTo>
                      <a:pt x="27350" y="6454"/>
                      <a:pt x="27282" y="6396"/>
                      <a:pt x="27201" y="6376"/>
                    </a:cubicBezTo>
                    <a:lnTo>
                      <a:pt x="2580" y="9"/>
                    </a:lnTo>
                    <a:cubicBezTo>
                      <a:pt x="2557" y="3"/>
                      <a:pt x="2535" y="0"/>
                      <a:pt x="2513" y="0"/>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9F1E"/>
                  </a:solidFill>
                </a:endParaRPr>
              </a:p>
            </p:txBody>
          </p:sp>
          <p:sp>
            <p:nvSpPr>
              <p:cNvPr id="1939" name="Google Shape;1939;p39"/>
              <p:cNvSpPr/>
              <p:nvPr/>
            </p:nvSpPr>
            <p:spPr>
              <a:xfrm>
                <a:off x="7947360" y="2713162"/>
                <a:ext cx="645402" cy="335457"/>
              </a:xfrm>
              <a:custGeom>
                <a:avLst/>
                <a:gdLst/>
                <a:ahLst/>
                <a:cxnLst/>
                <a:rect l="l" t="t" r="r" b="b"/>
                <a:pathLst>
                  <a:path w="25450" h="13228" extrusionOk="0">
                    <a:moveTo>
                      <a:pt x="1748" y="1"/>
                    </a:moveTo>
                    <a:lnTo>
                      <a:pt x="1748" y="1"/>
                    </a:lnTo>
                    <a:cubicBezTo>
                      <a:pt x="1765" y="941"/>
                      <a:pt x="1697" y="2094"/>
                      <a:pt x="1413" y="3264"/>
                    </a:cubicBezTo>
                    <a:cubicBezTo>
                      <a:pt x="1095" y="4576"/>
                      <a:pt x="504" y="5877"/>
                      <a:pt x="0" y="6841"/>
                    </a:cubicBezTo>
                    <a:lnTo>
                      <a:pt x="23140" y="13228"/>
                    </a:lnTo>
                    <a:cubicBezTo>
                      <a:pt x="25449" y="10320"/>
                      <a:pt x="24814" y="7169"/>
                      <a:pt x="24391" y="5854"/>
                    </a:cubicBezTo>
                    <a:lnTo>
                      <a:pt x="1748" y="1"/>
                    </a:lnTo>
                    <a:close/>
                  </a:path>
                </a:pathLst>
              </a:custGeom>
              <a:solidFill>
                <a:srgbClr val="E8EC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9"/>
              <p:cNvSpPr/>
              <p:nvPr/>
            </p:nvSpPr>
            <p:spPr>
              <a:xfrm>
                <a:off x="7978679" y="2848251"/>
                <a:ext cx="315448" cy="73061"/>
              </a:xfrm>
              <a:custGeom>
                <a:avLst/>
                <a:gdLst/>
                <a:ahLst/>
                <a:cxnLst/>
                <a:rect l="l" t="t" r="r" b="b"/>
                <a:pathLst>
                  <a:path w="12439" h="2881" extrusionOk="0">
                    <a:moveTo>
                      <a:pt x="249" y="0"/>
                    </a:moveTo>
                    <a:cubicBezTo>
                      <a:pt x="83" y="0"/>
                      <a:pt x="0" y="231"/>
                      <a:pt x="195" y="266"/>
                    </a:cubicBezTo>
                    <a:cubicBezTo>
                      <a:pt x="4205" y="1017"/>
                      <a:pt x="8147" y="2156"/>
                      <a:pt x="12154" y="2877"/>
                    </a:cubicBezTo>
                    <a:cubicBezTo>
                      <a:pt x="12167" y="2879"/>
                      <a:pt x="12180" y="2880"/>
                      <a:pt x="12192" y="2880"/>
                    </a:cubicBezTo>
                    <a:cubicBezTo>
                      <a:pt x="12365" y="2880"/>
                      <a:pt x="12438" y="2666"/>
                      <a:pt x="12245" y="2603"/>
                    </a:cubicBezTo>
                    <a:cubicBezTo>
                      <a:pt x="8422" y="1304"/>
                      <a:pt x="4252" y="679"/>
                      <a:pt x="279" y="3"/>
                    </a:cubicBezTo>
                    <a:cubicBezTo>
                      <a:pt x="269" y="1"/>
                      <a:pt x="259" y="0"/>
                      <a:pt x="249" y="0"/>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9F1E"/>
                  </a:solidFill>
                </a:endParaRPr>
              </a:p>
            </p:txBody>
          </p:sp>
          <p:sp>
            <p:nvSpPr>
              <p:cNvPr id="1941" name="Google Shape;1941;p39"/>
              <p:cNvSpPr/>
              <p:nvPr/>
            </p:nvSpPr>
            <p:spPr>
              <a:xfrm>
                <a:off x="7992322" y="2766138"/>
                <a:ext cx="381079" cy="91776"/>
              </a:xfrm>
              <a:custGeom>
                <a:avLst/>
                <a:gdLst/>
                <a:ahLst/>
                <a:cxnLst/>
                <a:rect l="l" t="t" r="r" b="b"/>
                <a:pathLst>
                  <a:path w="15027" h="3619" extrusionOk="0">
                    <a:moveTo>
                      <a:pt x="249" y="0"/>
                    </a:moveTo>
                    <a:cubicBezTo>
                      <a:pt x="76" y="0"/>
                      <a:pt x="1" y="239"/>
                      <a:pt x="201" y="285"/>
                    </a:cubicBezTo>
                    <a:cubicBezTo>
                      <a:pt x="2622" y="861"/>
                      <a:pt x="5047" y="1432"/>
                      <a:pt x="7475" y="1989"/>
                    </a:cubicBezTo>
                    <a:cubicBezTo>
                      <a:pt x="9892" y="2548"/>
                      <a:pt x="12319" y="3237"/>
                      <a:pt x="14771" y="3616"/>
                    </a:cubicBezTo>
                    <a:cubicBezTo>
                      <a:pt x="14781" y="3618"/>
                      <a:pt x="14791" y="3619"/>
                      <a:pt x="14801" y="3619"/>
                    </a:cubicBezTo>
                    <a:cubicBezTo>
                      <a:pt x="14956" y="3619"/>
                      <a:pt x="15027" y="3426"/>
                      <a:pt x="14852" y="3373"/>
                    </a:cubicBezTo>
                    <a:cubicBezTo>
                      <a:pt x="12481" y="2639"/>
                      <a:pt x="10000" y="2203"/>
                      <a:pt x="7582" y="1649"/>
                    </a:cubicBezTo>
                    <a:cubicBezTo>
                      <a:pt x="5155" y="1090"/>
                      <a:pt x="2723" y="546"/>
                      <a:pt x="293" y="5"/>
                    </a:cubicBezTo>
                    <a:cubicBezTo>
                      <a:pt x="278" y="2"/>
                      <a:pt x="263" y="0"/>
                      <a:pt x="249" y="0"/>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9F1E"/>
                  </a:solidFill>
                </a:endParaRPr>
              </a:p>
            </p:txBody>
          </p:sp>
          <p:sp>
            <p:nvSpPr>
              <p:cNvPr id="1942" name="Google Shape;1942;p39"/>
              <p:cNvSpPr/>
              <p:nvPr/>
            </p:nvSpPr>
            <p:spPr>
              <a:xfrm>
                <a:off x="7866972" y="2409560"/>
                <a:ext cx="691379" cy="322549"/>
              </a:xfrm>
              <a:custGeom>
                <a:avLst/>
                <a:gdLst/>
                <a:ahLst/>
                <a:cxnLst/>
                <a:rect l="l" t="t" r="r" b="b"/>
                <a:pathLst>
                  <a:path w="27263" h="12719" extrusionOk="0">
                    <a:moveTo>
                      <a:pt x="1475" y="0"/>
                    </a:moveTo>
                    <a:cubicBezTo>
                      <a:pt x="1424" y="0"/>
                      <a:pt x="1373" y="3"/>
                      <a:pt x="1323" y="14"/>
                    </a:cubicBezTo>
                    <a:cubicBezTo>
                      <a:pt x="640" y="115"/>
                      <a:pt x="758" y="1157"/>
                      <a:pt x="1451" y="1157"/>
                    </a:cubicBezTo>
                    <a:lnTo>
                      <a:pt x="22499" y="1157"/>
                    </a:lnTo>
                    <a:cubicBezTo>
                      <a:pt x="24581" y="1715"/>
                      <a:pt x="24906" y="2840"/>
                      <a:pt x="25015" y="4910"/>
                    </a:cubicBezTo>
                    <a:cubicBezTo>
                      <a:pt x="25149" y="7500"/>
                      <a:pt x="24132" y="10012"/>
                      <a:pt x="23577" y="11169"/>
                    </a:cubicBezTo>
                    <a:lnTo>
                      <a:pt x="524" y="7639"/>
                    </a:lnTo>
                    <a:cubicBezTo>
                      <a:pt x="510" y="7637"/>
                      <a:pt x="495" y="7636"/>
                      <a:pt x="481" y="7636"/>
                    </a:cubicBezTo>
                    <a:cubicBezTo>
                      <a:pt x="349" y="7636"/>
                      <a:pt x="229" y="7717"/>
                      <a:pt x="190" y="7848"/>
                    </a:cubicBezTo>
                    <a:lnTo>
                      <a:pt x="187" y="7859"/>
                    </a:lnTo>
                    <a:cubicBezTo>
                      <a:pt x="1" y="8447"/>
                      <a:pt x="386" y="9062"/>
                      <a:pt x="995" y="9157"/>
                    </a:cubicBezTo>
                    <a:lnTo>
                      <a:pt x="24372" y="12707"/>
                    </a:lnTo>
                    <a:cubicBezTo>
                      <a:pt x="24422" y="12715"/>
                      <a:pt x="24472" y="12718"/>
                      <a:pt x="24522" y="12718"/>
                    </a:cubicBezTo>
                    <a:cubicBezTo>
                      <a:pt x="24897" y="12718"/>
                      <a:pt x="25246" y="12509"/>
                      <a:pt x="25416" y="12169"/>
                    </a:cubicBezTo>
                    <a:cubicBezTo>
                      <a:pt x="26039" y="10928"/>
                      <a:pt x="27262" y="8065"/>
                      <a:pt x="27100" y="5018"/>
                    </a:cubicBezTo>
                    <a:cubicBezTo>
                      <a:pt x="26969" y="2530"/>
                      <a:pt x="26536" y="1208"/>
                      <a:pt x="26218" y="555"/>
                    </a:cubicBezTo>
                    <a:cubicBezTo>
                      <a:pt x="26049" y="214"/>
                      <a:pt x="25700" y="0"/>
                      <a:pt x="25319"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9"/>
              <p:cNvSpPr/>
              <p:nvPr/>
            </p:nvSpPr>
            <p:spPr>
              <a:xfrm>
                <a:off x="7900750" y="2438876"/>
                <a:ext cx="617050" cy="253926"/>
              </a:xfrm>
              <a:custGeom>
                <a:avLst/>
                <a:gdLst/>
                <a:ahLst/>
                <a:cxnLst/>
                <a:rect l="l" t="t" r="r" b="b"/>
                <a:pathLst>
                  <a:path w="24332" h="10013" extrusionOk="0">
                    <a:moveTo>
                      <a:pt x="302" y="1"/>
                    </a:moveTo>
                    <a:cubicBezTo>
                      <a:pt x="583" y="1671"/>
                      <a:pt x="711" y="4031"/>
                      <a:pt x="1" y="6553"/>
                    </a:cubicBezTo>
                    <a:lnTo>
                      <a:pt x="22759" y="10013"/>
                    </a:lnTo>
                    <a:cubicBezTo>
                      <a:pt x="23314" y="8856"/>
                      <a:pt x="24331" y="6344"/>
                      <a:pt x="24197" y="3754"/>
                    </a:cubicBezTo>
                    <a:cubicBezTo>
                      <a:pt x="24122" y="2361"/>
                      <a:pt x="23953" y="1397"/>
                      <a:pt x="23777" y="745"/>
                    </a:cubicBezTo>
                    <a:cubicBezTo>
                      <a:pt x="23662" y="302"/>
                      <a:pt x="23253" y="1"/>
                      <a:pt x="22797" y="1"/>
                    </a:cubicBezTo>
                    <a:close/>
                  </a:path>
                </a:pathLst>
              </a:custGeom>
              <a:solidFill>
                <a:srgbClr val="E8EC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9"/>
              <p:cNvSpPr/>
              <p:nvPr/>
            </p:nvSpPr>
            <p:spPr>
              <a:xfrm>
                <a:off x="7898772" y="2567828"/>
                <a:ext cx="456980" cy="35884"/>
              </a:xfrm>
              <a:custGeom>
                <a:avLst/>
                <a:gdLst/>
                <a:ahLst/>
                <a:cxnLst/>
                <a:rect l="l" t="t" r="r" b="b"/>
                <a:pathLst>
                  <a:path w="18020" h="1415" extrusionOk="0">
                    <a:moveTo>
                      <a:pt x="139" y="1"/>
                    </a:moveTo>
                    <a:cubicBezTo>
                      <a:pt x="1" y="1"/>
                      <a:pt x="7" y="184"/>
                      <a:pt x="147" y="197"/>
                    </a:cubicBezTo>
                    <a:cubicBezTo>
                      <a:pt x="3101" y="468"/>
                      <a:pt x="6070" y="636"/>
                      <a:pt x="9032" y="836"/>
                    </a:cubicBezTo>
                    <a:cubicBezTo>
                      <a:pt x="11987" y="1036"/>
                      <a:pt x="14959" y="1354"/>
                      <a:pt x="17918" y="1415"/>
                    </a:cubicBezTo>
                    <a:cubicBezTo>
                      <a:pt x="17995" y="1415"/>
                      <a:pt x="18019" y="1303"/>
                      <a:pt x="17938" y="1293"/>
                    </a:cubicBezTo>
                    <a:cubicBezTo>
                      <a:pt x="15067" y="948"/>
                      <a:pt x="12149" y="843"/>
                      <a:pt x="9265" y="633"/>
                    </a:cubicBezTo>
                    <a:cubicBezTo>
                      <a:pt x="6229" y="407"/>
                      <a:pt x="3190" y="153"/>
                      <a:pt x="147" y="1"/>
                    </a:cubicBezTo>
                    <a:cubicBezTo>
                      <a:pt x="144" y="1"/>
                      <a:pt x="142" y="1"/>
                      <a:pt x="139"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9"/>
              <p:cNvSpPr/>
              <p:nvPr/>
            </p:nvSpPr>
            <p:spPr>
              <a:xfrm>
                <a:off x="7895095" y="2487692"/>
                <a:ext cx="318998" cy="21251"/>
              </a:xfrm>
              <a:custGeom>
                <a:avLst/>
                <a:gdLst/>
                <a:ahLst/>
                <a:cxnLst/>
                <a:rect l="l" t="t" r="r" b="b"/>
                <a:pathLst>
                  <a:path w="12579" h="838" extrusionOk="0">
                    <a:moveTo>
                      <a:pt x="2680" y="1"/>
                    </a:moveTo>
                    <a:cubicBezTo>
                      <a:pt x="1821" y="1"/>
                      <a:pt x="965" y="12"/>
                      <a:pt x="116" y="34"/>
                    </a:cubicBezTo>
                    <a:cubicBezTo>
                      <a:pt x="0" y="37"/>
                      <a:pt x="0" y="182"/>
                      <a:pt x="116" y="185"/>
                    </a:cubicBezTo>
                    <a:cubicBezTo>
                      <a:pt x="4207" y="379"/>
                      <a:pt x="8298" y="672"/>
                      <a:pt x="12389" y="838"/>
                    </a:cubicBezTo>
                    <a:cubicBezTo>
                      <a:pt x="12392" y="838"/>
                      <a:pt x="12394" y="838"/>
                      <a:pt x="12396" y="838"/>
                    </a:cubicBezTo>
                    <a:cubicBezTo>
                      <a:pt x="12536" y="838"/>
                      <a:pt x="12579" y="628"/>
                      <a:pt x="12426" y="608"/>
                    </a:cubicBezTo>
                    <a:cubicBezTo>
                      <a:pt x="9233" y="167"/>
                      <a:pt x="5933" y="1"/>
                      <a:pt x="2680"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9"/>
              <p:cNvSpPr/>
              <p:nvPr/>
            </p:nvSpPr>
            <p:spPr>
              <a:xfrm>
                <a:off x="7664049" y="2117345"/>
                <a:ext cx="766849" cy="280680"/>
              </a:xfrm>
              <a:custGeom>
                <a:avLst/>
                <a:gdLst/>
                <a:ahLst/>
                <a:cxnLst/>
                <a:rect l="l" t="t" r="r" b="b"/>
                <a:pathLst>
                  <a:path w="30239" h="11068" extrusionOk="0">
                    <a:moveTo>
                      <a:pt x="3547" y="0"/>
                    </a:moveTo>
                    <a:cubicBezTo>
                      <a:pt x="3399" y="0"/>
                      <a:pt x="3265" y="67"/>
                      <a:pt x="3182" y="190"/>
                    </a:cubicBezTo>
                    <a:cubicBezTo>
                      <a:pt x="2540" y="1147"/>
                      <a:pt x="0" y="5440"/>
                      <a:pt x="3196" y="9552"/>
                    </a:cubicBezTo>
                    <a:cubicBezTo>
                      <a:pt x="3273" y="9650"/>
                      <a:pt x="3388" y="9714"/>
                      <a:pt x="3513" y="9721"/>
                    </a:cubicBezTo>
                    <a:cubicBezTo>
                      <a:pt x="5654" y="9836"/>
                      <a:pt x="24849" y="10874"/>
                      <a:pt x="28365" y="11067"/>
                    </a:cubicBezTo>
                    <a:cubicBezTo>
                      <a:pt x="28372" y="11067"/>
                      <a:pt x="28378" y="11068"/>
                      <a:pt x="28385" y="11068"/>
                    </a:cubicBezTo>
                    <a:cubicBezTo>
                      <a:pt x="28663" y="11068"/>
                      <a:pt x="28874" y="10814"/>
                      <a:pt x="28814" y="10536"/>
                    </a:cubicBezTo>
                    <a:cubicBezTo>
                      <a:pt x="28811" y="10532"/>
                      <a:pt x="28811" y="10529"/>
                      <a:pt x="28811" y="10526"/>
                    </a:cubicBezTo>
                    <a:cubicBezTo>
                      <a:pt x="28740" y="10195"/>
                      <a:pt x="28453" y="9955"/>
                      <a:pt x="28115" y="9934"/>
                    </a:cubicBezTo>
                    <a:lnTo>
                      <a:pt x="4014" y="8410"/>
                    </a:lnTo>
                    <a:cubicBezTo>
                      <a:pt x="2043" y="5549"/>
                      <a:pt x="3277" y="2641"/>
                      <a:pt x="4031" y="1350"/>
                    </a:cubicBezTo>
                    <a:lnTo>
                      <a:pt x="29210" y="1955"/>
                    </a:lnTo>
                    <a:cubicBezTo>
                      <a:pt x="29218" y="1955"/>
                      <a:pt x="29225" y="1955"/>
                      <a:pt x="29233" y="1955"/>
                    </a:cubicBezTo>
                    <a:cubicBezTo>
                      <a:pt x="29639" y="1955"/>
                      <a:pt x="30007" y="1694"/>
                      <a:pt x="30140" y="1306"/>
                    </a:cubicBezTo>
                    <a:cubicBezTo>
                      <a:pt x="30140" y="1302"/>
                      <a:pt x="30143" y="1302"/>
                      <a:pt x="30143" y="1299"/>
                    </a:cubicBezTo>
                    <a:cubicBezTo>
                      <a:pt x="30238" y="1022"/>
                      <a:pt x="30036" y="731"/>
                      <a:pt x="29741" y="721"/>
                    </a:cubicBezTo>
                    <a:lnTo>
                      <a:pt x="3557" y="0"/>
                    </a:lnTo>
                    <a:cubicBezTo>
                      <a:pt x="3554" y="0"/>
                      <a:pt x="3550" y="0"/>
                      <a:pt x="3547" y="0"/>
                    </a:cubicBez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9"/>
              <p:cNvSpPr/>
              <p:nvPr/>
            </p:nvSpPr>
            <p:spPr>
              <a:xfrm>
                <a:off x="7715832" y="2151555"/>
                <a:ext cx="670635" cy="211043"/>
              </a:xfrm>
              <a:custGeom>
                <a:avLst/>
                <a:gdLst/>
                <a:ahLst/>
                <a:cxnLst/>
                <a:rect l="l" t="t" r="r" b="b"/>
                <a:pathLst>
                  <a:path w="26445" h="8322" extrusionOk="0">
                    <a:moveTo>
                      <a:pt x="1989" y="1"/>
                    </a:moveTo>
                    <a:cubicBezTo>
                      <a:pt x="1235" y="1292"/>
                      <a:pt x="1" y="4200"/>
                      <a:pt x="1972" y="7061"/>
                    </a:cubicBezTo>
                    <a:lnTo>
                      <a:pt x="25265" y="8322"/>
                    </a:lnTo>
                    <a:cubicBezTo>
                      <a:pt x="25085" y="6939"/>
                      <a:pt x="25032" y="5025"/>
                      <a:pt x="25636" y="3145"/>
                    </a:cubicBezTo>
                    <a:cubicBezTo>
                      <a:pt x="25965" y="2128"/>
                      <a:pt x="26232" y="1312"/>
                      <a:pt x="26444" y="677"/>
                    </a:cubicBezTo>
                    <a:lnTo>
                      <a:pt x="1989" y="1"/>
                    </a:lnTo>
                    <a:close/>
                  </a:path>
                </a:pathLst>
              </a:custGeom>
              <a:solidFill>
                <a:srgbClr val="E8EC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9"/>
              <p:cNvSpPr/>
              <p:nvPr/>
            </p:nvSpPr>
            <p:spPr>
              <a:xfrm>
                <a:off x="7963108" y="2298715"/>
                <a:ext cx="390918" cy="29087"/>
              </a:xfrm>
              <a:custGeom>
                <a:avLst/>
                <a:gdLst/>
                <a:ahLst/>
                <a:cxnLst/>
                <a:rect l="l" t="t" r="r" b="b"/>
                <a:pathLst>
                  <a:path w="15415" h="1147" extrusionOk="0">
                    <a:moveTo>
                      <a:pt x="2018" y="0"/>
                    </a:moveTo>
                    <a:cubicBezTo>
                      <a:pt x="1402" y="0"/>
                      <a:pt x="787" y="9"/>
                      <a:pt x="173" y="27"/>
                    </a:cubicBezTo>
                    <a:cubicBezTo>
                      <a:pt x="1" y="30"/>
                      <a:pt x="5" y="243"/>
                      <a:pt x="173" y="253"/>
                    </a:cubicBezTo>
                    <a:cubicBezTo>
                      <a:pt x="5191" y="618"/>
                      <a:pt x="10219" y="733"/>
                      <a:pt x="15240" y="1146"/>
                    </a:cubicBezTo>
                    <a:cubicBezTo>
                      <a:pt x="15245" y="1146"/>
                      <a:pt x="15250" y="1146"/>
                      <a:pt x="15255" y="1146"/>
                    </a:cubicBezTo>
                    <a:cubicBezTo>
                      <a:pt x="15415" y="1146"/>
                      <a:pt x="15404" y="925"/>
                      <a:pt x="15240" y="905"/>
                    </a:cubicBezTo>
                    <a:cubicBezTo>
                      <a:pt x="10892" y="428"/>
                      <a:pt x="6419" y="0"/>
                      <a:pt x="2018" y="0"/>
                    </a:cubicBez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9"/>
              <p:cNvSpPr/>
              <p:nvPr/>
            </p:nvSpPr>
            <p:spPr>
              <a:xfrm>
                <a:off x="7852492" y="2246069"/>
                <a:ext cx="380318" cy="14354"/>
              </a:xfrm>
              <a:custGeom>
                <a:avLst/>
                <a:gdLst/>
                <a:ahLst/>
                <a:cxnLst/>
                <a:rect l="l" t="t" r="r" b="b"/>
                <a:pathLst>
                  <a:path w="14997" h="566" extrusionOk="0">
                    <a:moveTo>
                      <a:pt x="2112" y="1"/>
                    </a:moveTo>
                    <a:cubicBezTo>
                      <a:pt x="1435" y="1"/>
                      <a:pt x="759" y="15"/>
                      <a:pt x="86" y="54"/>
                    </a:cubicBezTo>
                    <a:cubicBezTo>
                      <a:pt x="1" y="57"/>
                      <a:pt x="5" y="158"/>
                      <a:pt x="86" y="166"/>
                    </a:cubicBezTo>
                    <a:cubicBezTo>
                      <a:pt x="2527" y="415"/>
                      <a:pt x="5022" y="351"/>
                      <a:pt x="7474" y="409"/>
                    </a:cubicBezTo>
                    <a:cubicBezTo>
                      <a:pt x="9372" y="450"/>
                      <a:pt x="11286" y="565"/>
                      <a:pt x="13189" y="565"/>
                    </a:cubicBezTo>
                    <a:cubicBezTo>
                      <a:pt x="13748" y="565"/>
                      <a:pt x="14305" y="555"/>
                      <a:pt x="14861" y="531"/>
                    </a:cubicBezTo>
                    <a:cubicBezTo>
                      <a:pt x="14997" y="523"/>
                      <a:pt x="14993" y="361"/>
                      <a:pt x="14861" y="351"/>
                    </a:cubicBezTo>
                    <a:cubicBezTo>
                      <a:pt x="12416" y="135"/>
                      <a:pt x="9928" y="196"/>
                      <a:pt x="7474" y="141"/>
                    </a:cubicBezTo>
                    <a:cubicBezTo>
                      <a:pt x="5696" y="102"/>
                      <a:pt x="3899" y="1"/>
                      <a:pt x="2112" y="1"/>
                    </a:cubicBez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9"/>
              <p:cNvSpPr/>
              <p:nvPr/>
            </p:nvSpPr>
            <p:spPr>
              <a:xfrm>
                <a:off x="7964047" y="2181225"/>
                <a:ext cx="412829" cy="25410"/>
              </a:xfrm>
              <a:custGeom>
                <a:avLst/>
                <a:gdLst/>
                <a:ahLst/>
                <a:cxnLst/>
                <a:rect l="l" t="t" r="r" b="b"/>
                <a:pathLst>
                  <a:path w="16279" h="1002" extrusionOk="0">
                    <a:moveTo>
                      <a:pt x="133" y="0"/>
                    </a:moveTo>
                    <a:cubicBezTo>
                      <a:pt x="35" y="0"/>
                      <a:pt x="1" y="142"/>
                      <a:pt x="106" y="159"/>
                    </a:cubicBezTo>
                    <a:cubicBezTo>
                      <a:pt x="5357" y="961"/>
                      <a:pt x="10814" y="964"/>
                      <a:pt x="16112" y="1001"/>
                    </a:cubicBezTo>
                    <a:cubicBezTo>
                      <a:pt x="16113" y="1001"/>
                      <a:pt x="16114" y="1001"/>
                      <a:pt x="16116" y="1001"/>
                    </a:cubicBezTo>
                    <a:cubicBezTo>
                      <a:pt x="16278" y="1001"/>
                      <a:pt x="16277" y="785"/>
                      <a:pt x="16112" y="781"/>
                    </a:cubicBezTo>
                    <a:cubicBezTo>
                      <a:pt x="10776" y="670"/>
                      <a:pt x="5461" y="126"/>
                      <a:pt x="133" y="0"/>
                    </a:cubicBez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9"/>
              <p:cNvSpPr/>
              <p:nvPr/>
            </p:nvSpPr>
            <p:spPr>
              <a:xfrm>
                <a:off x="7487220" y="1771621"/>
                <a:ext cx="688640" cy="387977"/>
              </a:xfrm>
              <a:custGeom>
                <a:avLst/>
                <a:gdLst/>
                <a:ahLst/>
                <a:cxnLst/>
                <a:rect l="l" t="t" r="r" b="b"/>
                <a:pathLst>
                  <a:path w="27155" h="15299" extrusionOk="0">
                    <a:moveTo>
                      <a:pt x="24061" y="0"/>
                    </a:moveTo>
                    <a:cubicBezTo>
                      <a:pt x="24031" y="0"/>
                      <a:pt x="24001" y="5"/>
                      <a:pt x="23969" y="14"/>
                    </a:cubicBezTo>
                    <a:lnTo>
                      <a:pt x="1776" y="6581"/>
                    </a:lnTo>
                    <a:cubicBezTo>
                      <a:pt x="1278" y="6726"/>
                      <a:pt x="900" y="7132"/>
                      <a:pt x="775" y="7632"/>
                    </a:cubicBezTo>
                    <a:cubicBezTo>
                      <a:pt x="0" y="10705"/>
                      <a:pt x="1968" y="13589"/>
                      <a:pt x="2979" y="14817"/>
                    </a:cubicBezTo>
                    <a:cubicBezTo>
                      <a:pt x="3232" y="15126"/>
                      <a:pt x="3602" y="15298"/>
                      <a:pt x="3990" y="15298"/>
                    </a:cubicBezTo>
                    <a:cubicBezTo>
                      <a:pt x="4090" y="15298"/>
                      <a:pt x="4191" y="15287"/>
                      <a:pt x="4291" y="15263"/>
                    </a:cubicBezTo>
                    <a:cubicBezTo>
                      <a:pt x="7841" y="14418"/>
                      <a:pt x="22863" y="10847"/>
                      <a:pt x="26830" y="9904"/>
                    </a:cubicBezTo>
                    <a:cubicBezTo>
                      <a:pt x="27120" y="9836"/>
                      <a:pt x="27155" y="9448"/>
                      <a:pt x="26891" y="9315"/>
                    </a:cubicBezTo>
                    <a:cubicBezTo>
                      <a:pt x="26810" y="9275"/>
                      <a:pt x="26732" y="9234"/>
                      <a:pt x="26654" y="9190"/>
                    </a:cubicBezTo>
                    <a:cubicBezTo>
                      <a:pt x="26331" y="9007"/>
                      <a:pt x="25967" y="8917"/>
                      <a:pt x="25600" y="8917"/>
                    </a:cubicBezTo>
                    <a:cubicBezTo>
                      <a:pt x="25426" y="8917"/>
                      <a:pt x="25251" y="8938"/>
                      <a:pt x="25079" y="8978"/>
                    </a:cubicBezTo>
                    <a:lnTo>
                      <a:pt x="4007" y="13955"/>
                    </a:lnTo>
                    <a:cubicBezTo>
                      <a:pt x="4004" y="13955"/>
                      <a:pt x="4001" y="13955"/>
                      <a:pt x="3997" y="13951"/>
                    </a:cubicBezTo>
                    <a:cubicBezTo>
                      <a:pt x="3185" y="12960"/>
                      <a:pt x="1414" y="10425"/>
                      <a:pt x="2083" y="7899"/>
                    </a:cubicBezTo>
                    <a:cubicBezTo>
                      <a:pt x="2086" y="7895"/>
                      <a:pt x="2110" y="7875"/>
                      <a:pt x="2147" y="7865"/>
                    </a:cubicBezTo>
                    <a:lnTo>
                      <a:pt x="23283" y="1529"/>
                    </a:lnTo>
                    <a:cubicBezTo>
                      <a:pt x="23817" y="1370"/>
                      <a:pt x="24230" y="937"/>
                      <a:pt x="24365" y="393"/>
                    </a:cubicBezTo>
                    <a:cubicBezTo>
                      <a:pt x="24415" y="188"/>
                      <a:pt x="24256" y="0"/>
                      <a:pt x="24061"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9"/>
              <p:cNvSpPr/>
              <p:nvPr/>
            </p:nvSpPr>
            <p:spPr>
              <a:xfrm>
                <a:off x="7523052" y="1816634"/>
                <a:ext cx="583195" cy="308880"/>
              </a:xfrm>
              <a:custGeom>
                <a:avLst/>
                <a:gdLst/>
                <a:ahLst/>
                <a:cxnLst/>
                <a:rect l="l" t="t" r="r" b="b"/>
                <a:pathLst>
                  <a:path w="22997" h="12180" extrusionOk="0">
                    <a:moveTo>
                      <a:pt x="21323" y="0"/>
                    </a:moveTo>
                    <a:cubicBezTo>
                      <a:pt x="21322" y="0"/>
                      <a:pt x="21320" y="0"/>
                      <a:pt x="21319" y="1"/>
                    </a:cubicBezTo>
                    <a:lnTo>
                      <a:pt x="734" y="6090"/>
                    </a:lnTo>
                    <a:cubicBezTo>
                      <a:pt x="697" y="6100"/>
                      <a:pt x="673" y="6120"/>
                      <a:pt x="670" y="6124"/>
                    </a:cubicBezTo>
                    <a:cubicBezTo>
                      <a:pt x="1" y="8650"/>
                      <a:pt x="1772" y="11185"/>
                      <a:pt x="2584" y="12176"/>
                    </a:cubicBezTo>
                    <a:cubicBezTo>
                      <a:pt x="2588" y="12180"/>
                      <a:pt x="2591" y="12180"/>
                      <a:pt x="2594" y="12180"/>
                    </a:cubicBezTo>
                    <a:lnTo>
                      <a:pt x="22986" y="7334"/>
                    </a:lnTo>
                    <a:cubicBezTo>
                      <a:pt x="22992" y="7331"/>
                      <a:pt x="22996" y="7321"/>
                      <a:pt x="22992" y="7314"/>
                    </a:cubicBezTo>
                    <a:cubicBezTo>
                      <a:pt x="21085" y="5187"/>
                      <a:pt x="21062" y="2097"/>
                      <a:pt x="21333" y="11"/>
                    </a:cubicBezTo>
                    <a:cubicBezTo>
                      <a:pt x="21335" y="5"/>
                      <a:pt x="21329" y="0"/>
                      <a:pt x="2132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9"/>
              <p:cNvSpPr/>
              <p:nvPr/>
            </p:nvSpPr>
            <p:spPr>
              <a:xfrm>
                <a:off x="7642468" y="1965113"/>
                <a:ext cx="404384" cy="105876"/>
              </a:xfrm>
              <a:custGeom>
                <a:avLst/>
                <a:gdLst/>
                <a:ahLst/>
                <a:cxnLst/>
                <a:rect l="l" t="t" r="r" b="b"/>
                <a:pathLst>
                  <a:path w="15946" h="4175" extrusionOk="0">
                    <a:moveTo>
                      <a:pt x="15728" y="0"/>
                    </a:moveTo>
                    <a:cubicBezTo>
                      <a:pt x="15714" y="0"/>
                      <a:pt x="15700" y="2"/>
                      <a:pt x="15684" y="6"/>
                    </a:cubicBezTo>
                    <a:cubicBezTo>
                      <a:pt x="13091" y="644"/>
                      <a:pt x="10511" y="1365"/>
                      <a:pt x="7922" y="2020"/>
                    </a:cubicBezTo>
                    <a:cubicBezTo>
                      <a:pt x="5335" y="2676"/>
                      <a:pt x="2708" y="3231"/>
                      <a:pt x="141" y="3971"/>
                    </a:cubicBezTo>
                    <a:cubicBezTo>
                      <a:pt x="1" y="4012"/>
                      <a:pt x="54" y="4174"/>
                      <a:pt x="178" y="4174"/>
                    </a:cubicBezTo>
                    <a:cubicBezTo>
                      <a:pt x="188" y="4174"/>
                      <a:pt x="198" y="4173"/>
                      <a:pt x="209" y="4171"/>
                    </a:cubicBezTo>
                    <a:cubicBezTo>
                      <a:pt x="5422" y="3187"/>
                      <a:pt x="10674" y="1743"/>
                      <a:pt x="15769" y="259"/>
                    </a:cubicBezTo>
                    <a:cubicBezTo>
                      <a:pt x="15946" y="209"/>
                      <a:pt x="15881" y="0"/>
                      <a:pt x="15728"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9"/>
              <p:cNvSpPr/>
              <p:nvPr/>
            </p:nvSpPr>
            <p:spPr>
              <a:xfrm>
                <a:off x="7634632" y="1950100"/>
                <a:ext cx="306268" cy="80948"/>
              </a:xfrm>
              <a:custGeom>
                <a:avLst/>
                <a:gdLst/>
                <a:ahLst/>
                <a:cxnLst/>
                <a:rect l="l" t="t" r="r" b="b"/>
                <a:pathLst>
                  <a:path w="12077" h="3192" extrusionOk="0">
                    <a:moveTo>
                      <a:pt x="11930" y="0"/>
                    </a:moveTo>
                    <a:cubicBezTo>
                      <a:pt x="11923" y="0"/>
                      <a:pt x="11916" y="1"/>
                      <a:pt x="11908" y="2"/>
                    </a:cubicBezTo>
                    <a:cubicBezTo>
                      <a:pt x="7955" y="756"/>
                      <a:pt x="4054" y="1963"/>
                      <a:pt x="159" y="2964"/>
                    </a:cubicBezTo>
                    <a:cubicBezTo>
                      <a:pt x="0" y="3004"/>
                      <a:pt x="58" y="3192"/>
                      <a:pt x="191" y="3192"/>
                    </a:cubicBezTo>
                    <a:cubicBezTo>
                      <a:pt x="203" y="3192"/>
                      <a:pt x="216" y="3190"/>
                      <a:pt x="229" y="3187"/>
                    </a:cubicBezTo>
                    <a:cubicBezTo>
                      <a:pt x="4128" y="2204"/>
                      <a:pt x="8135" y="1399"/>
                      <a:pt x="11963" y="168"/>
                    </a:cubicBezTo>
                    <a:cubicBezTo>
                      <a:pt x="12076" y="130"/>
                      <a:pt x="12033" y="0"/>
                      <a:pt x="11930"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9"/>
              <p:cNvSpPr/>
              <p:nvPr/>
            </p:nvSpPr>
            <p:spPr>
              <a:xfrm>
                <a:off x="7464118" y="1640285"/>
                <a:ext cx="699443" cy="306927"/>
              </a:xfrm>
              <a:custGeom>
                <a:avLst/>
                <a:gdLst/>
                <a:ahLst/>
                <a:cxnLst/>
                <a:rect l="l" t="t" r="r" b="b"/>
                <a:pathLst>
                  <a:path w="27581" h="12103" extrusionOk="0">
                    <a:moveTo>
                      <a:pt x="24528" y="0"/>
                    </a:moveTo>
                    <a:cubicBezTo>
                      <a:pt x="24432" y="0"/>
                      <a:pt x="24336" y="8"/>
                      <a:pt x="24240" y="23"/>
                    </a:cubicBezTo>
                    <a:lnTo>
                      <a:pt x="302" y="3793"/>
                    </a:lnTo>
                    <a:cubicBezTo>
                      <a:pt x="68" y="3827"/>
                      <a:pt x="1" y="4132"/>
                      <a:pt x="200" y="4260"/>
                    </a:cubicBezTo>
                    <a:lnTo>
                      <a:pt x="207" y="4266"/>
                    </a:lnTo>
                    <a:cubicBezTo>
                      <a:pt x="730" y="4614"/>
                      <a:pt x="1343" y="4796"/>
                      <a:pt x="1965" y="4796"/>
                    </a:cubicBezTo>
                    <a:cubicBezTo>
                      <a:pt x="2124" y="4796"/>
                      <a:pt x="2283" y="4785"/>
                      <a:pt x="2441" y="4761"/>
                    </a:cubicBezTo>
                    <a:lnTo>
                      <a:pt x="23489" y="1562"/>
                    </a:lnTo>
                    <a:cubicBezTo>
                      <a:pt x="23575" y="1549"/>
                      <a:pt x="23660" y="1543"/>
                      <a:pt x="23745" y="1543"/>
                    </a:cubicBezTo>
                    <a:cubicBezTo>
                      <a:pt x="24335" y="1543"/>
                      <a:pt x="24896" y="1846"/>
                      <a:pt x="25200" y="2367"/>
                    </a:cubicBezTo>
                    <a:cubicBezTo>
                      <a:pt x="25532" y="2928"/>
                      <a:pt x="25839" y="3716"/>
                      <a:pt x="25958" y="4777"/>
                    </a:cubicBezTo>
                    <a:cubicBezTo>
                      <a:pt x="26055" y="5653"/>
                      <a:pt x="25464" y="6461"/>
                      <a:pt x="24599" y="6634"/>
                    </a:cubicBezTo>
                    <a:cubicBezTo>
                      <a:pt x="20311" y="7482"/>
                      <a:pt x="7365" y="10048"/>
                      <a:pt x="3886" y="10738"/>
                    </a:cubicBezTo>
                    <a:cubicBezTo>
                      <a:pt x="3351" y="10843"/>
                      <a:pt x="2928" y="11245"/>
                      <a:pt x="2790" y="11769"/>
                    </a:cubicBezTo>
                    <a:lnTo>
                      <a:pt x="2790" y="11776"/>
                    </a:lnTo>
                    <a:cubicBezTo>
                      <a:pt x="2744" y="11945"/>
                      <a:pt x="2870" y="12102"/>
                      <a:pt x="3035" y="12102"/>
                    </a:cubicBezTo>
                    <a:cubicBezTo>
                      <a:pt x="3052" y="12102"/>
                      <a:pt x="3070" y="12101"/>
                      <a:pt x="3087" y="12097"/>
                    </a:cubicBezTo>
                    <a:lnTo>
                      <a:pt x="25775" y="7695"/>
                    </a:lnTo>
                    <a:cubicBezTo>
                      <a:pt x="26816" y="7495"/>
                      <a:pt x="27581" y="6582"/>
                      <a:pt x="27574" y="5524"/>
                    </a:cubicBezTo>
                    <a:cubicBezTo>
                      <a:pt x="27553" y="2857"/>
                      <a:pt x="26546" y="1315"/>
                      <a:pt x="25809" y="541"/>
                    </a:cubicBezTo>
                    <a:cubicBezTo>
                      <a:pt x="25473" y="189"/>
                      <a:pt x="25007" y="0"/>
                      <a:pt x="24528" y="0"/>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9F1E"/>
                  </a:solidFill>
                </a:endParaRPr>
              </a:p>
            </p:txBody>
          </p:sp>
          <p:sp>
            <p:nvSpPr>
              <p:cNvPr id="1956" name="Google Shape;1956;p39"/>
              <p:cNvSpPr/>
              <p:nvPr/>
            </p:nvSpPr>
            <p:spPr>
              <a:xfrm>
                <a:off x="7527236" y="1678400"/>
                <a:ext cx="596965" cy="230620"/>
              </a:xfrm>
              <a:custGeom>
                <a:avLst/>
                <a:gdLst/>
                <a:ahLst/>
                <a:cxnLst/>
                <a:rect l="l" t="t" r="r" b="b"/>
                <a:pathLst>
                  <a:path w="23540" h="9094" extrusionOk="0">
                    <a:moveTo>
                      <a:pt x="21503" y="0"/>
                    </a:moveTo>
                    <a:cubicBezTo>
                      <a:pt x="21439" y="0"/>
                      <a:pt x="21375" y="5"/>
                      <a:pt x="21311" y="15"/>
                    </a:cubicBezTo>
                    <a:lnTo>
                      <a:pt x="0" y="3369"/>
                    </a:lnTo>
                    <a:cubicBezTo>
                      <a:pt x="470" y="3951"/>
                      <a:pt x="910" y="4667"/>
                      <a:pt x="1210" y="5536"/>
                    </a:cubicBezTo>
                    <a:cubicBezTo>
                      <a:pt x="1664" y="6838"/>
                      <a:pt x="1725" y="8086"/>
                      <a:pt x="1640" y="9093"/>
                    </a:cubicBezTo>
                    <a:lnTo>
                      <a:pt x="22528" y="5043"/>
                    </a:lnTo>
                    <a:cubicBezTo>
                      <a:pt x="23124" y="4928"/>
                      <a:pt x="23540" y="4386"/>
                      <a:pt x="23510" y="3781"/>
                    </a:cubicBezTo>
                    <a:cubicBezTo>
                      <a:pt x="23428" y="2169"/>
                      <a:pt x="22924" y="1117"/>
                      <a:pt x="22461" y="478"/>
                    </a:cubicBezTo>
                    <a:cubicBezTo>
                      <a:pt x="22238" y="169"/>
                      <a:pt x="21878" y="0"/>
                      <a:pt x="21503" y="0"/>
                    </a:cubicBezTo>
                    <a:close/>
                  </a:path>
                </a:pathLst>
              </a:custGeom>
              <a:solidFill>
                <a:srgbClr val="E8EC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9"/>
              <p:cNvSpPr/>
              <p:nvPr/>
            </p:nvSpPr>
            <p:spPr>
              <a:xfrm>
                <a:off x="7628546" y="1779381"/>
                <a:ext cx="411257" cy="84422"/>
              </a:xfrm>
              <a:custGeom>
                <a:avLst/>
                <a:gdLst/>
                <a:ahLst/>
                <a:cxnLst/>
                <a:rect l="l" t="t" r="r" b="b"/>
                <a:pathLst>
                  <a:path w="16217" h="3329" extrusionOk="0">
                    <a:moveTo>
                      <a:pt x="16058" y="1"/>
                    </a:moveTo>
                    <a:cubicBezTo>
                      <a:pt x="16050" y="1"/>
                      <a:pt x="16042" y="1"/>
                      <a:pt x="16033" y="3"/>
                    </a:cubicBezTo>
                    <a:cubicBezTo>
                      <a:pt x="10714" y="950"/>
                      <a:pt x="5447" y="2194"/>
                      <a:pt x="129" y="3155"/>
                    </a:cubicBezTo>
                    <a:cubicBezTo>
                      <a:pt x="1" y="3177"/>
                      <a:pt x="53" y="3328"/>
                      <a:pt x="165" y="3328"/>
                    </a:cubicBezTo>
                    <a:cubicBezTo>
                      <a:pt x="171" y="3328"/>
                      <a:pt x="178" y="3328"/>
                      <a:pt x="185" y="3327"/>
                    </a:cubicBezTo>
                    <a:cubicBezTo>
                      <a:pt x="5488" y="2471"/>
                      <a:pt x="10904" y="1602"/>
                      <a:pt x="16090" y="179"/>
                    </a:cubicBezTo>
                    <a:cubicBezTo>
                      <a:pt x="16217" y="144"/>
                      <a:pt x="16167" y="1"/>
                      <a:pt x="16058" y="1"/>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9F1E"/>
                  </a:solidFill>
                </a:endParaRPr>
              </a:p>
            </p:txBody>
          </p:sp>
          <p:sp>
            <p:nvSpPr>
              <p:cNvPr id="1958" name="Google Shape;1958;p39"/>
              <p:cNvSpPr/>
              <p:nvPr/>
            </p:nvSpPr>
            <p:spPr>
              <a:xfrm>
                <a:off x="7617692" y="1714765"/>
                <a:ext cx="457639" cy="91092"/>
              </a:xfrm>
              <a:custGeom>
                <a:avLst/>
                <a:gdLst/>
                <a:ahLst/>
                <a:cxnLst/>
                <a:rect l="l" t="t" r="r" b="b"/>
                <a:pathLst>
                  <a:path w="18046" h="3592" extrusionOk="0">
                    <a:moveTo>
                      <a:pt x="17859" y="1"/>
                    </a:moveTo>
                    <a:cubicBezTo>
                      <a:pt x="17852" y="1"/>
                      <a:pt x="17844" y="1"/>
                      <a:pt x="17837" y="2"/>
                    </a:cubicBezTo>
                    <a:cubicBezTo>
                      <a:pt x="11903" y="823"/>
                      <a:pt x="6010" y="2240"/>
                      <a:pt x="137" y="3400"/>
                    </a:cubicBezTo>
                    <a:cubicBezTo>
                      <a:pt x="1" y="3429"/>
                      <a:pt x="55" y="3592"/>
                      <a:pt x="174" y="3592"/>
                    </a:cubicBezTo>
                    <a:cubicBezTo>
                      <a:pt x="182" y="3592"/>
                      <a:pt x="190" y="3591"/>
                      <a:pt x="198" y="3590"/>
                    </a:cubicBezTo>
                    <a:cubicBezTo>
                      <a:pt x="6084" y="2494"/>
                      <a:pt x="12086" y="1632"/>
                      <a:pt x="17898" y="198"/>
                    </a:cubicBezTo>
                    <a:cubicBezTo>
                      <a:pt x="18045" y="163"/>
                      <a:pt x="17983" y="1"/>
                      <a:pt x="17859" y="1"/>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9F1E"/>
                  </a:solidFill>
                </a:endParaRPr>
              </a:p>
            </p:txBody>
          </p:sp>
          <p:sp>
            <p:nvSpPr>
              <p:cNvPr id="1959" name="Google Shape;1959;p39"/>
              <p:cNvSpPr/>
              <p:nvPr/>
            </p:nvSpPr>
            <p:spPr>
              <a:xfrm>
                <a:off x="7755620" y="3202090"/>
                <a:ext cx="785615" cy="487564"/>
              </a:xfrm>
              <a:custGeom>
                <a:avLst/>
                <a:gdLst/>
                <a:ahLst/>
                <a:cxnLst/>
                <a:rect l="l" t="t" r="r" b="b"/>
                <a:pathLst>
                  <a:path w="30979" h="19226" extrusionOk="0">
                    <a:moveTo>
                      <a:pt x="3210" y="1"/>
                    </a:moveTo>
                    <a:cubicBezTo>
                      <a:pt x="3055" y="1"/>
                      <a:pt x="2918" y="124"/>
                      <a:pt x="2915" y="288"/>
                    </a:cubicBezTo>
                    <a:cubicBezTo>
                      <a:pt x="2912" y="514"/>
                      <a:pt x="2905" y="853"/>
                      <a:pt x="2892" y="1258"/>
                    </a:cubicBezTo>
                    <a:lnTo>
                      <a:pt x="29037" y="9028"/>
                    </a:lnTo>
                    <a:cubicBezTo>
                      <a:pt x="29373" y="9126"/>
                      <a:pt x="29596" y="9451"/>
                      <a:pt x="29569" y="9799"/>
                    </a:cubicBezTo>
                    <a:cubicBezTo>
                      <a:pt x="29468" y="11101"/>
                      <a:pt x="29132" y="12578"/>
                      <a:pt x="28575" y="14188"/>
                    </a:cubicBezTo>
                    <a:cubicBezTo>
                      <a:pt x="27645" y="16865"/>
                      <a:pt x="26732" y="17630"/>
                      <a:pt x="26387" y="17833"/>
                    </a:cubicBezTo>
                    <a:lnTo>
                      <a:pt x="440" y="10834"/>
                    </a:lnTo>
                    <a:cubicBezTo>
                      <a:pt x="311" y="11057"/>
                      <a:pt x="194" y="11249"/>
                      <a:pt x="105" y="11395"/>
                    </a:cubicBezTo>
                    <a:cubicBezTo>
                      <a:pt x="1" y="11561"/>
                      <a:pt x="88" y="11780"/>
                      <a:pt x="278" y="11831"/>
                    </a:cubicBezTo>
                    <a:lnTo>
                      <a:pt x="26397" y="19225"/>
                    </a:lnTo>
                    <a:cubicBezTo>
                      <a:pt x="26397" y="19225"/>
                      <a:pt x="26397" y="19225"/>
                      <a:pt x="26397" y="19225"/>
                    </a:cubicBezTo>
                    <a:cubicBezTo>
                      <a:pt x="26424" y="19225"/>
                      <a:pt x="28248" y="19208"/>
                      <a:pt x="29836" y="14627"/>
                    </a:cubicBezTo>
                    <a:cubicBezTo>
                      <a:pt x="30424" y="12933"/>
                      <a:pt x="30789" y="11344"/>
                      <a:pt x="30904" y="9904"/>
                    </a:cubicBezTo>
                    <a:cubicBezTo>
                      <a:pt x="30979" y="8924"/>
                      <a:pt x="30360" y="8024"/>
                      <a:pt x="29416" y="7747"/>
                    </a:cubicBezTo>
                    <a:lnTo>
                      <a:pt x="3284" y="10"/>
                    </a:lnTo>
                    <a:cubicBezTo>
                      <a:pt x="3259" y="4"/>
                      <a:pt x="3234" y="1"/>
                      <a:pt x="3210" y="1"/>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9"/>
              <p:cNvSpPr/>
              <p:nvPr/>
            </p:nvSpPr>
            <p:spPr>
              <a:xfrm>
                <a:off x="7804589" y="3244618"/>
                <a:ext cx="701573" cy="409710"/>
              </a:xfrm>
              <a:custGeom>
                <a:avLst/>
                <a:gdLst/>
                <a:ahLst/>
                <a:cxnLst/>
                <a:rect l="l" t="t" r="r" b="b"/>
                <a:pathLst>
                  <a:path w="27665" h="16156" extrusionOk="0">
                    <a:moveTo>
                      <a:pt x="2279" y="0"/>
                    </a:moveTo>
                    <a:cubicBezTo>
                      <a:pt x="2239" y="941"/>
                      <a:pt x="2161" y="2205"/>
                      <a:pt x="2005" y="3622"/>
                    </a:cubicBezTo>
                    <a:cubicBezTo>
                      <a:pt x="1788" y="5624"/>
                      <a:pt x="791" y="7787"/>
                      <a:pt x="0" y="9235"/>
                    </a:cubicBezTo>
                    <a:lnTo>
                      <a:pt x="24456" y="16156"/>
                    </a:lnTo>
                    <a:cubicBezTo>
                      <a:pt x="24801" y="15953"/>
                      <a:pt x="25714" y="15188"/>
                      <a:pt x="26644" y="12511"/>
                    </a:cubicBezTo>
                    <a:cubicBezTo>
                      <a:pt x="27201" y="10901"/>
                      <a:pt x="27537" y="9424"/>
                      <a:pt x="27638" y="8122"/>
                    </a:cubicBezTo>
                    <a:cubicBezTo>
                      <a:pt x="27665" y="7774"/>
                      <a:pt x="27442" y="7449"/>
                      <a:pt x="27106" y="7351"/>
                    </a:cubicBezTo>
                    <a:lnTo>
                      <a:pt x="2279" y="0"/>
                    </a:lnTo>
                    <a:close/>
                  </a:path>
                </a:pathLst>
              </a:custGeom>
              <a:solidFill>
                <a:srgbClr val="E8EC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9"/>
              <p:cNvSpPr/>
              <p:nvPr/>
            </p:nvSpPr>
            <p:spPr>
              <a:xfrm>
                <a:off x="7838088" y="3425836"/>
                <a:ext cx="407301" cy="109477"/>
              </a:xfrm>
              <a:custGeom>
                <a:avLst/>
                <a:gdLst/>
                <a:ahLst/>
                <a:cxnLst/>
                <a:rect l="l" t="t" r="r" b="b"/>
                <a:pathLst>
                  <a:path w="16061" h="4317" extrusionOk="0">
                    <a:moveTo>
                      <a:pt x="190" y="0"/>
                    </a:moveTo>
                    <a:cubicBezTo>
                      <a:pt x="61" y="0"/>
                      <a:pt x="0" y="173"/>
                      <a:pt x="147" y="202"/>
                    </a:cubicBezTo>
                    <a:cubicBezTo>
                      <a:pt x="5516" y="1233"/>
                      <a:pt x="10672" y="2829"/>
                      <a:pt x="15920" y="4313"/>
                    </a:cubicBezTo>
                    <a:cubicBezTo>
                      <a:pt x="15927" y="4315"/>
                      <a:pt x="15934" y="4316"/>
                      <a:pt x="15941" y="4316"/>
                    </a:cubicBezTo>
                    <a:cubicBezTo>
                      <a:pt x="16009" y="4316"/>
                      <a:pt x="16060" y="4222"/>
                      <a:pt x="15984" y="4191"/>
                    </a:cubicBezTo>
                    <a:cubicBezTo>
                      <a:pt x="10973" y="2150"/>
                      <a:pt x="5519" y="949"/>
                      <a:pt x="214" y="2"/>
                    </a:cubicBezTo>
                    <a:cubicBezTo>
                      <a:pt x="206" y="1"/>
                      <a:pt x="198" y="0"/>
                      <a:pt x="190" y="0"/>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9"/>
              <p:cNvSpPr/>
              <p:nvPr/>
            </p:nvSpPr>
            <p:spPr>
              <a:xfrm>
                <a:off x="7855079" y="3338042"/>
                <a:ext cx="492407" cy="150332"/>
              </a:xfrm>
              <a:custGeom>
                <a:avLst/>
                <a:gdLst/>
                <a:ahLst/>
                <a:cxnLst/>
                <a:rect l="l" t="t" r="r" b="b"/>
                <a:pathLst>
                  <a:path w="19417" h="5928" extrusionOk="0">
                    <a:moveTo>
                      <a:pt x="195" y="0"/>
                    </a:moveTo>
                    <a:cubicBezTo>
                      <a:pt x="87" y="0"/>
                      <a:pt x="0" y="159"/>
                      <a:pt x="129" y="208"/>
                    </a:cubicBezTo>
                    <a:cubicBezTo>
                      <a:pt x="3162" y="1378"/>
                      <a:pt x="6263" y="2375"/>
                      <a:pt x="9377" y="3315"/>
                    </a:cubicBezTo>
                    <a:cubicBezTo>
                      <a:pt x="12598" y="4293"/>
                      <a:pt x="15899" y="5331"/>
                      <a:pt x="19219" y="5926"/>
                    </a:cubicBezTo>
                    <a:cubicBezTo>
                      <a:pt x="19228" y="5927"/>
                      <a:pt x="19236" y="5928"/>
                      <a:pt x="19245" y="5928"/>
                    </a:cubicBezTo>
                    <a:cubicBezTo>
                      <a:pt x="19362" y="5928"/>
                      <a:pt x="19416" y="5777"/>
                      <a:pt x="19280" y="5733"/>
                    </a:cubicBezTo>
                    <a:cubicBezTo>
                      <a:pt x="16128" y="4719"/>
                      <a:pt x="12883" y="3968"/>
                      <a:pt x="9711" y="3018"/>
                    </a:cubicBezTo>
                    <a:cubicBezTo>
                      <a:pt x="6533" y="2068"/>
                      <a:pt x="3388" y="1013"/>
                      <a:pt x="228" y="5"/>
                    </a:cubicBezTo>
                    <a:cubicBezTo>
                      <a:pt x="217" y="2"/>
                      <a:pt x="206" y="0"/>
                      <a:pt x="195" y="0"/>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9"/>
              <p:cNvSpPr/>
              <p:nvPr/>
            </p:nvSpPr>
            <p:spPr>
              <a:xfrm>
                <a:off x="7973049" y="3332767"/>
                <a:ext cx="325643" cy="76180"/>
              </a:xfrm>
              <a:custGeom>
                <a:avLst/>
                <a:gdLst/>
                <a:ahLst/>
                <a:cxnLst/>
                <a:rect l="l" t="t" r="r" b="b"/>
                <a:pathLst>
                  <a:path w="12841" h="3004" extrusionOk="0">
                    <a:moveTo>
                      <a:pt x="255" y="1"/>
                    </a:moveTo>
                    <a:cubicBezTo>
                      <a:pt x="84" y="1"/>
                      <a:pt x="0" y="239"/>
                      <a:pt x="201" y="277"/>
                    </a:cubicBezTo>
                    <a:cubicBezTo>
                      <a:pt x="4383" y="1035"/>
                      <a:pt x="8474" y="2123"/>
                      <a:pt x="12626" y="3000"/>
                    </a:cubicBezTo>
                    <a:cubicBezTo>
                      <a:pt x="12638" y="3002"/>
                      <a:pt x="12650" y="3004"/>
                      <a:pt x="12661" y="3004"/>
                    </a:cubicBezTo>
                    <a:cubicBezTo>
                      <a:pt x="12789" y="3004"/>
                      <a:pt x="12840" y="2837"/>
                      <a:pt x="12694" y="2789"/>
                    </a:cubicBezTo>
                    <a:cubicBezTo>
                      <a:pt x="8681" y="1505"/>
                      <a:pt x="4434" y="744"/>
                      <a:pt x="289" y="4"/>
                    </a:cubicBezTo>
                    <a:cubicBezTo>
                      <a:pt x="277" y="2"/>
                      <a:pt x="266" y="1"/>
                      <a:pt x="255" y="1"/>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9"/>
              <p:cNvSpPr/>
              <p:nvPr/>
            </p:nvSpPr>
            <p:spPr>
              <a:xfrm>
                <a:off x="7102776" y="4171248"/>
                <a:ext cx="669519" cy="588672"/>
              </a:xfrm>
              <a:custGeom>
                <a:avLst/>
                <a:gdLst/>
                <a:ahLst/>
                <a:cxnLst/>
                <a:rect l="l" t="t" r="r" b="b"/>
                <a:pathLst>
                  <a:path w="26401" h="23213" extrusionOk="0">
                    <a:moveTo>
                      <a:pt x="8014" y="1"/>
                    </a:moveTo>
                    <a:cubicBezTo>
                      <a:pt x="8014" y="1"/>
                      <a:pt x="169" y="15212"/>
                      <a:pt x="0" y="23212"/>
                    </a:cubicBezTo>
                    <a:lnTo>
                      <a:pt x="26400" y="23212"/>
                    </a:lnTo>
                    <a:lnTo>
                      <a:pt x="23235" y="670"/>
                    </a:lnTo>
                    <a:lnTo>
                      <a:pt x="8014" y="1"/>
                    </a:ln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9"/>
              <p:cNvSpPr/>
              <p:nvPr/>
            </p:nvSpPr>
            <p:spPr>
              <a:xfrm>
                <a:off x="6958990" y="3496791"/>
                <a:ext cx="1271581" cy="707812"/>
              </a:xfrm>
              <a:custGeom>
                <a:avLst/>
                <a:gdLst/>
                <a:ahLst/>
                <a:cxnLst/>
                <a:rect l="l" t="t" r="r" b="b"/>
                <a:pathLst>
                  <a:path w="50142" h="27911" extrusionOk="0">
                    <a:moveTo>
                      <a:pt x="21495" y="0"/>
                    </a:moveTo>
                    <a:cubicBezTo>
                      <a:pt x="10909" y="0"/>
                      <a:pt x="8380" y="2606"/>
                      <a:pt x="6614" y="6624"/>
                    </a:cubicBezTo>
                    <a:cubicBezTo>
                      <a:pt x="4545" y="11331"/>
                      <a:pt x="1" y="21082"/>
                      <a:pt x="11331" y="25558"/>
                    </a:cubicBezTo>
                    <a:cubicBezTo>
                      <a:pt x="15706" y="27289"/>
                      <a:pt x="19642" y="27911"/>
                      <a:pt x="23040" y="27911"/>
                    </a:cubicBezTo>
                    <a:cubicBezTo>
                      <a:pt x="31723" y="27911"/>
                      <a:pt x="36889" y="23848"/>
                      <a:pt x="36889" y="23848"/>
                    </a:cubicBezTo>
                    <a:cubicBezTo>
                      <a:pt x="36889" y="23848"/>
                      <a:pt x="38740" y="24734"/>
                      <a:pt x="41044" y="24734"/>
                    </a:cubicBezTo>
                    <a:cubicBezTo>
                      <a:pt x="42998" y="24734"/>
                      <a:pt x="45279" y="24096"/>
                      <a:pt x="47032" y="21738"/>
                    </a:cubicBezTo>
                    <a:cubicBezTo>
                      <a:pt x="50141" y="17558"/>
                      <a:pt x="47229" y="14120"/>
                      <a:pt x="43659" y="14120"/>
                    </a:cubicBezTo>
                    <a:cubicBezTo>
                      <a:pt x="42842" y="14120"/>
                      <a:pt x="41991" y="14300"/>
                      <a:pt x="41169" y="14692"/>
                    </a:cubicBezTo>
                    <a:cubicBezTo>
                      <a:pt x="41169" y="14692"/>
                      <a:pt x="42552" y="1187"/>
                      <a:pt x="27137" y="200"/>
                    </a:cubicBezTo>
                    <a:cubicBezTo>
                      <a:pt x="25037" y="65"/>
                      <a:pt x="23165" y="0"/>
                      <a:pt x="21495" y="0"/>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9"/>
              <p:cNvSpPr/>
              <p:nvPr/>
            </p:nvSpPr>
            <p:spPr>
              <a:xfrm>
                <a:off x="6967789" y="3013848"/>
                <a:ext cx="1205190" cy="936555"/>
              </a:xfrm>
              <a:custGeom>
                <a:avLst/>
                <a:gdLst/>
                <a:ahLst/>
                <a:cxnLst/>
                <a:rect l="l" t="t" r="r" b="b"/>
                <a:pathLst>
                  <a:path w="47524" h="36931" extrusionOk="0">
                    <a:moveTo>
                      <a:pt x="18610" y="0"/>
                    </a:moveTo>
                    <a:cubicBezTo>
                      <a:pt x="17705" y="0"/>
                      <a:pt x="16687" y="120"/>
                      <a:pt x="15542" y="391"/>
                    </a:cubicBezTo>
                    <a:cubicBezTo>
                      <a:pt x="6044" y="2633"/>
                      <a:pt x="7833" y="10206"/>
                      <a:pt x="8170" y="11372"/>
                    </a:cubicBezTo>
                    <a:cubicBezTo>
                      <a:pt x="8083" y="11489"/>
                      <a:pt x="7841" y="11527"/>
                      <a:pt x="7496" y="11527"/>
                    </a:cubicBezTo>
                    <a:cubicBezTo>
                      <a:pt x="7170" y="11527"/>
                      <a:pt x="6751" y="11493"/>
                      <a:pt x="6283" y="11461"/>
                    </a:cubicBezTo>
                    <a:cubicBezTo>
                      <a:pt x="5814" y="11427"/>
                      <a:pt x="5295" y="11393"/>
                      <a:pt x="4770" y="11393"/>
                    </a:cubicBezTo>
                    <a:cubicBezTo>
                      <a:pt x="2451" y="11393"/>
                      <a:pt x="0" y="12050"/>
                      <a:pt x="1114" y="16261"/>
                    </a:cubicBezTo>
                    <a:cubicBezTo>
                      <a:pt x="2267" y="20628"/>
                      <a:pt x="6366" y="21802"/>
                      <a:pt x="10439" y="21802"/>
                    </a:cubicBezTo>
                    <a:cubicBezTo>
                      <a:pt x="15171" y="21802"/>
                      <a:pt x="19869" y="20217"/>
                      <a:pt x="19869" y="20217"/>
                    </a:cubicBezTo>
                    <a:lnTo>
                      <a:pt x="19869" y="20217"/>
                    </a:lnTo>
                    <a:cubicBezTo>
                      <a:pt x="19869" y="20217"/>
                      <a:pt x="19061" y="21205"/>
                      <a:pt x="21394" y="23934"/>
                    </a:cubicBezTo>
                    <a:cubicBezTo>
                      <a:pt x="23123" y="25956"/>
                      <a:pt x="25021" y="26550"/>
                      <a:pt x="26851" y="26550"/>
                    </a:cubicBezTo>
                    <a:cubicBezTo>
                      <a:pt x="28152" y="26550"/>
                      <a:pt x="29417" y="26249"/>
                      <a:pt x="30564" y="25949"/>
                    </a:cubicBezTo>
                    <a:cubicBezTo>
                      <a:pt x="31709" y="25650"/>
                      <a:pt x="32736" y="25351"/>
                      <a:pt x="33559" y="25351"/>
                    </a:cubicBezTo>
                    <a:cubicBezTo>
                      <a:pt x="34030" y="25351"/>
                      <a:pt x="34435" y="25450"/>
                      <a:pt x="34756" y="25702"/>
                    </a:cubicBezTo>
                    <a:cubicBezTo>
                      <a:pt x="36988" y="27453"/>
                      <a:pt x="38053" y="36930"/>
                      <a:pt x="38053" y="36930"/>
                    </a:cubicBezTo>
                    <a:lnTo>
                      <a:pt x="40822" y="33736"/>
                    </a:lnTo>
                    <a:cubicBezTo>
                      <a:pt x="47523" y="26824"/>
                      <a:pt x="41813" y="22050"/>
                      <a:pt x="41813" y="22050"/>
                    </a:cubicBezTo>
                    <a:cubicBezTo>
                      <a:pt x="41813" y="22050"/>
                      <a:pt x="46296" y="17397"/>
                      <a:pt x="39544" y="9905"/>
                    </a:cubicBezTo>
                    <a:cubicBezTo>
                      <a:pt x="36737" y="6792"/>
                      <a:pt x="33901" y="5882"/>
                      <a:pt x="31545" y="5882"/>
                    </a:cubicBezTo>
                    <a:cubicBezTo>
                      <a:pt x="29142" y="5882"/>
                      <a:pt x="27238" y="6828"/>
                      <a:pt x="26375" y="7349"/>
                    </a:cubicBezTo>
                    <a:cubicBezTo>
                      <a:pt x="26316" y="7384"/>
                      <a:pt x="26252" y="7401"/>
                      <a:pt x="26190" y="7401"/>
                    </a:cubicBezTo>
                    <a:cubicBezTo>
                      <a:pt x="26014" y="7401"/>
                      <a:pt x="25850" y="7270"/>
                      <a:pt x="25830" y="7075"/>
                    </a:cubicBezTo>
                    <a:cubicBezTo>
                      <a:pt x="25651" y="5266"/>
                      <a:pt x="24607" y="0"/>
                      <a:pt x="18610"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9"/>
              <p:cNvSpPr/>
              <p:nvPr/>
            </p:nvSpPr>
            <p:spPr>
              <a:xfrm>
                <a:off x="7056546" y="3851340"/>
                <a:ext cx="705453" cy="353209"/>
              </a:xfrm>
              <a:custGeom>
                <a:avLst/>
                <a:gdLst/>
                <a:ahLst/>
                <a:cxnLst/>
                <a:rect l="l" t="t" r="r" b="b"/>
                <a:pathLst>
                  <a:path w="27818" h="13928" extrusionOk="0">
                    <a:moveTo>
                      <a:pt x="1574" y="1"/>
                    </a:moveTo>
                    <a:cubicBezTo>
                      <a:pt x="494" y="1"/>
                      <a:pt x="165" y="1488"/>
                      <a:pt x="110" y="1775"/>
                    </a:cubicBezTo>
                    <a:cubicBezTo>
                      <a:pt x="1" y="5502"/>
                      <a:pt x="1597" y="9251"/>
                      <a:pt x="7484" y="11577"/>
                    </a:cubicBezTo>
                    <a:cubicBezTo>
                      <a:pt x="11801" y="13285"/>
                      <a:pt x="15686" y="13910"/>
                      <a:pt x="19054" y="13927"/>
                    </a:cubicBezTo>
                    <a:cubicBezTo>
                      <a:pt x="25221" y="12203"/>
                      <a:pt x="27817" y="9785"/>
                      <a:pt x="27750" y="6705"/>
                    </a:cubicBezTo>
                    <a:cubicBezTo>
                      <a:pt x="27684" y="3752"/>
                      <a:pt x="26362" y="3157"/>
                      <a:pt x="21834" y="3157"/>
                    </a:cubicBezTo>
                    <a:cubicBezTo>
                      <a:pt x="20401" y="3157"/>
                      <a:pt x="18646" y="3216"/>
                      <a:pt x="16508" y="3280"/>
                    </a:cubicBezTo>
                    <a:cubicBezTo>
                      <a:pt x="16020" y="3294"/>
                      <a:pt x="15549" y="3301"/>
                      <a:pt x="15094" y="3301"/>
                    </a:cubicBezTo>
                    <a:cubicBezTo>
                      <a:pt x="7259" y="3301"/>
                      <a:pt x="4217" y="1245"/>
                      <a:pt x="2412" y="251"/>
                    </a:cubicBezTo>
                    <a:cubicBezTo>
                      <a:pt x="2092" y="74"/>
                      <a:pt x="1815" y="1"/>
                      <a:pt x="1574" y="1"/>
                    </a:cubicBezTo>
                    <a:close/>
                  </a:path>
                </a:pathLst>
              </a:custGeom>
              <a:solidFill>
                <a:srgbClr val="49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9"/>
              <p:cNvSpPr/>
              <p:nvPr/>
            </p:nvSpPr>
            <p:spPr>
              <a:xfrm>
                <a:off x="7165692" y="3888466"/>
                <a:ext cx="195649" cy="97254"/>
              </a:xfrm>
              <a:custGeom>
                <a:avLst/>
                <a:gdLst/>
                <a:ahLst/>
                <a:cxnLst/>
                <a:rect l="l" t="t" r="r" b="b"/>
                <a:pathLst>
                  <a:path w="7715" h="3835" extrusionOk="0">
                    <a:moveTo>
                      <a:pt x="417" y="1"/>
                    </a:moveTo>
                    <a:cubicBezTo>
                      <a:pt x="177" y="839"/>
                      <a:pt x="1" y="1904"/>
                      <a:pt x="343" y="2327"/>
                    </a:cubicBezTo>
                    <a:cubicBezTo>
                      <a:pt x="623" y="2672"/>
                      <a:pt x="968" y="2783"/>
                      <a:pt x="1290" y="2783"/>
                    </a:cubicBezTo>
                    <a:cubicBezTo>
                      <a:pt x="1861" y="2783"/>
                      <a:pt x="2368" y="2442"/>
                      <a:pt x="2368" y="2441"/>
                    </a:cubicBezTo>
                    <a:lnTo>
                      <a:pt x="2368" y="2441"/>
                    </a:lnTo>
                    <a:cubicBezTo>
                      <a:pt x="2368" y="2442"/>
                      <a:pt x="2151" y="3212"/>
                      <a:pt x="3555" y="3710"/>
                    </a:cubicBezTo>
                    <a:cubicBezTo>
                      <a:pt x="3808" y="3797"/>
                      <a:pt x="4042" y="3835"/>
                      <a:pt x="4255" y="3835"/>
                    </a:cubicBezTo>
                    <a:cubicBezTo>
                      <a:pt x="5205" y="3835"/>
                      <a:pt x="5706" y="3084"/>
                      <a:pt x="5706" y="3084"/>
                    </a:cubicBezTo>
                    <a:cubicBezTo>
                      <a:pt x="5706" y="3084"/>
                      <a:pt x="5773" y="3246"/>
                      <a:pt x="5921" y="3476"/>
                    </a:cubicBezTo>
                    <a:cubicBezTo>
                      <a:pt x="6672" y="2979"/>
                      <a:pt x="7257" y="2374"/>
                      <a:pt x="7714" y="1718"/>
                    </a:cubicBezTo>
                    <a:cubicBezTo>
                      <a:pt x="7301" y="1688"/>
                      <a:pt x="6906" y="1647"/>
                      <a:pt x="6527" y="1603"/>
                    </a:cubicBezTo>
                    <a:lnTo>
                      <a:pt x="6524" y="1603"/>
                    </a:lnTo>
                    <a:cubicBezTo>
                      <a:pt x="6520" y="1600"/>
                      <a:pt x="6513" y="1600"/>
                      <a:pt x="6507" y="1600"/>
                    </a:cubicBezTo>
                    <a:cubicBezTo>
                      <a:pt x="6503" y="1600"/>
                      <a:pt x="6497" y="1600"/>
                      <a:pt x="6490" y="1597"/>
                    </a:cubicBezTo>
                    <a:lnTo>
                      <a:pt x="6469" y="1597"/>
                    </a:lnTo>
                    <a:cubicBezTo>
                      <a:pt x="6466" y="1597"/>
                      <a:pt x="6463" y="1593"/>
                      <a:pt x="6456" y="1593"/>
                    </a:cubicBezTo>
                    <a:lnTo>
                      <a:pt x="6442" y="1593"/>
                    </a:lnTo>
                    <a:cubicBezTo>
                      <a:pt x="6439" y="1593"/>
                      <a:pt x="6439" y="1593"/>
                      <a:pt x="6436" y="1589"/>
                    </a:cubicBezTo>
                    <a:lnTo>
                      <a:pt x="6408" y="1589"/>
                    </a:lnTo>
                    <a:cubicBezTo>
                      <a:pt x="6399" y="1586"/>
                      <a:pt x="6388" y="1586"/>
                      <a:pt x="6378" y="1583"/>
                    </a:cubicBezTo>
                    <a:lnTo>
                      <a:pt x="6375" y="1583"/>
                    </a:lnTo>
                    <a:cubicBezTo>
                      <a:pt x="6365" y="1583"/>
                      <a:pt x="6355" y="1580"/>
                      <a:pt x="6341" y="1580"/>
                    </a:cubicBezTo>
                    <a:cubicBezTo>
                      <a:pt x="3646" y="1241"/>
                      <a:pt x="1783" y="616"/>
                      <a:pt x="4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9"/>
              <p:cNvSpPr/>
              <p:nvPr/>
            </p:nvSpPr>
            <p:spPr>
              <a:xfrm>
                <a:off x="7165692" y="3888466"/>
                <a:ext cx="515206" cy="126595"/>
              </a:xfrm>
              <a:custGeom>
                <a:avLst/>
                <a:gdLst/>
                <a:ahLst/>
                <a:cxnLst/>
                <a:rect l="l" t="t" r="r" b="b"/>
                <a:pathLst>
                  <a:path w="20316" h="4992" extrusionOk="0">
                    <a:moveTo>
                      <a:pt x="417" y="1"/>
                    </a:moveTo>
                    <a:cubicBezTo>
                      <a:pt x="177" y="839"/>
                      <a:pt x="1" y="1904"/>
                      <a:pt x="343" y="2327"/>
                    </a:cubicBezTo>
                    <a:cubicBezTo>
                      <a:pt x="623" y="2674"/>
                      <a:pt x="966" y="2784"/>
                      <a:pt x="1289" y="2784"/>
                    </a:cubicBezTo>
                    <a:cubicBezTo>
                      <a:pt x="1859" y="2784"/>
                      <a:pt x="2368" y="2442"/>
                      <a:pt x="2368" y="2441"/>
                    </a:cubicBezTo>
                    <a:lnTo>
                      <a:pt x="2368" y="2441"/>
                    </a:lnTo>
                    <a:cubicBezTo>
                      <a:pt x="2368" y="2442"/>
                      <a:pt x="2151" y="3212"/>
                      <a:pt x="3555" y="3710"/>
                    </a:cubicBezTo>
                    <a:cubicBezTo>
                      <a:pt x="3809" y="3799"/>
                      <a:pt x="4042" y="3835"/>
                      <a:pt x="4252" y="3835"/>
                    </a:cubicBezTo>
                    <a:cubicBezTo>
                      <a:pt x="5206" y="3835"/>
                      <a:pt x="5706" y="3084"/>
                      <a:pt x="5706" y="3084"/>
                    </a:cubicBezTo>
                    <a:cubicBezTo>
                      <a:pt x="5706" y="3084"/>
                      <a:pt x="6314" y="4528"/>
                      <a:pt x="7738" y="4835"/>
                    </a:cubicBezTo>
                    <a:cubicBezTo>
                      <a:pt x="7840" y="4857"/>
                      <a:pt x="7944" y="4867"/>
                      <a:pt x="8047" y="4867"/>
                    </a:cubicBezTo>
                    <a:cubicBezTo>
                      <a:pt x="8793" y="4867"/>
                      <a:pt x="9531" y="4339"/>
                      <a:pt x="9982" y="3852"/>
                    </a:cubicBezTo>
                    <a:cubicBezTo>
                      <a:pt x="9982" y="3852"/>
                      <a:pt x="10140" y="4991"/>
                      <a:pt x="12156" y="4991"/>
                    </a:cubicBezTo>
                    <a:cubicBezTo>
                      <a:pt x="12162" y="4991"/>
                      <a:pt x="12167" y="4991"/>
                      <a:pt x="12173" y="4991"/>
                    </a:cubicBezTo>
                    <a:cubicBezTo>
                      <a:pt x="14290" y="4988"/>
                      <a:pt x="14209" y="3923"/>
                      <a:pt x="14209" y="3922"/>
                    </a:cubicBezTo>
                    <a:lnTo>
                      <a:pt x="14209" y="3922"/>
                    </a:lnTo>
                    <a:cubicBezTo>
                      <a:pt x="14209" y="3923"/>
                      <a:pt x="14431" y="4925"/>
                      <a:pt x="15705" y="4925"/>
                    </a:cubicBezTo>
                    <a:cubicBezTo>
                      <a:pt x="15914" y="4925"/>
                      <a:pt x="16151" y="4898"/>
                      <a:pt x="16420" y="4835"/>
                    </a:cubicBezTo>
                    <a:cubicBezTo>
                      <a:pt x="17374" y="4612"/>
                      <a:pt x="17482" y="3568"/>
                      <a:pt x="17482" y="3568"/>
                    </a:cubicBezTo>
                    <a:cubicBezTo>
                      <a:pt x="17482" y="3568"/>
                      <a:pt x="17908" y="3867"/>
                      <a:pt x="18599" y="3867"/>
                    </a:cubicBezTo>
                    <a:cubicBezTo>
                      <a:pt x="18796" y="3867"/>
                      <a:pt x="19014" y="3843"/>
                      <a:pt x="19250" y="3780"/>
                    </a:cubicBezTo>
                    <a:cubicBezTo>
                      <a:pt x="20315" y="3496"/>
                      <a:pt x="19811" y="1772"/>
                      <a:pt x="19811" y="1772"/>
                    </a:cubicBezTo>
                    <a:cubicBezTo>
                      <a:pt x="19162" y="1716"/>
                      <a:pt x="18408" y="1694"/>
                      <a:pt x="17534" y="1694"/>
                    </a:cubicBezTo>
                    <a:cubicBezTo>
                      <a:pt x="16100" y="1694"/>
                      <a:pt x="14345" y="1753"/>
                      <a:pt x="12204" y="1816"/>
                    </a:cubicBezTo>
                    <a:cubicBezTo>
                      <a:pt x="11721" y="1830"/>
                      <a:pt x="11255" y="1837"/>
                      <a:pt x="10805" y="1837"/>
                    </a:cubicBezTo>
                    <a:cubicBezTo>
                      <a:pt x="5536" y="1837"/>
                      <a:pt x="2433" y="910"/>
                      <a:pt x="4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9"/>
              <p:cNvSpPr/>
              <p:nvPr/>
            </p:nvSpPr>
            <p:spPr>
              <a:xfrm>
                <a:off x="7284727" y="4090073"/>
                <a:ext cx="307764" cy="114473"/>
              </a:xfrm>
              <a:custGeom>
                <a:avLst/>
                <a:gdLst/>
                <a:ahLst/>
                <a:cxnLst/>
                <a:rect l="l" t="t" r="r" b="b"/>
                <a:pathLst>
                  <a:path w="12136" h="4514" extrusionOk="0">
                    <a:moveTo>
                      <a:pt x="8395" y="1"/>
                    </a:moveTo>
                    <a:cubicBezTo>
                      <a:pt x="6077" y="1"/>
                      <a:pt x="5664" y="1768"/>
                      <a:pt x="5664" y="1768"/>
                    </a:cubicBezTo>
                    <a:cubicBezTo>
                      <a:pt x="5664" y="1768"/>
                      <a:pt x="5270" y="22"/>
                      <a:pt x="3175" y="22"/>
                    </a:cubicBezTo>
                    <a:cubicBezTo>
                      <a:pt x="3006" y="22"/>
                      <a:pt x="2826" y="33"/>
                      <a:pt x="2635" y="57"/>
                    </a:cubicBezTo>
                    <a:cubicBezTo>
                      <a:pt x="886" y="281"/>
                      <a:pt x="237" y="1785"/>
                      <a:pt x="1" y="2725"/>
                    </a:cubicBezTo>
                    <a:cubicBezTo>
                      <a:pt x="3716" y="4009"/>
                      <a:pt x="7087" y="4500"/>
                      <a:pt x="10056" y="4513"/>
                    </a:cubicBezTo>
                    <a:cubicBezTo>
                      <a:pt x="10800" y="4304"/>
                      <a:pt x="11493" y="4087"/>
                      <a:pt x="12135" y="3858"/>
                    </a:cubicBezTo>
                    <a:cubicBezTo>
                      <a:pt x="11976" y="1869"/>
                      <a:pt x="10786" y="189"/>
                      <a:pt x="8825" y="20"/>
                    </a:cubicBezTo>
                    <a:cubicBezTo>
                      <a:pt x="8675" y="7"/>
                      <a:pt x="8532" y="1"/>
                      <a:pt x="8395"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9"/>
              <p:cNvSpPr/>
              <p:nvPr/>
            </p:nvSpPr>
            <p:spPr>
              <a:xfrm>
                <a:off x="7969854" y="3366647"/>
                <a:ext cx="28783" cy="99993"/>
              </a:xfrm>
              <a:custGeom>
                <a:avLst/>
                <a:gdLst/>
                <a:ahLst/>
                <a:cxnLst/>
                <a:rect l="l" t="t" r="r" b="b"/>
                <a:pathLst>
                  <a:path w="1135" h="3943" extrusionOk="0">
                    <a:moveTo>
                      <a:pt x="171" y="1"/>
                    </a:moveTo>
                    <a:cubicBezTo>
                      <a:pt x="85" y="1"/>
                      <a:pt x="1" y="56"/>
                      <a:pt x="39" y="145"/>
                    </a:cubicBezTo>
                    <a:cubicBezTo>
                      <a:pt x="560" y="1346"/>
                      <a:pt x="702" y="2556"/>
                      <a:pt x="722" y="3851"/>
                    </a:cubicBezTo>
                    <a:cubicBezTo>
                      <a:pt x="724" y="3913"/>
                      <a:pt x="772" y="3942"/>
                      <a:pt x="823" y="3942"/>
                    </a:cubicBezTo>
                    <a:cubicBezTo>
                      <a:pt x="875" y="3942"/>
                      <a:pt x="930" y="3911"/>
                      <a:pt x="939" y="3851"/>
                    </a:cubicBezTo>
                    <a:cubicBezTo>
                      <a:pt x="1134" y="2563"/>
                      <a:pt x="841" y="1261"/>
                      <a:pt x="313" y="81"/>
                    </a:cubicBezTo>
                    <a:cubicBezTo>
                      <a:pt x="289" y="26"/>
                      <a:pt x="229" y="1"/>
                      <a:pt x="171" y="1"/>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9"/>
              <p:cNvSpPr/>
              <p:nvPr/>
            </p:nvSpPr>
            <p:spPr>
              <a:xfrm>
                <a:off x="7943100" y="3341693"/>
                <a:ext cx="34590" cy="78133"/>
              </a:xfrm>
              <a:custGeom>
                <a:avLst/>
                <a:gdLst/>
                <a:ahLst/>
                <a:cxnLst/>
                <a:rect l="l" t="t" r="r" b="b"/>
                <a:pathLst>
                  <a:path w="1364" h="3081" extrusionOk="0">
                    <a:moveTo>
                      <a:pt x="184" y="0"/>
                    </a:moveTo>
                    <a:cubicBezTo>
                      <a:pt x="92" y="0"/>
                      <a:pt x="1" y="60"/>
                      <a:pt x="39" y="159"/>
                    </a:cubicBezTo>
                    <a:cubicBezTo>
                      <a:pt x="398" y="1126"/>
                      <a:pt x="725" y="2106"/>
                      <a:pt x="1182" y="3029"/>
                    </a:cubicBezTo>
                    <a:cubicBezTo>
                      <a:pt x="1198" y="3064"/>
                      <a:pt x="1236" y="3081"/>
                      <a:pt x="1271" y="3081"/>
                    </a:cubicBezTo>
                    <a:cubicBezTo>
                      <a:pt x="1319" y="3081"/>
                      <a:pt x="1363" y="3051"/>
                      <a:pt x="1348" y="2993"/>
                    </a:cubicBezTo>
                    <a:cubicBezTo>
                      <a:pt x="1091" y="1998"/>
                      <a:pt x="692" y="1048"/>
                      <a:pt x="334" y="92"/>
                    </a:cubicBezTo>
                    <a:cubicBezTo>
                      <a:pt x="310" y="28"/>
                      <a:pt x="247" y="0"/>
                      <a:pt x="184" y="0"/>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9"/>
              <p:cNvSpPr/>
              <p:nvPr/>
            </p:nvSpPr>
            <p:spPr>
              <a:xfrm>
                <a:off x="7701707" y="3209876"/>
                <a:ext cx="104329" cy="46941"/>
              </a:xfrm>
              <a:custGeom>
                <a:avLst/>
                <a:gdLst/>
                <a:ahLst/>
                <a:cxnLst/>
                <a:rect l="l" t="t" r="r" b="b"/>
                <a:pathLst>
                  <a:path w="4114" h="1851" extrusionOk="0">
                    <a:moveTo>
                      <a:pt x="151" y="0"/>
                    </a:moveTo>
                    <a:cubicBezTo>
                      <a:pt x="0" y="0"/>
                      <a:pt x="9" y="211"/>
                      <a:pt x="169" y="228"/>
                    </a:cubicBezTo>
                    <a:cubicBezTo>
                      <a:pt x="1610" y="393"/>
                      <a:pt x="2705" y="1009"/>
                      <a:pt x="3871" y="1827"/>
                    </a:cubicBezTo>
                    <a:cubicBezTo>
                      <a:pt x="3895" y="1843"/>
                      <a:pt x="3921" y="1850"/>
                      <a:pt x="3948" y="1850"/>
                    </a:cubicBezTo>
                    <a:cubicBezTo>
                      <a:pt x="4035" y="1850"/>
                      <a:pt x="4114" y="1771"/>
                      <a:pt x="4033" y="1688"/>
                    </a:cubicBezTo>
                    <a:cubicBezTo>
                      <a:pt x="3053" y="654"/>
                      <a:pt x="1555" y="146"/>
                      <a:pt x="169" y="1"/>
                    </a:cubicBezTo>
                    <a:cubicBezTo>
                      <a:pt x="163" y="1"/>
                      <a:pt x="157" y="0"/>
                      <a:pt x="151" y="0"/>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9"/>
              <p:cNvSpPr/>
              <p:nvPr/>
            </p:nvSpPr>
            <p:spPr>
              <a:xfrm>
                <a:off x="7719230" y="3227957"/>
                <a:ext cx="80644" cy="51024"/>
              </a:xfrm>
              <a:custGeom>
                <a:avLst/>
                <a:gdLst/>
                <a:ahLst/>
                <a:cxnLst/>
                <a:rect l="l" t="t" r="r" b="b"/>
                <a:pathLst>
                  <a:path w="3180" h="2012" extrusionOk="0">
                    <a:moveTo>
                      <a:pt x="238" y="1"/>
                    </a:moveTo>
                    <a:cubicBezTo>
                      <a:pt x="108" y="1"/>
                      <a:pt x="0" y="165"/>
                      <a:pt x="154" y="235"/>
                    </a:cubicBezTo>
                    <a:cubicBezTo>
                      <a:pt x="1182" y="702"/>
                      <a:pt x="2017" y="1364"/>
                      <a:pt x="2943" y="1993"/>
                    </a:cubicBezTo>
                    <a:cubicBezTo>
                      <a:pt x="2961" y="2005"/>
                      <a:pt x="2986" y="2011"/>
                      <a:pt x="3012" y="2011"/>
                    </a:cubicBezTo>
                    <a:cubicBezTo>
                      <a:pt x="3090" y="2011"/>
                      <a:pt x="3180" y="1958"/>
                      <a:pt x="3116" y="1882"/>
                    </a:cubicBezTo>
                    <a:cubicBezTo>
                      <a:pt x="2389" y="1047"/>
                      <a:pt x="1300" y="462"/>
                      <a:pt x="303" y="15"/>
                    </a:cubicBezTo>
                    <a:cubicBezTo>
                      <a:pt x="281" y="5"/>
                      <a:pt x="259" y="1"/>
                      <a:pt x="238" y="1"/>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9"/>
              <p:cNvSpPr/>
              <p:nvPr/>
            </p:nvSpPr>
            <p:spPr>
              <a:xfrm>
                <a:off x="7467237" y="3095125"/>
                <a:ext cx="42249" cy="83611"/>
              </a:xfrm>
              <a:custGeom>
                <a:avLst/>
                <a:gdLst/>
                <a:ahLst/>
                <a:cxnLst/>
                <a:rect l="l" t="t" r="r" b="b"/>
                <a:pathLst>
                  <a:path w="1666" h="3297" extrusionOk="0">
                    <a:moveTo>
                      <a:pt x="207" y="0"/>
                    </a:moveTo>
                    <a:cubicBezTo>
                      <a:pt x="105" y="0"/>
                      <a:pt x="0" y="86"/>
                      <a:pt x="69" y="191"/>
                    </a:cubicBezTo>
                    <a:cubicBezTo>
                      <a:pt x="384" y="689"/>
                      <a:pt x="661" y="1202"/>
                      <a:pt x="891" y="1744"/>
                    </a:cubicBezTo>
                    <a:cubicBezTo>
                      <a:pt x="1098" y="2230"/>
                      <a:pt x="1219" y="2755"/>
                      <a:pt x="1443" y="3231"/>
                    </a:cubicBezTo>
                    <a:cubicBezTo>
                      <a:pt x="1462" y="3272"/>
                      <a:pt x="1516" y="3296"/>
                      <a:pt x="1565" y="3296"/>
                    </a:cubicBezTo>
                    <a:cubicBezTo>
                      <a:pt x="1618" y="3296"/>
                      <a:pt x="1665" y="3269"/>
                      <a:pt x="1662" y="3204"/>
                    </a:cubicBezTo>
                    <a:cubicBezTo>
                      <a:pt x="1588" y="2112"/>
                      <a:pt x="911" y="962"/>
                      <a:pt x="330" y="63"/>
                    </a:cubicBezTo>
                    <a:cubicBezTo>
                      <a:pt x="302" y="19"/>
                      <a:pt x="255" y="0"/>
                      <a:pt x="207" y="0"/>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9"/>
              <p:cNvSpPr/>
              <p:nvPr/>
            </p:nvSpPr>
            <p:spPr>
              <a:xfrm>
                <a:off x="7453670" y="3130298"/>
                <a:ext cx="38749" cy="79147"/>
              </a:xfrm>
              <a:custGeom>
                <a:avLst/>
                <a:gdLst/>
                <a:ahLst/>
                <a:cxnLst/>
                <a:rect l="l" t="t" r="r" b="b"/>
                <a:pathLst>
                  <a:path w="1528" h="3121" extrusionOk="0">
                    <a:moveTo>
                      <a:pt x="216" y="1"/>
                    </a:moveTo>
                    <a:cubicBezTo>
                      <a:pt x="109" y="1"/>
                      <a:pt x="1" y="87"/>
                      <a:pt x="80" y="187"/>
                    </a:cubicBezTo>
                    <a:cubicBezTo>
                      <a:pt x="760" y="1073"/>
                      <a:pt x="970" y="1983"/>
                      <a:pt x="1213" y="3041"/>
                    </a:cubicBezTo>
                    <a:cubicBezTo>
                      <a:pt x="1226" y="3096"/>
                      <a:pt x="1276" y="3121"/>
                      <a:pt x="1328" y="3121"/>
                    </a:cubicBezTo>
                    <a:cubicBezTo>
                      <a:pt x="1393" y="3121"/>
                      <a:pt x="1463" y="3081"/>
                      <a:pt x="1466" y="3011"/>
                    </a:cubicBezTo>
                    <a:cubicBezTo>
                      <a:pt x="1527" y="1962"/>
                      <a:pt x="973" y="864"/>
                      <a:pt x="344" y="59"/>
                    </a:cubicBezTo>
                    <a:cubicBezTo>
                      <a:pt x="313" y="18"/>
                      <a:pt x="264" y="1"/>
                      <a:pt x="216" y="1"/>
                    </a:cubicBezTo>
                    <a:close/>
                  </a:path>
                </a:pathLst>
              </a:custGeom>
              <a:solidFill>
                <a:srgbClr val="C67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9"/>
              <p:cNvSpPr/>
              <p:nvPr/>
            </p:nvSpPr>
            <p:spPr>
              <a:xfrm>
                <a:off x="7483568" y="3931425"/>
                <a:ext cx="197323" cy="81912"/>
              </a:xfrm>
              <a:custGeom>
                <a:avLst/>
                <a:gdLst/>
                <a:ahLst/>
                <a:cxnLst/>
                <a:rect l="l" t="t" r="r" b="b"/>
                <a:pathLst>
                  <a:path w="7781" h="3230" extrusionOk="0">
                    <a:moveTo>
                      <a:pt x="4978" y="0"/>
                    </a:moveTo>
                    <a:cubicBezTo>
                      <a:pt x="3622" y="0"/>
                      <a:pt x="1982" y="51"/>
                      <a:pt x="0" y="112"/>
                    </a:cubicBezTo>
                    <a:cubicBezTo>
                      <a:pt x="226" y="1089"/>
                      <a:pt x="579" y="2097"/>
                      <a:pt x="1119" y="3010"/>
                    </a:cubicBezTo>
                    <a:cubicBezTo>
                      <a:pt x="1711" y="2695"/>
                      <a:pt x="1674" y="2229"/>
                      <a:pt x="1674" y="2228"/>
                    </a:cubicBezTo>
                    <a:lnTo>
                      <a:pt x="1674" y="2228"/>
                    </a:lnTo>
                    <a:cubicBezTo>
                      <a:pt x="1674" y="2229"/>
                      <a:pt x="1897" y="3230"/>
                      <a:pt x="3168" y="3230"/>
                    </a:cubicBezTo>
                    <a:cubicBezTo>
                      <a:pt x="3378" y="3230"/>
                      <a:pt x="3614" y="3202"/>
                      <a:pt x="3885" y="3141"/>
                    </a:cubicBezTo>
                    <a:cubicBezTo>
                      <a:pt x="4839" y="2918"/>
                      <a:pt x="4947" y="1874"/>
                      <a:pt x="4947" y="1874"/>
                    </a:cubicBezTo>
                    <a:cubicBezTo>
                      <a:pt x="4947" y="1874"/>
                      <a:pt x="5373" y="2175"/>
                      <a:pt x="6063" y="2175"/>
                    </a:cubicBezTo>
                    <a:cubicBezTo>
                      <a:pt x="6262" y="2175"/>
                      <a:pt x="6479" y="2147"/>
                      <a:pt x="6715" y="2086"/>
                    </a:cubicBezTo>
                    <a:cubicBezTo>
                      <a:pt x="7780" y="1802"/>
                      <a:pt x="7276" y="78"/>
                      <a:pt x="7276" y="78"/>
                    </a:cubicBezTo>
                    <a:cubicBezTo>
                      <a:pt x="6621" y="20"/>
                      <a:pt x="5860" y="0"/>
                      <a:pt x="49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9"/>
              <p:cNvSpPr/>
              <p:nvPr/>
            </p:nvSpPr>
            <p:spPr>
              <a:xfrm>
                <a:off x="7409900" y="3752386"/>
                <a:ext cx="57415" cy="32943"/>
              </a:xfrm>
              <a:custGeom>
                <a:avLst/>
                <a:gdLst/>
                <a:ahLst/>
                <a:cxnLst/>
                <a:rect l="l" t="t" r="r" b="b"/>
                <a:pathLst>
                  <a:path w="2264" h="1299" extrusionOk="0">
                    <a:moveTo>
                      <a:pt x="143" y="0"/>
                    </a:moveTo>
                    <a:lnTo>
                      <a:pt x="1" y="1005"/>
                    </a:lnTo>
                    <a:lnTo>
                      <a:pt x="2121" y="1299"/>
                    </a:lnTo>
                    <a:lnTo>
                      <a:pt x="2263" y="295"/>
                    </a:lnTo>
                    <a:lnTo>
                      <a:pt x="143" y="0"/>
                    </a:ln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9"/>
              <p:cNvSpPr/>
              <p:nvPr/>
            </p:nvSpPr>
            <p:spPr>
              <a:xfrm>
                <a:off x="7348531" y="3824079"/>
                <a:ext cx="83966" cy="104101"/>
              </a:xfrm>
              <a:custGeom>
                <a:avLst/>
                <a:gdLst/>
                <a:ahLst/>
                <a:cxnLst/>
                <a:rect l="l" t="t" r="r" b="b"/>
                <a:pathLst>
                  <a:path w="3311" h="4105" extrusionOk="0">
                    <a:moveTo>
                      <a:pt x="3310" y="0"/>
                    </a:moveTo>
                    <a:lnTo>
                      <a:pt x="2931" y="995"/>
                    </a:lnTo>
                    <a:cubicBezTo>
                      <a:pt x="2931" y="995"/>
                      <a:pt x="1903" y="477"/>
                      <a:pt x="1154" y="477"/>
                    </a:cubicBezTo>
                    <a:cubicBezTo>
                      <a:pt x="956" y="477"/>
                      <a:pt x="777" y="514"/>
                      <a:pt x="642" y="606"/>
                    </a:cubicBezTo>
                    <a:cubicBezTo>
                      <a:pt x="0" y="1042"/>
                      <a:pt x="2258" y="4105"/>
                      <a:pt x="2258" y="4105"/>
                    </a:cubicBezTo>
                    <a:lnTo>
                      <a:pt x="3310" y="0"/>
                    </a:ln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9"/>
              <p:cNvSpPr/>
              <p:nvPr/>
            </p:nvSpPr>
            <p:spPr>
              <a:xfrm>
                <a:off x="7320813" y="4188010"/>
                <a:ext cx="879268" cy="330917"/>
              </a:xfrm>
              <a:custGeom>
                <a:avLst/>
                <a:gdLst/>
                <a:ahLst/>
                <a:cxnLst/>
                <a:rect l="l" t="t" r="r" b="b"/>
                <a:pathLst>
                  <a:path w="34672" h="13049" extrusionOk="0">
                    <a:moveTo>
                      <a:pt x="29732" y="1"/>
                    </a:moveTo>
                    <a:cubicBezTo>
                      <a:pt x="29710" y="1"/>
                      <a:pt x="29687" y="3"/>
                      <a:pt x="29663" y="9"/>
                    </a:cubicBezTo>
                    <a:cubicBezTo>
                      <a:pt x="28974" y="181"/>
                      <a:pt x="29451" y="2251"/>
                      <a:pt x="27145" y="2785"/>
                    </a:cubicBezTo>
                    <a:cubicBezTo>
                      <a:pt x="25146" y="3252"/>
                      <a:pt x="20477" y="3759"/>
                      <a:pt x="16770" y="3759"/>
                    </a:cubicBezTo>
                    <a:cubicBezTo>
                      <a:pt x="16206" y="3759"/>
                      <a:pt x="15665" y="3747"/>
                      <a:pt x="15158" y="3722"/>
                    </a:cubicBezTo>
                    <a:cubicBezTo>
                      <a:pt x="11608" y="3541"/>
                      <a:pt x="7251" y="1394"/>
                      <a:pt x="4271" y="1394"/>
                    </a:cubicBezTo>
                    <a:cubicBezTo>
                      <a:pt x="3170" y="1394"/>
                      <a:pt x="2256" y="1687"/>
                      <a:pt x="1641" y="2480"/>
                    </a:cubicBezTo>
                    <a:cubicBezTo>
                      <a:pt x="0" y="4594"/>
                      <a:pt x="2267" y="13049"/>
                      <a:pt x="12348" y="13049"/>
                    </a:cubicBezTo>
                    <a:cubicBezTo>
                      <a:pt x="13280" y="13049"/>
                      <a:pt x="14279" y="12976"/>
                      <a:pt x="15347" y="12820"/>
                    </a:cubicBezTo>
                    <a:cubicBezTo>
                      <a:pt x="27980" y="10977"/>
                      <a:pt x="34181" y="4009"/>
                      <a:pt x="34485" y="3397"/>
                    </a:cubicBezTo>
                    <a:cubicBezTo>
                      <a:pt x="34597" y="3175"/>
                      <a:pt x="34466" y="3104"/>
                      <a:pt x="34255" y="3104"/>
                    </a:cubicBezTo>
                    <a:cubicBezTo>
                      <a:pt x="33883" y="3104"/>
                      <a:pt x="33261" y="3323"/>
                      <a:pt x="33261" y="3323"/>
                    </a:cubicBezTo>
                    <a:cubicBezTo>
                      <a:pt x="33261" y="3323"/>
                      <a:pt x="34671" y="1791"/>
                      <a:pt x="34080" y="1639"/>
                    </a:cubicBezTo>
                    <a:cubicBezTo>
                      <a:pt x="34034" y="1627"/>
                      <a:pt x="33984" y="1621"/>
                      <a:pt x="33931" y="1621"/>
                    </a:cubicBezTo>
                    <a:cubicBezTo>
                      <a:pt x="33308" y="1621"/>
                      <a:pt x="32267" y="2403"/>
                      <a:pt x="32267" y="2403"/>
                    </a:cubicBezTo>
                    <a:cubicBezTo>
                      <a:pt x="32267" y="2403"/>
                      <a:pt x="32956" y="665"/>
                      <a:pt x="32419" y="654"/>
                    </a:cubicBezTo>
                    <a:cubicBezTo>
                      <a:pt x="32417" y="654"/>
                      <a:pt x="32416" y="654"/>
                      <a:pt x="32414" y="654"/>
                    </a:cubicBezTo>
                    <a:cubicBezTo>
                      <a:pt x="32104" y="654"/>
                      <a:pt x="31480" y="1181"/>
                      <a:pt x="30999" y="1636"/>
                    </a:cubicBezTo>
                    <a:cubicBezTo>
                      <a:pt x="30917" y="1713"/>
                      <a:pt x="30817" y="1748"/>
                      <a:pt x="30719" y="1748"/>
                    </a:cubicBezTo>
                    <a:cubicBezTo>
                      <a:pt x="30522" y="1748"/>
                      <a:pt x="30331" y="1606"/>
                      <a:pt x="30306" y="1378"/>
                    </a:cubicBezTo>
                    <a:cubicBezTo>
                      <a:pt x="30239" y="742"/>
                      <a:pt x="30085" y="1"/>
                      <a:pt x="29732" y="1"/>
                    </a:cubicBezTo>
                    <a:close/>
                  </a:path>
                </a:pathLst>
              </a:custGeom>
              <a:solidFill>
                <a:srgbClr val="FC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9"/>
              <p:cNvSpPr/>
              <p:nvPr/>
            </p:nvSpPr>
            <p:spPr>
              <a:xfrm>
                <a:off x="7671834" y="4434427"/>
                <a:ext cx="201026" cy="82824"/>
              </a:xfrm>
              <a:custGeom>
                <a:avLst/>
                <a:gdLst/>
                <a:ahLst/>
                <a:cxnLst/>
                <a:rect l="l" t="t" r="r" b="b"/>
                <a:pathLst>
                  <a:path w="7927" h="3266" extrusionOk="0">
                    <a:moveTo>
                      <a:pt x="4223" y="0"/>
                    </a:moveTo>
                    <a:cubicBezTo>
                      <a:pt x="3948" y="0"/>
                      <a:pt x="3662" y="24"/>
                      <a:pt x="3365" y="74"/>
                    </a:cubicBezTo>
                    <a:cubicBezTo>
                      <a:pt x="937" y="486"/>
                      <a:pt x="214" y="2146"/>
                      <a:pt x="1" y="3265"/>
                    </a:cubicBezTo>
                    <a:cubicBezTo>
                      <a:pt x="488" y="3228"/>
                      <a:pt x="989" y="3181"/>
                      <a:pt x="1505" y="3103"/>
                    </a:cubicBezTo>
                    <a:cubicBezTo>
                      <a:pt x="3873" y="2758"/>
                      <a:pt x="6009" y="2234"/>
                      <a:pt x="7927" y="1605"/>
                    </a:cubicBezTo>
                    <a:cubicBezTo>
                      <a:pt x="7096" y="813"/>
                      <a:pt x="5852" y="0"/>
                      <a:pt x="4223" y="0"/>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9"/>
              <p:cNvSpPr/>
              <p:nvPr/>
            </p:nvSpPr>
            <p:spPr>
              <a:xfrm>
                <a:off x="7325457" y="4214721"/>
                <a:ext cx="277168" cy="253529"/>
              </a:xfrm>
              <a:custGeom>
                <a:avLst/>
                <a:gdLst/>
                <a:ahLst/>
                <a:cxnLst/>
                <a:rect l="l" t="t" r="r" b="b"/>
                <a:pathLst>
                  <a:path w="10185" h="9318" extrusionOk="0">
                    <a:moveTo>
                      <a:pt x="3716" y="1"/>
                    </a:moveTo>
                    <a:cubicBezTo>
                      <a:pt x="2615" y="1"/>
                      <a:pt x="1702" y="294"/>
                      <a:pt x="1086" y="1087"/>
                    </a:cubicBezTo>
                    <a:cubicBezTo>
                      <a:pt x="0" y="2484"/>
                      <a:pt x="629" y="6653"/>
                      <a:pt x="4092" y="9317"/>
                    </a:cubicBezTo>
                    <a:lnTo>
                      <a:pt x="10184" y="1457"/>
                    </a:lnTo>
                    <a:cubicBezTo>
                      <a:pt x="7846" y="794"/>
                      <a:pt x="5527" y="1"/>
                      <a:pt x="3716" y="1"/>
                    </a:cubicBezTo>
                    <a:close/>
                  </a:path>
                </a:pathLst>
              </a:cu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9"/>
              <p:cNvSpPr/>
              <p:nvPr/>
            </p:nvSpPr>
            <p:spPr>
              <a:xfrm>
                <a:off x="7976955" y="3929827"/>
                <a:ext cx="177745" cy="107956"/>
              </a:xfrm>
              <a:custGeom>
                <a:avLst/>
                <a:gdLst/>
                <a:ahLst/>
                <a:cxnLst/>
                <a:rect l="l" t="t" r="r" b="b"/>
                <a:pathLst>
                  <a:path w="7009" h="4257" extrusionOk="0">
                    <a:moveTo>
                      <a:pt x="3617" y="0"/>
                    </a:moveTo>
                    <a:cubicBezTo>
                      <a:pt x="2052" y="0"/>
                      <a:pt x="623" y="1061"/>
                      <a:pt x="91" y="2589"/>
                    </a:cubicBezTo>
                    <a:cubicBezTo>
                      <a:pt x="63" y="2664"/>
                      <a:pt x="101" y="2714"/>
                      <a:pt x="158" y="2738"/>
                    </a:cubicBezTo>
                    <a:cubicBezTo>
                      <a:pt x="81" y="2818"/>
                      <a:pt x="177" y="2935"/>
                      <a:pt x="290" y="2935"/>
                    </a:cubicBezTo>
                    <a:cubicBezTo>
                      <a:pt x="310" y="2935"/>
                      <a:pt x="331" y="2932"/>
                      <a:pt x="351" y="2924"/>
                    </a:cubicBezTo>
                    <a:cubicBezTo>
                      <a:pt x="573" y="2835"/>
                      <a:pt x="838" y="2736"/>
                      <a:pt x="1093" y="2736"/>
                    </a:cubicBezTo>
                    <a:cubicBezTo>
                      <a:pt x="1176" y="2736"/>
                      <a:pt x="1259" y="2747"/>
                      <a:pt x="1338" y="2772"/>
                    </a:cubicBezTo>
                    <a:cubicBezTo>
                      <a:pt x="1581" y="2846"/>
                      <a:pt x="1818" y="3083"/>
                      <a:pt x="1761" y="3357"/>
                    </a:cubicBezTo>
                    <a:cubicBezTo>
                      <a:pt x="1706" y="3630"/>
                      <a:pt x="1355" y="3786"/>
                      <a:pt x="1108" y="3847"/>
                    </a:cubicBezTo>
                    <a:cubicBezTo>
                      <a:pt x="1030" y="3865"/>
                      <a:pt x="956" y="3873"/>
                      <a:pt x="885" y="3873"/>
                    </a:cubicBezTo>
                    <a:cubicBezTo>
                      <a:pt x="682" y="3873"/>
                      <a:pt x="498" y="3813"/>
                      <a:pt x="280" y="3772"/>
                    </a:cubicBezTo>
                    <a:cubicBezTo>
                      <a:pt x="273" y="3771"/>
                      <a:pt x="265" y="3771"/>
                      <a:pt x="257" y="3771"/>
                    </a:cubicBezTo>
                    <a:cubicBezTo>
                      <a:pt x="156" y="3771"/>
                      <a:pt x="0" y="3869"/>
                      <a:pt x="97" y="3975"/>
                    </a:cubicBezTo>
                    <a:cubicBezTo>
                      <a:pt x="271" y="4168"/>
                      <a:pt x="553" y="4256"/>
                      <a:pt x="855" y="4256"/>
                    </a:cubicBezTo>
                    <a:cubicBezTo>
                      <a:pt x="1446" y="4256"/>
                      <a:pt x="2111" y="3920"/>
                      <a:pt x="2180" y="3380"/>
                    </a:cubicBezTo>
                    <a:cubicBezTo>
                      <a:pt x="2231" y="2984"/>
                      <a:pt x="1923" y="2630"/>
                      <a:pt x="1575" y="2491"/>
                    </a:cubicBezTo>
                    <a:cubicBezTo>
                      <a:pt x="1446" y="2440"/>
                      <a:pt x="1315" y="2419"/>
                      <a:pt x="1183" y="2419"/>
                    </a:cubicBezTo>
                    <a:cubicBezTo>
                      <a:pt x="929" y="2419"/>
                      <a:pt x="674" y="2499"/>
                      <a:pt x="436" y="2599"/>
                    </a:cubicBezTo>
                    <a:cubicBezTo>
                      <a:pt x="1014" y="1322"/>
                      <a:pt x="2201" y="431"/>
                      <a:pt x="3630" y="431"/>
                    </a:cubicBezTo>
                    <a:cubicBezTo>
                      <a:pt x="3662" y="431"/>
                      <a:pt x="3694" y="431"/>
                      <a:pt x="3725" y="432"/>
                    </a:cubicBezTo>
                    <a:cubicBezTo>
                      <a:pt x="4050" y="442"/>
                      <a:pt x="4648" y="506"/>
                      <a:pt x="4916" y="712"/>
                    </a:cubicBezTo>
                    <a:cubicBezTo>
                      <a:pt x="5470" y="1146"/>
                      <a:pt x="5517" y="1633"/>
                      <a:pt x="5183" y="2204"/>
                    </a:cubicBezTo>
                    <a:cubicBezTo>
                      <a:pt x="4865" y="2755"/>
                      <a:pt x="4287" y="3171"/>
                      <a:pt x="3844" y="3624"/>
                    </a:cubicBezTo>
                    <a:cubicBezTo>
                      <a:pt x="3728" y="3745"/>
                      <a:pt x="3844" y="3903"/>
                      <a:pt x="3981" y="3903"/>
                    </a:cubicBezTo>
                    <a:cubicBezTo>
                      <a:pt x="4012" y="3903"/>
                      <a:pt x="4043" y="3895"/>
                      <a:pt x="4074" y="3877"/>
                    </a:cubicBezTo>
                    <a:cubicBezTo>
                      <a:pt x="5375" y="3076"/>
                      <a:pt x="7009" y="1004"/>
                      <a:pt x="4814" y="212"/>
                    </a:cubicBezTo>
                    <a:cubicBezTo>
                      <a:pt x="4415" y="68"/>
                      <a:pt x="4011" y="0"/>
                      <a:pt x="3617" y="0"/>
                    </a:cubicBezTo>
                    <a:close/>
                  </a:path>
                </a:pathLst>
              </a:custGeom>
              <a:solidFill>
                <a:srgbClr val="3022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9"/>
              <p:cNvSpPr/>
              <p:nvPr/>
            </p:nvSpPr>
            <p:spPr>
              <a:xfrm>
                <a:off x="7497642" y="4114367"/>
                <a:ext cx="59392" cy="31801"/>
              </a:xfrm>
              <a:custGeom>
                <a:avLst/>
                <a:gdLst/>
                <a:ahLst/>
                <a:cxnLst/>
                <a:rect l="l" t="t" r="r" b="b"/>
                <a:pathLst>
                  <a:path w="2342" h="1254" extrusionOk="0">
                    <a:moveTo>
                      <a:pt x="177" y="1"/>
                    </a:moveTo>
                    <a:cubicBezTo>
                      <a:pt x="152" y="1"/>
                      <a:pt x="126" y="1"/>
                      <a:pt x="101" y="2"/>
                    </a:cubicBezTo>
                    <a:cubicBezTo>
                      <a:pt x="0" y="5"/>
                      <a:pt x="0" y="134"/>
                      <a:pt x="101" y="137"/>
                    </a:cubicBezTo>
                    <a:cubicBezTo>
                      <a:pt x="980" y="164"/>
                      <a:pt x="1575" y="621"/>
                      <a:pt x="2157" y="1225"/>
                    </a:cubicBezTo>
                    <a:cubicBezTo>
                      <a:pt x="2175" y="1245"/>
                      <a:pt x="2198" y="1253"/>
                      <a:pt x="2221" y="1253"/>
                    </a:cubicBezTo>
                    <a:cubicBezTo>
                      <a:pt x="2282" y="1253"/>
                      <a:pt x="2341" y="1194"/>
                      <a:pt x="2309" y="1128"/>
                    </a:cubicBezTo>
                    <a:cubicBezTo>
                      <a:pt x="1932" y="367"/>
                      <a:pt x="986" y="1"/>
                      <a:pt x="177" y="1"/>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9"/>
              <p:cNvSpPr/>
              <p:nvPr/>
            </p:nvSpPr>
            <p:spPr>
              <a:xfrm>
                <a:off x="7388497" y="4338746"/>
                <a:ext cx="42629" cy="68217"/>
              </a:xfrm>
              <a:custGeom>
                <a:avLst/>
                <a:gdLst/>
                <a:ahLst/>
                <a:cxnLst/>
                <a:rect l="l" t="t" r="r" b="b"/>
                <a:pathLst>
                  <a:path w="1681" h="2690" extrusionOk="0">
                    <a:moveTo>
                      <a:pt x="133" y="1"/>
                    </a:moveTo>
                    <a:cubicBezTo>
                      <a:pt x="70" y="1"/>
                      <a:pt x="1" y="46"/>
                      <a:pt x="13" y="121"/>
                    </a:cubicBezTo>
                    <a:cubicBezTo>
                      <a:pt x="169" y="1051"/>
                      <a:pt x="625" y="2115"/>
                      <a:pt x="1427" y="2670"/>
                    </a:cubicBezTo>
                    <a:cubicBezTo>
                      <a:pt x="1446" y="2683"/>
                      <a:pt x="1472" y="2689"/>
                      <a:pt x="1500" y="2689"/>
                    </a:cubicBezTo>
                    <a:cubicBezTo>
                      <a:pt x="1584" y="2689"/>
                      <a:pt x="1680" y="2632"/>
                      <a:pt x="1609" y="2549"/>
                    </a:cubicBezTo>
                    <a:cubicBezTo>
                      <a:pt x="966" y="1767"/>
                      <a:pt x="429" y="1094"/>
                      <a:pt x="226" y="70"/>
                    </a:cubicBezTo>
                    <a:cubicBezTo>
                      <a:pt x="217" y="22"/>
                      <a:pt x="176" y="1"/>
                      <a:pt x="133"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B833A"/>
                  </a:solidFill>
                </a:endParaRPr>
              </a:p>
            </p:txBody>
          </p:sp>
          <p:sp>
            <p:nvSpPr>
              <p:cNvPr id="1986" name="Google Shape;1986;p39"/>
              <p:cNvSpPr/>
              <p:nvPr/>
            </p:nvSpPr>
            <p:spPr>
              <a:xfrm>
                <a:off x="7345336" y="4458442"/>
                <a:ext cx="216698" cy="108793"/>
              </a:xfrm>
              <a:custGeom>
                <a:avLst/>
                <a:gdLst/>
                <a:ahLst/>
                <a:cxnLst/>
                <a:rect l="l" t="t" r="r" b="b"/>
                <a:pathLst>
                  <a:path w="8545" h="4290" extrusionOk="0">
                    <a:moveTo>
                      <a:pt x="200" y="1"/>
                    </a:moveTo>
                    <a:cubicBezTo>
                      <a:pt x="99" y="1"/>
                      <a:pt x="0" y="111"/>
                      <a:pt x="92" y="205"/>
                    </a:cubicBezTo>
                    <a:cubicBezTo>
                      <a:pt x="2233" y="2396"/>
                      <a:pt x="5235" y="4100"/>
                      <a:pt x="8342" y="4289"/>
                    </a:cubicBezTo>
                    <a:cubicBezTo>
                      <a:pt x="8346" y="4290"/>
                      <a:pt x="8349" y="4290"/>
                      <a:pt x="8353" y="4290"/>
                    </a:cubicBezTo>
                    <a:cubicBezTo>
                      <a:pt x="8503" y="4290"/>
                      <a:pt x="8545" y="4073"/>
                      <a:pt x="8383" y="4043"/>
                    </a:cubicBezTo>
                    <a:cubicBezTo>
                      <a:pt x="5262" y="3420"/>
                      <a:pt x="2574" y="2329"/>
                      <a:pt x="292" y="40"/>
                    </a:cubicBezTo>
                    <a:cubicBezTo>
                      <a:pt x="265" y="12"/>
                      <a:pt x="233" y="1"/>
                      <a:pt x="200" y="1"/>
                    </a:cubicBezTo>
                    <a:close/>
                  </a:path>
                </a:pathLst>
              </a:custGeom>
              <a:solidFill>
                <a:srgbClr val="80AF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DB833A"/>
                  </a:solidFill>
                </a:endParaRPr>
              </a:p>
            </p:txBody>
          </p:sp>
          <p:sp>
            <p:nvSpPr>
              <p:cNvPr id="1987" name="Google Shape;1987;p39"/>
              <p:cNvSpPr/>
              <p:nvPr/>
            </p:nvSpPr>
            <p:spPr>
              <a:xfrm>
                <a:off x="7183715" y="3712930"/>
                <a:ext cx="178615" cy="92329"/>
              </a:xfrm>
              <a:custGeom>
                <a:avLst/>
                <a:gdLst/>
                <a:ahLst/>
                <a:cxnLst/>
                <a:rect l="l" t="t" r="r" b="b"/>
                <a:pathLst>
                  <a:path w="2985" h="1543" extrusionOk="0">
                    <a:moveTo>
                      <a:pt x="1773" y="0"/>
                    </a:moveTo>
                    <a:cubicBezTo>
                      <a:pt x="1158" y="0"/>
                      <a:pt x="266" y="292"/>
                      <a:pt x="29" y="809"/>
                    </a:cubicBezTo>
                    <a:cubicBezTo>
                      <a:pt x="1" y="870"/>
                      <a:pt x="55" y="926"/>
                      <a:pt x="105" y="926"/>
                    </a:cubicBezTo>
                    <a:cubicBezTo>
                      <a:pt x="127" y="926"/>
                      <a:pt x="149" y="915"/>
                      <a:pt x="162" y="887"/>
                    </a:cubicBezTo>
                    <a:cubicBezTo>
                      <a:pt x="377" y="423"/>
                      <a:pt x="1277" y="153"/>
                      <a:pt x="1767" y="153"/>
                    </a:cubicBezTo>
                    <a:cubicBezTo>
                      <a:pt x="1782" y="153"/>
                      <a:pt x="1797" y="153"/>
                      <a:pt x="1811" y="154"/>
                    </a:cubicBezTo>
                    <a:cubicBezTo>
                      <a:pt x="2183" y="170"/>
                      <a:pt x="2589" y="313"/>
                      <a:pt x="2736" y="707"/>
                    </a:cubicBezTo>
                    <a:cubicBezTo>
                      <a:pt x="2821" y="942"/>
                      <a:pt x="2787" y="1225"/>
                      <a:pt x="2763" y="1468"/>
                    </a:cubicBezTo>
                    <a:cubicBezTo>
                      <a:pt x="2758" y="1517"/>
                      <a:pt x="2795" y="1542"/>
                      <a:pt x="2834" y="1542"/>
                    </a:cubicBezTo>
                    <a:cubicBezTo>
                      <a:pt x="2873" y="1542"/>
                      <a:pt x="2915" y="1517"/>
                      <a:pt x="2920" y="1468"/>
                    </a:cubicBezTo>
                    <a:cubicBezTo>
                      <a:pt x="2985" y="740"/>
                      <a:pt x="2811" y="143"/>
                      <a:pt x="2008" y="17"/>
                    </a:cubicBezTo>
                    <a:cubicBezTo>
                      <a:pt x="1937" y="6"/>
                      <a:pt x="1858" y="0"/>
                      <a:pt x="1773" y="0"/>
                    </a:cubicBezTo>
                    <a:close/>
                  </a:path>
                </a:pathLst>
              </a:custGeom>
              <a:solidFill>
                <a:srgbClr val="5B4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9"/>
              <p:cNvSpPr/>
              <p:nvPr/>
            </p:nvSpPr>
            <p:spPr>
              <a:xfrm>
                <a:off x="7551395" y="3781381"/>
                <a:ext cx="186334" cy="111776"/>
              </a:xfrm>
              <a:custGeom>
                <a:avLst/>
                <a:gdLst/>
                <a:ahLst/>
                <a:cxnLst/>
                <a:rect l="l" t="t" r="r" b="b"/>
                <a:pathLst>
                  <a:path w="3114" h="1868" extrusionOk="0">
                    <a:moveTo>
                      <a:pt x="1701" y="1"/>
                    </a:moveTo>
                    <a:cubicBezTo>
                      <a:pt x="1044" y="1"/>
                      <a:pt x="259" y="415"/>
                      <a:pt x="21" y="1008"/>
                    </a:cubicBezTo>
                    <a:cubicBezTo>
                      <a:pt x="0" y="1064"/>
                      <a:pt x="47" y="1101"/>
                      <a:pt x="95" y="1101"/>
                    </a:cubicBezTo>
                    <a:cubicBezTo>
                      <a:pt x="126" y="1101"/>
                      <a:pt x="158" y="1085"/>
                      <a:pt x="171" y="1049"/>
                    </a:cubicBezTo>
                    <a:cubicBezTo>
                      <a:pt x="380" y="528"/>
                      <a:pt x="1160" y="155"/>
                      <a:pt x="1708" y="155"/>
                    </a:cubicBezTo>
                    <a:cubicBezTo>
                      <a:pt x="1716" y="155"/>
                      <a:pt x="1723" y="155"/>
                      <a:pt x="1731" y="155"/>
                    </a:cubicBezTo>
                    <a:cubicBezTo>
                      <a:pt x="2598" y="175"/>
                      <a:pt x="2956" y="1025"/>
                      <a:pt x="2738" y="1773"/>
                    </a:cubicBezTo>
                    <a:cubicBezTo>
                      <a:pt x="2720" y="1830"/>
                      <a:pt x="2767" y="1868"/>
                      <a:pt x="2814" y="1868"/>
                    </a:cubicBezTo>
                    <a:cubicBezTo>
                      <a:pt x="2845" y="1868"/>
                      <a:pt x="2876" y="1852"/>
                      <a:pt x="2888" y="1814"/>
                    </a:cubicBezTo>
                    <a:cubicBezTo>
                      <a:pt x="3114" y="1042"/>
                      <a:pt x="2796" y="158"/>
                      <a:pt x="1926" y="18"/>
                    </a:cubicBezTo>
                    <a:cubicBezTo>
                      <a:pt x="1853" y="6"/>
                      <a:pt x="1778" y="1"/>
                      <a:pt x="1701" y="1"/>
                    </a:cubicBezTo>
                    <a:close/>
                  </a:path>
                </a:pathLst>
              </a:custGeom>
              <a:solidFill>
                <a:srgbClr val="5B4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9"/>
              <p:cNvSpPr/>
              <p:nvPr/>
            </p:nvSpPr>
            <p:spPr>
              <a:xfrm rot="-1799961">
                <a:off x="7356151" y="3825112"/>
                <a:ext cx="114048" cy="54750"/>
              </a:xfrm>
              <a:custGeom>
                <a:avLst/>
                <a:gdLst/>
                <a:ahLst/>
                <a:cxnLst/>
                <a:rect l="l" t="t" r="r" b="b"/>
                <a:pathLst>
                  <a:path w="1906" h="915" extrusionOk="0">
                    <a:moveTo>
                      <a:pt x="1669" y="0"/>
                    </a:moveTo>
                    <a:cubicBezTo>
                      <a:pt x="1616" y="0"/>
                      <a:pt x="1562" y="56"/>
                      <a:pt x="1598" y="116"/>
                    </a:cubicBezTo>
                    <a:cubicBezTo>
                      <a:pt x="1687" y="269"/>
                      <a:pt x="1584" y="406"/>
                      <a:pt x="1441" y="470"/>
                    </a:cubicBezTo>
                    <a:cubicBezTo>
                      <a:pt x="1407" y="485"/>
                      <a:pt x="1372" y="492"/>
                      <a:pt x="1336" y="492"/>
                    </a:cubicBezTo>
                    <a:cubicBezTo>
                      <a:pt x="1226" y="492"/>
                      <a:pt x="1113" y="429"/>
                      <a:pt x="1038" y="355"/>
                    </a:cubicBezTo>
                    <a:cubicBezTo>
                      <a:pt x="959" y="276"/>
                      <a:pt x="915" y="177"/>
                      <a:pt x="820" y="109"/>
                    </a:cubicBezTo>
                    <a:cubicBezTo>
                      <a:pt x="744" y="58"/>
                      <a:pt x="658" y="33"/>
                      <a:pt x="570" y="33"/>
                    </a:cubicBezTo>
                    <a:cubicBezTo>
                      <a:pt x="522" y="33"/>
                      <a:pt x="474" y="40"/>
                      <a:pt x="427" y="54"/>
                    </a:cubicBezTo>
                    <a:cubicBezTo>
                      <a:pt x="75" y="163"/>
                      <a:pt x="1" y="546"/>
                      <a:pt x="96" y="859"/>
                    </a:cubicBezTo>
                    <a:cubicBezTo>
                      <a:pt x="107" y="898"/>
                      <a:pt x="137" y="914"/>
                      <a:pt x="168" y="914"/>
                    </a:cubicBezTo>
                    <a:cubicBezTo>
                      <a:pt x="215" y="914"/>
                      <a:pt x="263" y="876"/>
                      <a:pt x="246" y="818"/>
                    </a:cubicBezTo>
                    <a:cubicBezTo>
                      <a:pt x="178" y="593"/>
                      <a:pt x="209" y="293"/>
                      <a:pt x="472" y="215"/>
                    </a:cubicBezTo>
                    <a:cubicBezTo>
                      <a:pt x="504" y="205"/>
                      <a:pt x="534" y="201"/>
                      <a:pt x="562" y="201"/>
                    </a:cubicBezTo>
                    <a:cubicBezTo>
                      <a:pt x="708" y="201"/>
                      <a:pt x="808" y="316"/>
                      <a:pt x="905" y="433"/>
                    </a:cubicBezTo>
                    <a:cubicBezTo>
                      <a:pt x="1016" y="567"/>
                      <a:pt x="1142" y="642"/>
                      <a:pt x="1309" y="642"/>
                    </a:cubicBezTo>
                    <a:cubicBezTo>
                      <a:pt x="1333" y="642"/>
                      <a:pt x="1357" y="640"/>
                      <a:pt x="1383" y="637"/>
                    </a:cubicBezTo>
                    <a:cubicBezTo>
                      <a:pt x="1693" y="601"/>
                      <a:pt x="1905" y="334"/>
                      <a:pt x="1731" y="37"/>
                    </a:cubicBezTo>
                    <a:cubicBezTo>
                      <a:pt x="1715" y="11"/>
                      <a:pt x="1692" y="0"/>
                      <a:pt x="1669" y="0"/>
                    </a:cubicBezTo>
                    <a:close/>
                  </a:path>
                </a:pathLst>
              </a:custGeom>
              <a:solidFill>
                <a:srgbClr val="C685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9"/>
              <p:cNvSpPr/>
              <p:nvPr/>
            </p:nvSpPr>
            <p:spPr>
              <a:xfrm rot="568351" flipH="1">
                <a:off x="7217559" y="3598783"/>
                <a:ext cx="110928" cy="59317"/>
              </a:xfrm>
              <a:custGeom>
                <a:avLst/>
                <a:gdLst/>
                <a:ahLst/>
                <a:cxnLst/>
                <a:rect l="l" t="t" r="r" b="b"/>
                <a:pathLst>
                  <a:path w="2287" h="1223" extrusionOk="0">
                    <a:moveTo>
                      <a:pt x="776" y="0"/>
                    </a:moveTo>
                    <a:cubicBezTo>
                      <a:pt x="526" y="0"/>
                      <a:pt x="310" y="70"/>
                      <a:pt x="200" y="236"/>
                    </a:cubicBezTo>
                    <a:cubicBezTo>
                      <a:pt x="1" y="534"/>
                      <a:pt x="1114" y="1223"/>
                      <a:pt x="1747" y="1223"/>
                    </a:cubicBezTo>
                    <a:cubicBezTo>
                      <a:pt x="1947" y="1223"/>
                      <a:pt x="2099" y="1154"/>
                      <a:pt x="2146" y="983"/>
                    </a:cubicBezTo>
                    <a:cubicBezTo>
                      <a:pt x="2286" y="467"/>
                      <a:pt x="1419" y="0"/>
                      <a:pt x="776" y="0"/>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9"/>
              <p:cNvSpPr/>
              <p:nvPr/>
            </p:nvSpPr>
            <p:spPr>
              <a:xfrm flipH="1">
                <a:off x="7634619" y="3690819"/>
                <a:ext cx="171505" cy="68579"/>
              </a:xfrm>
              <a:custGeom>
                <a:avLst/>
                <a:gdLst/>
                <a:ahLst/>
                <a:cxnLst/>
                <a:rect l="l" t="t" r="r" b="b"/>
                <a:pathLst>
                  <a:path w="3536" h="1414" extrusionOk="0">
                    <a:moveTo>
                      <a:pt x="2647" y="1"/>
                    </a:moveTo>
                    <a:cubicBezTo>
                      <a:pt x="1698" y="1"/>
                      <a:pt x="1" y="660"/>
                      <a:pt x="373" y="1356"/>
                    </a:cubicBezTo>
                    <a:cubicBezTo>
                      <a:pt x="395" y="1396"/>
                      <a:pt x="468" y="1414"/>
                      <a:pt x="578" y="1414"/>
                    </a:cubicBezTo>
                    <a:cubicBezTo>
                      <a:pt x="1288" y="1414"/>
                      <a:pt x="3535" y="651"/>
                      <a:pt x="3210" y="175"/>
                    </a:cubicBezTo>
                    <a:cubicBezTo>
                      <a:pt x="3126" y="54"/>
                      <a:pt x="2917" y="1"/>
                      <a:pt x="2647"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9"/>
              <p:cNvSpPr/>
              <p:nvPr/>
            </p:nvSpPr>
            <p:spPr>
              <a:xfrm>
                <a:off x="6985800" y="3458000"/>
                <a:ext cx="446700" cy="446700"/>
              </a:xfrm>
              <a:prstGeom prst="ellipse">
                <a:avLst/>
              </a:prstGeom>
              <a:solidFill>
                <a:srgbClr val="A5DDDA">
                  <a:alpha val="47690"/>
                </a:srgbClr>
              </a:solidFill>
              <a:ln w="19050" cap="flat" cmpd="sng">
                <a:solidFill>
                  <a:srgbClr val="00959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9"/>
              <p:cNvSpPr/>
              <p:nvPr/>
            </p:nvSpPr>
            <p:spPr>
              <a:xfrm>
                <a:off x="7467700" y="3545125"/>
                <a:ext cx="446700" cy="446700"/>
              </a:xfrm>
              <a:prstGeom prst="ellipse">
                <a:avLst/>
              </a:prstGeom>
              <a:solidFill>
                <a:srgbClr val="A5DDDA">
                  <a:alpha val="47690"/>
                </a:srgbClr>
              </a:solidFill>
              <a:ln w="19050" cap="flat" cmpd="sng">
                <a:solidFill>
                  <a:srgbClr val="00959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94" name="Google Shape;1994;p39"/>
              <p:cNvCxnSpPr/>
              <p:nvPr/>
            </p:nvCxnSpPr>
            <p:spPr>
              <a:xfrm>
                <a:off x="7893100" y="3869325"/>
                <a:ext cx="96000" cy="19500"/>
              </a:xfrm>
              <a:prstGeom prst="straightConnector1">
                <a:avLst/>
              </a:prstGeom>
              <a:noFill/>
              <a:ln w="19050" cap="flat" cmpd="sng">
                <a:solidFill>
                  <a:srgbClr val="00959C"/>
                </a:solidFill>
                <a:prstDash val="solid"/>
                <a:round/>
                <a:headEnd type="none" w="med" len="med"/>
                <a:tailEnd type="none" w="med" len="med"/>
              </a:ln>
            </p:spPr>
          </p:cxnSp>
        </p:grpSp>
      </p:grpSp>
      <p:sp>
        <p:nvSpPr>
          <p:cNvPr id="7" name="TextBox 6">
            <a:extLst>
              <a:ext uri="{FF2B5EF4-FFF2-40B4-BE49-F238E27FC236}">
                <a16:creationId xmlns:a16="http://schemas.microsoft.com/office/drawing/2014/main" id="{D93C6A3B-A55B-B23A-A9B1-245A8E4090B9}"/>
              </a:ext>
            </a:extLst>
          </p:cNvPr>
          <p:cNvSpPr txBox="1"/>
          <p:nvPr/>
        </p:nvSpPr>
        <p:spPr>
          <a:xfrm>
            <a:off x="845309" y="1683312"/>
            <a:ext cx="6724630" cy="1384995"/>
          </a:xfrm>
          <a:prstGeom prst="rect">
            <a:avLst/>
          </a:prstGeom>
          <a:noFill/>
        </p:spPr>
        <p:txBody>
          <a:bodyPr wrap="square">
            <a:spAutoFit/>
          </a:bodyPr>
          <a:lstStyle/>
          <a:p>
            <a:pPr lvl="0"/>
            <a:r>
              <a:rPr lang="en-US" sz="2800" b="0" i="1" dirty="0">
                <a:solidFill>
                  <a:srgbClr val="000000"/>
                </a:solidFill>
                <a:latin typeface="Times New Roman" panose="02020603050405020304" pitchFamily="18" charset="0"/>
                <a:ea typeface="Times New Roman" panose="02020603050405020304" pitchFamily="18" charset="0"/>
              </a:rPr>
              <a:t>- </a:t>
            </a:r>
            <a:r>
              <a:rPr lang="vi-VN" sz="2800" b="0" i="1" dirty="0">
                <a:solidFill>
                  <a:srgbClr val="000000"/>
                </a:solidFill>
                <a:latin typeface="Times New Roman" panose="02020603050405020304" pitchFamily="18" charset="0"/>
                <a:ea typeface="Times New Roman" panose="02020603050405020304" pitchFamily="18" charset="0"/>
              </a:rPr>
              <a:t>Học bài và làm bài tập về nhà.</a:t>
            </a:r>
            <a:br>
              <a:rPr lang="vi-VN" sz="2800" b="0" i="1" dirty="0">
                <a:solidFill>
                  <a:srgbClr val="000000"/>
                </a:solidFill>
                <a:latin typeface="Times New Roman" panose="02020603050405020304" pitchFamily="18" charset="0"/>
                <a:ea typeface="Times New Roman" panose="02020603050405020304" pitchFamily="18" charset="0"/>
              </a:rPr>
            </a:br>
            <a:r>
              <a:rPr lang="en-US" sz="2800" b="0" i="1" dirty="0">
                <a:solidFill>
                  <a:srgbClr val="000000"/>
                </a:solidFill>
                <a:latin typeface="Times New Roman" panose="02020603050405020304" pitchFamily="18" charset="0"/>
                <a:ea typeface="Times New Roman" panose="02020603050405020304" pitchFamily="18" charset="0"/>
              </a:rPr>
              <a:t>- </a:t>
            </a:r>
            <a:r>
              <a:rPr lang="vi-VN" sz="2800" b="0" i="1" dirty="0">
                <a:solidFill>
                  <a:srgbClr val="000000"/>
                </a:solidFill>
                <a:latin typeface="Times New Roman" panose="02020603050405020304" pitchFamily="18" charset="0"/>
                <a:ea typeface="Times New Roman" panose="02020603050405020304" pitchFamily="18" charset="0"/>
              </a:rPr>
              <a:t>Xem và chuẩn bị bài mới “Bài </a:t>
            </a:r>
            <a:r>
              <a:rPr lang="en-US" sz="2800" b="0" i="1" dirty="0">
                <a:solidFill>
                  <a:srgbClr val="000000"/>
                </a:solidFill>
                <a:latin typeface="Times New Roman" panose="02020603050405020304" pitchFamily="18" charset="0"/>
                <a:ea typeface="Times New Roman" panose="02020603050405020304" pitchFamily="18" charset="0"/>
              </a:rPr>
              <a:t>9</a:t>
            </a:r>
            <a:r>
              <a:rPr lang="vi-VN" sz="2800" b="0" i="1" dirty="0">
                <a:solidFill>
                  <a:srgbClr val="000000"/>
                </a:solidFill>
                <a:latin typeface="Times New Roman" panose="02020603050405020304" pitchFamily="18" charset="0"/>
                <a:ea typeface="Times New Roman" panose="02020603050405020304" pitchFamily="18" charset="0"/>
              </a:rPr>
              <a:t>: </a:t>
            </a:r>
            <a:r>
              <a:rPr lang="en-US" sz="2800" b="0" i="1" dirty="0" err="1">
                <a:solidFill>
                  <a:srgbClr val="000000"/>
                </a:solidFill>
                <a:latin typeface="Times New Roman" panose="02020603050405020304" pitchFamily="18" charset="0"/>
                <a:ea typeface="Times New Roman" panose="02020603050405020304" pitchFamily="18" charset="0"/>
              </a:rPr>
              <a:t>Bacis</a:t>
            </a:r>
            <a:r>
              <a:rPr lang="en-US" sz="2800" b="0" i="1" dirty="0">
                <a:solidFill>
                  <a:srgbClr val="000000"/>
                </a:solidFill>
                <a:latin typeface="Times New Roman" panose="02020603050405020304" pitchFamily="18" charset="0"/>
                <a:ea typeface="Times New Roman" panose="02020603050405020304" pitchFamily="18" charset="0"/>
              </a:rPr>
              <a:t>. Thang pH</a:t>
            </a:r>
            <a:r>
              <a:rPr lang="vi-VN" sz="2800" b="0" i="1" dirty="0">
                <a:solidFill>
                  <a:srgbClr val="000000"/>
                </a:solidFill>
                <a:latin typeface="Times New Roman" panose="02020603050405020304" pitchFamily="18" charset="0"/>
                <a:ea typeface="Times New Roman" panose="02020603050405020304"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A5DDDA">
            <a:alpha val="71900"/>
          </a:srgbClr>
        </a:solidFill>
        <a:effectLst/>
      </p:bgPr>
    </p:bg>
    <p:spTree>
      <p:nvGrpSpPr>
        <p:cNvPr id="1" name="Shape 2094"/>
        <p:cNvGrpSpPr/>
        <p:nvPr/>
      </p:nvGrpSpPr>
      <p:grpSpPr>
        <a:xfrm>
          <a:off x="0" y="0"/>
          <a:ext cx="0" cy="0"/>
          <a:chOff x="0" y="0"/>
          <a:chExt cx="0" cy="0"/>
        </a:xfrm>
      </p:grpSpPr>
      <p:grpSp>
        <p:nvGrpSpPr>
          <p:cNvPr id="2099" name="Google Shape;2099;p41"/>
          <p:cNvGrpSpPr/>
          <p:nvPr/>
        </p:nvGrpSpPr>
        <p:grpSpPr>
          <a:xfrm>
            <a:off x="3396925" y="457263"/>
            <a:ext cx="4990652" cy="4159625"/>
            <a:chOff x="3396925" y="144238"/>
            <a:chExt cx="4990652" cy="4159625"/>
          </a:xfrm>
        </p:grpSpPr>
        <p:grpSp>
          <p:nvGrpSpPr>
            <p:cNvPr id="2100" name="Google Shape;2100;p41"/>
            <p:cNvGrpSpPr/>
            <p:nvPr/>
          </p:nvGrpSpPr>
          <p:grpSpPr>
            <a:xfrm>
              <a:off x="4912000" y="144238"/>
              <a:ext cx="3475577" cy="4159625"/>
              <a:chOff x="4986875" y="491938"/>
              <a:chExt cx="3475577" cy="4159625"/>
            </a:xfrm>
          </p:grpSpPr>
          <p:sp>
            <p:nvSpPr>
              <p:cNvPr id="2101" name="Google Shape;2101;p41"/>
              <p:cNvSpPr/>
              <p:nvPr/>
            </p:nvSpPr>
            <p:spPr>
              <a:xfrm>
                <a:off x="6851677" y="4094797"/>
                <a:ext cx="1560300" cy="373500"/>
              </a:xfrm>
              <a:prstGeom prst="ellipse">
                <a:avLst/>
              </a:prstGeom>
              <a:solidFill>
                <a:srgbClr val="0F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1"/>
              <p:cNvSpPr/>
              <p:nvPr/>
            </p:nvSpPr>
            <p:spPr>
              <a:xfrm flipH="1">
                <a:off x="6148287" y="491938"/>
                <a:ext cx="2266540" cy="2171538"/>
              </a:xfrm>
              <a:custGeom>
                <a:avLst/>
                <a:gdLst/>
                <a:ahLst/>
                <a:cxnLst/>
                <a:rect l="l" t="t" r="r" b="b"/>
                <a:pathLst>
                  <a:path w="36240" h="34721" extrusionOk="0">
                    <a:moveTo>
                      <a:pt x="24356" y="0"/>
                    </a:moveTo>
                    <a:cubicBezTo>
                      <a:pt x="22590" y="0"/>
                      <a:pt x="20146" y="493"/>
                      <a:pt x="17912" y="1022"/>
                    </a:cubicBezTo>
                    <a:cubicBezTo>
                      <a:pt x="14993" y="1712"/>
                      <a:pt x="12897" y="4121"/>
                      <a:pt x="12330" y="7067"/>
                    </a:cubicBezTo>
                    <a:cubicBezTo>
                      <a:pt x="12218" y="7672"/>
                      <a:pt x="11863" y="8217"/>
                      <a:pt x="10975" y="8712"/>
                    </a:cubicBezTo>
                    <a:cubicBezTo>
                      <a:pt x="9453" y="9559"/>
                      <a:pt x="7599" y="9505"/>
                      <a:pt x="5940" y="10040"/>
                    </a:cubicBezTo>
                    <a:cubicBezTo>
                      <a:pt x="2202" y="11256"/>
                      <a:pt x="0" y="15895"/>
                      <a:pt x="1427" y="19558"/>
                    </a:cubicBezTo>
                    <a:cubicBezTo>
                      <a:pt x="1898" y="20766"/>
                      <a:pt x="2694" y="21858"/>
                      <a:pt x="2940" y="23136"/>
                    </a:cubicBezTo>
                    <a:cubicBezTo>
                      <a:pt x="3141" y="24180"/>
                      <a:pt x="2953" y="25258"/>
                      <a:pt x="3042" y="26320"/>
                    </a:cubicBezTo>
                    <a:cubicBezTo>
                      <a:pt x="3250" y="28877"/>
                      <a:pt x="5131" y="31123"/>
                      <a:pt x="7480" y="32164"/>
                    </a:cubicBezTo>
                    <a:cubicBezTo>
                      <a:pt x="8726" y="32716"/>
                      <a:pt x="10082" y="32960"/>
                      <a:pt x="11448" y="32960"/>
                    </a:cubicBezTo>
                    <a:cubicBezTo>
                      <a:pt x="12652" y="32960"/>
                      <a:pt x="13866" y="32770"/>
                      <a:pt x="15020" y="32434"/>
                    </a:cubicBezTo>
                    <a:cubicBezTo>
                      <a:pt x="15717" y="32230"/>
                      <a:pt x="16426" y="31972"/>
                      <a:pt x="17149" y="31972"/>
                    </a:cubicBezTo>
                    <a:cubicBezTo>
                      <a:pt x="17237" y="31972"/>
                      <a:pt x="17325" y="31975"/>
                      <a:pt x="17414" y="31984"/>
                    </a:cubicBezTo>
                    <a:cubicBezTo>
                      <a:pt x="17976" y="32031"/>
                      <a:pt x="18509" y="32260"/>
                      <a:pt x="19038" y="32468"/>
                    </a:cubicBezTo>
                    <a:cubicBezTo>
                      <a:pt x="21824" y="33577"/>
                      <a:pt x="24759" y="34314"/>
                      <a:pt x="27740" y="34649"/>
                    </a:cubicBezTo>
                    <a:cubicBezTo>
                      <a:pt x="28086" y="34688"/>
                      <a:pt x="28442" y="34721"/>
                      <a:pt x="28794" y="34721"/>
                    </a:cubicBezTo>
                    <a:cubicBezTo>
                      <a:pt x="29308" y="34721"/>
                      <a:pt x="29814" y="34651"/>
                      <a:pt x="30276" y="34431"/>
                    </a:cubicBezTo>
                    <a:cubicBezTo>
                      <a:pt x="31269" y="33960"/>
                      <a:pt x="31842" y="32871"/>
                      <a:pt x="32020" y="31785"/>
                    </a:cubicBezTo>
                    <a:cubicBezTo>
                      <a:pt x="32197" y="30700"/>
                      <a:pt x="32047" y="29591"/>
                      <a:pt x="31965" y="28494"/>
                    </a:cubicBezTo>
                    <a:cubicBezTo>
                      <a:pt x="31924" y="27969"/>
                      <a:pt x="31901" y="27426"/>
                      <a:pt x="32071" y="26925"/>
                    </a:cubicBezTo>
                    <a:cubicBezTo>
                      <a:pt x="32290" y="26290"/>
                      <a:pt x="32795" y="25798"/>
                      <a:pt x="33232" y="25286"/>
                    </a:cubicBezTo>
                    <a:cubicBezTo>
                      <a:pt x="36239" y="21722"/>
                      <a:pt x="35925" y="15827"/>
                      <a:pt x="32553" y="12604"/>
                    </a:cubicBezTo>
                    <a:cubicBezTo>
                      <a:pt x="31918" y="11997"/>
                      <a:pt x="31180" y="11464"/>
                      <a:pt x="30743" y="10699"/>
                    </a:cubicBezTo>
                    <a:cubicBezTo>
                      <a:pt x="30115" y="9604"/>
                      <a:pt x="30228" y="8255"/>
                      <a:pt x="30102" y="6999"/>
                    </a:cubicBezTo>
                    <a:cubicBezTo>
                      <a:pt x="29842" y="4436"/>
                      <a:pt x="28477" y="2005"/>
                      <a:pt x="26425" y="455"/>
                    </a:cubicBezTo>
                    <a:cubicBezTo>
                      <a:pt x="25997" y="131"/>
                      <a:pt x="25267" y="0"/>
                      <a:pt x="24356" y="0"/>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3" name="Google Shape;2103;p41"/>
              <p:cNvGrpSpPr/>
              <p:nvPr/>
            </p:nvGrpSpPr>
            <p:grpSpPr>
              <a:xfrm>
                <a:off x="6195912" y="491938"/>
                <a:ext cx="2266540" cy="3776438"/>
                <a:chOff x="5784087" y="540000"/>
                <a:chExt cx="2266540" cy="3776438"/>
              </a:xfrm>
            </p:grpSpPr>
            <p:sp>
              <p:nvSpPr>
                <p:cNvPr id="2104" name="Google Shape;2104;p41"/>
                <p:cNvSpPr/>
                <p:nvPr/>
              </p:nvSpPr>
              <p:spPr>
                <a:xfrm flipH="1">
                  <a:off x="5784087" y="540000"/>
                  <a:ext cx="2266540" cy="2171538"/>
                </a:xfrm>
                <a:custGeom>
                  <a:avLst/>
                  <a:gdLst/>
                  <a:ahLst/>
                  <a:cxnLst/>
                  <a:rect l="l" t="t" r="r" b="b"/>
                  <a:pathLst>
                    <a:path w="36240" h="34721" extrusionOk="0">
                      <a:moveTo>
                        <a:pt x="24356" y="0"/>
                      </a:moveTo>
                      <a:cubicBezTo>
                        <a:pt x="22590" y="0"/>
                        <a:pt x="20146" y="493"/>
                        <a:pt x="17912" y="1022"/>
                      </a:cubicBezTo>
                      <a:cubicBezTo>
                        <a:pt x="14993" y="1712"/>
                        <a:pt x="12897" y="4121"/>
                        <a:pt x="12330" y="7067"/>
                      </a:cubicBezTo>
                      <a:cubicBezTo>
                        <a:pt x="12218" y="7672"/>
                        <a:pt x="11863" y="8217"/>
                        <a:pt x="10975" y="8712"/>
                      </a:cubicBezTo>
                      <a:cubicBezTo>
                        <a:pt x="9453" y="9559"/>
                        <a:pt x="7599" y="9505"/>
                        <a:pt x="5940" y="10040"/>
                      </a:cubicBezTo>
                      <a:cubicBezTo>
                        <a:pt x="2202" y="11256"/>
                        <a:pt x="0" y="15895"/>
                        <a:pt x="1427" y="19558"/>
                      </a:cubicBezTo>
                      <a:cubicBezTo>
                        <a:pt x="1898" y="20766"/>
                        <a:pt x="2694" y="21858"/>
                        <a:pt x="2940" y="23136"/>
                      </a:cubicBezTo>
                      <a:cubicBezTo>
                        <a:pt x="3141" y="24180"/>
                        <a:pt x="2953" y="25258"/>
                        <a:pt x="3042" y="26320"/>
                      </a:cubicBezTo>
                      <a:cubicBezTo>
                        <a:pt x="3250" y="28877"/>
                        <a:pt x="5131" y="31123"/>
                        <a:pt x="7480" y="32164"/>
                      </a:cubicBezTo>
                      <a:cubicBezTo>
                        <a:pt x="8726" y="32716"/>
                        <a:pt x="10082" y="32960"/>
                        <a:pt x="11448" y="32960"/>
                      </a:cubicBezTo>
                      <a:cubicBezTo>
                        <a:pt x="12652" y="32960"/>
                        <a:pt x="13866" y="32770"/>
                        <a:pt x="15020" y="32434"/>
                      </a:cubicBezTo>
                      <a:cubicBezTo>
                        <a:pt x="15717" y="32230"/>
                        <a:pt x="16426" y="31972"/>
                        <a:pt x="17149" y="31972"/>
                      </a:cubicBezTo>
                      <a:cubicBezTo>
                        <a:pt x="17237" y="31972"/>
                        <a:pt x="17325" y="31975"/>
                        <a:pt x="17414" y="31984"/>
                      </a:cubicBezTo>
                      <a:cubicBezTo>
                        <a:pt x="17976" y="32031"/>
                        <a:pt x="18509" y="32260"/>
                        <a:pt x="19038" y="32468"/>
                      </a:cubicBezTo>
                      <a:cubicBezTo>
                        <a:pt x="21824" y="33577"/>
                        <a:pt x="24759" y="34314"/>
                        <a:pt x="27740" y="34649"/>
                      </a:cubicBezTo>
                      <a:cubicBezTo>
                        <a:pt x="28086" y="34688"/>
                        <a:pt x="28442" y="34721"/>
                        <a:pt x="28794" y="34721"/>
                      </a:cubicBezTo>
                      <a:cubicBezTo>
                        <a:pt x="29308" y="34721"/>
                        <a:pt x="29814" y="34651"/>
                        <a:pt x="30276" y="34431"/>
                      </a:cubicBezTo>
                      <a:cubicBezTo>
                        <a:pt x="31269" y="33960"/>
                        <a:pt x="31842" y="32871"/>
                        <a:pt x="32020" y="31785"/>
                      </a:cubicBezTo>
                      <a:cubicBezTo>
                        <a:pt x="32197" y="30700"/>
                        <a:pt x="32047" y="29591"/>
                        <a:pt x="31965" y="28494"/>
                      </a:cubicBezTo>
                      <a:cubicBezTo>
                        <a:pt x="31924" y="27969"/>
                        <a:pt x="31901" y="27426"/>
                        <a:pt x="32071" y="26925"/>
                      </a:cubicBezTo>
                      <a:cubicBezTo>
                        <a:pt x="32290" y="26290"/>
                        <a:pt x="32795" y="25798"/>
                        <a:pt x="33232" y="25286"/>
                      </a:cubicBezTo>
                      <a:cubicBezTo>
                        <a:pt x="36239" y="21722"/>
                        <a:pt x="35925" y="15827"/>
                        <a:pt x="32553" y="12604"/>
                      </a:cubicBezTo>
                      <a:cubicBezTo>
                        <a:pt x="31918" y="11997"/>
                        <a:pt x="31180" y="11464"/>
                        <a:pt x="30743" y="10699"/>
                      </a:cubicBezTo>
                      <a:cubicBezTo>
                        <a:pt x="30115" y="9604"/>
                        <a:pt x="30228" y="8255"/>
                        <a:pt x="30102" y="6999"/>
                      </a:cubicBezTo>
                      <a:cubicBezTo>
                        <a:pt x="29842" y="4436"/>
                        <a:pt x="28477" y="2005"/>
                        <a:pt x="26425" y="455"/>
                      </a:cubicBezTo>
                      <a:cubicBezTo>
                        <a:pt x="25997" y="131"/>
                        <a:pt x="25267" y="0"/>
                        <a:pt x="24356" y="0"/>
                      </a:cubicBezTo>
                      <a:close/>
                    </a:path>
                  </a:pathLst>
                </a:custGeom>
                <a:solidFill>
                  <a:srgbClr val="EDB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1"/>
                <p:cNvSpPr/>
                <p:nvPr/>
              </p:nvSpPr>
              <p:spPr>
                <a:xfrm flipH="1">
                  <a:off x="6352849" y="1208513"/>
                  <a:ext cx="878597" cy="3107924"/>
                </a:xfrm>
                <a:custGeom>
                  <a:avLst/>
                  <a:gdLst/>
                  <a:ahLst/>
                  <a:cxnLst/>
                  <a:rect l="l" t="t" r="r" b="b"/>
                  <a:pathLst>
                    <a:path w="14048" h="49693" extrusionOk="0">
                      <a:moveTo>
                        <a:pt x="6909" y="0"/>
                      </a:moveTo>
                      <a:cubicBezTo>
                        <a:pt x="7298" y="1963"/>
                        <a:pt x="7343" y="3970"/>
                        <a:pt x="7158" y="5946"/>
                      </a:cubicBezTo>
                      <a:cubicBezTo>
                        <a:pt x="6974" y="7927"/>
                        <a:pt x="6596" y="9879"/>
                        <a:pt x="6159" y="11821"/>
                      </a:cubicBezTo>
                      <a:cubicBezTo>
                        <a:pt x="5715" y="13767"/>
                        <a:pt x="5247" y="15710"/>
                        <a:pt x="4841" y="17676"/>
                      </a:cubicBezTo>
                      <a:cubicBezTo>
                        <a:pt x="4721" y="18263"/>
                        <a:pt x="4606" y="18850"/>
                        <a:pt x="4496" y="19441"/>
                      </a:cubicBezTo>
                      <a:cubicBezTo>
                        <a:pt x="4302" y="18806"/>
                        <a:pt x="4053" y="18191"/>
                        <a:pt x="3742" y="17608"/>
                      </a:cubicBezTo>
                      <a:cubicBezTo>
                        <a:pt x="3346" y="16857"/>
                        <a:pt x="2865" y="16174"/>
                        <a:pt x="2383" y="15505"/>
                      </a:cubicBezTo>
                      <a:cubicBezTo>
                        <a:pt x="1899" y="14835"/>
                        <a:pt x="1414" y="14177"/>
                        <a:pt x="987" y="13480"/>
                      </a:cubicBezTo>
                      <a:cubicBezTo>
                        <a:pt x="557" y="12787"/>
                        <a:pt x="205" y="12040"/>
                        <a:pt x="0" y="11241"/>
                      </a:cubicBezTo>
                      <a:lnTo>
                        <a:pt x="0" y="11241"/>
                      </a:lnTo>
                      <a:cubicBezTo>
                        <a:pt x="137" y="12053"/>
                        <a:pt x="427" y="12845"/>
                        <a:pt x="799" y="13583"/>
                      </a:cubicBezTo>
                      <a:cubicBezTo>
                        <a:pt x="1171" y="14327"/>
                        <a:pt x="1608" y="15034"/>
                        <a:pt x="2028" y="15737"/>
                      </a:cubicBezTo>
                      <a:cubicBezTo>
                        <a:pt x="2452" y="16440"/>
                        <a:pt x="2861" y="17147"/>
                        <a:pt x="3169" y="17881"/>
                      </a:cubicBezTo>
                      <a:cubicBezTo>
                        <a:pt x="3482" y="18615"/>
                        <a:pt x="3697" y="19382"/>
                        <a:pt x="3824" y="20168"/>
                      </a:cubicBezTo>
                      <a:cubicBezTo>
                        <a:pt x="3963" y="20983"/>
                        <a:pt x="4018" y="21810"/>
                        <a:pt x="4025" y="22642"/>
                      </a:cubicBezTo>
                      <a:cubicBezTo>
                        <a:pt x="3994" y="22990"/>
                        <a:pt x="3971" y="23343"/>
                        <a:pt x="3960" y="23704"/>
                      </a:cubicBezTo>
                      <a:lnTo>
                        <a:pt x="4015" y="23701"/>
                      </a:lnTo>
                      <a:lnTo>
                        <a:pt x="4015" y="23701"/>
                      </a:lnTo>
                      <a:cubicBezTo>
                        <a:pt x="4001" y="24128"/>
                        <a:pt x="3980" y="24551"/>
                        <a:pt x="3957" y="24977"/>
                      </a:cubicBezTo>
                      <a:lnTo>
                        <a:pt x="3636" y="29903"/>
                      </a:lnTo>
                      <a:lnTo>
                        <a:pt x="2332" y="49613"/>
                      </a:lnTo>
                      <a:lnTo>
                        <a:pt x="5715" y="49692"/>
                      </a:lnTo>
                      <a:lnTo>
                        <a:pt x="5326" y="29941"/>
                      </a:lnTo>
                      <a:lnTo>
                        <a:pt x="5227" y="24998"/>
                      </a:lnTo>
                      <a:cubicBezTo>
                        <a:pt x="5206" y="24271"/>
                        <a:pt x="5172" y="23534"/>
                        <a:pt x="5107" y="22800"/>
                      </a:cubicBezTo>
                      <a:cubicBezTo>
                        <a:pt x="5138" y="22138"/>
                        <a:pt x="5209" y="21458"/>
                        <a:pt x="5291" y="20786"/>
                      </a:cubicBezTo>
                      <a:cubicBezTo>
                        <a:pt x="5340" y="20386"/>
                        <a:pt x="5397" y="19987"/>
                        <a:pt x="5455" y="19591"/>
                      </a:cubicBezTo>
                      <a:cubicBezTo>
                        <a:pt x="6718" y="19004"/>
                        <a:pt x="7951" y="18358"/>
                        <a:pt x="9139" y="17645"/>
                      </a:cubicBezTo>
                      <a:cubicBezTo>
                        <a:pt x="9787" y="17256"/>
                        <a:pt x="10419" y="16860"/>
                        <a:pt x="11047" y="16427"/>
                      </a:cubicBezTo>
                      <a:cubicBezTo>
                        <a:pt x="11668" y="15990"/>
                        <a:pt x="12289" y="15478"/>
                        <a:pt x="12726" y="14798"/>
                      </a:cubicBezTo>
                      <a:cubicBezTo>
                        <a:pt x="13164" y="14122"/>
                        <a:pt x="13375" y="13361"/>
                        <a:pt x="13525" y="12623"/>
                      </a:cubicBezTo>
                      <a:cubicBezTo>
                        <a:pt x="13668" y="11880"/>
                        <a:pt x="13774" y="11142"/>
                        <a:pt x="13853" y="10394"/>
                      </a:cubicBezTo>
                      <a:cubicBezTo>
                        <a:pt x="14013" y="8906"/>
                        <a:pt x="14048" y="7408"/>
                        <a:pt x="13966" y="5919"/>
                      </a:cubicBezTo>
                      <a:lnTo>
                        <a:pt x="13966" y="5919"/>
                      </a:lnTo>
                      <a:cubicBezTo>
                        <a:pt x="13955" y="7411"/>
                        <a:pt x="13822" y="8896"/>
                        <a:pt x="13573" y="10357"/>
                      </a:cubicBezTo>
                      <a:cubicBezTo>
                        <a:pt x="13450" y="11087"/>
                        <a:pt x="13296" y="11815"/>
                        <a:pt x="13112" y="12528"/>
                      </a:cubicBezTo>
                      <a:cubicBezTo>
                        <a:pt x="12924" y="13235"/>
                        <a:pt x="12675" y="13921"/>
                        <a:pt x="12262" y="14477"/>
                      </a:cubicBezTo>
                      <a:cubicBezTo>
                        <a:pt x="11853" y="15034"/>
                        <a:pt x="11275" y="15461"/>
                        <a:pt x="10657" y="15836"/>
                      </a:cubicBezTo>
                      <a:cubicBezTo>
                        <a:pt x="10036" y="16211"/>
                        <a:pt x="9381" y="16570"/>
                        <a:pt x="8729" y="16904"/>
                      </a:cubicBezTo>
                      <a:cubicBezTo>
                        <a:pt x="7722" y="17424"/>
                        <a:pt x="6695" y="17898"/>
                        <a:pt x="5653" y="18325"/>
                      </a:cubicBezTo>
                      <a:cubicBezTo>
                        <a:pt x="5677" y="18164"/>
                        <a:pt x="5701" y="18004"/>
                        <a:pt x="5729" y="17843"/>
                      </a:cubicBezTo>
                      <a:cubicBezTo>
                        <a:pt x="6056" y="15880"/>
                        <a:pt x="6462" y="13924"/>
                        <a:pt x="6786" y="11948"/>
                      </a:cubicBezTo>
                      <a:cubicBezTo>
                        <a:pt x="7125" y="9971"/>
                        <a:pt x="7401" y="7974"/>
                        <a:pt x="7480" y="5967"/>
                      </a:cubicBezTo>
                      <a:cubicBezTo>
                        <a:pt x="7558" y="3960"/>
                        <a:pt x="7404" y="1935"/>
                        <a:pt x="6909"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6" name="Google Shape;2106;p41"/>
              <p:cNvSpPr/>
              <p:nvPr/>
            </p:nvSpPr>
            <p:spPr>
              <a:xfrm>
                <a:off x="6396925" y="4593388"/>
                <a:ext cx="1470700" cy="51400"/>
              </a:xfrm>
              <a:custGeom>
                <a:avLst/>
                <a:gdLst/>
                <a:ahLst/>
                <a:cxnLst/>
                <a:rect l="l" t="t" r="r" b="b"/>
                <a:pathLst>
                  <a:path w="58828" h="2056" extrusionOk="0">
                    <a:moveTo>
                      <a:pt x="29416" y="1"/>
                    </a:moveTo>
                    <a:cubicBezTo>
                      <a:pt x="13170" y="1"/>
                      <a:pt x="0" y="460"/>
                      <a:pt x="0" y="1030"/>
                    </a:cubicBezTo>
                    <a:cubicBezTo>
                      <a:pt x="0" y="1596"/>
                      <a:pt x="13170" y="2056"/>
                      <a:pt x="29416" y="2056"/>
                    </a:cubicBezTo>
                    <a:cubicBezTo>
                      <a:pt x="45658" y="2056"/>
                      <a:pt x="58827" y="1596"/>
                      <a:pt x="58827" y="1030"/>
                    </a:cubicBezTo>
                    <a:cubicBezTo>
                      <a:pt x="58827" y="460"/>
                      <a:pt x="45658" y="1"/>
                      <a:pt x="29416"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1"/>
              <p:cNvSpPr/>
              <p:nvPr/>
            </p:nvSpPr>
            <p:spPr>
              <a:xfrm>
                <a:off x="5727300" y="4156963"/>
                <a:ext cx="1479750" cy="60425"/>
              </a:xfrm>
              <a:custGeom>
                <a:avLst/>
                <a:gdLst/>
                <a:ahLst/>
                <a:cxnLst/>
                <a:rect l="l" t="t" r="r" b="b"/>
                <a:pathLst>
                  <a:path w="59190" h="2417" extrusionOk="0">
                    <a:moveTo>
                      <a:pt x="29597" y="362"/>
                    </a:moveTo>
                    <a:cubicBezTo>
                      <a:pt x="45670" y="362"/>
                      <a:pt x="56630" y="784"/>
                      <a:pt x="58586" y="1210"/>
                    </a:cubicBezTo>
                    <a:cubicBezTo>
                      <a:pt x="56630" y="1633"/>
                      <a:pt x="45670" y="2055"/>
                      <a:pt x="29597" y="2055"/>
                    </a:cubicBezTo>
                    <a:cubicBezTo>
                      <a:pt x="13523" y="2055"/>
                      <a:pt x="2560" y="1633"/>
                      <a:pt x="607" y="1210"/>
                    </a:cubicBezTo>
                    <a:cubicBezTo>
                      <a:pt x="2560" y="784"/>
                      <a:pt x="13523" y="362"/>
                      <a:pt x="29597" y="362"/>
                    </a:cubicBezTo>
                    <a:close/>
                    <a:moveTo>
                      <a:pt x="29597" y="0"/>
                    </a:moveTo>
                    <a:cubicBezTo>
                      <a:pt x="21739" y="0"/>
                      <a:pt x="14348" y="111"/>
                      <a:pt x="8790" y="304"/>
                    </a:cubicBezTo>
                    <a:cubicBezTo>
                      <a:pt x="1" y="612"/>
                      <a:pt x="1" y="956"/>
                      <a:pt x="1" y="1210"/>
                    </a:cubicBezTo>
                    <a:cubicBezTo>
                      <a:pt x="1" y="1460"/>
                      <a:pt x="1" y="1805"/>
                      <a:pt x="8790" y="2113"/>
                    </a:cubicBezTo>
                    <a:cubicBezTo>
                      <a:pt x="14348" y="2306"/>
                      <a:pt x="21735" y="2416"/>
                      <a:pt x="29597" y="2416"/>
                    </a:cubicBezTo>
                    <a:cubicBezTo>
                      <a:pt x="37456" y="2416"/>
                      <a:pt x="44843" y="2306"/>
                      <a:pt x="50400" y="2113"/>
                    </a:cubicBezTo>
                    <a:cubicBezTo>
                      <a:pt x="59190" y="1805"/>
                      <a:pt x="59190" y="1460"/>
                      <a:pt x="59190" y="1210"/>
                    </a:cubicBezTo>
                    <a:cubicBezTo>
                      <a:pt x="59190" y="956"/>
                      <a:pt x="59190" y="612"/>
                      <a:pt x="50400" y="304"/>
                    </a:cubicBezTo>
                    <a:cubicBezTo>
                      <a:pt x="44843" y="111"/>
                      <a:pt x="37456" y="0"/>
                      <a:pt x="29597"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1"/>
              <p:cNvSpPr/>
              <p:nvPr/>
            </p:nvSpPr>
            <p:spPr>
              <a:xfrm>
                <a:off x="6392400" y="4588888"/>
                <a:ext cx="1479750" cy="60425"/>
              </a:xfrm>
              <a:custGeom>
                <a:avLst/>
                <a:gdLst/>
                <a:ahLst/>
                <a:cxnLst/>
                <a:rect l="l" t="t" r="r" b="b"/>
                <a:pathLst>
                  <a:path w="59190" h="2417" extrusionOk="0">
                    <a:moveTo>
                      <a:pt x="29597" y="362"/>
                    </a:moveTo>
                    <a:cubicBezTo>
                      <a:pt x="45670" y="362"/>
                      <a:pt x="56630" y="784"/>
                      <a:pt x="58586" y="1210"/>
                    </a:cubicBezTo>
                    <a:cubicBezTo>
                      <a:pt x="56630" y="1633"/>
                      <a:pt x="45670" y="2055"/>
                      <a:pt x="29597" y="2055"/>
                    </a:cubicBezTo>
                    <a:cubicBezTo>
                      <a:pt x="13523" y="2055"/>
                      <a:pt x="2560" y="1633"/>
                      <a:pt x="607" y="1210"/>
                    </a:cubicBezTo>
                    <a:cubicBezTo>
                      <a:pt x="2560" y="784"/>
                      <a:pt x="13523" y="362"/>
                      <a:pt x="29597" y="362"/>
                    </a:cubicBezTo>
                    <a:close/>
                    <a:moveTo>
                      <a:pt x="29597" y="0"/>
                    </a:moveTo>
                    <a:cubicBezTo>
                      <a:pt x="21739" y="0"/>
                      <a:pt x="14348" y="111"/>
                      <a:pt x="8790" y="304"/>
                    </a:cubicBezTo>
                    <a:cubicBezTo>
                      <a:pt x="1" y="612"/>
                      <a:pt x="1" y="956"/>
                      <a:pt x="1" y="1210"/>
                    </a:cubicBezTo>
                    <a:cubicBezTo>
                      <a:pt x="1" y="1460"/>
                      <a:pt x="1" y="1805"/>
                      <a:pt x="8790" y="2113"/>
                    </a:cubicBezTo>
                    <a:cubicBezTo>
                      <a:pt x="14348" y="2306"/>
                      <a:pt x="21735" y="2416"/>
                      <a:pt x="29597" y="2416"/>
                    </a:cubicBezTo>
                    <a:cubicBezTo>
                      <a:pt x="37456" y="2416"/>
                      <a:pt x="44843" y="2306"/>
                      <a:pt x="50400" y="2113"/>
                    </a:cubicBezTo>
                    <a:cubicBezTo>
                      <a:pt x="59190" y="1805"/>
                      <a:pt x="59190" y="1460"/>
                      <a:pt x="59190" y="1210"/>
                    </a:cubicBezTo>
                    <a:cubicBezTo>
                      <a:pt x="59190" y="956"/>
                      <a:pt x="59190" y="612"/>
                      <a:pt x="50400" y="304"/>
                    </a:cubicBezTo>
                    <a:cubicBezTo>
                      <a:pt x="44843" y="111"/>
                      <a:pt x="37456" y="0"/>
                      <a:pt x="29597"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1"/>
              <p:cNvSpPr/>
              <p:nvPr/>
            </p:nvSpPr>
            <p:spPr>
              <a:xfrm>
                <a:off x="5436325" y="2438438"/>
                <a:ext cx="70050" cy="54175"/>
              </a:xfrm>
              <a:custGeom>
                <a:avLst/>
                <a:gdLst/>
                <a:ahLst/>
                <a:cxnLst/>
                <a:rect l="l" t="t" r="r" b="b"/>
                <a:pathLst>
                  <a:path w="2802" h="2167" extrusionOk="0">
                    <a:moveTo>
                      <a:pt x="2653" y="1"/>
                    </a:moveTo>
                    <a:cubicBezTo>
                      <a:pt x="2645" y="1"/>
                      <a:pt x="2636" y="2"/>
                      <a:pt x="2628" y="4"/>
                    </a:cubicBezTo>
                    <a:cubicBezTo>
                      <a:pt x="1685" y="315"/>
                      <a:pt x="586" y="1116"/>
                      <a:pt x="57" y="1952"/>
                    </a:cubicBezTo>
                    <a:cubicBezTo>
                      <a:pt x="1" y="2041"/>
                      <a:pt x="87" y="2167"/>
                      <a:pt x="181" y="2167"/>
                    </a:cubicBezTo>
                    <a:cubicBezTo>
                      <a:pt x="204" y="2167"/>
                      <a:pt x="228" y="2159"/>
                      <a:pt x="250" y="2141"/>
                    </a:cubicBezTo>
                    <a:cubicBezTo>
                      <a:pt x="655" y="1801"/>
                      <a:pt x="1000" y="1394"/>
                      <a:pt x="1422" y="1063"/>
                    </a:cubicBezTo>
                    <a:cubicBezTo>
                      <a:pt x="1841" y="739"/>
                      <a:pt x="2296" y="480"/>
                      <a:pt x="2727" y="177"/>
                    </a:cubicBezTo>
                    <a:cubicBezTo>
                      <a:pt x="2802" y="120"/>
                      <a:pt x="2734" y="1"/>
                      <a:pt x="2653" y="1"/>
                    </a:cubicBezTo>
                    <a:close/>
                  </a:path>
                </a:pathLst>
              </a:custGeom>
              <a:solidFill>
                <a:srgbClr val="FC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1"/>
              <p:cNvSpPr/>
              <p:nvPr/>
            </p:nvSpPr>
            <p:spPr>
              <a:xfrm>
                <a:off x="5731825" y="4161463"/>
                <a:ext cx="1470700" cy="51400"/>
              </a:xfrm>
              <a:custGeom>
                <a:avLst/>
                <a:gdLst/>
                <a:ahLst/>
                <a:cxnLst/>
                <a:rect l="l" t="t" r="r" b="b"/>
                <a:pathLst>
                  <a:path w="58828" h="2056" extrusionOk="0">
                    <a:moveTo>
                      <a:pt x="29416" y="1"/>
                    </a:moveTo>
                    <a:cubicBezTo>
                      <a:pt x="13170" y="1"/>
                      <a:pt x="0" y="460"/>
                      <a:pt x="0" y="1030"/>
                    </a:cubicBezTo>
                    <a:cubicBezTo>
                      <a:pt x="0" y="1596"/>
                      <a:pt x="13170" y="2056"/>
                      <a:pt x="29416" y="2056"/>
                    </a:cubicBezTo>
                    <a:cubicBezTo>
                      <a:pt x="45658" y="2056"/>
                      <a:pt x="58827" y="1596"/>
                      <a:pt x="58827" y="1030"/>
                    </a:cubicBezTo>
                    <a:cubicBezTo>
                      <a:pt x="58827" y="460"/>
                      <a:pt x="45658" y="1"/>
                      <a:pt x="29416"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1"/>
              <p:cNvSpPr/>
              <p:nvPr/>
            </p:nvSpPr>
            <p:spPr>
              <a:xfrm>
                <a:off x="5450950" y="3061613"/>
                <a:ext cx="441975" cy="1135800"/>
              </a:xfrm>
              <a:custGeom>
                <a:avLst/>
                <a:gdLst/>
                <a:ahLst/>
                <a:cxnLst/>
                <a:rect l="l" t="t" r="r" b="b"/>
                <a:pathLst>
                  <a:path w="17679" h="45432" extrusionOk="0">
                    <a:moveTo>
                      <a:pt x="5777" y="1601"/>
                    </a:moveTo>
                    <a:cubicBezTo>
                      <a:pt x="8796" y="1601"/>
                      <a:pt x="12527" y="10354"/>
                      <a:pt x="14245" y="21638"/>
                    </a:cubicBezTo>
                    <a:cubicBezTo>
                      <a:pt x="16021" y="33302"/>
                      <a:pt x="14976" y="43248"/>
                      <a:pt x="11907" y="43860"/>
                    </a:cubicBezTo>
                    <a:cubicBezTo>
                      <a:pt x="11808" y="43879"/>
                      <a:pt x="11708" y="43889"/>
                      <a:pt x="11607" y="43889"/>
                    </a:cubicBezTo>
                    <a:cubicBezTo>
                      <a:pt x="8589" y="43889"/>
                      <a:pt x="4857" y="35136"/>
                      <a:pt x="3139" y="23853"/>
                    </a:cubicBezTo>
                    <a:cubicBezTo>
                      <a:pt x="1363" y="12192"/>
                      <a:pt x="2412" y="2242"/>
                      <a:pt x="5477" y="1631"/>
                    </a:cubicBezTo>
                    <a:cubicBezTo>
                      <a:pt x="5576" y="1611"/>
                      <a:pt x="5676" y="1601"/>
                      <a:pt x="5777" y="1601"/>
                    </a:cubicBezTo>
                    <a:close/>
                    <a:moveTo>
                      <a:pt x="5865" y="0"/>
                    </a:moveTo>
                    <a:cubicBezTo>
                      <a:pt x="5719" y="0"/>
                      <a:pt x="5575" y="14"/>
                      <a:pt x="5431" y="43"/>
                    </a:cubicBezTo>
                    <a:cubicBezTo>
                      <a:pt x="1588" y="798"/>
                      <a:pt x="1" y="11564"/>
                      <a:pt x="1884" y="24086"/>
                    </a:cubicBezTo>
                    <a:cubicBezTo>
                      <a:pt x="3700" y="36140"/>
                      <a:pt x="8066" y="45432"/>
                      <a:pt x="11818" y="45432"/>
                    </a:cubicBezTo>
                    <a:cubicBezTo>
                      <a:pt x="11964" y="45432"/>
                      <a:pt x="12108" y="45418"/>
                      <a:pt x="12252" y="45389"/>
                    </a:cubicBezTo>
                    <a:cubicBezTo>
                      <a:pt x="16091" y="44634"/>
                      <a:pt x="17679" y="33868"/>
                      <a:pt x="15796" y="21346"/>
                    </a:cubicBezTo>
                    <a:cubicBezTo>
                      <a:pt x="13984" y="9292"/>
                      <a:pt x="9613" y="0"/>
                      <a:pt x="5865" y="0"/>
                    </a:cubicBezTo>
                    <a:close/>
                  </a:path>
                </a:pathLst>
              </a:custGeom>
              <a:solidFill>
                <a:srgbClr val="D16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1"/>
              <p:cNvSpPr/>
              <p:nvPr/>
            </p:nvSpPr>
            <p:spPr>
              <a:xfrm>
                <a:off x="5502850" y="3283338"/>
                <a:ext cx="296850" cy="875500"/>
              </a:xfrm>
              <a:custGeom>
                <a:avLst/>
                <a:gdLst/>
                <a:ahLst/>
                <a:cxnLst/>
                <a:rect l="l" t="t" r="r" b="b"/>
                <a:pathLst>
                  <a:path w="11874" h="35020" extrusionOk="0">
                    <a:moveTo>
                      <a:pt x="390" y="1"/>
                    </a:moveTo>
                    <a:lnTo>
                      <a:pt x="390" y="1"/>
                    </a:lnTo>
                    <a:cubicBezTo>
                      <a:pt x="1" y="3991"/>
                      <a:pt x="194" y="9282"/>
                      <a:pt x="1063" y="14984"/>
                    </a:cubicBezTo>
                    <a:cubicBezTo>
                      <a:pt x="2781" y="26266"/>
                      <a:pt x="6513" y="35019"/>
                      <a:pt x="9532" y="35019"/>
                    </a:cubicBezTo>
                    <a:lnTo>
                      <a:pt x="9536" y="35019"/>
                    </a:lnTo>
                    <a:cubicBezTo>
                      <a:pt x="9638" y="35019"/>
                      <a:pt x="9733" y="35011"/>
                      <a:pt x="9831" y="34991"/>
                    </a:cubicBezTo>
                    <a:lnTo>
                      <a:pt x="9848" y="34991"/>
                    </a:lnTo>
                    <a:cubicBezTo>
                      <a:pt x="9848" y="34987"/>
                      <a:pt x="9852" y="34987"/>
                      <a:pt x="9852" y="34987"/>
                    </a:cubicBezTo>
                    <a:cubicBezTo>
                      <a:pt x="10681" y="34810"/>
                      <a:pt x="11357" y="33948"/>
                      <a:pt x="11874" y="32554"/>
                    </a:cubicBezTo>
                    <a:lnTo>
                      <a:pt x="11874" y="32554"/>
                    </a:lnTo>
                    <a:cubicBezTo>
                      <a:pt x="11764" y="32608"/>
                      <a:pt x="11652" y="32649"/>
                      <a:pt x="11533" y="32669"/>
                    </a:cubicBezTo>
                    <a:cubicBezTo>
                      <a:pt x="11435" y="32689"/>
                      <a:pt x="11333" y="32702"/>
                      <a:pt x="11234" y="32702"/>
                    </a:cubicBezTo>
                    <a:cubicBezTo>
                      <a:pt x="8216" y="32702"/>
                      <a:pt x="4483" y="23957"/>
                      <a:pt x="2765" y="12686"/>
                    </a:cubicBezTo>
                    <a:cubicBezTo>
                      <a:pt x="2318" y="9750"/>
                      <a:pt x="2051" y="6924"/>
                      <a:pt x="1949" y="4328"/>
                    </a:cubicBezTo>
                    <a:cubicBezTo>
                      <a:pt x="1637" y="3044"/>
                      <a:pt x="1350" y="1941"/>
                      <a:pt x="1116" y="1214"/>
                    </a:cubicBezTo>
                    <a:cubicBezTo>
                      <a:pt x="968" y="747"/>
                      <a:pt x="718" y="349"/>
                      <a:pt x="390"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1"/>
              <p:cNvSpPr/>
              <p:nvPr/>
            </p:nvSpPr>
            <p:spPr>
              <a:xfrm>
                <a:off x="5741250" y="4157988"/>
                <a:ext cx="7925" cy="850"/>
              </a:xfrm>
              <a:custGeom>
                <a:avLst/>
                <a:gdLst/>
                <a:ahLst/>
                <a:cxnLst/>
                <a:rect l="l" t="t" r="r" b="b"/>
                <a:pathLst>
                  <a:path w="317" h="34" extrusionOk="0">
                    <a:moveTo>
                      <a:pt x="295" y="5"/>
                    </a:moveTo>
                    <a:cubicBezTo>
                      <a:pt x="197" y="25"/>
                      <a:pt x="102" y="33"/>
                      <a:pt x="0" y="33"/>
                    </a:cubicBezTo>
                    <a:cubicBezTo>
                      <a:pt x="102" y="33"/>
                      <a:pt x="197" y="25"/>
                      <a:pt x="295" y="5"/>
                    </a:cubicBezTo>
                    <a:close/>
                    <a:moveTo>
                      <a:pt x="304" y="5"/>
                    </a:moveTo>
                    <a:lnTo>
                      <a:pt x="299" y="5"/>
                    </a:lnTo>
                    <a:lnTo>
                      <a:pt x="304" y="5"/>
                    </a:lnTo>
                    <a:close/>
                    <a:moveTo>
                      <a:pt x="308" y="5"/>
                    </a:moveTo>
                    <a:lnTo>
                      <a:pt x="304" y="5"/>
                    </a:lnTo>
                    <a:lnTo>
                      <a:pt x="308" y="5"/>
                    </a:lnTo>
                    <a:close/>
                    <a:moveTo>
                      <a:pt x="312" y="5"/>
                    </a:moveTo>
                    <a:lnTo>
                      <a:pt x="312" y="5"/>
                    </a:lnTo>
                    <a:lnTo>
                      <a:pt x="312" y="5"/>
                    </a:lnTo>
                    <a:close/>
                    <a:moveTo>
                      <a:pt x="316" y="1"/>
                    </a:moveTo>
                    <a:lnTo>
                      <a:pt x="316" y="1"/>
                    </a:lnTo>
                    <a:close/>
                  </a:path>
                </a:pathLst>
              </a:custGeom>
              <a:solidFill>
                <a:srgbClr val="A1BD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1"/>
              <p:cNvSpPr/>
              <p:nvPr/>
            </p:nvSpPr>
            <p:spPr>
              <a:xfrm>
                <a:off x="5626950" y="3754113"/>
                <a:ext cx="359175" cy="227825"/>
              </a:xfrm>
              <a:custGeom>
                <a:avLst/>
                <a:gdLst/>
                <a:ahLst/>
                <a:cxnLst/>
                <a:rect l="l" t="t" r="r" b="b"/>
                <a:pathLst>
                  <a:path w="14367" h="9113" extrusionOk="0">
                    <a:moveTo>
                      <a:pt x="4139" y="1"/>
                    </a:moveTo>
                    <a:cubicBezTo>
                      <a:pt x="3932" y="1"/>
                      <a:pt x="3738" y="20"/>
                      <a:pt x="3559" y="61"/>
                    </a:cubicBezTo>
                    <a:cubicBezTo>
                      <a:pt x="3559" y="61"/>
                      <a:pt x="631" y="1054"/>
                      <a:pt x="315" y="2719"/>
                    </a:cubicBezTo>
                    <a:cubicBezTo>
                      <a:pt x="0" y="4376"/>
                      <a:pt x="7808" y="9113"/>
                      <a:pt x="9790" y="9113"/>
                    </a:cubicBezTo>
                    <a:cubicBezTo>
                      <a:pt x="9799" y="9113"/>
                      <a:pt x="9809" y="9113"/>
                      <a:pt x="9818" y="9113"/>
                    </a:cubicBezTo>
                    <a:cubicBezTo>
                      <a:pt x="11754" y="9068"/>
                      <a:pt x="14096" y="7719"/>
                      <a:pt x="14232" y="5918"/>
                    </a:cubicBezTo>
                    <a:cubicBezTo>
                      <a:pt x="14367" y="4113"/>
                      <a:pt x="12295" y="3305"/>
                      <a:pt x="10762" y="2538"/>
                    </a:cubicBezTo>
                    <a:cubicBezTo>
                      <a:pt x="9373" y="1846"/>
                      <a:pt x="6167" y="1"/>
                      <a:pt x="4139" y="1"/>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1"/>
              <p:cNvSpPr/>
              <p:nvPr/>
            </p:nvSpPr>
            <p:spPr>
              <a:xfrm>
                <a:off x="5651425" y="3807663"/>
                <a:ext cx="322625" cy="130300"/>
              </a:xfrm>
              <a:custGeom>
                <a:avLst/>
                <a:gdLst/>
                <a:ahLst/>
                <a:cxnLst/>
                <a:rect l="l" t="t" r="r" b="b"/>
                <a:pathLst>
                  <a:path w="12905" h="5212" extrusionOk="0">
                    <a:moveTo>
                      <a:pt x="194" y="1"/>
                    </a:moveTo>
                    <a:cubicBezTo>
                      <a:pt x="143" y="1"/>
                      <a:pt x="92" y="25"/>
                      <a:pt x="58" y="68"/>
                    </a:cubicBezTo>
                    <a:cubicBezTo>
                      <a:pt x="0" y="146"/>
                      <a:pt x="17" y="252"/>
                      <a:pt x="91" y="307"/>
                    </a:cubicBezTo>
                    <a:cubicBezTo>
                      <a:pt x="361" y="511"/>
                      <a:pt x="6629" y="5212"/>
                      <a:pt x="9052" y="5212"/>
                    </a:cubicBezTo>
                    <a:cubicBezTo>
                      <a:pt x="9109" y="5212"/>
                      <a:pt x="9164" y="5212"/>
                      <a:pt x="9217" y="5204"/>
                    </a:cubicBezTo>
                    <a:cubicBezTo>
                      <a:pt x="11513" y="4973"/>
                      <a:pt x="12793" y="3362"/>
                      <a:pt x="12846" y="3292"/>
                    </a:cubicBezTo>
                    <a:cubicBezTo>
                      <a:pt x="12904" y="3218"/>
                      <a:pt x="12891" y="3112"/>
                      <a:pt x="12814" y="3054"/>
                    </a:cubicBezTo>
                    <a:cubicBezTo>
                      <a:pt x="12782" y="3030"/>
                      <a:pt x="12745" y="3018"/>
                      <a:pt x="12709" y="3018"/>
                    </a:cubicBezTo>
                    <a:cubicBezTo>
                      <a:pt x="12658" y="3018"/>
                      <a:pt x="12609" y="3040"/>
                      <a:pt x="12575" y="3082"/>
                    </a:cubicBezTo>
                    <a:cubicBezTo>
                      <a:pt x="12564" y="3099"/>
                      <a:pt x="11329" y="4653"/>
                      <a:pt x="9183" y="4867"/>
                    </a:cubicBezTo>
                    <a:cubicBezTo>
                      <a:pt x="9141" y="4871"/>
                      <a:pt x="9098" y="4873"/>
                      <a:pt x="9053" y="4873"/>
                    </a:cubicBezTo>
                    <a:cubicBezTo>
                      <a:pt x="6767" y="4873"/>
                      <a:pt x="360" y="88"/>
                      <a:pt x="295" y="36"/>
                    </a:cubicBezTo>
                    <a:cubicBezTo>
                      <a:pt x="265" y="12"/>
                      <a:pt x="230" y="1"/>
                      <a:pt x="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1"/>
              <p:cNvSpPr/>
              <p:nvPr/>
            </p:nvSpPr>
            <p:spPr>
              <a:xfrm>
                <a:off x="5825325" y="3456213"/>
                <a:ext cx="172575" cy="112575"/>
              </a:xfrm>
              <a:custGeom>
                <a:avLst/>
                <a:gdLst/>
                <a:ahLst/>
                <a:cxnLst/>
                <a:rect l="l" t="t" r="r" b="b"/>
                <a:pathLst>
                  <a:path w="6903" h="4503" extrusionOk="0">
                    <a:moveTo>
                      <a:pt x="4865" y="1"/>
                    </a:moveTo>
                    <a:cubicBezTo>
                      <a:pt x="4865" y="1"/>
                      <a:pt x="2642" y="722"/>
                      <a:pt x="1322" y="722"/>
                    </a:cubicBezTo>
                    <a:cubicBezTo>
                      <a:pt x="1" y="722"/>
                      <a:pt x="120" y="2712"/>
                      <a:pt x="661" y="3704"/>
                    </a:cubicBezTo>
                    <a:cubicBezTo>
                      <a:pt x="1040" y="4398"/>
                      <a:pt x="2034" y="4503"/>
                      <a:pt x="3111" y="4503"/>
                    </a:cubicBezTo>
                    <a:cubicBezTo>
                      <a:pt x="3574" y="4503"/>
                      <a:pt x="4053" y="4484"/>
                      <a:pt x="4504" y="4484"/>
                    </a:cubicBezTo>
                    <a:cubicBezTo>
                      <a:pt x="6005" y="4484"/>
                      <a:pt x="6547" y="3348"/>
                      <a:pt x="6723" y="2142"/>
                    </a:cubicBezTo>
                    <a:cubicBezTo>
                      <a:pt x="6903" y="936"/>
                      <a:pt x="4865" y="1"/>
                      <a:pt x="4865" y="1"/>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1"/>
              <p:cNvSpPr/>
              <p:nvPr/>
            </p:nvSpPr>
            <p:spPr>
              <a:xfrm>
                <a:off x="5820825" y="3497063"/>
                <a:ext cx="168375" cy="33425"/>
              </a:xfrm>
              <a:custGeom>
                <a:avLst/>
                <a:gdLst/>
                <a:ahLst/>
                <a:cxnLst/>
                <a:rect l="l" t="t" r="r" b="b"/>
                <a:pathLst>
                  <a:path w="6735" h="1337" extrusionOk="0">
                    <a:moveTo>
                      <a:pt x="6544" y="0"/>
                    </a:moveTo>
                    <a:cubicBezTo>
                      <a:pt x="6495" y="0"/>
                      <a:pt x="6447" y="21"/>
                      <a:pt x="6415" y="61"/>
                    </a:cubicBezTo>
                    <a:cubicBezTo>
                      <a:pt x="6405" y="73"/>
                      <a:pt x="5591" y="997"/>
                      <a:pt x="2787" y="997"/>
                    </a:cubicBezTo>
                    <a:cubicBezTo>
                      <a:pt x="2065" y="997"/>
                      <a:pt x="1211" y="936"/>
                      <a:pt x="205" y="782"/>
                    </a:cubicBezTo>
                    <a:cubicBezTo>
                      <a:pt x="195" y="781"/>
                      <a:pt x="186" y="780"/>
                      <a:pt x="176" y="780"/>
                    </a:cubicBezTo>
                    <a:cubicBezTo>
                      <a:pt x="94" y="780"/>
                      <a:pt x="27" y="841"/>
                      <a:pt x="12" y="922"/>
                    </a:cubicBezTo>
                    <a:cubicBezTo>
                      <a:pt x="1" y="1017"/>
                      <a:pt x="62" y="1102"/>
                      <a:pt x="156" y="1119"/>
                    </a:cubicBezTo>
                    <a:cubicBezTo>
                      <a:pt x="1186" y="1275"/>
                      <a:pt x="2063" y="1337"/>
                      <a:pt x="2806" y="1337"/>
                    </a:cubicBezTo>
                    <a:cubicBezTo>
                      <a:pt x="5775" y="1337"/>
                      <a:pt x="6632" y="328"/>
                      <a:pt x="6677" y="273"/>
                    </a:cubicBezTo>
                    <a:cubicBezTo>
                      <a:pt x="6735" y="205"/>
                      <a:pt x="6723" y="97"/>
                      <a:pt x="6653" y="40"/>
                    </a:cubicBezTo>
                    <a:cubicBezTo>
                      <a:pt x="6621" y="13"/>
                      <a:pt x="6582" y="0"/>
                      <a:pt x="65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1"/>
              <p:cNvSpPr/>
              <p:nvPr/>
            </p:nvSpPr>
            <p:spPr>
              <a:xfrm>
                <a:off x="5109725" y="1918238"/>
                <a:ext cx="759300" cy="686875"/>
              </a:xfrm>
              <a:custGeom>
                <a:avLst/>
                <a:gdLst/>
                <a:ahLst/>
                <a:cxnLst/>
                <a:rect l="l" t="t" r="r" b="b"/>
                <a:pathLst>
                  <a:path w="30372" h="27475" extrusionOk="0">
                    <a:moveTo>
                      <a:pt x="18712" y="1"/>
                    </a:moveTo>
                    <a:cubicBezTo>
                      <a:pt x="17109" y="1"/>
                      <a:pt x="3679" y="2392"/>
                      <a:pt x="3679" y="2392"/>
                    </a:cubicBezTo>
                    <a:cubicBezTo>
                      <a:pt x="3679" y="2392"/>
                      <a:pt x="0" y="18729"/>
                      <a:pt x="1292" y="20184"/>
                    </a:cubicBezTo>
                    <a:cubicBezTo>
                      <a:pt x="2559" y="21607"/>
                      <a:pt x="10894" y="27474"/>
                      <a:pt x="12251" y="27474"/>
                    </a:cubicBezTo>
                    <a:cubicBezTo>
                      <a:pt x="12282" y="27474"/>
                      <a:pt x="12310" y="27471"/>
                      <a:pt x="12333" y="27465"/>
                    </a:cubicBezTo>
                    <a:cubicBezTo>
                      <a:pt x="13388" y="27182"/>
                      <a:pt x="22726" y="25000"/>
                      <a:pt x="23616" y="24475"/>
                    </a:cubicBezTo>
                    <a:cubicBezTo>
                      <a:pt x="24507" y="23946"/>
                      <a:pt x="30048" y="14607"/>
                      <a:pt x="30208" y="13918"/>
                    </a:cubicBezTo>
                    <a:cubicBezTo>
                      <a:pt x="30372" y="13229"/>
                      <a:pt x="19856" y="128"/>
                      <a:pt x="18806" y="5"/>
                    </a:cubicBezTo>
                    <a:cubicBezTo>
                      <a:pt x="18781" y="2"/>
                      <a:pt x="18750" y="1"/>
                      <a:pt x="18712" y="1"/>
                    </a:cubicBez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1"/>
              <p:cNvSpPr/>
              <p:nvPr/>
            </p:nvSpPr>
            <p:spPr>
              <a:xfrm>
                <a:off x="5409725" y="2262788"/>
                <a:ext cx="459700" cy="341200"/>
              </a:xfrm>
              <a:custGeom>
                <a:avLst/>
                <a:gdLst/>
                <a:ahLst/>
                <a:cxnLst/>
                <a:rect l="l" t="t" r="r" b="b"/>
                <a:pathLst>
                  <a:path w="18388" h="13648" extrusionOk="0">
                    <a:moveTo>
                      <a:pt x="18239" y="1"/>
                    </a:moveTo>
                    <a:cubicBezTo>
                      <a:pt x="18222" y="1"/>
                      <a:pt x="18199" y="2"/>
                      <a:pt x="18171" y="4"/>
                    </a:cubicBezTo>
                    <a:lnTo>
                      <a:pt x="2844" y="3434"/>
                    </a:lnTo>
                    <a:lnTo>
                      <a:pt x="1" y="13613"/>
                    </a:lnTo>
                    <a:cubicBezTo>
                      <a:pt x="88" y="13635"/>
                      <a:pt x="164" y="13648"/>
                      <a:pt x="226" y="13648"/>
                    </a:cubicBezTo>
                    <a:cubicBezTo>
                      <a:pt x="258" y="13648"/>
                      <a:pt x="285" y="13644"/>
                      <a:pt x="309" y="13637"/>
                    </a:cubicBezTo>
                    <a:cubicBezTo>
                      <a:pt x="1363" y="13355"/>
                      <a:pt x="10702" y="11173"/>
                      <a:pt x="11592" y="10644"/>
                    </a:cubicBezTo>
                    <a:cubicBezTo>
                      <a:pt x="12482" y="10118"/>
                      <a:pt x="18023" y="780"/>
                      <a:pt x="18183" y="91"/>
                    </a:cubicBezTo>
                    <a:cubicBezTo>
                      <a:pt x="18186" y="72"/>
                      <a:pt x="18388" y="1"/>
                      <a:pt x="18239" y="1"/>
                    </a:cubicBezTo>
                    <a:close/>
                  </a:path>
                </a:pathLst>
              </a:custGeom>
              <a:solidFill>
                <a:srgbClr val="EA96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1"/>
              <p:cNvSpPr/>
              <p:nvPr/>
            </p:nvSpPr>
            <p:spPr>
              <a:xfrm>
                <a:off x="5202300" y="1876788"/>
                <a:ext cx="691475" cy="487600"/>
              </a:xfrm>
              <a:custGeom>
                <a:avLst/>
                <a:gdLst/>
                <a:ahLst/>
                <a:cxnLst/>
                <a:rect l="l" t="t" r="r" b="b"/>
                <a:pathLst>
                  <a:path w="27659" h="19504" extrusionOk="0">
                    <a:moveTo>
                      <a:pt x="23598" y="1"/>
                    </a:moveTo>
                    <a:cubicBezTo>
                      <a:pt x="23579" y="1"/>
                      <a:pt x="23559" y="1"/>
                      <a:pt x="23540" y="2"/>
                    </a:cubicBezTo>
                    <a:cubicBezTo>
                      <a:pt x="20021" y="162"/>
                      <a:pt x="407" y="2632"/>
                      <a:pt x="206" y="4005"/>
                    </a:cubicBezTo>
                    <a:cubicBezTo>
                      <a:pt x="1" y="5379"/>
                      <a:pt x="9952" y="19251"/>
                      <a:pt x="11366" y="19493"/>
                    </a:cubicBezTo>
                    <a:cubicBezTo>
                      <a:pt x="11407" y="19500"/>
                      <a:pt x="11458" y="19503"/>
                      <a:pt x="11518" y="19503"/>
                    </a:cubicBezTo>
                    <a:cubicBezTo>
                      <a:pt x="13562" y="19503"/>
                      <a:pt x="26529" y="15654"/>
                      <a:pt x="26529" y="15654"/>
                    </a:cubicBezTo>
                    <a:cubicBezTo>
                      <a:pt x="27659" y="14487"/>
                      <a:pt x="27065" y="1"/>
                      <a:pt x="23598" y="1"/>
                    </a:cubicBezTo>
                    <a:close/>
                  </a:path>
                </a:pathLst>
              </a:custGeom>
              <a:solidFill>
                <a:srgbClr val="99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1"/>
              <p:cNvSpPr/>
              <p:nvPr/>
            </p:nvSpPr>
            <p:spPr>
              <a:xfrm>
                <a:off x="5872600" y="2252913"/>
                <a:ext cx="202625" cy="372700"/>
              </a:xfrm>
              <a:custGeom>
                <a:avLst/>
                <a:gdLst/>
                <a:ahLst/>
                <a:cxnLst/>
                <a:rect l="l" t="t" r="r" b="b"/>
                <a:pathLst>
                  <a:path w="8105" h="14908" extrusionOk="0">
                    <a:moveTo>
                      <a:pt x="2322" y="1"/>
                    </a:moveTo>
                    <a:cubicBezTo>
                      <a:pt x="456" y="1"/>
                      <a:pt x="693" y="2826"/>
                      <a:pt x="370" y="4370"/>
                    </a:cubicBezTo>
                    <a:cubicBezTo>
                      <a:pt x="1" y="6150"/>
                      <a:pt x="1260" y="14159"/>
                      <a:pt x="1260" y="14159"/>
                    </a:cubicBezTo>
                    <a:cubicBezTo>
                      <a:pt x="1260" y="14159"/>
                      <a:pt x="1985" y="14908"/>
                      <a:pt x="3390" y="14908"/>
                    </a:cubicBezTo>
                    <a:cubicBezTo>
                      <a:pt x="4526" y="14908"/>
                      <a:pt x="6106" y="14418"/>
                      <a:pt x="8105" y="12646"/>
                    </a:cubicBezTo>
                    <a:cubicBezTo>
                      <a:pt x="8105" y="12646"/>
                      <a:pt x="6304" y="1330"/>
                      <a:pt x="3339" y="215"/>
                    </a:cubicBezTo>
                    <a:cubicBezTo>
                      <a:pt x="2944" y="67"/>
                      <a:pt x="2608" y="1"/>
                      <a:pt x="2322" y="1"/>
                    </a:cubicBezTo>
                    <a:close/>
                  </a:path>
                </a:pathLst>
              </a:custGeom>
              <a:solidFill>
                <a:srgbClr val="FFBD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1"/>
              <p:cNvSpPr/>
              <p:nvPr/>
            </p:nvSpPr>
            <p:spPr>
              <a:xfrm>
                <a:off x="5919550" y="2253013"/>
                <a:ext cx="155675" cy="335575"/>
              </a:xfrm>
              <a:custGeom>
                <a:avLst/>
                <a:gdLst/>
                <a:ahLst/>
                <a:cxnLst/>
                <a:rect l="l" t="t" r="r" b="b"/>
                <a:pathLst>
                  <a:path w="6227" h="13423" extrusionOk="0">
                    <a:moveTo>
                      <a:pt x="449" y="0"/>
                    </a:moveTo>
                    <a:cubicBezTo>
                      <a:pt x="284" y="0"/>
                      <a:pt x="135" y="22"/>
                      <a:pt x="1" y="63"/>
                    </a:cubicBezTo>
                    <a:cubicBezTo>
                      <a:pt x="1013" y="827"/>
                      <a:pt x="250" y="7327"/>
                      <a:pt x="2696" y="7327"/>
                    </a:cubicBezTo>
                    <a:cubicBezTo>
                      <a:pt x="2707" y="7327"/>
                      <a:pt x="2718" y="7327"/>
                      <a:pt x="2728" y="7327"/>
                    </a:cubicBezTo>
                    <a:cubicBezTo>
                      <a:pt x="2734" y="7327"/>
                      <a:pt x="2740" y="7327"/>
                      <a:pt x="2745" y="7327"/>
                    </a:cubicBezTo>
                    <a:cubicBezTo>
                      <a:pt x="3951" y="7327"/>
                      <a:pt x="4904" y="10380"/>
                      <a:pt x="5267" y="13422"/>
                    </a:cubicBezTo>
                    <a:cubicBezTo>
                      <a:pt x="5575" y="13192"/>
                      <a:pt x="5895" y="12938"/>
                      <a:pt x="6227" y="12642"/>
                    </a:cubicBezTo>
                    <a:cubicBezTo>
                      <a:pt x="6227" y="12642"/>
                      <a:pt x="4426" y="1326"/>
                      <a:pt x="1461" y="211"/>
                    </a:cubicBezTo>
                    <a:cubicBezTo>
                      <a:pt x="1067" y="65"/>
                      <a:pt x="733" y="0"/>
                      <a:pt x="449" y="0"/>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1"/>
              <p:cNvSpPr/>
              <p:nvPr/>
            </p:nvSpPr>
            <p:spPr>
              <a:xfrm>
                <a:off x="5800400" y="3208288"/>
                <a:ext cx="193000" cy="290125"/>
              </a:xfrm>
              <a:custGeom>
                <a:avLst/>
                <a:gdLst/>
                <a:ahLst/>
                <a:cxnLst/>
                <a:rect l="l" t="t" r="r" b="b"/>
                <a:pathLst>
                  <a:path w="7720" h="11605" extrusionOk="0">
                    <a:moveTo>
                      <a:pt x="3339" y="0"/>
                    </a:moveTo>
                    <a:cubicBezTo>
                      <a:pt x="1683" y="61"/>
                      <a:pt x="1" y="415"/>
                      <a:pt x="55" y="1977"/>
                    </a:cubicBezTo>
                    <a:cubicBezTo>
                      <a:pt x="108" y="3540"/>
                      <a:pt x="1211" y="11529"/>
                      <a:pt x="3614" y="11599"/>
                    </a:cubicBezTo>
                    <a:cubicBezTo>
                      <a:pt x="3740" y="11603"/>
                      <a:pt x="3862" y="11605"/>
                      <a:pt x="3980" y="11605"/>
                    </a:cubicBezTo>
                    <a:cubicBezTo>
                      <a:pt x="6119" y="11605"/>
                      <a:pt x="7052" y="11002"/>
                      <a:pt x="7285" y="9696"/>
                    </a:cubicBezTo>
                    <a:cubicBezTo>
                      <a:pt x="7531" y="8314"/>
                      <a:pt x="6875" y="6751"/>
                      <a:pt x="7298" y="6272"/>
                    </a:cubicBezTo>
                    <a:cubicBezTo>
                      <a:pt x="7720" y="5795"/>
                      <a:pt x="3339" y="0"/>
                      <a:pt x="3339" y="0"/>
                    </a:cubicBezTo>
                    <a:close/>
                  </a:path>
                </a:pathLst>
              </a:custGeom>
              <a:solidFill>
                <a:srgbClr val="FF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1"/>
              <p:cNvSpPr/>
              <p:nvPr/>
            </p:nvSpPr>
            <p:spPr>
              <a:xfrm>
                <a:off x="5821650" y="3208146"/>
                <a:ext cx="78350" cy="281375"/>
              </a:xfrm>
              <a:custGeom>
                <a:avLst/>
                <a:gdLst/>
                <a:ahLst/>
                <a:cxnLst/>
                <a:rect l="l" t="t" r="r" b="b"/>
                <a:pathLst>
                  <a:path w="3134" h="11255" extrusionOk="0">
                    <a:moveTo>
                      <a:pt x="2408" y="1"/>
                    </a:moveTo>
                    <a:cubicBezTo>
                      <a:pt x="1291" y="50"/>
                      <a:pt x="496" y="234"/>
                      <a:pt x="0" y="567"/>
                    </a:cubicBezTo>
                    <a:cubicBezTo>
                      <a:pt x="595" y="2244"/>
                      <a:pt x="1070" y="4122"/>
                      <a:pt x="1452" y="6017"/>
                    </a:cubicBezTo>
                    <a:cubicBezTo>
                      <a:pt x="1452" y="5328"/>
                      <a:pt x="1596" y="4754"/>
                      <a:pt x="1952" y="4426"/>
                    </a:cubicBezTo>
                    <a:cubicBezTo>
                      <a:pt x="2289" y="4118"/>
                      <a:pt x="2699" y="3851"/>
                      <a:pt x="3133" y="3622"/>
                    </a:cubicBezTo>
                    <a:cubicBezTo>
                      <a:pt x="2440" y="2195"/>
                      <a:pt x="2428" y="628"/>
                      <a:pt x="2448" y="54"/>
                    </a:cubicBezTo>
                    <a:cubicBezTo>
                      <a:pt x="2436" y="37"/>
                      <a:pt x="2424" y="21"/>
                      <a:pt x="2408" y="1"/>
                    </a:cubicBezTo>
                    <a:close/>
                    <a:moveTo>
                      <a:pt x="2010" y="9188"/>
                    </a:moveTo>
                    <a:lnTo>
                      <a:pt x="2010" y="9188"/>
                    </a:lnTo>
                    <a:cubicBezTo>
                      <a:pt x="2109" y="9840"/>
                      <a:pt x="2198" y="10484"/>
                      <a:pt x="2276" y="11107"/>
                    </a:cubicBezTo>
                    <a:cubicBezTo>
                      <a:pt x="2412" y="11190"/>
                      <a:pt x="2555" y="11239"/>
                      <a:pt x="2699" y="11255"/>
                    </a:cubicBezTo>
                    <a:cubicBezTo>
                      <a:pt x="2497" y="10722"/>
                      <a:pt x="2239" y="9984"/>
                      <a:pt x="2010" y="9188"/>
                    </a:cubicBezTo>
                    <a:close/>
                  </a:path>
                </a:pathLst>
              </a:custGeom>
              <a:solidFill>
                <a:srgbClr val="E2E7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1"/>
              <p:cNvSpPr/>
              <p:nvPr/>
            </p:nvSpPr>
            <p:spPr>
              <a:xfrm>
                <a:off x="5897400" y="3353713"/>
                <a:ext cx="102750" cy="52900"/>
              </a:xfrm>
              <a:custGeom>
                <a:avLst/>
                <a:gdLst/>
                <a:ahLst/>
                <a:cxnLst/>
                <a:rect l="l" t="t" r="r" b="b"/>
                <a:pathLst>
                  <a:path w="4110" h="2116" extrusionOk="0">
                    <a:moveTo>
                      <a:pt x="701" y="0"/>
                    </a:moveTo>
                    <a:cubicBezTo>
                      <a:pt x="320" y="0"/>
                      <a:pt x="0" y="422"/>
                      <a:pt x="63" y="848"/>
                    </a:cubicBezTo>
                    <a:cubicBezTo>
                      <a:pt x="49" y="819"/>
                      <a:pt x="40" y="804"/>
                      <a:pt x="38" y="804"/>
                    </a:cubicBezTo>
                    <a:lnTo>
                      <a:pt x="38" y="804"/>
                    </a:lnTo>
                    <a:cubicBezTo>
                      <a:pt x="34" y="804"/>
                      <a:pt x="45" y="843"/>
                      <a:pt x="71" y="922"/>
                    </a:cubicBezTo>
                    <a:cubicBezTo>
                      <a:pt x="95" y="1025"/>
                      <a:pt x="141" y="1115"/>
                      <a:pt x="211" y="1197"/>
                    </a:cubicBezTo>
                    <a:cubicBezTo>
                      <a:pt x="272" y="1283"/>
                      <a:pt x="341" y="1369"/>
                      <a:pt x="423" y="1439"/>
                    </a:cubicBezTo>
                    <a:cubicBezTo>
                      <a:pt x="645" y="1619"/>
                      <a:pt x="915" y="1706"/>
                      <a:pt x="1186" y="1780"/>
                    </a:cubicBezTo>
                    <a:cubicBezTo>
                      <a:pt x="1814" y="1952"/>
                      <a:pt x="2466" y="2050"/>
                      <a:pt x="3118" y="2111"/>
                    </a:cubicBezTo>
                    <a:cubicBezTo>
                      <a:pt x="3148" y="2114"/>
                      <a:pt x="3177" y="2115"/>
                      <a:pt x="3204" y="2115"/>
                    </a:cubicBezTo>
                    <a:cubicBezTo>
                      <a:pt x="4109" y="2115"/>
                      <a:pt x="4072" y="727"/>
                      <a:pt x="3213" y="639"/>
                    </a:cubicBezTo>
                    <a:cubicBezTo>
                      <a:pt x="2839" y="602"/>
                      <a:pt x="2462" y="549"/>
                      <a:pt x="2093" y="479"/>
                    </a:cubicBezTo>
                    <a:cubicBezTo>
                      <a:pt x="1839" y="430"/>
                      <a:pt x="1330" y="397"/>
                      <a:pt x="1150" y="213"/>
                    </a:cubicBezTo>
                    <a:cubicBezTo>
                      <a:pt x="1003" y="63"/>
                      <a:pt x="848" y="0"/>
                      <a:pt x="701" y="0"/>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1"/>
              <p:cNvSpPr/>
              <p:nvPr/>
            </p:nvSpPr>
            <p:spPr>
              <a:xfrm>
                <a:off x="5909825" y="3410788"/>
                <a:ext cx="92200" cy="34250"/>
              </a:xfrm>
              <a:custGeom>
                <a:avLst/>
                <a:gdLst/>
                <a:ahLst/>
                <a:cxnLst/>
                <a:rect l="l" t="t" r="r" b="b"/>
                <a:pathLst>
                  <a:path w="3688" h="1370" extrusionOk="0">
                    <a:moveTo>
                      <a:pt x="742" y="0"/>
                    </a:moveTo>
                    <a:cubicBezTo>
                      <a:pt x="0" y="0"/>
                      <a:pt x="192" y="1289"/>
                      <a:pt x="870" y="1333"/>
                    </a:cubicBezTo>
                    <a:cubicBezTo>
                      <a:pt x="1227" y="1358"/>
                      <a:pt x="1582" y="1369"/>
                      <a:pt x="1938" y="1369"/>
                    </a:cubicBezTo>
                    <a:cubicBezTo>
                      <a:pt x="2239" y="1369"/>
                      <a:pt x="2540" y="1361"/>
                      <a:pt x="2843" y="1346"/>
                    </a:cubicBezTo>
                    <a:cubicBezTo>
                      <a:pt x="3687" y="1305"/>
                      <a:pt x="3363" y="38"/>
                      <a:pt x="2620" y="38"/>
                    </a:cubicBezTo>
                    <a:cubicBezTo>
                      <a:pt x="2616" y="38"/>
                      <a:pt x="2612" y="38"/>
                      <a:pt x="2609" y="38"/>
                    </a:cubicBezTo>
                    <a:cubicBezTo>
                      <a:pt x="2518" y="39"/>
                      <a:pt x="2427" y="40"/>
                      <a:pt x="2337" y="40"/>
                    </a:cubicBezTo>
                    <a:cubicBezTo>
                      <a:pt x="1813" y="40"/>
                      <a:pt x="1291" y="22"/>
                      <a:pt x="767" y="1"/>
                    </a:cubicBezTo>
                    <a:cubicBezTo>
                      <a:pt x="759" y="0"/>
                      <a:pt x="750" y="0"/>
                      <a:pt x="742" y="0"/>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1"/>
              <p:cNvSpPr/>
              <p:nvPr/>
            </p:nvSpPr>
            <p:spPr>
              <a:xfrm>
                <a:off x="5621375" y="3674613"/>
                <a:ext cx="368150" cy="227500"/>
              </a:xfrm>
              <a:custGeom>
                <a:avLst/>
                <a:gdLst/>
                <a:ahLst/>
                <a:cxnLst/>
                <a:rect l="l" t="t" r="r" b="b"/>
                <a:pathLst>
                  <a:path w="14726" h="9100" extrusionOk="0">
                    <a:moveTo>
                      <a:pt x="10086" y="1"/>
                    </a:moveTo>
                    <a:lnTo>
                      <a:pt x="763" y="1125"/>
                    </a:lnTo>
                    <a:cubicBezTo>
                      <a:pt x="763" y="1125"/>
                      <a:pt x="0" y="3331"/>
                      <a:pt x="403" y="4008"/>
                    </a:cubicBezTo>
                    <a:cubicBezTo>
                      <a:pt x="808" y="4685"/>
                      <a:pt x="7293" y="9053"/>
                      <a:pt x="10267" y="9098"/>
                    </a:cubicBezTo>
                    <a:cubicBezTo>
                      <a:pt x="10301" y="9099"/>
                      <a:pt x="10334" y="9099"/>
                      <a:pt x="10367" y="9099"/>
                    </a:cubicBezTo>
                    <a:cubicBezTo>
                      <a:pt x="13269" y="9099"/>
                      <a:pt x="14725" y="7194"/>
                      <a:pt x="14725" y="5989"/>
                    </a:cubicBezTo>
                    <a:cubicBezTo>
                      <a:pt x="14725" y="4775"/>
                      <a:pt x="10086" y="1"/>
                      <a:pt x="10086" y="1"/>
                    </a:cubicBezTo>
                    <a:close/>
                  </a:path>
                </a:pathLst>
              </a:custGeom>
              <a:solidFill>
                <a:srgbClr val="FF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1"/>
              <p:cNvSpPr/>
              <p:nvPr/>
            </p:nvSpPr>
            <p:spPr>
              <a:xfrm>
                <a:off x="5661292" y="3692988"/>
                <a:ext cx="328375" cy="204800"/>
              </a:xfrm>
              <a:custGeom>
                <a:avLst/>
                <a:gdLst/>
                <a:ahLst/>
                <a:cxnLst/>
                <a:rect l="l" t="t" r="r" b="b"/>
                <a:pathLst>
                  <a:path w="13135" h="8192" extrusionOk="0">
                    <a:moveTo>
                      <a:pt x="9135" y="0"/>
                    </a:moveTo>
                    <a:cubicBezTo>
                      <a:pt x="8585" y="484"/>
                      <a:pt x="7347" y="1185"/>
                      <a:pt x="4718" y="1337"/>
                    </a:cubicBezTo>
                    <a:cubicBezTo>
                      <a:pt x="4459" y="1354"/>
                      <a:pt x="4213" y="1362"/>
                      <a:pt x="3971" y="1362"/>
                    </a:cubicBezTo>
                    <a:cubicBezTo>
                      <a:pt x="2285" y="1362"/>
                      <a:pt x="949" y="1017"/>
                      <a:pt x="1" y="652"/>
                    </a:cubicBezTo>
                    <a:lnTo>
                      <a:pt x="1" y="652"/>
                    </a:lnTo>
                    <a:cubicBezTo>
                      <a:pt x="661" y="1185"/>
                      <a:pt x="1666" y="1805"/>
                      <a:pt x="2991" y="2083"/>
                    </a:cubicBezTo>
                    <a:cubicBezTo>
                      <a:pt x="5551" y="2621"/>
                      <a:pt x="8815" y="2412"/>
                      <a:pt x="10340" y="3777"/>
                    </a:cubicBezTo>
                    <a:cubicBezTo>
                      <a:pt x="11546" y="4852"/>
                      <a:pt x="10849" y="7264"/>
                      <a:pt x="9061" y="8191"/>
                    </a:cubicBezTo>
                    <a:cubicBezTo>
                      <a:pt x="10357" y="8174"/>
                      <a:pt x="11501" y="7735"/>
                      <a:pt x="12285" y="6965"/>
                    </a:cubicBezTo>
                    <a:cubicBezTo>
                      <a:pt x="12818" y="6439"/>
                      <a:pt x="13134" y="5799"/>
                      <a:pt x="13134" y="5254"/>
                    </a:cubicBezTo>
                    <a:cubicBezTo>
                      <a:pt x="13134" y="4500"/>
                      <a:pt x="10923" y="1899"/>
                      <a:pt x="9135" y="0"/>
                    </a:cubicBezTo>
                    <a:close/>
                  </a:path>
                </a:pathLst>
              </a:custGeom>
              <a:solidFill>
                <a:srgbClr val="E2E7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1"/>
              <p:cNvSpPr/>
              <p:nvPr/>
            </p:nvSpPr>
            <p:spPr>
              <a:xfrm>
                <a:off x="5793875" y="3696788"/>
                <a:ext cx="132925" cy="71825"/>
              </a:xfrm>
              <a:custGeom>
                <a:avLst/>
                <a:gdLst/>
                <a:ahLst/>
                <a:cxnLst/>
                <a:rect l="l" t="t" r="r" b="b"/>
                <a:pathLst>
                  <a:path w="5317" h="2873" extrusionOk="0">
                    <a:moveTo>
                      <a:pt x="4264" y="1"/>
                    </a:moveTo>
                    <a:cubicBezTo>
                      <a:pt x="4187" y="1"/>
                      <a:pt x="4106" y="15"/>
                      <a:pt x="4023" y="45"/>
                    </a:cubicBezTo>
                    <a:cubicBezTo>
                      <a:pt x="2904" y="460"/>
                      <a:pt x="1640" y="910"/>
                      <a:pt x="627" y="1542"/>
                    </a:cubicBezTo>
                    <a:cubicBezTo>
                      <a:pt x="1" y="1935"/>
                      <a:pt x="556" y="2873"/>
                      <a:pt x="1178" y="2873"/>
                    </a:cubicBezTo>
                    <a:cubicBezTo>
                      <a:pt x="1232" y="2873"/>
                      <a:pt x="1286" y="2866"/>
                      <a:pt x="1340" y="2851"/>
                    </a:cubicBezTo>
                    <a:cubicBezTo>
                      <a:pt x="2444" y="2546"/>
                      <a:pt x="3589" y="1965"/>
                      <a:pt x="4609" y="1448"/>
                    </a:cubicBezTo>
                    <a:cubicBezTo>
                      <a:pt x="5317" y="1086"/>
                      <a:pt x="4942" y="1"/>
                      <a:pt x="4264" y="1"/>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1"/>
              <p:cNvSpPr/>
              <p:nvPr/>
            </p:nvSpPr>
            <p:spPr>
              <a:xfrm>
                <a:off x="5842700" y="3723688"/>
                <a:ext cx="115775" cy="77400"/>
              </a:xfrm>
              <a:custGeom>
                <a:avLst/>
                <a:gdLst/>
                <a:ahLst/>
                <a:cxnLst/>
                <a:rect l="l" t="t" r="r" b="b"/>
                <a:pathLst>
                  <a:path w="4631" h="3096" extrusionOk="0">
                    <a:moveTo>
                      <a:pt x="3540" y="0"/>
                    </a:moveTo>
                    <a:cubicBezTo>
                      <a:pt x="3421" y="0"/>
                      <a:pt x="3297" y="37"/>
                      <a:pt x="3177" y="122"/>
                    </a:cubicBezTo>
                    <a:cubicBezTo>
                      <a:pt x="2287" y="749"/>
                      <a:pt x="1123" y="1032"/>
                      <a:pt x="405" y="1885"/>
                    </a:cubicBezTo>
                    <a:cubicBezTo>
                      <a:pt x="1" y="2364"/>
                      <a:pt x="519" y="3096"/>
                      <a:pt x="1065" y="3096"/>
                    </a:cubicBezTo>
                    <a:cubicBezTo>
                      <a:pt x="1179" y="3096"/>
                      <a:pt x="1294" y="3064"/>
                      <a:pt x="1401" y="2992"/>
                    </a:cubicBezTo>
                    <a:cubicBezTo>
                      <a:pt x="2267" y="2418"/>
                      <a:pt x="3260" y="2004"/>
                      <a:pt x="4067" y="1356"/>
                    </a:cubicBezTo>
                    <a:cubicBezTo>
                      <a:pt x="4631" y="906"/>
                      <a:pt x="4134" y="0"/>
                      <a:pt x="3540" y="0"/>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1"/>
              <p:cNvSpPr/>
              <p:nvPr/>
            </p:nvSpPr>
            <p:spPr>
              <a:xfrm>
                <a:off x="5021650" y="2672113"/>
                <a:ext cx="1370750" cy="1054875"/>
              </a:xfrm>
              <a:custGeom>
                <a:avLst/>
                <a:gdLst/>
                <a:ahLst/>
                <a:cxnLst/>
                <a:rect l="l" t="t" r="r" b="b"/>
                <a:pathLst>
                  <a:path w="54830" h="42195" extrusionOk="0">
                    <a:moveTo>
                      <a:pt x="31451" y="0"/>
                    </a:moveTo>
                    <a:lnTo>
                      <a:pt x="5746" y="870"/>
                    </a:lnTo>
                    <a:cubicBezTo>
                      <a:pt x="5746" y="870"/>
                      <a:pt x="0" y="11087"/>
                      <a:pt x="6628" y="16870"/>
                    </a:cubicBezTo>
                    <a:cubicBezTo>
                      <a:pt x="13256" y="22653"/>
                      <a:pt x="19281" y="22292"/>
                      <a:pt x="20364" y="25663"/>
                    </a:cubicBezTo>
                    <a:cubicBezTo>
                      <a:pt x="21451" y="29039"/>
                      <a:pt x="23739" y="40605"/>
                      <a:pt x="23739" y="40605"/>
                    </a:cubicBezTo>
                    <a:cubicBezTo>
                      <a:pt x="23739" y="40605"/>
                      <a:pt x="25750" y="42194"/>
                      <a:pt x="29376" y="42194"/>
                    </a:cubicBezTo>
                    <a:cubicBezTo>
                      <a:pt x="29619" y="42194"/>
                      <a:pt x="29869" y="42187"/>
                      <a:pt x="30126" y="42172"/>
                    </a:cubicBezTo>
                    <a:cubicBezTo>
                      <a:pt x="34223" y="41934"/>
                      <a:pt x="34945" y="40368"/>
                      <a:pt x="34945" y="40368"/>
                    </a:cubicBezTo>
                    <a:cubicBezTo>
                      <a:pt x="34945" y="40368"/>
                      <a:pt x="34338" y="23416"/>
                      <a:pt x="29719" y="17781"/>
                    </a:cubicBezTo>
                    <a:cubicBezTo>
                      <a:pt x="25914" y="13137"/>
                      <a:pt x="23493" y="10292"/>
                      <a:pt x="26750" y="9327"/>
                    </a:cubicBezTo>
                    <a:cubicBezTo>
                      <a:pt x="28324" y="8860"/>
                      <a:pt x="31537" y="8417"/>
                      <a:pt x="34672" y="8417"/>
                    </a:cubicBezTo>
                    <a:cubicBezTo>
                      <a:pt x="38015" y="8417"/>
                      <a:pt x="41270" y="8921"/>
                      <a:pt x="42356" y="10439"/>
                    </a:cubicBezTo>
                    <a:cubicBezTo>
                      <a:pt x="44464" y="13376"/>
                      <a:pt x="34465" y="21447"/>
                      <a:pt x="34465" y="21447"/>
                    </a:cubicBezTo>
                    <a:cubicBezTo>
                      <a:pt x="34465" y="21447"/>
                      <a:pt x="33862" y="27592"/>
                      <a:pt x="39403" y="27956"/>
                    </a:cubicBezTo>
                    <a:cubicBezTo>
                      <a:pt x="39403" y="27956"/>
                      <a:pt x="51937" y="19040"/>
                      <a:pt x="53381" y="10242"/>
                    </a:cubicBezTo>
                    <a:cubicBezTo>
                      <a:pt x="54829" y="1444"/>
                      <a:pt x="31451" y="0"/>
                      <a:pt x="31451" y="0"/>
                    </a:cubicBezTo>
                    <a:close/>
                  </a:path>
                </a:pathLst>
              </a:custGeom>
              <a:solidFill>
                <a:srgbClr val="2AB0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1"/>
              <p:cNvSpPr/>
              <p:nvPr/>
            </p:nvSpPr>
            <p:spPr>
              <a:xfrm>
                <a:off x="5225175" y="2672113"/>
                <a:ext cx="611150" cy="125200"/>
              </a:xfrm>
              <a:custGeom>
                <a:avLst/>
                <a:gdLst/>
                <a:ahLst/>
                <a:cxnLst/>
                <a:rect l="l" t="t" r="r" b="b"/>
                <a:pathLst>
                  <a:path w="24446" h="5008" extrusionOk="0">
                    <a:moveTo>
                      <a:pt x="23310" y="0"/>
                    </a:moveTo>
                    <a:lnTo>
                      <a:pt x="11965" y="386"/>
                    </a:lnTo>
                    <a:lnTo>
                      <a:pt x="0" y="1715"/>
                    </a:lnTo>
                    <a:cubicBezTo>
                      <a:pt x="0" y="1715"/>
                      <a:pt x="12125" y="5008"/>
                      <a:pt x="17576" y="5008"/>
                    </a:cubicBezTo>
                    <a:cubicBezTo>
                      <a:pt x="18377" y="5008"/>
                      <a:pt x="19033" y="4937"/>
                      <a:pt x="19486" y="4774"/>
                    </a:cubicBezTo>
                    <a:cubicBezTo>
                      <a:pt x="21882" y="3918"/>
                      <a:pt x="23621" y="1542"/>
                      <a:pt x="24446" y="91"/>
                    </a:cubicBezTo>
                    <a:cubicBezTo>
                      <a:pt x="23728" y="25"/>
                      <a:pt x="23310" y="0"/>
                      <a:pt x="23310" y="0"/>
                    </a:cubicBez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1"/>
              <p:cNvSpPr/>
              <p:nvPr/>
            </p:nvSpPr>
            <p:spPr>
              <a:xfrm>
                <a:off x="5714875" y="2819988"/>
                <a:ext cx="569500" cy="500800"/>
              </a:xfrm>
              <a:custGeom>
                <a:avLst/>
                <a:gdLst/>
                <a:ahLst/>
                <a:cxnLst/>
                <a:rect l="l" t="t" r="r" b="b"/>
                <a:pathLst>
                  <a:path w="22780" h="20032" extrusionOk="0">
                    <a:moveTo>
                      <a:pt x="7127" y="0"/>
                    </a:moveTo>
                    <a:cubicBezTo>
                      <a:pt x="4782" y="0"/>
                      <a:pt x="2452" y="249"/>
                      <a:pt x="453" y="742"/>
                    </a:cubicBezTo>
                    <a:cubicBezTo>
                      <a:pt x="1" y="852"/>
                      <a:pt x="2618" y="2670"/>
                      <a:pt x="2274" y="2797"/>
                    </a:cubicBezTo>
                    <a:cubicBezTo>
                      <a:pt x="3695" y="2619"/>
                      <a:pt x="5330" y="2501"/>
                      <a:pt x="6944" y="2501"/>
                    </a:cubicBezTo>
                    <a:cubicBezTo>
                      <a:pt x="10286" y="2501"/>
                      <a:pt x="13540" y="3005"/>
                      <a:pt x="14627" y="4524"/>
                    </a:cubicBezTo>
                    <a:cubicBezTo>
                      <a:pt x="16735" y="7461"/>
                      <a:pt x="6736" y="15532"/>
                      <a:pt x="6736" y="15532"/>
                    </a:cubicBezTo>
                    <a:cubicBezTo>
                      <a:pt x="6736" y="15532"/>
                      <a:pt x="6482" y="18116"/>
                      <a:pt x="7815" y="20032"/>
                    </a:cubicBezTo>
                    <a:cubicBezTo>
                      <a:pt x="10202" y="18141"/>
                      <a:pt x="17293" y="12178"/>
                      <a:pt x="19540" y="8301"/>
                    </a:cubicBezTo>
                    <a:cubicBezTo>
                      <a:pt x="22780" y="2711"/>
                      <a:pt x="14868" y="0"/>
                      <a:pt x="7127" y="0"/>
                    </a:cubicBez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1"/>
              <p:cNvSpPr/>
              <p:nvPr/>
            </p:nvSpPr>
            <p:spPr>
              <a:xfrm>
                <a:off x="5416400" y="2916113"/>
                <a:ext cx="478900" cy="810625"/>
              </a:xfrm>
              <a:custGeom>
                <a:avLst/>
                <a:gdLst/>
                <a:ahLst/>
                <a:cxnLst/>
                <a:rect l="l" t="t" r="r" b="b"/>
                <a:pathLst>
                  <a:path w="19156" h="32425" extrusionOk="0">
                    <a:moveTo>
                      <a:pt x="9677" y="1"/>
                    </a:moveTo>
                    <a:cubicBezTo>
                      <a:pt x="5567" y="1"/>
                      <a:pt x="0" y="4158"/>
                      <a:pt x="5645" y="6930"/>
                    </a:cubicBezTo>
                    <a:cubicBezTo>
                      <a:pt x="12010" y="10059"/>
                      <a:pt x="14885" y="19263"/>
                      <a:pt x="14668" y="25082"/>
                    </a:cubicBezTo>
                    <a:cubicBezTo>
                      <a:pt x="14504" y="29402"/>
                      <a:pt x="14307" y="31391"/>
                      <a:pt x="13929" y="32425"/>
                    </a:cubicBezTo>
                    <a:cubicBezTo>
                      <a:pt x="14065" y="32420"/>
                      <a:pt x="14196" y="32420"/>
                      <a:pt x="14336" y="32412"/>
                    </a:cubicBezTo>
                    <a:cubicBezTo>
                      <a:pt x="18433" y="32174"/>
                      <a:pt x="19155" y="30608"/>
                      <a:pt x="19155" y="30608"/>
                    </a:cubicBezTo>
                    <a:cubicBezTo>
                      <a:pt x="19155" y="30608"/>
                      <a:pt x="18548" y="13656"/>
                      <a:pt x="13929" y="8021"/>
                    </a:cubicBezTo>
                    <a:cubicBezTo>
                      <a:pt x="10595" y="3952"/>
                      <a:pt x="8327" y="1265"/>
                      <a:pt x="10005" y="10"/>
                    </a:cubicBezTo>
                    <a:cubicBezTo>
                      <a:pt x="9897" y="4"/>
                      <a:pt x="9787" y="1"/>
                      <a:pt x="9677" y="1"/>
                    </a:cubicBez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1"/>
              <p:cNvSpPr/>
              <p:nvPr/>
            </p:nvSpPr>
            <p:spPr>
              <a:xfrm>
                <a:off x="5131450" y="2763288"/>
                <a:ext cx="140975" cy="97175"/>
              </a:xfrm>
              <a:custGeom>
                <a:avLst/>
                <a:gdLst/>
                <a:ahLst/>
                <a:cxnLst/>
                <a:rect l="l" t="t" r="r" b="b"/>
                <a:pathLst>
                  <a:path w="5639" h="3887" extrusionOk="0">
                    <a:moveTo>
                      <a:pt x="5214" y="0"/>
                    </a:moveTo>
                    <a:cubicBezTo>
                      <a:pt x="5150" y="0"/>
                      <a:pt x="5084" y="19"/>
                      <a:pt x="5021" y="61"/>
                    </a:cubicBezTo>
                    <a:lnTo>
                      <a:pt x="263" y="3232"/>
                    </a:lnTo>
                    <a:cubicBezTo>
                      <a:pt x="1" y="3404"/>
                      <a:pt x="82" y="3814"/>
                      <a:pt x="394" y="3864"/>
                    </a:cubicBezTo>
                    <a:cubicBezTo>
                      <a:pt x="490" y="3878"/>
                      <a:pt x="601" y="3886"/>
                      <a:pt x="731" y="3886"/>
                    </a:cubicBezTo>
                    <a:cubicBezTo>
                      <a:pt x="1126" y="3886"/>
                      <a:pt x="1690" y="3809"/>
                      <a:pt x="2499" y="3584"/>
                    </a:cubicBezTo>
                    <a:cubicBezTo>
                      <a:pt x="4152" y="3120"/>
                      <a:pt x="5083" y="1542"/>
                      <a:pt x="5534" y="483"/>
                    </a:cubicBezTo>
                    <a:cubicBezTo>
                      <a:pt x="5639" y="237"/>
                      <a:pt x="5442" y="0"/>
                      <a:pt x="5214" y="0"/>
                    </a:cubicBezTo>
                    <a:close/>
                  </a:path>
                </a:pathLst>
              </a:custGeom>
              <a:solidFill>
                <a:srgbClr val="00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1"/>
              <p:cNvSpPr/>
              <p:nvPr/>
            </p:nvSpPr>
            <p:spPr>
              <a:xfrm>
                <a:off x="5165300" y="2243163"/>
                <a:ext cx="852625" cy="515275"/>
              </a:xfrm>
              <a:custGeom>
                <a:avLst/>
                <a:gdLst/>
                <a:ahLst/>
                <a:cxnLst/>
                <a:rect l="l" t="t" r="r" b="b"/>
                <a:pathLst>
                  <a:path w="34105" h="20611" extrusionOk="0">
                    <a:moveTo>
                      <a:pt x="28278" y="1"/>
                    </a:moveTo>
                    <a:cubicBezTo>
                      <a:pt x="26934" y="1"/>
                      <a:pt x="25301" y="236"/>
                      <a:pt x="23350" y="740"/>
                    </a:cubicBezTo>
                    <a:cubicBezTo>
                      <a:pt x="20310" y="1523"/>
                      <a:pt x="14794" y="2521"/>
                      <a:pt x="9094" y="6441"/>
                    </a:cubicBezTo>
                    <a:cubicBezTo>
                      <a:pt x="3388" y="10362"/>
                      <a:pt x="0" y="18028"/>
                      <a:pt x="0" y="18028"/>
                    </a:cubicBezTo>
                    <a:cubicBezTo>
                      <a:pt x="0" y="18028"/>
                      <a:pt x="6649" y="20610"/>
                      <a:pt x="14620" y="20610"/>
                    </a:cubicBezTo>
                    <a:cubicBezTo>
                      <a:pt x="16014" y="20610"/>
                      <a:pt x="17449" y="20531"/>
                      <a:pt x="18896" y="20345"/>
                    </a:cubicBezTo>
                    <a:cubicBezTo>
                      <a:pt x="28609" y="19098"/>
                      <a:pt x="32251" y="10986"/>
                      <a:pt x="33137" y="7056"/>
                    </a:cubicBezTo>
                    <a:cubicBezTo>
                      <a:pt x="34105" y="2778"/>
                      <a:pt x="32889" y="1"/>
                      <a:pt x="28278" y="1"/>
                    </a:cubicBezTo>
                    <a:close/>
                  </a:path>
                </a:pathLst>
              </a:custGeom>
              <a:solidFill>
                <a:srgbClr val="FF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1"/>
              <p:cNvSpPr/>
              <p:nvPr/>
            </p:nvSpPr>
            <p:spPr>
              <a:xfrm>
                <a:off x="5539150" y="2297563"/>
                <a:ext cx="159775" cy="450850"/>
              </a:xfrm>
              <a:custGeom>
                <a:avLst/>
                <a:gdLst/>
                <a:ahLst/>
                <a:cxnLst/>
                <a:rect l="l" t="t" r="r" b="b"/>
                <a:pathLst>
                  <a:path w="6391" h="18034" extrusionOk="0">
                    <a:moveTo>
                      <a:pt x="2999" y="0"/>
                    </a:moveTo>
                    <a:cubicBezTo>
                      <a:pt x="2522" y="152"/>
                      <a:pt x="2034" y="315"/>
                      <a:pt x="1530" y="496"/>
                    </a:cubicBezTo>
                    <a:cubicBezTo>
                      <a:pt x="1547" y="733"/>
                      <a:pt x="1670" y="972"/>
                      <a:pt x="1953" y="1136"/>
                    </a:cubicBezTo>
                    <a:cubicBezTo>
                      <a:pt x="5070" y="2961"/>
                      <a:pt x="5012" y="6923"/>
                      <a:pt x="4377" y="10065"/>
                    </a:cubicBezTo>
                    <a:cubicBezTo>
                      <a:pt x="3774" y="13043"/>
                      <a:pt x="2424" y="15347"/>
                      <a:pt x="247" y="17427"/>
                    </a:cubicBezTo>
                    <a:cubicBezTo>
                      <a:pt x="66" y="17603"/>
                      <a:pt x="1" y="17821"/>
                      <a:pt x="25" y="18034"/>
                    </a:cubicBezTo>
                    <a:cubicBezTo>
                      <a:pt x="763" y="17882"/>
                      <a:pt x="1608" y="17726"/>
                      <a:pt x="2564" y="17526"/>
                    </a:cubicBezTo>
                    <a:cubicBezTo>
                      <a:pt x="4667" y="15409"/>
                      <a:pt x="5750" y="12259"/>
                      <a:pt x="6140" y="9384"/>
                    </a:cubicBezTo>
                    <a:cubicBezTo>
                      <a:pt x="6390" y="7555"/>
                      <a:pt x="6378" y="5581"/>
                      <a:pt x="5837" y="3839"/>
                    </a:cubicBezTo>
                    <a:cubicBezTo>
                      <a:pt x="5214" y="3498"/>
                      <a:pt x="4832" y="3109"/>
                      <a:pt x="4832" y="3109"/>
                    </a:cubicBezTo>
                    <a:lnTo>
                      <a:pt x="4565" y="1394"/>
                    </a:lnTo>
                    <a:cubicBezTo>
                      <a:pt x="4139" y="865"/>
                      <a:pt x="3622" y="394"/>
                      <a:pt x="2999" y="0"/>
                    </a:cubicBezTo>
                    <a:close/>
                  </a:path>
                </a:pathLst>
              </a:custGeom>
              <a:solidFill>
                <a:srgbClr val="E2E7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1"/>
              <p:cNvSpPr/>
              <p:nvPr/>
            </p:nvSpPr>
            <p:spPr>
              <a:xfrm>
                <a:off x="5800925" y="2466113"/>
                <a:ext cx="119075" cy="106200"/>
              </a:xfrm>
              <a:custGeom>
                <a:avLst/>
                <a:gdLst/>
                <a:ahLst/>
                <a:cxnLst/>
                <a:rect l="l" t="t" r="r" b="b"/>
                <a:pathLst>
                  <a:path w="4763" h="4248" extrusionOk="0">
                    <a:moveTo>
                      <a:pt x="4323" y="1"/>
                    </a:moveTo>
                    <a:cubicBezTo>
                      <a:pt x="3188" y="603"/>
                      <a:pt x="1924" y="919"/>
                      <a:pt x="636" y="931"/>
                    </a:cubicBezTo>
                    <a:lnTo>
                      <a:pt x="431" y="931"/>
                    </a:lnTo>
                    <a:cubicBezTo>
                      <a:pt x="1" y="3380"/>
                      <a:pt x="613" y="4247"/>
                      <a:pt x="1793" y="4247"/>
                    </a:cubicBezTo>
                    <a:cubicBezTo>
                      <a:pt x="2122" y="4247"/>
                      <a:pt x="2494" y="4180"/>
                      <a:pt x="2900" y="4061"/>
                    </a:cubicBezTo>
                    <a:cubicBezTo>
                      <a:pt x="4762" y="3511"/>
                      <a:pt x="4324" y="1"/>
                      <a:pt x="4323" y="1"/>
                    </a:cubicBezTo>
                    <a:close/>
                  </a:path>
                </a:pathLst>
              </a:custGeom>
              <a:solidFill>
                <a:srgbClr val="FF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1"/>
              <p:cNvSpPr/>
              <p:nvPr/>
            </p:nvSpPr>
            <p:spPr>
              <a:xfrm>
                <a:off x="5800400" y="2461838"/>
                <a:ext cx="123675" cy="114725"/>
              </a:xfrm>
              <a:custGeom>
                <a:avLst/>
                <a:gdLst/>
                <a:ahLst/>
                <a:cxnLst/>
                <a:rect l="l" t="t" r="r" b="b"/>
                <a:pathLst>
                  <a:path w="4947" h="4589" extrusionOk="0">
                    <a:moveTo>
                      <a:pt x="4344" y="1"/>
                    </a:moveTo>
                    <a:cubicBezTo>
                      <a:pt x="4318" y="1"/>
                      <a:pt x="4291" y="7"/>
                      <a:pt x="4267" y="19"/>
                    </a:cubicBezTo>
                    <a:cubicBezTo>
                      <a:pt x="3159" y="606"/>
                      <a:pt x="1908" y="922"/>
                      <a:pt x="657" y="930"/>
                    </a:cubicBezTo>
                    <a:lnTo>
                      <a:pt x="448" y="935"/>
                    </a:lnTo>
                    <a:cubicBezTo>
                      <a:pt x="366" y="935"/>
                      <a:pt x="296" y="992"/>
                      <a:pt x="284" y="1074"/>
                    </a:cubicBezTo>
                    <a:cubicBezTo>
                      <a:pt x="1" y="2677"/>
                      <a:pt x="144" y="3707"/>
                      <a:pt x="719" y="4224"/>
                    </a:cubicBezTo>
                    <a:cubicBezTo>
                      <a:pt x="994" y="4466"/>
                      <a:pt x="1354" y="4589"/>
                      <a:pt x="1810" y="4589"/>
                    </a:cubicBezTo>
                    <a:cubicBezTo>
                      <a:pt x="2141" y="4589"/>
                      <a:pt x="2527" y="4523"/>
                      <a:pt x="2966" y="4392"/>
                    </a:cubicBezTo>
                    <a:cubicBezTo>
                      <a:pt x="4947" y="3809"/>
                      <a:pt x="4533" y="299"/>
                      <a:pt x="4513" y="151"/>
                    </a:cubicBezTo>
                    <a:cubicBezTo>
                      <a:pt x="4509" y="93"/>
                      <a:pt x="4475" y="44"/>
                      <a:pt x="4422" y="19"/>
                    </a:cubicBezTo>
                    <a:cubicBezTo>
                      <a:pt x="4398" y="7"/>
                      <a:pt x="4371" y="1"/>
                      <a:pt x="4344" y="1"/>
                    </a:cubicBezTo>
                    <a:close/>
                  </a:path>
                </a:pathLst>
              </a:custGeom>
              <a:solidFill>
                <a:srgbClr val="FFBD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1"/>
              <p:cNvSpPr/>
              <p:nvPr/>
            </p:nvSpPr>
            <p:spPr>
              <a:xfrm>
                <a:off x="5993700" y="2419238"/>
                <a:ext cx="125" cy="350"/>
              </a:xfrm>
              <a:custGeom>
                <a:avLst/>
                <a:gdLst/>
                <a:ahLst/>
                <a:cxnLst/>
                <a:rect l="l" t="t" r="r" b="b"/>
                <a:pathLst>
                  <a:path w="5" h="14" extrusionOk="0">
                    <a:moveTo>
                      <a:pt x="5" y="1"/>
                    </a:moveTo>
                    <a:cubicBezTo>
                      <a:pt x="5" y="6"/>
                      <a:pt x="5" y="10"/>
                      <a:pt x="1" y="13"/>
                    </a:cubicBezTo>
                    <a:cubicBezTo>
                      <a:pt x="5" y="10"/>
                      <a:pt x="5" y="6"/>
                      <a:pt x="5" y="1"/>
                    </a:cubicBezTo>
                    <a:close/>
                  </a:path>
                </a:pathLst>
              </a:custGeom>
              <a:solidFill>
                <a:srgbClr val="A73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1"/>
              <p:cNvSpPr/>
              <p:nvPr/>
            </p:nvSpPr>
            <p:spPr>
              <a:xfrm>
                <a:off x="5500400" y="2243188"/>
                <a:ext cx="517425" cy="515300"/>
              </a:xfrm>
              <a:custGeom>
                <a:avLst/>
                <a:gdLst/>
                <a:ahLst/>
                <a:cxnLst/>
                <a:rect l="l" t="t" r="r" b="b"/>
                <a:pathLst>
                  <a:path w="20697" h="20612" extrusionOk="0">
                    <a:moveTo>
                      <a:pt x="14872" y="1"/>
                    </a:moveTo>
                    <a:cubicBezTo>
                      <a:pt x="14412" y="1"/>
                      <a:pt x="13925" y="29"/>
                      <a:pt x="13403" y="83"/>
                    </a:cubicBezTo>
                    <a:lnTo>
                      <a:pt x="13359" y="698"/>
                    </a:lnTo>
                    <a:cubicBezTo>
                      <a:pt x="14343" y="1301"/>
                      <a:pt x="14728" y="2404"/>
                      <a:pt x="14995" y="3167"/>
                    </a:cubicBezTo>
                    <a:cubicBezTo>
                      <a:pt x="15421" y="4390"/>
                      <a:pt x="15680" y="6694"/>
                      <a:pt x="15352" y="9180"/>
                    </a:cubicBezTo>
                    <a:cubicBezTo>
                      <a:pt x="15663" y="9061"/>
                      <a:pt x="15971" y="8922"/>
                      <a:pt x="16267" y="8765"/>
                    </a:cubicBezTo>
                    <a:cubicBezTo>
                      <a:pt x="16291" y="8754"/>
                      <a:pt x="16320" y="8746"/>
                      <a:pt x="16344" y="8746"/>
                    </a:cubicBezTo>
                    <a:cubicBezTo>
                      <a:pt x="16373" y="8746"/>
                      <a:pt x="16398" y="8754"/>
                      <a:pt x="16422" y="8765"/>
                    </a:cubicBezTo>
                    <a:cubicBezTo>
                      <a:pt x="16475" y="8790"/>
                      <a:pt x="16509" y="8839"/>
                      <a:pt x="16513" y="8897"/>
                    </a:cubicBezTo>
                    <a:cubicBezTo>
                      <a:pt x="16533" y="9045"/>
                      <a:pt x="16947" y="12555"/>
                      <a:pt x="14966" y="13138"/>
                    </a:cubicBezTo>
                    <a:cubicBezTo>
                      <a:pt x="14688" y="13224"/>
                      <a:pt x="14425" y="13278"/>
                      <a:pt x="14187" y="13306"/>
                    </a:cubicBezTo>
                    <a:cubicBezTo>
                      <a:pt x="13149" y="15553"/>
                      <a:pt x="11390" y="17522"/>
                      <a:pt x="8568" y="18486"/>
                    </a:cubicBezTo>
                    <a:cubicBezTo>
                      <a:pt x="6891" y="19057"/>
                      <a:pt x="5405" y="19426"/>
                      <a:pt x="4114" y="19701"/>
                    </a:cubicBezTo>
                    <a:cubicBezTo>
                      <a:pt x="3806" y="20008"/>
                      <a:pt x="3474" y="20295"/>
                      <a:pt x="3122" y="20558"/>
                    </a:cubicBezTo>
                    <a:cubicBezTo>
                      <a:pt x="2654" y="20583"/>
                      <a:pt x="2186" y="20598"/>
                      <a:pt x="1723" y="20607"/>
                    </a:cubicBezTo>
                    <a:cubicBezTo>
                      <a:pt x="1640" y="20488"/>
                      <a:pt x="1591" y="20348"/>
                      <a:pt x="1575" y="20209"/>
                    </a:cubicBezTo>
                    <a:cubicBezTo>
                      <a:pt x="981" y="20328"/>
                      <a:pt x="455" y="20447"/>
                      <a:pt x="0" y="20590"/>
                    </a:cubicBezTo>
                    <a:cubicBezTo>
                      <a:pt x="406" y="20602"/>
                      <a:pt x="812" y="20611"/>
                      <a:pt x="1227" y="20611"/>
                    </a:cubicBezTo>
                    <a:cubicBezTo>
                      <a:pt x="2617" y="20611"/>
                      <a:pt x="4048" y="20528"/>
                      <a:pt x="5492" y="20344"/>
                    </a:cubicBezTo>
                    <a:cubicBezTo>
                      <a:pt x="15205" y="19097"/>
                      <a:pt x="18847" y="10985"/>
                      <a:pt x="19733" y="7055"/>
                    </a:cubicBezTo>
                    <a:cubicBezTo>
                      <a:pt x="19737" y="7052"/>
                      <a:pt x="19737" y="7048"/>
                      <a:pt x="19737" y="7043"/>
                    </a:cubicBezTo>
                    <a:cubicBezTo>
                      <a:pt x="20696" y="2774"/>
                      <a:pt x="19478" y="1"/>
                      <a:pt x="14872" y="1"/>
                    </a:cubicBezTo>
                    <a:close/>
                  </a:path>
                </a:pathLst>
              </a:custGeom>
              <a:solidFill>
                <a:srgbClr val="E2E7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1"/>
              <p:cNvSpPr/>
              <p:nvPr/>
            </p:nvSpPr>
            <p:spPr>
              <a:xfrm>
                <a:off x="5539775" y="2735688"/>
                <a:ext cx="63475" cy="22700"/>
              </a:xfrm>
              <a:custGeom>
                <a:avLst/>
                <a:gdLst/>
                <a:ahLst/>
                <a:cxnLst/>
                <a:rect l="l" t="t" r="r" b="b"/>
                <a:pathLst>
                  <a:path w="2539" h="908" extrusionOk="0">
                    <a:moveTo>
                      <a:pt x="2539" y="1"/>
                    </a:moveTo>
                    <a:lnTo>
                      <a:pt x="2539" y="1"/>
                    </a:lnTo>
                    <a:cubicBezTo>
                      <a:pt x="1583" y="201"/>
                      <a:pt x="738" y="357"/>
                      <a:pt x="0" y="509"/>
                    </a:cubicBezTo>
                    <a:cubicBezTo>
                      <a:pt x="16" y="648"/>
                      <a:pt x="65" y="788"/>
                      <a:pt x="148" y="907"/>
                    </a:cubicBezTo>
                    <a:cubicBezTo>
                      <a:pt x="611" y="898"/>
                      <a:pt x="1079" y="883"/>
                      <a:pt x="1547" y="858"/>
                    </a:cubicBezTo>
                    <a:cubicBezTo>
                      <a:pt x="1899" y="595"/>
                      <a:pt x="2231" y="308"/>
                      <a:pt x="2539" y="1"/>
                    </a:cubicBezTo>
                    <a:close/>
                  </a:path>
                </a:pathLst>
              </a:custGeom>
              <a:solidFill>
                <a:srgbClr val="C8D3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1"/>
              <p:cNvSpPr/>
              <p:nvPr/>
            </p:nvSpPr>
            <p:spPr>
              <a:xfrm>
                <a:off x="5855050" y="2461813"/>
                <a:ext cx="69025" cy="114050"/>
              </a:xfrm>
              <a:custGeom>
                <a:avLst/>
                <a:gdLst/>
                <a:ahLst/>
                <a:cxnLst/>
                <a:rect l="l" t="t" r="r" b="b"/>
                <a:pathLst>
                  <a:path w="2761" h="4562" extrusionOk="0">
                    <a:moveTo>
                      <a:pt x="2158" y="1"/>
                    </a:moveTo>
                    <a:cubicBezTo>
                      <a:pt x="2134" y="1"/>
                      <a:pt x="2105" y="9"/>
                      <a:pt x="2081" y="20"/>
                    </a:cubicBezTo>
                    <a:cubicBezTo>
                      <a:pt x="1785" y="177"/>
                      <a:pt x="1477" y="316"/>
                      <a:pt x="1166" y="435"/>
                    </a:cubicBezTo>
                    <a:cubicBezTo>
                      <a:pt x="1150" y="558"/>
                      <a:pt x="1129" y="685"/>
                      <a:pt x="1108" y="813"/>
                    </a:cubicBezTo>
                    <a:cubicBezTo>
                      <a:pt x="1416" y="705"/>
                      <a:pt x="1719" y="582"/>
                      <a:pt x="2015" y="435"/>
                    </a:cubicBezTo>
                    <a:lnTo>
                      <a:pt x="2015" y="435"/>
                    </a:lnTo>
                    <a:cubicBezTo>
                      <a:pt x="2068" y="1222"/>
                      <a:pt x="2121" y="3647"/>
                      <a:pt x="686" y="4069"/>
                    </a:cubicBezTo>
                    <a:cubicBezTo>
                      <a:pt x="502" y="4122"/>
                      <a:pt x="330" y="4163"/>
                      <a:pt x="165" y="4196"/>
                    </a:cubicBezTo>
                    <a:cubicBezTo>
                      <a:pt x="112" y="4319"/>
                      <a:pt x="59" y="4442"/>
                      <a:pt x="1" y="4561"/>
                    </a:cubicBezTo>
                    <a:cubicBezTo>
                      <a:pt x="239" y="4533"/>
                      <a:pt x="502" y="4479"/>
                      <a:pt x="780" y="4393"/>
                    </a:cubicBezTo>
                    <a:cubicBezTo>
                      <a:pt x="2761" y="3810"/>
                      <a:pt x="2347" y="300"/>
                      <a:pt x="2327" y="152"/>
                    </a:cubicBezTo>
                    <a:cubicBezTo>
                      <a:pt x="2323" y="94"/>
                      <a:pt x="2289" y="45"/>
                      <a:pt x="2236" y="20"/>
                    </a:cubicBezTo>
                    <a:cubicBezTo>
                      <a:pt x="2212" y="9"/>
                      <a:pt x="2187" y="1"/>
                      <a:pt x="2158" y="1"/>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1"/>
              <p:cNvSpPr/>
              <p:nvPr/>
            </p:nvSpPr>
            <p:spPr>
              <a:xfrm>
                <a:off x="5859175" y="2472663"/>
                <a:ext cx="48925" cy="94050"/>
              </a:xfrm>
              <a:custGeom>
                <a:avLst/>
                <a:gdLst/>
                <a:ahLst/>
                <a:cxnLst/>
                <a:rect l="l" t="t" r="r" b="b"/>
                <a:pathLst>
                  <a:path w="1957" h="3762" extrusionOk="0">
                    <a:moveTo>
                      <a:pt x="1850" y="1"/>
                    </a:moveTo>
                    <a:lnTo>
                      <a:pt x="1850" y="1"/>
                    </a:lnTo>
                    <a:cubicBezTo>
                      <a:pt x="1554" y="148"/>
                      <a:pt x="1251" y="271"/>
                      <a:pt x="943" y="379"/>
                    </a:cubicBezTo>
                    <a:cubicBezTo>
                      <a:pt x="767" y="1506"/>
                      <a:pt x="468" y="2662"/>
                      <a:pt x="0" y="3762"/>
                    </a:cubicBezTo>
                    <a:cubicBezTo>
                      <a:pt x="165" y="3729"/>
                      <a:pt x="337" y="3688"/>
                      <a:pt x="521" y="3635"/>
                    </a:cubicBezTo>
                    <a:cubicBezTo>
                      <a:pt x="1956" y="3213"/>
                      <a:pt x="1903" y="788"/>
                      <a:pt x="1850" y="1"/>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1"/>
              <p:cNvSpPr/>
              <p:nvPr/>
            </p:nvSpPr>
            <p:spPr>
              <a:xfrm>
                <a:off x="4986875" y="1329863"/>
                <a:ext cx="1702875" cy="966600"/>
              </a:xfrm>
              <a:custGeom>
                <a:avLst/>
                <a:gdLst/>
                <a:ahLst/>
                <a:cxnLst/>
                <a:rect l="l" t="t" r="r" b="b"/>
                <a:pathLst>
                  <a:path w="68115" h="38664" extrusionOk="0">
                    <a:moveTo>
                      <a:pt x="22519" y="1"/>
                    </a:moveTo>
                    <a:cubicBezTo>
                      <a:pt x="17627" y="1"/>
                      <a:pt x="14871" y="3420"/>
                      <a:pt x="14478" y="5801"/>
                    </a:cubicBezTo>
                    <a:cubicBezTo>
                      <a:pt x="14364" y="6495"/>
                      <a:pt x="13929" y="7089"/>
                      <a:pt x="13335" y="7458"/>
                    </a:cubicBezTo>
                    <a:cubicBezTo>
                      <a:pt x="10476" y="9230"/>
                      <a:pt x="3097" y="14242"/>
                      <a:pt x="1695" y="19549"/>
                    </a:cubicBezTo>
                    <a:cubicBezTo>
                      <a:pt x="0" y="25961"/>
                      <a:pt x="7451" y="38663"/>
                      <a:pt x="14490" y="38663"/>
                    </a:cubicBezTo>
                    <a:cubicBezTo>
                      <a:pt x="14710" y="38663"/>
                      <a:pt x="14929" y="38651"/>
                      <a:pt x="15148" y="38625"/>
                    </a:cubicBezTo>
                    <a:cubicBezTo>
                      <a:pt x="22226" y="37805"/>
                      <a:pt x="33106" y="32237"/>
                      <a:pt x="39041" y="32237"/>
                    </a:cubicBezTo>
                    <a:cubicBezTo>
                      <a:pt x="39158" y="32237"/>
                      <a:pt x="39274" y="32239"/>
                      <a:pt x="39388" y="32244"/>
                    </a:cubicBezTo>
                    <a:cubicBezTo>
                      <a:pt x="43559" y="32406"/>
                      <a:pt x="49917" y="36763"/>
                      <a:pt x="55798" y="36763"/>
                    </a:cubicBezTo>
                    <a:cubicBezTo>
                      <a:pt x="57647" y="36763"/>
                      <a:pt x="59449" y="36332"/>
                      <a:pt x="61121" y="35205"/>
                    </a:cubicBezTo>
                    <a:cubicBezTo>
                      <a:pt x="68114" y="30493"/>
                      <a:pt x="60743" y="16965"/>
                      <a:pt x="57093" y="15218"/>
                    </a:cubicBezTo>
                    <a:cubicBezTo>
                      <a:pt x="56630" y="14996"/>
                      <a:pt x="56130" y="14899"/>
                      <a:pt x="55611" y="14899"/>
                    </a:cubicBezTo>
                    <a:cubicBezTo>
                      <a:pt x="52037" y="14899"/>
                      <a:pt x="47521" y="19476"/>
                      <a:pt x="47521" y="19476"/>
                    </a:cubicBezTo>
                    <a:cubicBezTo>
                      <a:pt x="47521" y="19476"/>
                      <a:pt x="45088" y="4050"/>
                      <a:pt x="38173" y="3135"/>
                    </a:cubicBezTo>
                    <a:cubicBezTo>
                      <a:pt x="37597" y="3059"/>
                      <a:pt x="37060" y="3025"/>
                      <a:pt x="36558" y="3025"/>
                    </a:cubicBezTo>
                    <a:cubicBezTo>
                      <a:pt x="33226" y="3025"/>
                      <a:pt x="31462" y="4553"/>
                      <a:pt x="30586" y="5772"/>
                    </a:cubicBezTo>
                    <a:cubicBezTo>
                      <a:pt x="30457" y="5947"/>
                      <a:pt x="30268" y="6030"/>
                      <a:pt x="30082" y="6030"/>
                    </a:cubicBezTo>
                    <a:cubicBezTo>
                      <a:pt x="29824" y="6030"/>
                      <a:pt x="29570" y="5871"/>
                      <a:pt x="29486" y="5579"/>
                    </a:cubicBezTo>
                    <a:cubicBezTo>
                      <a:pt x="28908" y="3533"/>
                      <a:pt x="27341" y="280"/>
                      <a:pt x="23203" y="23"/>
                    </a:cubicBezTo>
                    <a:cubicBezTo>
                      <a:pt x="22970" y="8"/>
                      <a:pt x="22742" y="1"/>
                      <a:pt x="22519"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1"/>
              <p:cNvSpPr/>
              <p:nvPr/>
            </p:nvSpPr>
            <p:spPr>
              <a:xfrm>
                <a:off x="6175600" y="1702338"/>
                <a:ext cx="327325" cy="246175"/>
              </a:xfrm>
              <a:custGeom>
                <a:avLst/>
                <a:gdLst/>
                <a:ahLst/>
                <a:cxnLst/>
                <a:rect l="l" t="t" r="r" b="b"/>
                <a:pathLst>
                  <a:path w="13093" h="9847" extrusionOk="0">
                    <a:moveTo>
                      <a:pt x="8061" y="0"/>
                    </a:moveTo>
                    <a:cubicBezTo>
                      <a:pt x="4645" y="0"/>
                      <a:pt x="367" y="4185"/>
                      <a:pt x="0" y="4548"/>
                    </a:cubicBezTo>
                    <a:lnTo>
                      <a:pt x="299" y="9847"/>
                    </a:lnTo>
                    <a:cubicBezTo>
                      <a:pt x="299" y="9847"/>
                      <a:pt x="4770" y="2949"/>
                      <a:pt x="9751" y="2949"/>
                    </a:cubicBezTo>
                    <a:cubicBezTo>
                      <a:pt x="10854" y="2949"/>
                      <a:pt x="11982" y="3287"/>
                      <a:pt x="13092" y="4113"/>
                    </a:cubicBezTo>
                    <a:cubicBezTo>
                      <a:pt x="11882" y="2227"/>
                      <a:pt x="10570" y="811"/>
                      <a:pt x="9544" y="319"/>
                    </a:cubicBezTo>
                    <a:cubicBezTo>
                      <a:pt x="9081" y="97"/>
                      <a:pt x="8581" y="0"/>
                      <a:pt x="8061" y="0"/>
                    </a:cubicBezTo>
                    <a:close/>
                  </a:path>
                </a:pathLst>
              </a:custGeom>
              <a:solidFill>
                <a:srgbClr val="D16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1"/>
              <p:cNvSpPr/>
              <p:nvPr/>
            </p:nvSpPr>
            <p:spPr>
              <a:xfrm>
                <a:off x="5956675" y="1815613"/>
                <a:ext cx="264075" cy="349150"/>
              </a:xfrm>
              <a:custGeom>
                <a:avLst/>
                <a:gdLst/>
                <a:ahLst/>
                <a:cxnLst/>
                <a:rect l="l" t="t" r="r" b="b"/>
                <a:pathLst>
                  <a:path w="10563" h="13966" extrusionOk="0">
                    <a:moveTo>
                      <a:pt x="8745" y="0"/>
                    </a:moveTo>
                    <a:cubicBezTo>
                      <a:pt x="8745" y="1"/>
                      <a:pt x="8511" y="10862"/>
                      <a:pt x="0" y="13064"/>
                    </a:cubicBezTo>
                    <a:lnTo>
                      <a:pt x="1297" y="13662"/>
                    </a:lnTo>
                    <a:cubicBezTo>
                      <a:pt x="1754" y="13873"/>
                      <a:pt x="2210" y="13965"/>
                      <a:pt x="2662" y="13965"/>
                    </a:cubicBezTo>
                    <a:cubicBezTo>
                      <a:pt x="3844" y="13965"/>
                      <a:pt x="4999" y="13337"/>
                      <a:pt x="6067" y="12572"/>
                    </a:cubicBezTo>
                    <a:cubicBezTo>
                      <a:pt x="9705" y="9963"/>
                      <a:pt x="10562" y="4631"/>
                      <a:pt x="8745" y="0"/>
                    </a:cubicBezTo>
                    <a:close/>
                  </a:path>
                </a:pathLst>
              </a:custGeom>
              <a:solidFill>
                <a:srgbClr val="D16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1"/>
              <p:cNvSpPr/>
              <p:nvPr/>
            </p:nvSpPr>
            <p:spPr>
              <a:xfrm>
                <a:off x="5364050" y="1345663"/>
                <a:ext cx="170625" cy="140125"/>
              </a:xfrm>
              <a:custGeom>
                <a:avLst/>
                <a:gdLst/>
                <a:ahLst/>
                <a:cxnLst/>
                <a:rect l="l" t="t" r="r" b="b"/>
                <a:pathLst>
                  <a:path w="6825" h="5605" extrusionOk="0">
                    <a:moveTo>
                      <a:pt x="6617" y="0"/>
                    </a:moveTo>
                    <a:cubicBezTo>
                      <a:pt x="6614" y="0"/>
                      <a:pt x="6610" y="1"/>
                      <a:pt x="6607" y="1"/>
                    </a:cubicBezTo>
                    <a:cubicBezTo>
                      <a:pt x="5093" y="108"/>
                      <a:pt x="3743" y="641"/>
                      <a:pt x="2550" y="1585"/>
                    </a:cubicBezTo>
                    <a:cubicBezTo>
                      <a:pt x="1409" y="2479"/>
                      <a:pt x="237" y="3889"/>
                      <a:pt x="16" y="5362"/>
                    </a:cubicBezTo>
                    <a:cubicBezTo>
                      <a:pt x="1" y="5470"/>
                      <a:pt x="114" y="5604"/>
                      <a:pt x="215" y="5604"/>
                    </a:cubicBezTo>
                    <a:cubicBezTo>
                      <a:pt x="256" y="5604"/>
                      <a:pt x="295" y="5583"/>
                      <a:pt x="323" y="5530"/>
                    </a:cubicBezTo>
                    <a:cubicBezTo>
                      <a:pt x="963" y="4312"/>
                      <a:pt x="1483" y="3192"/>
                      <a:pt x="2526" y="2245"/>
                    </a:cubicBezTo>
                    <a:cubicBezTo>
                      <a:pt x="3673" y="1207"/>
                      <a:pt x="5134" y="518"/>
                      <a:pt x="6660" y="264"/>
                    </a:cubicBezTo>
                    <a:cubicBezTo>
                      <a:pt x="6824" y="236"/>
                      <a:pt x="6762" y="0"/>
                      <a:pt x="6617" y="0"/>
                    </a:cubicBezTo>
                    <a:close/>
                  </a:path>
                </a:pathLst>
              </a:custGeom>
              <a:solidFill>
                <a:srgbClr val="FFC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1"/>
              <p:cNvSpPr/>
              <p:nvPr/>
            </p:nvSpPr>
            <p:spPr>
              <a:xfrm>
                <a:off x="5024925" y="1718463"/>
                <a:ext cx="83075" cy="267300"/>
              </a:xfrm>
              <a:custGeom>
                <a:avLst/>
                <a:gdLst/>
                <a:ahLst/>
                <a:cxnLst/>
                <a:rect l="l" t="t" r="r" b="b"/>
                <a:pathLst>
                  <a:path w="3323" h="10692" extrusionOk="0">
                    <a:moveTo>
                      <a:pt x="3129" y="0"/>
                    </a:moveTo>
                    <a:cubicBezTo>
                      <a:pt x="3107" y="0"/>
                      <a:pt x="3086" y="8"/>
                      <a:pt x="3069" y="27"/>
                    </a:cubicBezTo>
                    <a:cubicBezTo>
                      <a:pt x="451" y="2714"/>
                      <a:pt x="0" y="7089"/>
                      <a:pt x="1251" y="10544"/>
                    </a:cubicBezTo>
                    <a:cubicBezTo>
                      <a:pt x="1282" y="10630"/>
                      <a:pt x="1389" y="10691"/>
                      <a:pt x="1475" y="10691"/>
                    </a:cubicBezTo>
                    <a:cubicBezTo>
                      <a:pt x="1548" y="10691"/>
                      <a:pt x="1607" y="10648"/>
                      <a:pt x="1596" y="10540"/>
                    </a:cubicBezTo>
                    <a:cubicBezTo>
                      <a:pt x="1395" y="8620"/>
                      <a:pt x="956" y="6819"/>
                      <a:pt x="1218" y="4863"/>
                    </a:cubicBezTo>
                    <a:cubicBezTo>
                      <a:pt x="1452" y="3161"/>
                      <a:pt x="2088" y="1491"/>
                      <a:pt x="3253" y="208"/>
                    </a:cubicBezTo>
                    <a:cubicBezTo>
                      <a:pt x="3322" y="132"/>
                      <a:pt x="3219" y="0"/>
                      <a:pt x="3129" y="0"/>
                    </a:cubicBezTo>
                    <a:close/>
                  </a:path>
                </a:pathLst>
              </a:custGeom>
              <a:solidFill>
                <a:srgbClr val="FFC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1"/>
              <p:cNvSpPr/>
              <p:nvPr/>
            </p:nvSpPr>
            <p:spPr>
              <a:xfrm>
                <a:off x="5394425" y="1570113"/>
                <a:ext cx="157475" cy="176800"/>
              </a:xfrm>
              <a:custGeom>
                <a:avLst/>
                <a:gdLst/>
                <a:ahLst/>
                <a:cxnLst/>
                <a:rect l="l" t="t" r="r" b="b"/>
                <a:pathLst>
                  <a:path w="6299" h="7072" extrusionOk="0">
                    <a:moveTo>
                      <a:pt x="133" y="0"/>
                    </a:moveTo>
                    <a:cubicBezTo>
                      <a:pt x="63" y="0"/>
                      <a:pt x="0" y="90"/>
                      <a:pt x="56" y="177"/>
                    </a:cubicBezTo>
                    <a:cubicBezTo>
                      <a:pt x="1618" y="2696"/>
                      <a:pt x="3378" y="5646"/>
                      <a:pt x="6101" y="7056"/>
                    </a:cubicBezTo>
                    <a:cubicBezTo>
                      <a:pt x="6121" y="7067"/>
                      <a:pt x="6140" y="7071"/>
                      <a:pt x="6157" y="7071"/>
                    </a:cubicBezTo>
                    <a:cubicBezTo>
                      <a:pt x="6261" y="7071"/>
                      <a:pt x="6298" y="6904"/>
                      <a:pt x="6204" y="6831"/>
                    </a:cubicBezTo>
                    <a:cubicBezTo>
                      <a:pt x="4944" y="5879"/>
                      <a:pt x="3804" y="4911"/>
                      <a:pt x="2803" y="3681"/>
                    </a:cubicBezTo>
                    <a:cubicBezTo>
                      <a:pt x="1864" y="2532"/>
                      <a:pt x="1036" y="1290"/>
                      <a:pt x="215" y="50"/>
                    </a:cubicBezTo>
                    <a:cubicBezTo>
                      <a:pt x="192" y="15"/>
                      <a:pt x="162" y="0"/>
                      <a:pt x="133" y="0"/>
                    </a:cubicBezTo>
                    <a:close/>
                  </a:path>
                </a:pathLst>
              </a:custGeom>
              <a:solidFill>
                <a:srgbClr val="FFC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1"/>
              <p:cNvSpPr/>
              <p:nvPr/>
            </p:nvSpPr>
            <p:spPr>
              <a:xfrm>
                <a:off x="5770300" y="1427613"/>
                <a:ext cx="89925" cy="74725"/>
              </a:xfrm>
              <a:custGeom>
                <a:avLst/>
                <a:gdLst/>
                <a:ahLst/>
                <a:cxnLst/>
                <a:rect l="l" t="t" r="r" b="b"/>
                <a:pathLst>
                  <a:path w="3597" h="2989" extrusionOk="0">
                    <a:moveTo>
                      <a:pt x="3390" y="0"/>
                    </a:moveTo>
                    <a:cubicBezTo>
                      <a:pt x="3386" y="0"/>
                      <a:pt x="3383" y="0"/>
                      <a:pt x="3379" y="1"/>
                    </a:cubicBezTo>
                    <a:cubicBezTo>
                      <a:pt x="2022" y="107"/>
                      <a:pt x="237" y="1362"/>
                      <a:pt x="15" y="2786"/>
                    </a:cubicBezTo>
                    <a:cubicBezTo>
                      <a:pt x="1" y="2883"/>
                      <a:pt x="86" y="2988"/>
                      <a:pt x="172" y="2988"/>
                    </a:cubicBezTo>
                    <a:cubicBezTo>
                      <a:pt x="206" y="2988"/>
                      <a:pt x="241" y="2972"/>
                      <a:pt x="269" y="2933"/>
                    </a:cubicBezTo>
                    <a:cubicBezTo>
                      <a:pt x="704" y="2334"/>
                      <a:pt x="1000" y="1719"/>
                      <a:pt x="1574" y="1222"/>
                    </a:cubicBezTo>
                    <a:cubicBezTo>
                      <a:pt x="2140" y="734"/>
                      <a:pt x="2776" y="497"/>
                      <a:pt x="3461" y="247"/>
                    </a:cubicBezTo>
                    <a:cubicBezTo>
                      <a:pt x="3596" y="199"/>
                      <a:pt x="3508" y="0"/>
                      <a:pt x="3390" y="0"/>
                    </a:cubicBezTo>
                    <a:close/>
                  </a:path>
                </a:pathLst>
              </a:custGeom>
              <a:solidFill>
                <a:srgbClr val="FFC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1"/>
              <p:cNvSpPr/>
              <p:nvPr/>
            </p:nvSpPr>
            <p:spPr>
              <a:xfrm>
                <a:off x="5609575" y="1341588"/>
                <a:ext cx="120000" cy="150250"/>
              </a:xfrm>
              <a:custGeom>
                <a:avLst/>
                <a:gdLst/>
                <a:ahLst/>
                <a:cxnLst/>
                <a:rect l="l" t="t" r="r" b="b"/>
                <a:pathLst>
                  <a:path w="4800" h="6010" extrusionOk="0">
                    <a:moveTo>
                      <a:pt x="1" y="0"/>
                    </a:moveTo>
                    <a:cubicBezTo>
                      <a:pt x="485" y="455"/>
                      <a:pt x="973" y="1013"/>
                      <a:pt x="1424" y="1714"/>
                    </a:cubicBezTo>
                    <a:cubicBezTo>
                      <a:pt x="3040" y="4216"/>
                      <a:pt x="3482" y="6009"/>
                      <a:pt x="4167" y="6009"/>
                    </a:cubicBezTo>
                    <a:cubicBezTo>
                      <a:pt x="4351" y="6009"/>
                      <a:pt x="4553" y="5879"/>
                      <a:pt x="4800" y="5599"/>
                    </a:cubicBezTo>
                    <a:cubicBezTo>
                      <a:pt x="4652" y="5525"/>
                      <a:pt x="4529" y="5398"/>
                      <a:pt x="4480" y="5214"/>
                    </a:cubicBezTo>
                    <a:cubicBezTo>
                      <a:pt x="3991" y="3495"/>
                      <a:pt x="2806" y="940"/>
                      <a:pt x="1" y="0"/>
                    </a:cubicBezTo>
                    <a:close/>
                  </a:path>
                </a:pathLst>
              </a:custGeom>
              <a:solidFill>
                <a:srgbClr val="D16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1"/>
              <p:cNvSpPr/>
              <p:nvPr/>
            </p:nvSpPr>
            <p:spPr>
              <a:xfrm>
                <a:off x="5898125" y="1410088"/>
                <a:ext cx="273175" cy="488925"/>
              </a:xfrm>
              <a:custGeom>
                <a:avLst/>
                <a:gdLst/>
                <a:ahLst/>
                <a:cxnLst/>
                <a:rect l="l" t="t" r="r" b="b"/>
                <a:pathLst>
                  <a:path w="10927" h="19557" extrusionOk="0">
                    <a:moveTo>
                      <a:pt x="496" y="1"/>
                    </a:moveTo>
                    <a:cubicBezTo>
                      <a:pt x="333" y="1"/>
                      <a:pt x="168" y="7"/>
                      <a:pt x="0" y="21"/>
                    </a:cubicBezTo>
                    <a:cubicBezTo>
                      <a:pt x="1342" y="1120"/>
                      <a:pt x="4447" y="1600"/>
                      <a:pt x="6870" y="7642"/>
                    </a:cubicBezTo>
                    <a:cubicBezTo>
                      <a:pt x="8913" y="12740"/>
                      <a:pt x="10488" y="19556"/>
                      <a:pt x="10488" y="19556"/>
                    </a:cubicBezTo>
                    <a:lnTo>
                      <a:pt x="10927" y="16115"/>
                    </a:lnTo>
                    <a:cubicBezTo>
                      <a:pt x="10602" y="14272"/>
                      <a:pt x="8060" y="1"/>
                      <a:pt x="496" y="1"/>
                    </a:cubicBezTo>
                    <a:close/>
                  </a:path>
                </a:pathLst>
              </a:custGeom>
              <a:solidFill>
                <a:srgbClr val="D16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1"/>
              <p:cNvSpPr/>
              <p:nvPr/>
            </p:nvSpPr>
            <p:spPr>
              <a:xfrm>
                <a:off x="5043800" y="1570363"/>
                <a:ext cx="327725" cy="571050"/>
              </a:xfrm>
              <a:custGeom>
                <a:avLst/>
                <a:gdLst/>
                <a:ahLst/>
                <a:cxnLst/>
                <a:rect l="l" t="t" r="r" b="b"/>
                <a:pathLst>
                  <a:path w="13109" h="22842" extrusionOk="0">
                    <a:moveTo>
                      <a:pt x="13108" y="0"/>
                    </a:moveTo>
                    <a:cubicBezTo>
                      <a:pt x="13108" y="0"/>
                      <a:pt x="3757" y="3564"/>
                      <a:pt x="1878" y="10073"/>
                    </a:cubicBezTo>
                    <a:cubicBezTo>
                      <a:pt x="0" y="16582"/>
                      <a:pt x="4385" y="22841"/>
                      <a:pt x="4385" y="22841"/>
                    </a:cubicBezTo>
                    <a:lnTo>
                      <a:pt x="13108" y="0"/>
                    </a:lnTo>
                    <a:close/>
                  </a:path>
                </a:pathLst>
              </a:custGeom>
              <a:solidFill>
                <a:srgbClr val="D16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1"/>
              <p:cNvSpPr/>
              <p:nvPr/>
            </p:nvSpPr>
            <p:spPr>
              <a:xfrm>
                <a:off x="5905825" y="1784663"/>
                <a:ext cx="239250" cy="257075"/>
              </a:xfrm>
              <a:custGeom>
                <a:avLst/>
                <a:gdLst/>
                <a:ahLst/>
                <a:cxnLst/>
                <a:rect l="l" t="t" r="r" b="b"/>
                <a:pathLst>
                  <a:path w="9570" h="10283" extrusionOk="0">
                    <a:moveTo>
                      <a:pt x="4292" y="1"/>
                    </a:moveTo>
                    <a:cubicBezTo>
                      <a:pt x="1192" y="1"/>
                      <a:pt x="1" y="3019"/>
                      <a:pt x="1" y="3019"/>
                    </a:cubicBezTo>
                    <a:lnTo>
                      <a:pt x="1235" y="10283"/>
                    </a:lnTo>
                    <a:cubicBezTo>
                      <a:pt x="1235" y="10283"/>
                      <a:pt x="1236" y="10283"/>
                      <a:pt x="1239" y="10283"/>
                    </a:cubicBezTo>
                    <a:cubicBezTo>
                      <a:pt x="1385" y="10283"/>
                      <a:pt x="5245" y="10259"/>
                      <a:pt x="7522" y="7764"/>
                    </a:cubicBezTo>
                    <a:cubicBezTo>
                      <a:pt x="9569" y="5529"/>
                      <a:pt x="8302" y="390"/>
                      <a:pt x="4815" y="28"/>
                    </a:cubicBezTo>
                    <a:cubicBezTo>
                      <a:pt x="4635" y="10"/>
                      <a:pt x="4461" y="1"/>
                      <a:pt x="4292"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1"/>
              <p:cNvSpPr/>
              <p:nvPr/>
            </p:nvSpPr>
            <p:spPr>
              <a:xfrm>
                <a:off x="5947350" y="1819813"/>
                <a:ext cx="258225" cy="344325"/>
              </a:xfrm>
              <a:custGeom>
                <a:avLst/>
                <a:gdLst/>
                <a:ahLst/>
                <a:cxnLst/>
                <a:rect l="l" t="t" r="r" b="b"/>
                <a:pathLst>
                  <a:path w="10329" h="13773" extrusionOk="0">
                    <a:moveTo>
                      <a:pt x="9036" y="1"/>
                    </a:moveTo>
                    <a:cubicBezTo>
                      <a:pt x="9036" y="2"/>
                      <a:pt x="8523" y="10714"/>
                      <a:pt x="0" y="12871"/>
                    </a:cubicBezTo>
                    <a:lnTo>
                      <a:pt x="1297" y="13478"/>
                    </a:lnTo>
                    <a:cubicBezTo>
                      <a:pt x="1733" y="13683"/>
                      <a:pt x="2167" y="13773"/>
                      <a:pt x="2594" y="13773"/>
                    </a:cubicBezTo>
                    <a:cubicBezTo>
                      <a:pt x="3778" y="13773"/>
                      <a:pt x="4916" y="13084"/>
                      <a:pt x="5944" y="12231"/>
                    </a:cubicBezTo>
                    <a:cubicBezTo>
                      <a:pt x="9278" y="9463"/>
                      <a:pt x="10328" y="4779"/>
                      <a:pt x="9036" y="1"/>
                    </a:cubicBezTo>
                    <a:close/>
                  </a:path>
                </a:pathLst>
              </a:custGeom>
              <a:solidFill>
                <a:srgbClr val="99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1"/>
              <p:cNvSpPr/>
              <p:nvPr/>
            </p:nvSpPr>
            <p:spPr>
              <a:xfrm>
                <a:off x="5942925" y="1815588"/>
                <a:ext cx="268275" cy="352800"/>
              </a:xfrm>
              <a:custGeom>
                <a:avLst/>
                <a:gdLst/>
                <a:ahLst/>
                <a:cxnLst/>
                <a:rect l="l" t="t" r="r" b="b"/>
                <a:pathLst>
                  <a:path w="10731" h="14112" extrusionOk="0">
                    <a:moveTo>
                      <a:pt x="9279" y="1171"/>
                    </a:moveTo>
                    <a:cubicBezTo>
                      <a:pt x="10210" y="5674"/>
                      <a:pt x="9021" y="9775"/>
                      <a:pt x="6013" y="12269"/>
                    </a:cubicBezTo>
                    <a:cubicBezTo>
                      <a:pt x="4800" y="13278"/>
                      <a:pt x="3744" y="13770"/>
                      <a:pt x="2772" y="13770"/>
                    </a:cubicBezTo>
                    <a:cubicBezTo>
                      <a:pt x="2348" y="13770"/>
                      <a:pt x="1941" y="13677"/>
                      <a:pt x="1543" y="13491"/>
                    </a:cubicBezTo>
                    <a:lnTo>
                      <a:pt x="665" y="13081"/>
                    </a:lnTo>
                    <a:cubicBezTo>
                      <a:pt x="7289" y="11109"/>
                      <a:pt x="8905" y="3840"/>
                      <a:pt x="9279" y="1171"/>
                    </a:cubicBezTo>
                    <a:close/>
                    <a:moveTo>
                      <a:pt x="9214" y="0"/>
                    </a:moveTo>
                    <a:cubicBezTo>
                      <a:pt x="9208" y="0"/>
                      <a:pt x="9203" y="1"/>
                      <a:pt x="9197" y="1"/>
                    </a:cubicBezTo>
                    <a:cubicBezTo>
                      <a:pt x="9114" y="10"/>
                      <a:pt x="9049" y="75"/>
                      <a:pt x="9045" y="162"/>
                    </a:cubicBezTo>
                    <a:cubicBezTo>
                      <a:pt x="9040" y="268"/>
                      <a:pt x="8442" y="10772"/>
                      <a:pt x="137" y="12876"/>
                    </a:cubicBezTo>
                    <a:cubicBezTo>
                      <a:pt x="67" y="12892"/>
                      <a:pt x="18" y="12954"/>
                      <a:pt x="9" y="13023"/>
                    </a:cubicBezTo>
                    <a:cubicBezTo>
                      <a:pt x="1" y="13093"/>
                      <a:pt x="42" y="13163"/>
                      <a:pt x="107" y="13192"/>
                    </a:cubicBezTo>
                    <a:lnTo>
                      <a:pt x="1400" y="13799"/>
                    </a:lnTo>
                    <a:cubicBezTo>
                      <a:pt x="1871" y="14021"/>
                      <a:pt x="2331" y="14111"/>
                      <a:pt x="2778" y="14111"/>
                    </a:cubicBezTo>
                    <a:cubicBezTo>
                      <a:pt x="4131" y="14111"/>
                      <a:pt x="5349" y="13262"/>
                      <a:pt x="6227" y="12531"/>
                    </a:cubicBezTo>
                    <a:cubicBezTo>
                      <a:pt x="9553" y="9771"/>
                      <a:pt x="10730" y="5133"/>
                      <a:pt x="9377" y="124"/>
                    </a:cubicBezTo>
                    <a:cubicBezTo>
                      <a:pt x="9358" y="48"/>
                      <a:pt x="9289" y="0"/>
                      <a:pt x="9214" y="0"/>
                    </a:cubicBezTo>
                    <a:close/>
                  </a:path>
                </a:pathLst>
              </a:custGeom>
              <a:solidFill>
                <a:srgbClr val="99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1"/>
              <p:cNvSpPr/>
              <p:nvPr/>
            </p:nvSpPr>
            <p:spPr>
              <a:xfrm>
                <a:off x="6085050" y="1819188"/>
                <a:ext cx="113950" cy="261600"/>
              </a:xfrm>
              <a:custGeom>
                <a:avLst/>
                <a:gdLst/>
                <a:ahLst/>
                <a:cxnLst/>
                <a:rect l="l" t="t" r="r" b="b"/>
                <a:pathLst>
                  <a:path w="4558" h="10464" extrusionOk="0">
                    <a:moveTo>
                      <a:pt x="3491" y="1"/>
                    </a:moveTo>
                    <a:cubicBezTo>
                      <a:pt x="3491" y="2"/>
                      <a:pt x="3257" y="5497"/>
                      <a:pt x="1" y="9426"/>
                    </a:cubicBezTo>
                    <a:lnTo>
                      <a:pt x="2109" y="10464"/>
                    </a:lnTo>
                    <a:cubicBezTo>
                      <a:pt x="4086" y="7675"/>
                      <a:pt x="4557" y="3865"/>
                      <a:pt x="3491" y="1"/>
                    </a:cubicBezTo>
                    <a:close/>
                  </a:path>
                </a:pathLst>
              </a:custGeom>
              <a:solidFill>
                <a:srgbClr val="99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1"/>
              <p:cNvSpPr/>
              <p:nvPr/>
            </p:nvSpPr>
            <p:spPr>
              <a:xfrm>
                <a:off x="6080650" y="1814963"/>
                <a:ext cx="122975" cy="270150"/>
              </a:xfrm>
              <a:custGeom>
                <a:avLst/>
                <a:gdLst/>
                <a:ahLst/>
                <a:cxnLst/>
                <a:rect l="l" t="t" r="r" b="b"/>
                <a:pathLst>
                  <a:path w="4919" h="10806" extrusionOk="0">
                    <a:moveTo>
                      <a:pt x="3737" y="1179"/>
                    </a:moveTo>
                    <a:lnTo>
                      <a:pt x="3737" y="1179"/>
                    </a:lnTo>
                    <a:cubicBezTo>
                      <a:pt x="4459" y="4628"/>
                      <a:pt x="3925" y="7946"/>
                      <a:pt x="2227" y="10420"/>
                    </a:cubicBezTo>
                    <a:lnTo>
                      <a:pt x="443" y="9538"/>
                    </a:lnTo>
                    <a:cubicBezTo>
                      <a:pt x="2761" y="6638"/>
                      <a:pt x="3507" y="2930"/>
                      <a:pt x="3737" y="1179"/>
                    </a:cubicBezTo>
                    <a:close/>
                    <a:moveTo>
                      <a:pt x="3666" y="1"/>
                    </a:moveTo>
                    <a:cubicBezTo>
                      <a:pt x="3661" y="1"/>
                      <a:pt x="3656" y="1"/>
                      <a:pt x="3650" y="2"/>
                    </a:cubicBezTo>
                    <a:cubicBezTo>
                      <a:pt x="3565" y="11"/>
                      <a:pt x="3503" y="79"/>
                      <a:pt x="3499" y="166"/>
                    </a:cubicBezTo>
                    <a:cubicBezTo>
                      <a:pt x="3495" y="219"/>
                      <a:pt x="3228" y="5646"/>
                      <a:pt x="46" y="9485"/>
                    </a:cubicBezTo>
                    <a:cubicBezTo>
                      <a:pt x="12" y="9525"/>
                      <a:pt x="0" y="9579"/>
                      <a:pt x="8" y="9628"/>
                    </a:cubicBezTo>
                    <a:cubicBezTo>
                      <a:pt x="21" y="9682"/>
                      <a:pt x="54" y="9722"/>
                      <a:pt x="99" y="9747"/>
                    </a:cubicBezTo>
                    <a:lnTo>
                      <a:pt x="2207" y="10789"/>
                    </a:lnTo>
                    <a:cubicBezTo>
                      <a:pt x="2232" y="10797"/>
                      <a:pt x="2257" y="10805"/>
                      <a:pt x="2285" y="10805"/>
                    </a:cubicBezTo>
                    <a:cubicBezTo>
                      <a:pt x="2338" y="10805"/>
                      <a:pt x="2387" y="10780"/>
                      <a:pt x="2420" y="10731"/>
                    </a:cubicBezTo>
                    <a:cubicBezTo>
                      <a:pt x="4405" y="7939"/>
                      <a:pt x="4918" y="4071"/>
                      <a:pt x="3832" y="125"/>
                    </a:cubicBezTo>
                    <a:cubicBezTo>
                      <a:pt x="3812" y="52"/>
                      <a:pt x="3739" y="1"/>
                      <a:pt x="3666" y="1"/>
                    </a:cubicBezTo>
                    <a:close/>
                  </a:path>
                </a:pathLst>
              </a:custGeom>
              <a:solidFill>
                <a:srgbClr val="99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1"/>
              <p:cNvSpPr/>
              <p:nvPr/>
            </p:nvSpPr>
            <p:spPr>
              <a:xfrm>
                <a:off x="5548175" y="1415663"/>
                <a:ext cx="205825" cy="83525"/>
              </a:xfrm>
              <a:custGeom>
                <a:avLst/>
                <a:gdLst/>
                <a:ahLst/>
                <a:cxnLst/>
                <a:rect l="l" t="t" r="r" b="b"/>
                <a:pathLst>
                  <a:path w="8233" h="3341" extrusionOk="0">
                    <a:moveTo>
                      <a:pt x="4951" y="1"/>
                    </a:moveTo>
                    <a:cubicBezTo>
                      <a:pt x="4883" y="1"/>
                      <a:pt x="4820" y="88"/>
                      <a:pt x="4872" y="175"/>
                    </a:cubicBezTo>
                    <a:cubicBezTo>
                      <a:pt x="4967" y="331"/>
                      <a:pt x="5041" y="503"/>
                      <a:pt x="5094" y="684"/>
                    </a:cubicBezTo>
                    <a:cubicBezTo>
                      <a:pt x="5086" y="704"/>
                      <a:pt x="5086" y="729"/>
                      <a:pt x="5090" y="753"/>
                    </a:cubicBezTo>
                    <a:cubicBezTo>
                      <a:pt x="5135" y="954"/>
                      <a:pt x="5168" y="1180"/>
                      <a:pt x="5168" y="1401"/>
                    </a:cubicBezTo>
                    <a:cubicBezTo>
                      <a:pt x="5131" y="1754"/>
                      <a:pt x="4971" y="2078"/>
                      <a:pt x="4643" y="2304"/>
                    </a:cubicBezTo>
                    <a:cubicBezTo>
                      <a:pt x="3847" y="2165"/>
                      <a:pt x="3029" y="2103"/>
                      <a:pt x="2222" y="2103"/>
                    </a:cubicBezTo>
                    <a:cubicBezTo>
                      <a:pt x="1521" y="2103"/>
                      <a:pt x="828" y="2150"/>
                      <a:pt x="164" y="2234"/>
                    </a:cubicBezTo>
                    <a:cubicBezTo>
                      <a:pt x="0" y="2254"/>
                      <a:pt x="66" y="2492"/>
                      <a:pt x="206" y="2492"/>
                    </a:cubicBezTo>
                    <a:cubicBezTo>
                      <a:pt x="210" y="2492"/>
                      <a:pt x="214" y="2492"/>
                      <a:pt x="217" y="2492"/>
                    </a:cubicBezTo>
                    <a:cubicBezTo>
                      <a:pt x="680" y="2460"/>
                      <a:pt x="1144" y="2443"/>
                      <a:pt x="1609" y="2443"/>
                    </a:cubicBezTo>
                    <a:cubicBezTo>
                      <a:pt x="2284" y="2443"/>
                      <a:pt x="2959" y="2479"/>
                      <a:pt x="3630" y="2562"/>
                    </a:cubicBezTo>
                    <a:cubicBezTo>
                      <a:pt x="4779" y="2702"/>
                      <a:pt x="5857" y="3046"/>
                      <a:pt x="6973" y="3309"/>
                    </a:cubicBezTo>
                    <a:cubicBezTo>
                      <a:pt x="7003" y="3317"/>
                      <a:pt x="7055" y="3325"/>
                      <a:pt x="7095" y="3325"/>
                    </a:cubicBezTo>
                    <a:cubicBezTo>
                      <a:pt x="7116" y="3325"/>
                      <a:pt x="7133" y="3322"/>
                      <a:pt x="7141" y="3317"/>
                    </a:cubicBezTo>
                    <a:cubicBezTo>
                      <a:pt x="7245" y="3332"/>
                      <a:pt x="7345" y="3341"/>
                      <a:pt x="7443" y="3341"/>
                    </a:cubicBezTo>
                    <a:cubicBezTo>
                      <a:pt x="7680" y="3341"/>
                      <a:pt x="7901" y="3290"/>
                      <a:pt x="8113" y="3165"/>
                    </a:cubicBezTo>
                    <a:cubicBezTo>
                      <a:pt x="8232" y="3099"/>
                      <a:pt x="8101" y="2948"/>
                      <a:pt x="8011" y="2944"/>
                    </a:cubicBezTo>
                    <a:cubicBezTo>
                      <a:pt x="7965" y="2944"/>
                      <a:pt x="7920" y="2948"/>
                      <a:pt x="7875" y="2952"/>
                    </a:cubicBezTo>
                    <a:cubicBezTo>
                      <a:pt x="7863" y="2910"/>
                      <a:pt x="7838" y="2870"/>
                      <a:pt x="7789" y="2861"/>
                    </a:cubicBezTo>
                    <a:cubicBezTo>
                      <a:pt x="7395" y="2779"/>
                      <a:pt x="7100" y="2709"/>
                      <a:pt x="6759" y="2644"/>
                    </a:cubicBezTo>
                    <a:cubicBezTo>
                      <a:pt x="6750" y="2642"/>
                      <a:pt x="6740" y="2641"/>
                      <a:pt x="6732" y="2641"/>
                    </a:cubicBezTo>
                    <a:cubicBezTo>
                      <a:pt x="6634" y="2641"/>
                      <a:pt x="6599" y="2762"/>
                      <a:pt x="6649" y="2841"/>
                    </a:cubicBezTo>
                    <a:cubicBezTo>
                      <a:pt x="6485" y="2775"/>
                      <a:pt x="6313" y="2726"/>
                      <a:pt x="6144" y="2669"/>
                    </a:cubicBezTo>
                    <a:cubicBezTo>
                      <a:pt x="6173" y="2648"/>
                      <a:pt x="6201" y="2620"/>
                      <a:pt x="6197" y="2575"/>
                    </a:cubicBezTo>
                    <a:cubicBezTo>
                      <a:pt x="6189" y="2185"/>
                      <a:pt x="6083" y="1861"/>
                      <a:pt x="5866" y="1537"/>
                    </a:cubicBezTo>
                    <a:cubicBezTo>
                      <a:pt x="5866" y="1537"/>
                      <a:pt x="5866" y="1532"/>
                      <a:pt x="5862" y="1532"/>
                    </a:cubicBezTo>
                    <a:cubicBezTo>
                      <a:pt x="5853" y="1520"/>
                      <a:pt x="5849" y="1512"/>
                      <a:pt x="5841" y="1500"/>
                    </a:cubicBezTo>
                    <a:cubicBezTo>
                      <a:pt x="5812" y="1459"/>
                      <a:pt x="5772" y="1442"/>
                      <a:pt x="5735" y="1442"/>
                    </a:cubicBezTo>
                    <a:cubicBezTo>
                      <a:pt x="5723" y="1442"/>
                      <a:pt x="5712" y="1443"/>
                      <a:pt x="5701" y="1446"/>
                    </a:cubicBezTo>
                    <a:cubicBezTo>
                      <a:pt x="5673" y="1331"/>
                      <a:pt x="5623" y="1221"/>
                      <a:pt x="5546" y="1119"/>
                    </a:cubicBezTo>
                    <a:cubicBezTo>
                      <a:pt x="5496" y="958"/>
                      <a:pt x="5423" y="803"/>
                      <a:pt x="5320" y="659"/>
                    </a:cubicBezTo>
                    <a:cubicBezTo>
                      <a:pt x="5311" y="646"/>
                      <a:pt x="5304" y="642"/>
                      <a:pt x="5291" y="634"/>
                    </a:cubicBezTo>
                    <a:cubicBezTo>
                      <a:pt x="5230" y="434"/>
                      <a:pt x="5143" y="241"/>
                      <a:pt x="5029" y="52"/>
                    </a:cubicBezTo>
                    <a:cubicBezTo>
                      <a:pt x="5007" y="16"/>
                      <a:pt x="4979" y="1"/>
                      <a:pt x="4951" y="1"/>
                    </a:cubicBezTo>
                    <a:close/>
                  </a:path>
                </a:pathLst>
              </a:custGeom>
              <a:solidFill>
                <a:srgbClr val="D16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1"/>
              <p:cNvSpPr/>
              <p:nvPr/>
            </p:nvSpPr>
            <p:spPr>
              <a:xfrm>
                <a:off x="5950650" y="1551388"/>
                <a:ext cx="169775" cy="121775"/>
              </a:xfrm>
              <a:custGeom>
                <a:avLst/>
                <a:gdLst/>
                <a:ahLst/>
                <a:cxnLst/>
                <a:rect l="l" t="t" r="r" b="b"/>
                <a:pathLst>
                  <a:path w="6791" h="4871" extrusionOk="0">
                    <a:moveTo>
                      <a:pt x="532" y="0"/>
                    </a:moveTo>
                    <a:cubicBezTo>
                      <a:pt x="429" y="0"/>
                      <a:pt x="328" y="8"/>
                      <a:pt x="229" y="25"/>
                    </a:cubicBezTo>
                    <a:cubicBezTo>
                      <a:pt x="205" y="29"/>
                      <a:pt x="188" y="41"/>
                      <a:pt x="180" y="53"/>
                    </a:cubicBezTo>
                    <a:cubicBezTo>
                      <a:pt x="160" y="49"/>
                      <a:pt x="139" y="45"/>
                      <a:pt x="123" y="41"/>
                    </a:cubicBezTo>
                    <a:cubicBezTo>
                      <a:pt x="115" y="39"/>
                      <a:pt x="108" y="38"/>
                      <a:pt x="101" y="38"/>
                    </a:cubicBezTo>
                    <a:cubicBezTo>
                      <a:pt x="1" y="38"/>
                      <a:pt x="11" y="195"/>
                      <a:pt x="106" y="222"/>
                    </a:cubicBezTo>
                    <a:cubicBezTo>
                      <a:pt x="1009" y="480"/>
                      <a:pt x="1899" y="812"/>
                      <a:pt x="2747" y="1218"/>
                    </a:cubicBezTo>
                    <a:cubicBezTo>
                      <a:pt x="3486" y="1743"/>
                      <a:pt x="4245" y="2231"/>
                      <a:pt x="4934" y="2830"/>
                    </a:cubicBezTo>
                    <a:cubicBezTo>
                      <a:pt x="5340" y="3187"/>
                      <a:pt x="5623" y="3510"/>
                      <a:pt x="5840" y="4023"/>
                    </a:cubicBezTo>
                    <a:cubicBezTo>
                      <a:pt x="5971" y="4335"/>
                      <a:pt x="6033" y="4581"/>
                      <a:pt x="6287" y="4815"/>
                    </a:cubicBezTo>
                    <a:cubicBezTo>
                      <a:pt x="6329" y="4853"/>
                      <a:pt x="6379" y="4870"/>
                      <a:pt x="6424" y="4870"/>
                    </a:cubicBezTo>
                    <a:cubicBezTo>
                      <a:pt x="6526" y="4870"/>
                      <a:pt x="6608" y="4784"/>
                      <a:pt x="6546" y="4651"/>
                    </a:cubicBezTo>
                    <a:cubicBezTo>
                      <a:pt x="6365" y="4273"/>
                      <a:pt x="6270" y="3851"/>
                      <a:pt x="6070" y="3486"/>
                    </a:cubicBezTo>
                    <a:cubicBezTo>
                      <a:pt x="6070" y="3466"/>
                      <a:pt x="6062" y="3442"/>
                      <a:pt x="6049" y="3421"/>
                    </a:cubicBezTo>
                    <a:cubicBezTo>
                      <a:pt x="6029" y="3392"/>
                      <a:pt x="6009" y="3359"/>
                      <a:pt x="5988" y="3326"/>
                    </a:cubicBezTo>
                    <a:lnTo>
                      <a:pt x="5988" y="3326"/>
                    </a:lnTo>
                    <a:cubicBezTo>
                      <a:pt x="6156" y="3457"/>
                      <a:pt x="6325" y="3593"/>
                      <a:pt x="6488" y="3724"/>
                    </a:cubicBezTo>
                    <a:cubicBezTo>
                      <a:pt x="6518" y="3748"/>
                      <a:pt x="6551" y="3758"/>
                      <a:pt x="6583" y="3758"/>
                    </a:cubicBezTo>
                    <a:cubicBezTo>
                      <a:pt x="6694" y="3758"/>
                      <a:pt x="6791" y="3635"/>
                      <a:pt x="6718" y="3523"/>
                    </a:cubicBezTo>
                    <a:cubicBezTo>
                      <a:pt x="6488" y="3158"/>
                      <a:pt x="6164" y="2793"/>
                      <a:pt x="5787" y="2518"/>
                    </a:cubicBezTo>
                    <a:cubicBezTo>
                      <a:pt x="5857" y="2465"/>
                      <a:pt x="5852" y="2329"/>
                      <a:pt x="5766" y="2255"/>
                    </a:cubicBezTo>
                    <a:cubicBezTo>
                      <a:pt x="5570" y="2083"/>
                      <a:pt x="5340" y="1948"/>
                      <a:pt x="5098" y="1825"/>
                    </a:cubicBezTo>
                    <a:cubicBezTo>
                      <a:pt x="5212" y="1751"/>
                      <a:pt x="5217" y="1547"/>
                      <a:pt x="5069" y="1448"/>
                    </a:cubicBezTo>
                    <a:cubicBezTo>
                      <a:pt x="4298" y="943"/>
                      <a:pt x="3408" y="730"/>
                      <a:pt x="2526" y="483"/>
                    </a:cubicBezTo>
                    <a:cubicBezTo>
                      <a:pt x="1926" y="317"/>
                      <a:pt x="1194" y="0"/>
                      <a:pt x="532" y="0"/>
                    </a:cubicBezTo>
                    <a:close/>
                  </a:path>
                </a:pathLst>
              </a:custGeom>
              <a:solidFill>
                <a:srgbClr val="D16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1"/>
              <p:cNvSpPr/>
              <p:nvPr/>
            </p:nvSpPr>
            <p:spPr>
              <a:xfrm>
                <a:off x="5975775" y="1505863"/>
                <a:ext cx="87675" cy="62100"/>
              </a:xfrm>
              <a:custGeom>
                <a:avLst/>
                <a:gdLst/>
                <a:ahLst/>
                <a:cxnLst/>
                <a:rect l="l" t="t" r="r" b="b"/>
                <a:pathLst>
                  <a:path w="3507" h="2484" extrusionOk="0">
                    <a:moveTo>
                      <a:pt x="108" y="1"/>
                    </a:moveTo>
                    <a:cubicBezTo>
                      <a:pt x="32" y="1"/>
                      <a:pt x="0" y="125"/>
                      <a:pt x="69" y="180"/>
                    </a:cubicBezTo>
                    <a:cubicBezTo>
                      <a:pt x="1082" y="981"/>
                      <a:pt x="2170" y="1862"/>
                      <a:pt x="3309" y="2465"/>
                    </a:cubicBezTo>
                    <a:cubicBezTo>
                      <a:pt x="3334" y="2478"/>
                      <a:pt x="3356" y="2484"/>
                      <a:pt x="3375" y="2484"/>
                    </a:cubicBezTo>
                    <a:cubicBezTo>
                      <a:pt x="3482" y="2484"/>
                      <a:pt x="3507" y="2307"/>
                      <a:pt x="3416" y="2227"/>
                    </a:cubicBezTo>
                    <a:cubicBezTo>
                      <a:pt x="2456" y="1378"/>
                      <a:pt x="1250" y="676"/>
                      <a:pt x="156" y="16"/>
                    </a:cubicBezTo>
                    <a:cubicBezTo>
                      <a:pt x="138" y="5"/>
                      <a:pt x="122" y="1"/>
                      <a:pt x="108" y="1"/>
                    </a:cubicBezTo>
                    <a:close/>
                  </a:path>
                </a:pathLst>
              </a:custGeom>
              <a:solidFill>
                <a:srgbClr val="D16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1"/>
              <p:cNvSpPr/>
              <p:nvPr/>
            </p:nvSpPr>
            <p:spPr>
              <a:xfrm>
                <a:off x="6130100" y="2123738"/>
                <a:ext cx="408275" cy="79750"/>
              </a:xfrm>
              <a:custGeom>
                <a:avLst/>
                <a:gdLst/>
                <a:ahLst/>
                <a:cxnLst/>
                <a:rect l="l" t="t" r="r" b="b"/>
                <a:pathLst>
                  <a:path w="16331" h="3190" extrusionOk="0">
                    <a:moveTo>
                      <a:pt x="15941" y="0"/>
                    </a:moveTo>
                    <a:cubicBezTo>
                      <a:pt x="15886" y="0"/>
                      <a:pt x="15834" y="21"/>
                      <a:pt x="15794" y="70"/>
                    </a:cubicBezTo>
                    <a:cubicBezTo>
                      <a:pt x="14092" y="2162"/>
                      <a:pt x="11500" y="2666"/>
                      <a:pt x="8920" y="2675"/>
                    </a:cubicBezTo>
                    <a:cubicBezTo>
                      <a:pt x="8902" y="2675"/>
                      <a:pt x="8883" y="2675"/>
                      <a:pt x="8864" y="2675"/>
                    </a:cubicBezTo>
                    <a:cubicBezTo>
                      <a:pt x="5913" y="2675"/>
                      <a:pt x="2952" y="2056"/>
                      <a:pt x="233" y="919"/>
                    </a:cubicBezTo>
                    <a:cubicBezTo>
                      <a:pt x="208" y="908"/>
                      <a:pt x="186" y="903"/>
                      <a:pt x="165" y="903"/>
                    </a:cubicBezTo>
                    <a:cubicBezTo>
                      <a:pt x="23" y="903"/>
                      <a:pt x="0" y="1139"/>
                      <a:pt x="156" y="1210"/>
                    </a:cubicBezTo>
                    <a:cubicBezTo>
                      <a:pt x="2932" y="2497"/>
                      <a:pt x="5915" y="3190"/>
                      <a:pt x="8969" y="3190"/>
                    </a:cubicBezTo>
                    <a:cubicBezTo>
                      <a:pt x="9226" y="3190"/>
                      <a:pt x="9483" y="3185"/>
                      <a:pt x="9740" y="3175"/>
                    </a:cubicBezTo>
                    <a:cubicBezTo>
                      <a:pt x="12099" y="3084"/>
                      <a:pt x="14838" y="2490"/>
                      <a:pt x="16220" y="386"/>
                    </a:cubicBezTo>
                    <a:cubicBezTo>
                      <a:pt x="16330" y="220"/>
                      <a:pt x="16121" y="0"/>
                      <a:pt x="15941" y="0"/>
                    </a:cubicBezTo>
                    <a:close/>
                  </a:path>
                </a:pathLst>
              </a:custGeom>
              <a:solidFill>
                <a:srgbClr val="FFC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1"/>
              <p:cNvSpPr/>
              <p:nvPr/>
            </p:nvSpPr>
            <p:spPr>
              <a:xfrm>
                <a:off x="5099975" y="1570363"/>
                <a:ext cx="1002575" cy="835325"/>
              </a:xfrm>
              <a:custGeom>
                <a:avLst/>
                <a:gdLst/>
                <a:ahLst/>
                <a:cxnLst/>
                <a:rect l="l" t="t" r="r" b="b"/>
                <a:pathLst>
                  <a:path w="40103" h="33413" extrusionOk="0">
                    <a:moveTo>
                      <a:pt x="10861" y="0"/>
                    </a:moveTo>
                    <a:cubicBezTo>
                      <a:pt x="10861" y="0"/>
                      <a:pt x="1530" y="7128"/>
                      <a:pt x="751" y="12570"/>
                    </a:cubicBezTo>
                    <a:cubicBezTo>
                      <a:pt x="0" y="17849"/>
                      <a:pt x="1921" y="29325"/>
                      <a:pt x="9470" y="29325"/>
                    </a:cubicBezTo>
                    <a:cubicBezTo>
                      <a:pt x="9712" y="29325"/>
                      <a:pt x="9960" y="29313"/>
                      <a:pt x="10213" y="29289"/>
                    </a:cubicBezTo>
                    <a:cubicBezTo>
                      <a:pt x="18380" y="28513"/>
                      <a:pt x="21747" y="27996"/>
                      <a:pt x="21747" y="27996"/>
                    </a:cubicBezTo>
                    <a:lnTo>
                      <a:pt x="22399" y="32197"/>
                    </a:lnTo>
                    <a:cubicBezTo>
                      <a:pt x="22399" y="32197"/>
                      <a:pt x="23580" y="33413"/>
                      <a:pt x="25191" y="33413"/>
                    </a:cubicBezTo>
                    <a:cubicBezTo>
                      <a:pt x="25495" y="33413"/>
                      <a:pt x="25814" y="33370"/>
                      <a:pt x="26143" y="33267"/>
                    </a:cubicBezTo>
                    <a:cubicBezTo>
                      <a:pt x="28214" y="32619"/>
                      <a:pt x="29134" y="30847"/>
                      <a:pt x="29134" y="30847"/>
                    </a:cubicBezTo>
                    <a:lnTo>
                      <a:pt x="29655" y="23846"/>
                    </a:lnTo>
                    <a:cubicBezTo>
                      <a:pt x="29655" y="23846"/>
                      <a:pt x="31336" y="19441"/>
                      <a:pt x="33929" y="18793"/>
                    </a:cubicBezTo>
                    <a:cubicBezTo>
                      <a:pt x="36520" y="18145"/>
                      <a:pt x="39892" y="16721"/>
                      <a:pt x="40019" y="13350"/>
                    </a:cubicBezTo>
                    <a:cubicBezTo>
                      <a:pt x="40102" y="11206"/>
                      <a:pt x="38298" y="8801"/>
                      <a:pt x="35973" y="8801"/>
                    </a:cubicBezTo>
                    <a:cubicBezTo>
                      <a:pt x="34642" y="8801"/>
                      <a:pt x="33141" y="9589"/>
                      <a:pt x="31726" y="11665"/>
                    </a:cubicBezTo>
                    <a:cubicBezTo>
                      <a:pt x="31726" y="11665"/>
                      <a:pt x="31041" y="11761"/>
                      <a:pt x="29899" y="11761"/>
                    </a:cubicBezTo>
                    <a:cubicBezTo>
                      <a:pt x="25902" y="11761"/>
                      <a:pt x="16304" y="10585"/>
                      <a:pt x="10861"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1"/>
              <p:cNvSpPr/>
              <p:nvPr/>
            </p:nvSpPr>
            <p:spPr>
              <a:xfrm>
                <a:off x="5598600" y="1957913"/>
                <a:ext cx="210850" cy="156950"/>
              </a:xfrm>
              <a:custGeom>
                <a:avLst/>
                <a:gdLst/>
                <a:ahLst/>
                <a:cxnLst/>
                <a:rect l="l" t="t" r="r" b="b"/>
                <a:pathLst>
                  <a:path w="8434" h="6278" extrusionOk="0">
                    <a:moveTo>
                      <a:pt x="5118" y="1"/>
                    </a:moveTo>
                    <a:cubicBezTo>
                      <a:pt x="4404" y="1"/>
                      <a:pt x="3632" y="183"/>
                      <a:pt x="2893" y="563"/>
                    </a:cubicBezTo>
                    <a:cubicBezTo>
                      <a:pt x="965" y="1552"/>
                      <a:pt x="1" y="3508"/>
                      <a:pt x="731" y="4932"/>
                    </a:cubicBezTo>
                    <a:cubicBezTo>
                      <a:pt x="1181" y="5808"/>
                      <a:pt x="2170" y="6277"/>
                      <a:pt x="3315" y="6277"/>
                    </a:cubicBezTo>
                    <a:cubicBezTo>
                      <a:pt x="4028" y="6277"/>
                      <a:pt x="4802" y="6095"/>
                      <a:pt x="5543" y="5715"/>
                    </a:cubicBezTo>
                    <a:cubicBezTo>
                      <a:pt x="7466" y="4727"/>
                      <a:pt x="8434" y="2770"/>
                      <a:pt x="7703" y="1346"/>
                    </a:cubicBezTo>
                    <a:cubicBezTo>
                      <a:pt x="7252" y="470"/>
                      <a:pt x="6261" y="1"/>
                      <a:pt x="5118" y="1"/>
                    </a:cubicBezTo>
                    <a:close/>
                  </a:path>
                </a:pathLst>
              </a:custGeom>
              <a:solidFill>
                <a:srgbClr val="FFC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1"/>
              <p:cNvSpPr/>
              <p:nvPr/>
            </p:nvSpPr>
            <p:spPr>
              <a:xfrm>
                <a:off x="5159750" y="2111338"/>
                <a:ext cx="194625" cy="164700"/>
              </a:xfrm>
              <a:custGeom>
                <a:avLst/>
                <a:gdLst/>
                <a:ahLst/>
                <a:cxnLst/>
                <a:rect l="l" t="t" r="r" b="b"/>
                <a:pathLst>
                  <a:path w="7785" h="6588" extrusionOk="0">
                    <a:moveTo>
                      <a:pt x="3858" y="1"/>
                    </a:moveTo>
                    <a:cubicBezTo>
                      <a:pt x="3567" y="1"/>
                      <a:pt x="3270" y="28"/>
                      <a:pt x="2970" y="86"/>
                    </a:cubicBezTo>
                    <a:cubicBezTo>
                      <a:pt x="1592" y="357"/>
                      <a:pt x="501" y="1198"/>
                      <a:pt x="1" y="2240"/>
                    </a:cubicBezTo>
                    <a:cubicBezTo>
                      <a:pt x="813" y="4044"/>
                      <a:pt x="1933" y="5607"/>
                      <a:pt x="3409" y="6588"/>
                    </a:cubicBezTo>
                    <a:cubicBezTo>
                      <a:pt x="3671" y="6583"/>
                      <a:pt x="3942" y="6554"/>
                      <a:pt x="4213" y="6505"/>
                    </a:cubicBezTo>
                    <a:cubicBezTo>
                      <a:pt x="6342" y="6091"/>
                      <a:pt x="7785" y="4324"/>
                      <a:pt x="7440" y="2552"/>
                    </a:cubicBezTo>
                    <a:cubicBezTo>
                      <a:pt x="7144" y="1030"/>
                      <a:pt x="5629" y="1"/>
                      <a:pt x="3858" y="1"/>
                    </a:cubicBezTo>
                    <a:close/>
                  </a:path>
                </a:pathLst>
              </a:custGeom>
              <a:solidFill>
                <a:srgbClr val="FFCD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1"/>
              <p:cNvSpPr/>
              <p:nvPr/>
            </p:nvSpPr>
            <p:spPr>
              <a:xfrm>
                <a:off x="5214300" y="1854788"/>
                <a:ext cx="678300" cy="403700"/>
              </a:xfrm>
              <a:custGeom>
                <a:avLst/>
                <a:gdLst/>
                <a:ahLst/>
                <a:cxnLst/>
                <a:rect l="l" t="t" r="r" b="b"/>
                <a:pathLst>
                  <a:path w="27132" h="16148" extrusionOk="0">
                    <a:moveTo>
                      <a:pt x="27132" y="0"/>
                    </a:moveTo>
                    <a:lnTo>
                      <a:pt x="20758" y="189"/>
                    </a:lnTo>
                    <a:cubicBezTo>
                      <a:pt x="20758" y="189"/>
                      <a:pt x="21103" y="2448"/>
                      <a:pt x="21230" y="3080"/>
                    </a:cubicBezTo>
                    <a:cubicBezTo>
                      <a:pt x="21358" y="3708"/>
                      <a:pt x="21481" y="8544"/>
                      <a:pt x="16989" y="9861"/>
                    </a:cubicBezTo>
                    <a:cubicBezTo>
                      <a:pt x="16621" y="9969"/>
                      <a:pt x="16262" y="10019"/>
                      <a:pt x="15913" y="10019"/>
                    </a:cubicBezTo>
                    <a:cubicBezTo>
                      <a:pt x="12013" y="10019"/>
                      <a:pt x="9393" y="3802"/>
                      <a:pt x="9393" y="3802"/>
                    </a:cubicBezTo>
                    <a:lnTo>
                      <a:pt x="4431" y="6062"/>
                    </a:lnTo>
                    <a:cubicBezTo>
                      <a:pt x="4431" y="6062"/>
                      <a:pt x="5936" y="11181"/>
                      <a:pt x="4304" y="13912"/>
                    </a:cubicBezTo>
                    <a:cubicBezTo>
                      <a:pt x="3363" y="15486"/>
                      <a:pt x="2078" y="15820"/>
                      <a:pt x="1158" y="15820"/>
                    </a:cubicBezTo>
                    <a:cubicBezTo>
                      <a:pt x="481" y="15820"/>
                      <a:pt x="1" y="15639"/>
                      <a:pt x="1" y="15639"/>
                    </a:cubicBezTo>
                    <a:lnTo>
                      <a:pt x="1" y="15639"/>
                    </a:lnTo>
                    <a:lnTo>
                      <a:pt x="1178" y="16148"/>
                    </a:lnTo>
                    <a:cubicBezTo>
                      <a:pt x="7138" y="15767"/>
                      <a:pt x="5964" y="8843"/>
                      <a:pt x="5517" y="6899"/>
                    </a:cubicBezTo>
                    <a:cubicBezTo>
                      <a:pt x="5447" y="6600"/>
                      <a:pt x="5599" y="6300"/>
                      <a:pt x="5879" y="6173"/>
                    </a:cubicBezTo>
                    <a:lnTo>
                      <a:pt x="9245" y="4672"/>
                    </a:lnTo>
                    <a:cubicBezTo>
                      <a:pt x="9245" y="4672"/>
                      <a:pt x="10655" y="10376"/>
                      <a:pt x="15796" y="10376"/>
                    </a:cubicBezTo>
                    <a:cubicBezTo>
                      <a:pt x="16276" y="10376"/>
                      <a:pt x="16790" y="10326"/>
                      <a:pt x="17338" y="10217"/>
                    </a:cubicBezTo>
                    <a:cubicBezTo>
                      <a:pt x="22411" y="9204"/>
                      <a:pt x="22325" y="4398"/>
                      <a:pt x="22066" y="2437"/>
                    </a:cubicBezTo>
                    <a:cubicBezTo>
                      <a:pt x="22005" y="1961"/>
                      <a:pt x="22321" y="1518"/>
                      <a:pt x="22793" y="1415"/>
                    </a:cubicBezTo>
                    <a:lnTo>
                      <a:pt x="27083" y="480"/>
                    </a:lnTo>
                    <a:lnTo>
                      <a:pt x="27132" y="0"/>
                    </a:ln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1"/>
              <p:cNvSpPr/>
              <p:nvPr/>
            </p:nvSpPr>
            <p:spPr>
              <a:xfrm>
                <a:off x="5108913" y="1570700"/>
                <a:ext cx="259525" cy="494375"/>
              </a:xfrm>
              <a:custGeom>
                <a:avLst/>
                <a:gdLst/>
                <a:ahLst/>
                <a:cxnLst/>
                <a:rect l="l" t="t" r="r" b="b"/>
                <a:pathLst>
                  <a:path w="10381" h="19775" extrusionOk="0">
                    <a:moveTo>
                      <a:pt x="10381" y="0"/>
                    </a:moveTo>
                    <a:cubicBezTo>
                      <a:pt x="7559" y="2506"/>
                      <a:pt x="845" y="7744"/>
                      <a:pt x="242" y="12452"/>
                    </a:cubicBezTo>
                    <a:cubicBezTo>
                      <a:pt x="1" y="14364"/>
                      <a:pt x="50" y="17079"/>
                      <a:pt x="620" y="19774"/>
                    </a:cubicBezTo>
                    <a:cubicBezTo>
                      <a:pt x="385" y="11559"/>
                      <a:pt x="2511" y="7806"/>
                      <a:pt x="10381" y="0"/>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1"/>
              <p:cNvSpPr/>
              <p:nvPr/>
            </p:nvSpPr>
            <p:spPr>
              <a:xfrm>
                <a:off x="5369450" y="1570363"/>
                <a:ext cx="518050" cy="309450"/>
              </a:xfrm>
              <a:custGeom>
                <a:avLst/>
                <a:gdLst/>
                <a:ahLst/>
                <a:cxnLst/>
                <a:rect l="l" t="t" r="r" b="b"/>
                <a:pathLst>
                  <a:path w="20722" h="12378" extrusionOk="0">
                    <a:moveTo>
                      <a:pt x="82" y="0"/>
                    </a:moveTo>
                    <a:cubicBezTo>
                      <a:pt x="82" y="0"/>
                      <a:pt x="50" y="25"/>
                      <a:pt x="0" y="65"/>
                    </a:cubicBezTo>
                    <a:cubicBezTo>
                      <a:pt x="485" y="2727"/>
                      <a:pt x="2842" y="9174"/>
                      <a:pt x="11603" y="11480"/>
                    </a:cubicBezTo>
                    <a:cubicBezTo>
                      <a:pt x="14067" y="12128"/>
                      <a:pt x="15645" y="12378"/>
                      <a:pt x="16920" y="12378"/>
                    </a:cubicBezTo>
                    <a:cubicBezTo>
                      <a:pt x="18298" y="12378"/>
                      <a:pt x="19321" y="12086"/>
                      <a:pt x="20721" y="11689"/>
                    </a:cubicBezTo>
                    <a:lnTo>
                      <a:pt x="20721" y="11689"/>
                    </a:lnTo>
                    <a:cubicBezTo>
                      <a:pt x="20432" y="11718"/>
                      <a:pt x="19875" y="11760"/>
                      <a:pt x="19117" y="11760"/>
                    </a:cubicBezTo>
                    <a:cubicBezTo>
                      <a:pt x="15118" y="11760"/>
                      <a:pt x="5523" y="10582"/>
                      <a:pt x="82" y="0"/>
                    </a:cubicBezTo>
                    <a:close/>
                  </a:path>
                </a:pathLst>
              </a:custGeom>
              <a:solidFill>
                <a:srgbClr val="D16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1"/>
              <p:cNvSpPr/>
              <p:nvPr/>
            </p:nvSpPr>
            <p:spPr>
              <a:xfrm>
                <a:off x="5954625" y="1863538"/>
                <a:ext cx="90775" cy="86025"/>
              </a:xfrm>
              <a:custGeom>
                <a:avLst/>
                <a:gdLst/>
                <a:ahLst/>
                <a:cxnLst/>
                <a:rect l="l" t="t" r="r" b="b"/>
                <a:pathLst>
                  <a:path w="3631" h="3441" extrusionOk="0">
                    <a:moveTo>
                      <a:pt x="1682" y="1"/>
                    </a:moveTo>
                    <a:cubicBezTo>
                      <a:pt x="1653" y="1"/>
                      <a:pt x="1623" y="1"/>
                      <a:pt x="1592" y="3"/>
                    </a:cubicBezTo>
                    <a:cubicBezTo>
                      <a:pt x="254" y="65"/>
                      <a:pt x="1" y="2997"/>
                      <a:pt x="1" y="2997"/>
                    </a:cubicBezTo>
                    <a:cubicBezTo>
                      <a:pt x="1" y="2997"/>
                      <a:pt x="756" y="2190"/>
                      <a:pt x="1416" y="2190"/>
                    </a:cubicBezTo>
                    <a:cubicBezTo>
                      <a:pt x="1499" y="2190"/>
                      <a:pt x="1579" y="2202"/>
                      <a:pt x="1657" y="2230"/>
                    </a:cubicBezTo>
                    <a:cubicBezTo>
                      <a:pt x="2359" y="2484"/>
                      <a:pt x="1657" y="3440"/>
                      <a:pt x="1657" y="3440"/>
                    </a:cubicBezTo>
                    <a:cubicBezTo>
                      <a:pt x="1657" y="3440"/>
                      <a:pt x="2486" y="2423"/>
                      <a:pt x="2105" y="2041"/>
                    </a:cubicBezTo>
                    <a:cubicBezTo>
                      <a:pt x="1942" y="1877"/>
                      <a:pt x="1686" y="1829"/>
                      <a:pt x="1445" y="1829"/>
                    </a:cubicBezTo>
                    <a:cubicBezTo>
                      <a:pt x="1123" y="1829"/>
                      <a:pt x="829" y="1914"/>
                      <a:pt x="829" y="1914"/>
                    </a:cubicBezTo>
                    <a:cubicBezTo>
                      <a:pt x="829" y="1914"/>
                      <a:pt x="1096" y="646"/>
                      <a:pt x="2113" y="646"/>
                    </a:cubicBezTo>
                    <a:cubicBezTo>
                      <a:pt x="2500" y="646"/>
                      <a:pt x="2998" y="831"/>
                      <a:pt x="3631" y="1341"/>
                    </a:cubicBezTo>
                    <a:cubicBezTo>
                      <a:pt x="3631" y="1341"/>
                      <a:pt x="2964" y="1"/>
                      <a:pt x="1682"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1"/>
              <p:cNvSpPr/>
              <p:nvPr/>
            </p:nvSpPr>
            <p:spPr>
              <a:xfrm>
                <a:off x="5211625" y="2008788"/>
                <a:ext cx="43600" cy="84100"/>
              </a:xfrm>
              <a:custGeom>
                <a:avLst/>
                <a:gdLst/>
                <a:ahLst/>
                <a:cxnLst/>
                <a:rect l="l" t="t" r="r" b="b"/>
                <a:pathLst>
                  <a:path w="1744" h="3364" extrusionOk="0">
                    <a:moveTo>
                      <a:pt x="661" y="1"/>
                    </a:moveTo>
                    <a:cubicBezTo>
                      <a:pt x="645" y="1"/>
                      <a:pt x="628" y="2"/>
                      <a:pt x="612" y="4"/>
                    </a:cubicBezTo>
                    <a:cubicBezTo>
                      <a:pt x="210" y="66"/>
                      <a:pt x="1" y="871"/>
                      <a:pt x="144" y="1797"/>
                    </a:cubicBezTo>
                    <a:cubicBezTo>
                      <a:pt x="282" y="2686"/>
                      <a:pt x="695" y="3364"/>
                      <a:pt x="1083" y="3364"/>
                    </a:cubicBezTo>
                    <a:cubicBezTo>
                      <a:pt x="1100" y="3364"/>
                      <a:pt x="1116" y="3363"/>
                      <a:pt x="1133" y="3360"/>
                    </a:cubicBezTo>
                    <a:cubicBezTo>
                      <a:pt x="1535" y="3298"/>
                      <a:pt x="1744" y="2499"/>
                      <a:pt x="1600" y="1572"/>
                    </a:cubicBezTo>
                    <a:cubicBezTo>
                      <a:pt x="1463" y="682"/>
                      <a:pt x="1050" y="1"/>
                      <a:pt x="661" y="1"/>
                    </a:cubicBezTo>
                    <a:close/>
                  </a:path>
                </a:pathLst>
              </a:custGeom>
              <a:solidFill>
                <a:srgbClr val="235B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1"/>
              <p:cNvSpPr/>
              <p:nvPr/>
            </p:nvSpPr>
            <p:spPr>
              <a:xfrm>
                <a:off x="5209300" y="2004563"/>
                <a:ext cx="48400" cy="92650"/>
              </a:xfrm>
              <a:custGeom>
                <a:avLst/>
                <a:gdLst/>
                <a:ahLst/>
                <a:cxnLst/>
                <a:rect l="l" t="t" r="r" b="b"/>
                <a:pathLst>
                  <a:path w="1936" h="3706" extrusionOk="0">
                    <a:moveTo>
                      <a:pt x="754" y="338"/>
                    </a:moveTo>
                    <a:cubicBezTo>
                      <a:pt x="873" y="338"/>
                      <a:pt x="1017" y="461"/>
                      <a:pt x="1152" y="674"/>
                    </a:cubicBezTo>
                    <a:cubicBezTo>
                      <a:pt x="1329" y="953"/>
                      <a:pt x="1460" y="1339"/>
                      <a:pt x="1526" y="1765"/>
                    </a:cubicBezTo>
                    <a:cubicBezTo>
                      <a:pt x="1591" y="2191"/>
                      <a:pt x="1583" y="2598"/>
                      <a:pt x="1501" y="2914"/>
                    </a:cubicBezTo>
                    <a:cubicBezTo>
                      <a:pt x="1431" y="3176"/>
                      <a:pt x="1320" y="3344"/>
                      <a:pt x="1201" y="3361"/>
                    </a:cubicBezTo>
                    <a:cubicBezTo>
                      <a:pt x="1193" y="3362"/>
                      <a:pt x="1186" y="3363"/>
                      <a:pt x="1178" y="3363"/>
                    </a:cubicBezTo>
                    <a:cubicBezTo>
                      <a:pt x="941" y="3363"/>
                      <a:pt x="549" y="2842"/>
                      <a:pt x="406" y="1937"/>
                    </a:cubicBezTo>
                    <a:cubicBezTo>
                      <a:pt x="340" y="1511"/>
                      <a:pt x="349" y="1105"/>
                      <a:pt x="430" y="789"/>
                    </a:cubicBezTo>
                    <a:cubicBezTo>
                      <a:pt x="500" y="527"/>
                      <a:pt x="610" y="359"/>
                      <a:pt x="730" y="342"/>
                    </a:cubicBezTo>
                    <a:cubicBezTo>
                      <a:pt x="738" y="342"/>
                      <a:pt x="746" y="338"/>
                      <a:pt x="754" y="338"/>
                    </a:cubicBezTo>
                    <a:close/>
                    <a:moveTo>
                      <a:pt x="758" y="0"/>
                    </a:moveTo>
                    <a:cubicBezTo>
                      <a:pt x="732" y="0"/>
                      <a:pt x="706" y="2"/>
                      <a:pt x="680" y="6"/>
                    </a:cubicBezTo>
                    <a:cubicBezTo>
                      <a:pt x="414" y="46"/>
                      <a:pt x="209" y="293"/>
                      <a:pt x="103" y="703"/>
                    </a:cubicBezTo>
                    <a:cubicBezTo>
                      <a:pt x="8" y="1064"/>
                      <a:pt x="0" y="1519"/>
                      <a:pt x="69" y="1991"/>
                    </a:cubicBezTo>
                    <a:cubicBezTo>
                      <a:pt x="226" y="2992"/>
                      <a:pt x="693" y="3705"/>
                      <a:pt x="1176" y="3705"/>
                    </a:cubicBezTo>
                    <a:cubicBezTo>
                      <a:pt x="1201" y="3705"/>
                      <a:pt x="1226" y="3701"/>
                      <a:pt x="1255" y="3697"/>
                    </a:cubicBezTo>
                    <a:cubicBezTo>
                      <a:pt x="1517" y="3656"/>
                      <a:pt x="1723" y="3410"/>
                      <a:pt x="1829" y="3000"/>
                    </a:cubicBezTo>
                    <a:cubicBezTo>
                      <a:pt x="1924" y="2643"/>
                      <a:pt x="1935" y="2184"/>
                      <a:pt x="1862" y="1712"/>
                    </a:cubicBezTo>
                    <a:cubicBezTo>
                      <a:pt x="1788" y="1240"/>
                      <a:pt x="1640" y="809"/>
                      <a:pt x="1439" y="493"/>
                    </a:cubicBezTo>
                    <a:cubicBezTo>
                      <a:pt x="1236" y="172"/>
                      <a:pt x="999" y="0"/>
                      <a:pt x="758" y="0"/>
                    </a:cubicBezTo>
                    <a:close/>
                  </a:path>
                </a:pathLst>
              </a:custGeom>
              <a:solidFill>
                <a:srgbClr val="235B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1"/>
              <p:cNvSpPr/>
              <p:nvPr/>
            </p:nvSpPr>
            <p:spPr>
              <a:xfrm>
                <a:off x="5595525" y="1884013"/>
                <a:ext cx="43525" cy="84100"/>
              </a:xfrm>
              <a:custGeom>
                <a:avLst/>
                <a:gdLst/>
                <a:ahLst/>
                <a:cxnLst/>
                <a:rect l="l" t="t" r="r" b="b"/>
                <a:pathLst>
                  <a:path w="1741" h="3364" extrusionOk="0">
                    <a:moveTo>
                      <a:pt x="658" y="1"/>
                    </a:moveTo>
                    <a:cubicBezTo>
                      <a:pt x="641" y="1"/>
                      <a:pt x="625" y="2"/>
                      <a:pt x="608" y="5"/>
                    </a:cubicBezTo>
                    <a:cubicBezTo>
                      <a:pt x="210" y="66"/>
                      <a:pt x="1" y="870"/>
                      <a:pt x="144" y="1796"/>
                    </a:cubicBezTo>
                    <a:cubicBezTo>
                      <a:pt x="282" y="2686"/>
                      <a:pt x="695" y="3363"/>
                      <a:pt x="1083" y="3363"/>
                    </a:cubicBezTo>
                    <a:cubicBezTo>
                      <a:pt x="1100" y="3363"/>
                      <a:pt x="1116" y="3362"/>
                      <a:pt x="1133" y="3359"/>
                    </a:cubicBezTo>
                    <a:cubicBezTo>
                      <a:pt x="1531" y="3297"/>
                      <a:pt x="1740" y="2498"/>
                      <a:pt x="1596" y="1571"/>
                    </a:cubicBezTo>
                    <a:cubicBezTo>
                      <a:pt x="1459" y="683"/>
                      <a:pt x="1046" y="1"/>
                      <a:pt x="658" y="1"/>
                    </a:cubicBezTo>
                    <a:close/>
                  </a:path>
                </a:pathLst>
              </a:custGeom>
              <a:solidFill>
                <a:srgbClr val="235B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1"/>
              <p:cNvSpPr/>
              <p:nvPr/>
            </p:nvSpPr>
            <p:spPr>
              <a:xfrm>
                <a:off x="5593075" y="1879763"/>
                <a:ext cx="48425" cy="92650"/>
              </a:xfrm>
              <a:custGeom>
                <a:avLst/>
                <a:gdLst/>
                <a:ahLst/>
                <a:cxnLst/>
                <a:rect l="l" t="t" r="r" b="b"/>
                <a:pathLst>
                  <a:path w="1937" h="3706" extrusionOk="0">
                    <a:moveTo>
                      <a:pt x="755" y="338"/>
                    </a:moveTo>
                    <a:cubicBezTo>
                      <a:pt x="993" y="338"/>
                      <a:pt x="1387" y="859"/>
                      <a:pt x="1526" y="1765"/>
                    </a:cubicBezTo>
                    <a:cubicBezTo>
                      <a:pt x="1592" y="2193"/>
                      <a:pt x="1584" y="2598"/>
                      <a:pt x="1501" y="2918"/>
                    </a:cubicBezTo>
                    <a:cubicBezTo>
                      <a:pt x="1436" y="3177"/>
                      <a:pt x="1321" y="3344"/>
                      <a:pt x="1202" y="3361"/>
                    </a:cubicBezTo>
                    <a:cubicBezTo>
                      <a:pt x="1194" y="3362"/>
                      <a:pt x="1186" y="3363"/>
                      <a:pt x="1178" y="3363"/>
                    </a:cubicBezTo>
                    <a:cubicBezTo>
                      <a:pt x="938" y="3363"/>
                      <a:pt x="550" y="2842"/>
                      <a:pt x="411" y="1938"/>
                    </a:cubicBezTo>
                    <a:cubicBezTo>
                      <a:pt x="341" y="1511"/>
                      <a:pt x="354" y="1105"/>
                      <a:pt x="435" y="790"/>
                    </a:cubicBezTo>
                    <a:cubicBezTo>
                      <a:pt x="501" y="527"/>
                      <a:pt x="615" y="359"/>
                      <a:pt x="735" y="342"/>
                    </a:cubicBezTo>
                    <a:cubicBezTo>
                      <a:pt x="743" y="342"/>
                      <a:pt x="751" y="338"/>
                      <a:pt x="755" y="338"/>
                    </a:cubicBezTo>
                    <a:close/>
                    <a:moveTo>
                      <a:pt x="756" y="1"/>
                    </a:moveTo>
                    <a:cubicBezTo>
                      <a:pt x="731" y="1"/>
                      <a:pt x="706" y="3"/>
                      <a:pt x="681" y="6"/>
                    </a:cubicBezTo>
                    <a:cubicBezTo>
                      <a:pt x="415" y="47"/>
                      <a:pt x="214" y="293"/>
                      <a:pt x="108" y="703"/>
                    </a:cubicBezTo>
                    <a:cubicBezTo>
                      <a:pt x="13" y="1065"/>
                      <a:pt x="0" y="1519"/>
                      <a:pt x="74" y="1991"/>
                    </a:cubicBezTo>
                    <a:cubicBezTo>
                      <a:pt x="231" y="2992"/>
                      <a:pt x="694" y="3706"/>
                      <a:pt x="1178" y="3706"/>
                    </a:cubicBezTo>
                    <a:cubicBezTo>
                      <a:pt x="1206" y="3706"/>
                      <a:pt x="1231" y="3702"/>
                      <a:pt x="1255" y="3698"/>
                    </a:cubicBezTo>
                    <a:cubicBezTo>
                      <a:pt x="1522" y="3656"/>
                      <a:pt x="1723" y="3410"/>
                      <a:pt x="1830" y="3000"/>
                    </a:cubicBezTo>
                    <a:cubicBezTo>
                      <a:pt x="1925" y="2644"/>
                      <a:pt x="1937" y="2184"/>
                      <a:pt x="1863" y="1712"/>
                    </a:cubicBezTo>
                    <a:cubicBezTo>
                      <a:pt x="1706" y="713"/>
                      <a:pt x="1239" y="1"/>
                      <a:pt x="756" y="1"/>
                    </a:cubicBezTo>
                    <a:close/>
                  </a:path>
                </a:pathLst>
              </a:custGeom>
              <a:solidFill>
                <a:srgbClr val="235B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1"/>
              <p:cNvSpPr/>
              <p:nvPr/>
            </p:nvSpPr>
            <p:spPr>
              <a:xfrm>
                <a:off x="5455675" y="2188863"/>
                <a:ext cx="42900" cy="20225"/>
              </a:xfrm>
              <a:custGeom>
                <a:avLst/>
                <a:gdLst/>
                <a:ahLst/>
                <a:cxnLst/>
                <a:rect l="l" t="t" r="r" b="b"/>
                <a:pathLst>
                  <a:path w="1716" h="809" extrusionOk="0">
                    <a:moveTo>
                      <a:pt x="1715" y="0"/>
                    </a:moveTo>
                    <a:lnTo>
                      <a:pt x="1" y="361"/>
                    </a:lnTo>
                    <a:lnTo>
                      <a:pt x="722" y="808"/>
                    </a:lnTo>
                    <a:lnTo>
                      <a:pt x="1715" y="0"/>
                    </a:ln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1"/>
              <p:cNvSpPr/>
              <p:nvPr/>
            </p:nvSpPr>
            <p:spPr>
              <a:xfrm>
                <a:off x="5568550" y="1825538"/>
                <a:ext cx="68275" cy="27600"/>
              </a:xfrm>
              <a:custGeom>
                <a:avLst/>
                <a:gdLst/>
                <a:ahLst/>
                <a:cxnLst/>
                <a:rect l="l" t="t" r="r" b="b"/>
                <a:pathLst>
                  <a:path w="2731" h="1104" extrusionOk="0">
                    <a:moveTo>
                      <a:pt x="1226" y="0"/>
                    </a:moveTo>
                    <a:cubicBezTo>
                      <a:pt x="761" y="0"/>
                      <a:pt x="333" y="123"/>
                      <a:pt x="199" y="415"/>
                    </a:cubicBezTo>
                    <a:cubicBezTo>
                      <a:pt x="0" y="846"/>
                      <a:pt x="883" y="1104"/>
                      <a:pt x="1653" y="1104"/>
                    </a:cubicBezTo>
                    <a:cubicBezTo>
                      <a:pt x="2190" y="1104"/>
                      <a:pt x="2673" y="978"/>
                      <a:pt x="2696" y="699"/>
                    </a:cubicBezTo>
                    <a:cubicBezTo>
                      <a:pt x="2731" y="287"/>
                      <a:pt x="1935" y="0"/>
                      <a:pt x="1226"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1"/>
              <p:cNvSpPr/>
              <p:nvPr/>
            </p:nvSpPr>
            <p:spPr>
              <a:xfrm>
                <a:off x="5567650" y="1821163"/>
                <a:ext cx="73225" cy="36200"/>
              </a:xfrm>
              <a:custGeom>
                <a:avLst/>
                <a:gdLst/>
                <a:ahLst/>
                <a:cxnLst/>
                <a:rect l="l" t="t" r="r" b="b"/>
                <a:pathLst>
                  <a:path w="2929" h="1448" extrusionOk="0">
                    <a:moveTo>
                      <a:pt x="1259" y="344"/>
                    </a:moveTo>
                    <a:cubicBezTo>
                      <a:pt x="1481" y="344"/>
                      <a:pt x="1715" y="373"/>
                      <a:pt x="1928" y="431"/>
                    </a:cubicBezTo>
                    <a:cubicBezTo>
                      <a:pt x="2318" y="533"/>
                      <a:pt x="2576" y="709"/>
                      <a:pt x="2564" y="857"/>
                    </a:cubicBezTo>
                    <a:cubicBezTo>
                      <a:pt x="2560" y="914"/>
                      <a:pt x="2474" y="976"/>
                      <a:pt x="2338" y="1025"/>
                    </a:cubicBezTo>
                    <a:cubicBezTo>
                      <a:pt x="2166" y="1083"/>
                      <a:pt x="1939" y="1109"/>
                      <a:pt x="1701" y="1109"/>
                    </a:cubicBezTo>
                    <a:cubicBezTo>
                      <a:pt x="1173" y="1109"/>
                      <a:pt x="589" y="981"/>
                      <a:pt x="411" y="783"/>
                    </a:cubicBezTo>
                    <a:cubicBezTo>
                      <a:pt x="366" y="734"/>
                      <a:pt x="370" y="702"/>
                      <a:pt x="390" y="660"/>
                    </a:cubicBezTo>
                    <a:cubicBezTo>
                      <a:pt x="489" y="443"/>
                      <a:pt x="854" y="344"/>
                      <a:pt x="1259" y="344"/>
                    </a:cubicBezTo>
                    <a:close/>
                    <a:moveTo>
                      <a:pt x="1253" y="1"/>
                    </a:moveTo>
                    <a:cubicBezTo>
                      <a:pt x="727" y="1"/>
                      <a:pt x="247" y="154"/>
                      <a:pt x="78" y="517"/>
                    </a:cubicBezTo>
                    <a:cubicBezTo>
                      <a:pt x="0" y="689"/>
                      <a:pt x="29" y="865"/>
                      <a:pt x="161" y="1009"/>
                    </a:cubicBezTo>
                    <a:cubicBezTo>
                      <a:pt x="415" y="1296"/>
                      <a:pt x="1087" y="1448"/>
                      <a:pt x="1691" y="1448"/>
                    </a:cubicBezTo>
                    <a:cubicBezTo>
                      <a:pt x="1973" y="1448"/>
                      <a:pt x="2244" y="1415"/>
                      <a:pt x="2450" y="1345"/>
                    </a:cubicBezTo>
                    <a:cubicBezTo>
                      <a:pt x="2802" y="1226"/>
                      <a:pt x="2892" y="1029"/>
                      <a:pt x="2904" y="886"/>
                    </a:cubicBezTo>
                    <a:cubicBezTo>
                      <a:pt x="2929" y="550"/>
                      <a:pt x="2601" y="255"/>
                      <a:pt x="2018" y="102"/>
                    </a:cubicBezTo>
                    <a:cubicBezTo>
                      <a:pt x="1772" y="37"/>
                      <a:pt x="1507" y="1"/>
                      <a:pt x="1253" y="1"/>
                    </a:cubicBezTo>
                    <a:close/>
                  </a:path>
                </a:pathLst>
              </a:custGeom>
              <a:solidFill>
                <a:srgbClr val="235B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1"/>
              <p:cNvSpPr/>
              <p:nvPr/>
            </p:nvSpPr>
            <p:spPr>
              <a:xfrm>
                <a:off x="5159000" y="1915263"/>
                <a:ext cx="86675" cy="48150"/>
              </a:xfrm>
              <a:custGeom>
                <a:avLst/>
                <a:gdLst/>
                <a:ahLst/>
                <a:cxnLst/>
                <a:rect l="l" t="t" r="r" b="b"/>
                <a:pathLst>
                  <a:path w="3467" h="1926" extrusionOk="0">
                    <a:moveTo>
                      <a:pt x="2458" y="0"/>
                    </a:moveTo>
                    <a:cubicBezTo>
                      <a:pt x="1532" y="0"/>
                      <a:pt x="0" y="1141"/>
                      <a:pt x="498" y="1777"/>
                    </a:cubicBezTo>
                    <a:cubicBezTo>
                      <a:pt x="580" y="1880"/>
                      <a:pt x="728" y="1925"/>
                      <a:pt x="915" y="1925"/>
                    </a:cubicBezTo>
                    <a:cubicBezTo>
                      <a:pt x="1782" y="1925"/>
                      <a:pt x="3466" y="945"/>
                      <a:pt x="3000" y="243"/>
                    </a:cubicBezTo>
                    <a:cubicBezTo>
                      <a:pt x="2886" y="73"/>
                      <a:pt x="2691" y="0"/>
                      <a:pt x="2458"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1"/>
              <p:cNvSpPr/>
              <p:nvPr/>
            </p:nvSpPr>
            <p:spPr>
              <a:xfrm>
                <a:off x="5163025" y="1911013"/>
                <a:ext cx="81050" cy="56575"/>
              </a:xfrm>
              <a:custGeom>
                <a:avLst/>
                <a:gdLst/>
                <a:ahLst/>
                <a:cxnLst/>
                <a:rect l="l" t="t" r="r" b="b"/>
                <a:pathLst>
                  <a:path w="3242" h="2263" extrusionOk="0">
                    <a:moveTo>
                      <a:pt x="2298" y="339"/>
                    </a:moveTo>
                    <a:cubicBezTo>
                      <a:pt x="2491" y="339"/>
                      <a:pt x="2622" y="396"/>
                      <a:pt x="2696" y="508"/>
                    </a:cubicBezTo>
                    <a:cubicBezTo>
                      <a:pt x="2909" y="828"/>
                      <a:pt x="2393" y="1242"/>
                      <a:pt x="2228" y="1361"/>
                    </a:cubicBezTo>
                    <a:cubicBezTo>
                      <a:pt x="1724" y="1724"/>
                      <a:pt x="1107" y="1929"/>
                      <a:pt x="747" y="1929"/>
                    </a:cubicBezTo>
                    <a:cubicBezTo>
                      <a:pt x="615" y="1929"/>
                      <a:pt x="518" y="1902"/>
                      <a:pt x="473" y="1844"/>
                    </a:cubicBezTo>
                    <a:cubicBezTo>
                      <a:pt x="444" y="1808"/>
                      <a:pt x="362" y="1701"/>
                      <a:pt x="456" y="1479"/>
                    </a:cubicBezTo>
                    <a:cubicBezTo>
                      <a:pt x="670" y="987"/>
                      <a:pt x="1564" y="401"/>
                      <a:pt x="2200" y="343"/>
                    </a:cubicBezTo>
                    <a:cubicBezTo>
                      <a:pt x="2232" y="343"/>
                      <a:pt x="2265" y="339"/>
                      <a:pt x="2298" y="339"/>
                    </a:cubicBezTo>
                    <a:close/>
                    <a:moveTo>
                      <a:pt x="2302" y="1"/>
                    </a:moveTo>
                    <a:cubicBezTo>
                      <a:pt x="2259" y="1"/>
                      <a:pt x="2214" y="3"/>
                      <a:pt x="2166" y="8"/>
                    </a:cubicBezTo>
                    <a:cubicBezTo>
                      <a:pt x="1408" y="76"/>
                      <a:pt x="407" y="737"/>
                      <a:pt x="144" y="1344"/>
                    </a:cubicBezTo>
                    <a:cubicBezTo>
                      <a:pt x="1" y="1681"/>
                      <a:pt x="99" y="1914"/>
                      <a:pt x="206" y="2054"/>
                    </a:cubicBezTo>
                    <a:cubicBezTo>
                      <a:pt x="320" y="2202"/>
                      <a:pt x="517" y="2263"/>
                      <a:pt x="756" y="2263"/>
                    </a:cubicBezTo>
                    <a:cubicBezTo>
                      <a:pt x="1264" y="2263"/>
                      <a:pt x="1961" y="1971"/>
                      <a:pt x="2425" y="1636"/>
                    </a:cubicBezTo>
                    <a:cubicBezTo>
                      <a:pt x="3040" y="1189"/>
                      <a:pt x="3241" y="712"/>
                      <a:pt x="2978" y="319"/>
                    </a:cubicBezTo>
                    <a:cubicBezTo>
                      <a:pt x="2879" y="172"/>
                      <a:pt x="2684" y="1"/>
                      <a:pt x="2302"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1"/>
              <p:cNvSpPr/>
              <p:nvPr/>
            </p:nvSpPr>
            <p:spPr>
              <a:xfrm>
                <a:off x="5426475" y="2141788"/>
                <a:ext cx="377350" cy="189725"/>
              </a:xfrm>
              <a:custGeom>
                <a:avLst/>
                <a:gdLst/>
                <a:ahLst/>
                <a:cxnLst/>
                <a:rect l="l" t="t" r="r" b="b"/>
                <a:pathLst>
                  <a:path w="15094" h="7589" extrusionOk="0">
                    <a:moveTo>
                      <a:pt x="15093" y="0"/>
                    </a:moveTo>
                    <a:lnTo>
                      <a:pt x="15090" y="4"/>
                    </a:lnTo>
                    <a:lnTo>
                      <a:pt x="15090" y="4"/>
                    </a:lnTo>
                    <a:cubicBezTo>
                      <a:pt x="15092" y="1"/>
                      <a:pt x="15093" y="0"/>
                      <a:pt x="15093" y="0"/>
                    </a:cubicBezTo>
                    <a:close/>
                    <a:moveTo>
                      <a:pt x="15090" y="4"/>
                    </a:moveTo>
                    <a:cubicBezTo>
                      <a:pt x="15050" y="53"/>
                      <a:pt x="14572" y="589"/>
                      <a:pt x="12210" y="1608"/>
                    </a:cubicBezTo>
                    <a:cubicBezTo>
                      <a:pt x="9729" y="2682"/>
                      <a:pt x="0" y="6103"/>
                      <a:pt x="0" y="6103"/>
                    </a:cubicBezTo>
                    <a:lnTo>
                      <a:pt x="180" y="6137"/>
                    </a:lnTo>
                    <a:cubicBezTo>
                      <a:pt x="6160" y="5525"/>
                      <a:pt x="8687" y="5139"/>
                      <a:pt x="8687" y="5139"/>
                    </a:cubicBezTo>
                    <a:lnTo>
                      <a:pt x="9040" y="7588"/>
                    </a:lnTo>
                    <a:lnTo>
                      <a:pt x="15090" y="4"/>
                    </a:ln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1"/>
              <p:cNvSpPr/>
              <p:nvPr/>
            </p:nvSpPr>
            <p:spPr>
              <a:xfrm>
                <a:off x="5210725" y="2026638"/>
                <a:ext cx="25050" cy="25050"/>
              </a:xfrm>
              <a:custGeom>
                <a:avLst/>
                <a:gdLst/>
                <a:ahLst/>
                <a:cxnLst/>
                <a:rect l="l" t="t" r="r" b="b"/>
                <a:pathLst>
                  <a:path w="1002" h="1002" extrusionOk="0">
                    <a:moveTo>
                      <a:pt x="500" y="0"/>
                    </a:moveTo>
                    <a:cubicBezTo>
                      <a:pt x="222" y="0"/>
                      <a:pt x="0" y="226"/>
                      <a:pt x="0" y="501"/>
                    </a:cubicBezTo>
                    <a:cubicBezTo>
                      <a:pt x="0" y="776"/>
                      <a:pt x="222" y="1001"/>
                      <a:pt x="500" y="1001"/>
                    </a:cubicBezTo>
                    <a:cubicBezTo>
                      <a:pt x="775" y="1001"/>
                      <a:pt x="1001" y="776"/>
                      <a:pt x="1001" y="501"/>
                    </a:cubicBezTo>
                    <a:cubicBezTo>
                      <a:pt x="1001" y="226"/>
                      <a:pt x="775" y="0"/>
                      <a:pt x="5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1"/>
              <p:cNvSpPr/>
              <p:nvPr/>
            </p:nvSpPr>
            <p:spPr>
              <a:xfrm>
                <a:off x="5594525" y="1904613"/>
                <a:ext cx="25025" cy="25050"/>
              </a:xfrm>
              <a:custGeom>
                <a:avLst/>
                <a:gdLst/>
                <a:ahLst/>
                <a:cxnLst/>
                <a:rect l="l" t="t" r="r" b="b"/>
                <a:pathLst>
                  <a:path w="1001" h="1002" extrusionOk="0">
                    <a:moveTo>
                      <a:pt x="500" y="1"/>
                    </a:moveTo>
                    <a:cubicBezTo>
                      <a:pt x="226" y="1"/>
                      <a:pt x="0" y="222"/>
                      <a:pt x="0" y="501"/>
                    </a:cubicBezTo>
                    <a:cubicBezTo>
                      <a:pt x="0" y="775"/>
                      <a:pt x="226" y="1002"/>
                      <a:pt x="500" y="1002"/>
                    </a:cubicBezTo>
                    <a:cubicBezTo>
                      <a:pt x="779" y="1002"/>
                      <a:pt x="1000" y="775"/>
                      <a:pt x="1000" y="501"/>
                    </a:cubicBezTo>
                    <a:cubicBezTo>
                      <a:pt x="1000" y="222"/>
                      <a:pt x="779"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1"/>
              <p:cNvSpPr/>
              <p:nvPr/>
            </p:nvSpPr>
            <p:spPr>
              <a:xfrm>
                <a:off x="5421650" y="1746213"/>
                <a:ext cx="350700" cy="368800"/>
              </a:xfrm>
              <a:custGeom>
                <a:avLst/>
                <a:gdLst/>
                <a:ahLst/>
                <a:cxnLst/>
                <a:rect l="l" t="t" r="r" b="b"/>
                <a:pathLst>
                  <a:path w="14028" h="14752" extrusionOk="0">
                    <a:moveTo>
                      <a:pt x="6445" y="842"/>
                    </a:moveTo>
                    <a:cubicBezTo>
                      <a:pt x="8942" y="842"/>
                      <a:pt x="11379" y="2884"/>
                      <a:pt x="12235" y="5902"/>
                    </a:cubicBezTo>
                    <a:cubicBezTo>
                      <a:pt x="13227" y="9413"/>
                      <a:pt x="11697" y="12924"/>
                      <a:pt x="8814" y="13740"/>
                    </a:cubicBezTo>
                    <a:cubicBezTo>
                      <a:pt x="8407" y="13855"/>
                      <a:pt x="7994" y="13911"/>
                      <a:pt x="7583" y="13911"/>
                    </a:cubicBezTo>
                    <a:cubicBezTo>
                      <a:pt x="5086" y="13911"/>
                      <a:pt x="2648" y="11870"/>
                      <a:pt x="1793" y="8855"/>
                    </a:cubicBezTo>
                    <a:cubicBezTo>
                      <a:pt x="800" y="5340"/>
                      <a:pt x="2329" y="1829"/>
                      <a:pt x="5213" y="1013"/>
                    </a:cubicBezTo>
                    <a:cubicBezTo>
                      <a:pt x="5621" y="898"/>
                      <a:pt x="6034" y="842"/>
                      <a:pt x="6445" y="842"/>
                    </a:cubicBezTo>
                    <a:close/>
                    <a:moveTo>
                      <a:pt x="6370" y="1"/>
                    </a:moveTo>
                    <a:cubicBezTo>
                      <a:pt x="5907" y="1"/>
                      <a:pt x="5442" y="63"/>
                      <a:pt x="4983" y="192"/>
                    </a:cubicBezTo>
                    <a:cubicBezTo>
                      <a:pt x="1727" y="1116"/>
                      <a:pt x="0" y="5078"/>
                      <a:pt x="1119" y="9044"/>
                    </a:cubicBezTo>
                    <a:cubicBezTo>
                      <a:pt x="2085" y="12450"/>
                      <a:pt x="4838" y="14752"/>
                      <a:pt x="7657" y="14752"/>
                    </a:cubicBezTo>
                    <a:cubicBezTo>
                      <a:pt x="8120" y="14752"/>
                      <a:pt x="8585" y="14690"/>
                      <a:pt x="9044" y="14560"/>
                    </a:cubicBezTo>
                    <a:cubicBezTo>
                      <a:pt x="12301" y="13638"/>
                      <a:pt x="14027" y="9676"/>
                      <a:pt x="12907" y="5709"/>
                    </a:cubicBezTo>
                    <a:cubicBezTo>
                      <a:pt x="11943" y="2302"/>
                      <a:pt x="9189" y="1"/>
                      <a:pt x="6370" y="1"/>
                    </a:cubicBez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1"/>
              <p:cNvSpPr/>
              <p:nvPr/>
            </p:nvSpPr>
            <p:spPr>
              <a:xfrm>
                <a:off x="5431775" y="1742013"/>
                <a:ext cx="330400" cy="377250"/>
              </a:xfrm>
              <a:custGeom>
                <a:avLst/>
                <a:gdLst/>
                <a:ahLst/>
                <a:cxnLst/>
                <a:rect l="l" t="t" r="r" b="b"/>
                <a:pathLst>
                  <a:path w="13216" h="15090" extrusionOk="0">
                    <a:moveTo>
                      <a:pt x="6043" y="1181"/>
                    </a:moveTo>
                    <a:cubicBezTo>
                      <a:pt x="7027" y="1181"/>
                      <a:pt x="8019" y="1505"/>
                      <a:pt x="8930" y="2141"/>
                    </a:cubicBezTo>
                    <a:cubicBezTo>
                      <a:pt x="10222" y="3043"/>
                      <a:pt x="11194" y="4454"/>
                      <a:pt x="11665" y="6115"/>
                    </a:cubicBezTo>
                    <a:cubicBezTo>
                      <a:pt x="12629" y="9532"/>
                      <a:pt x="11149" y="12956"/>
                      <a:pt x="8360" y="13744"/>
                    </a:cubicBezTo>
                    <a:cubicBezTo>
                      <a:pt x="7970" y="13854"/>
                      <a:pt x="7574" y="13907"/>
                      <a:pt x="7180" y="13907"/>
                    </a:cubicBezTo>
                    <a:cubicBezTo>
                      <a:pt x="4760" y="13907"/>
                      <a:pt x="2384" y="11915"/>
                      <a:pt x="1551" y="8973"/>
                    </a:cubicBezTo>
                    <a:cubicBezTo>
                      <a:pt x="584" y="5557"/>
                      <a:pt x="2068" y="2132"/>
                      <a:pt x="4853" y="1345"/>
                    </a:cubicBezTo>
                    <a:cubicBezTo>
                      <a:pt x="5246" y="1234"/>
                      <a:pt x="5645" y="1181"/>
                      <a:pt x="6043" y="1181"/>
                    </a:cubicBezTo>
                    <a:close/>
                    <a:moveTo>
                      <a:pt x="6043" y="840"/>
                    </a:moveTo>
                    <a:cubicBezTo>
                      <a:pt x="5612" y="840"/>
                      <a:pt x="5183" y="899"/>
                      <a:pt x="4763" y="1017"/>
                    </a:cubicBezTo>
                    <a:cubicBezTo>
                      <a:pt x="1793" y="1858"/>
                      <a:pt x="206" y="5467"/>
                      <a:pt x="1223" y="9068"/>
                    </a:cubicBezTo>
                    <a:cubicBezTo>
                      <a:pt x="2096" y="12157"/>
                      <a:pt x="4612" y="14249"/>
                      <a:pt x="7183" y="14249"/>
                    </a:cubicBezTo>
                    <a:cubicBezTo>
                      <a:pt x="7609" y="14249"/>
                      <a:pt x="8032" y="14191"/>
                      <a:pt x="8454" y="14071"/>
                    </a:cubicBezTo>
                    <a:cubicBezTo>
                      <a:pt x="11423" y="13231"/>
                      <a:pt x="13011" y="9622"/>
                      <a:pt x="11989" y="6020"/>
                    </a:cubicBezTo>
                    <a:cubicBezTo>
                      <a:pt x="11502" y="4286"/>
                      <a:pt x="10480" y="2809"/>
                      <a:pt x="9123" y="1861"/>
                    </a:cubicBezTo>
                    <a:cubicBezTo>
                      <a:pt x="8154" y="1187"/>
                      <a:pt x="7093" y="840"/>
                      <a:pt x="6043" y="840"/>
                    </a:cubicBezTo>
                    <a:close/>
                    <a:moveTo>
                      <a:pt x="5973" y="340"/>
                    </a:moveTo>
                    <a:cubicBezTo>
                      <a:pt x="7084" y="340"/>
                      <a:pt x="8208" y="709"/>
                      <a:pt x="9242" y="1427"/>
                    </a:cubicBezTo>
                    <a:cubicBezTo>
                      <a:pt x="10706" y="2448"/>
                      <a:pt x="11805" y="4044"/>
                      <a:pt x="12339" y="5926"/>
                    </a:cubicBezTo>
                    <a:cubicBezTo>
                      <a:pt x="12867" y="7805"/>
                      <a:pt x="12769" y="9740"/>
                      <a:pt x="12055" y="11377"/>
                    </a:cubicBezTo>
                    <a:cubicBezTo>
                      <a:pt x="11346" y="13001"/>
                      <a:pt x="10119" y="14134"/>
                      <a:pt x="8593" y="14564"/>
                    </a:cubicBezTo>
                    <a:cubicBezTo>
                      <a:pt x="8150" y="14689"/>
                      <a:pt x="7701" y="14749"/>
                      <a:pt x="7253" y="14749"/>
                    </a:cubicBezTo>
                    <a:cubicBezTo>
                      <a:pt x="4510" y="14749"/>
                      <a:pt x="1820" y="12491"/>
                      <a:pt x="879" y="9166"/>
                    </a:cubicBezTo>
                    <a:cubicBezTo>
                      <a:pt x="345" y="7284"/>
                      <a:pt x="448" y="5348"/>
                      <a:pt x="1161" y="3711"/>
                    </a:cubicBezTo>
                    <a:cubicBezTo>
                      <a:pt x="1871" y="2087"/>
                      <a:pt x="3098" y="955"/>
                      <a:pt x="4623" y="525"/>
                    </a:cubicBezTo>
                    <a:cubicBezTo>
                      <a:pt x="5066" y="402"/>
                      <a:pt x="5517" y="340"/>
                      <a:pt x="5973" y="340"/>
                    </a:cubicBezTo>
                    <a:close/>
                    <a:moveTo>
                      <a:pt x="5974" y="0"/>
                    </a:moveTo>
                    <a:cubicBezTo>
                      <a:pt x="5488" y="0"/>
                      <a:pt x="5003" y="67"/>
                      <a:pt x="4529" y="201"/>
                    </a:cubicBezTo>
                    <a:cubicBezTo>
                      <a:pt x="2905" y="660"/>
                      <a:pt x="1600" y="1858"/>
                      <a:pt x="850" y="3576"/>
                    </a:cubicBezTo>
                    <a:cubicBezTo>
                      <a:pt x="103" y="5282"/>
                      <a:pt x="1" y="7300"/>
                      <a:pt x="555" y="9257"/>
                    </a:cubicBezTo>
                    <a:cubicBezTo>
                      <a:pt x="1535" y="12735"/>
                      <a:pt x="4365" y="15089"/>
                      <a:pt x="7256" y="15089"/>
                    </a:cubicBezTo>
                    <a:cubicBezTo>
                      <a:pt x="7732" y="15089"/>
                      <a:pt x="8212" y="15023"/>
                      <a:pt x="8688" y="14892"/>
                    </a:cubicBezTo>
                    <a:cubicBezTo>
                      <a:pt x="10308" y="14433"/>
                      <a:pt x="11616" y="13231"/>
                      <a:pt x="12367" y="11512"/>
                    </a:cubicBezTo>
                    <a:cubicBezTo>
                      <a:pt x="13113" y="9806"/>
                      <a:pt x="13216" y="7788"/>
                      <a:pt x="12663" y="5832"/>
                    </a:cubicBezTo>
                    <a:cubicBezTo>
                      <a:pt x="12108" y="3875"/>
                      <a:pt x="10965" y="2210"/>
                      <a:pt x="9435" y="1148"/>
                    </a:cubicBezTo>
                    <a:cubicBezTo>
                      <a:pt x="8346" y="390"/>
                      <a:pt x="7154" y="0"/>
                      <a:pt x="5974" y="0"/>
                    </a:cubicBez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1"/>
              <p:cNvSpPr/>
              <p:nvPr/>
            </p:nvSpPr>
            <p:spPr>
              <a:xfrm>
                <a:off x="5065625" y="1888513"/>
                <a:ext cx="302000" cy="365875"/>
              </a:xfrm>
              <a:custGeom>
                <a:avLst/>
                <a:gdLst/>
                <a:ahLst/>
                <a:cxnLst/>
                <a:rect l="l" t="t" r="r" b="b"/>
                <a:pathLst>
                  <a:path w="12080" h="14635" extrusionOk="0">
                    <a:moveTo>
                      <a:pt x="5086" y="717"/>
                    </a:moveTo>
                    <a:cubicBezTo>
                      <a:pt x="7294" y="717"/>
                      <a:pt x="9583" y="2908"/>
                      <a:pt x="10476" y="6063"/>
                    </a:cubicBezTo>
                    <a:cubicBezTo>
                      <a:pt x="11489" y="9639"/>
                      <a:pt x="10320" y="13101"/>
                      <a:pt x="7871" y="13794"/>
                    </a:cubicBezTo>
                    <a:cubicBezTo>
                      <a:pt x="7581" y="13876"/>
                      <a:pt x="7286" y="13915"/>
                      <a:pt x="6990" y="13915"/>
                    </a:cubicBezTo>
                    <a:cubicBezTo>
                      <a:pt x="4783" y="13915"/>
                      <a:pt x="2497" y="11725"/>
                      <a:pt x="1604" y="8573"/>
                    </a:cubicBezTo>
                    <a:cubicBezTo>
                      <a:pt x="591" y="4993"/>
                      <a:pt x="1760" y="1531"/>
                      <a:pt x="4209" y="838"/>
                    </a:cubicBezTo>
                    <a:cubicBezTo>
                      <a:pt x="4497" y="756"/>
                      <a:pt x="4791" y="717"/>
                      <a:pt x="5086" y="717"/>
                    </a:cubicBezTo>
                    <a:close/>
                    <a:moveTo>
                      <a:pt x="4988" y="0"/>
                    </a:moveTo>
                    <a:cubicBezTo>
                      <a:pt x="4658" y="0"/>
                      <a:pt x="4330" y="44"/>
                      <a:pt x="4008" y="136"/>
                    </a:cubicBezTo>
                    <a:cubicBezTo>
                      <a:pt x="1293" y="903"/>
                      <a:pt x="0" y="4742"/>
                      <a:pt x="1121" y="8709"/>
                    </a:cubicBezTo>
                    <a:cubicBezTo>
                      <a:pt x="2111" y="12205"/>
                      <a:pt x="4649" y="14634"/>
                      <a:pt x="7096" y="14634"/>
                    </a:cubicBezTo>
                    <a:cubicBezTo>
                      <a:pt x="7424" y="14634"/>
                      <a:pt x="7751" y="14590"/>
                      <a:pt x="8072" y="14500"/>
                    </a:cubicBezTo>
                    <a:cubicBezTo>
                      <a:pt x="10787" y="13733"/>
                      <a:pt x="12080" y="9894"/>
                      <a:pt x="10959" y="5928"/>
                    </a:cubicBezTo>
                    <a:cubicBezTo>
                      <a:pt x="9970" y="2428"/>
                      <a:pt x="7434" y="0"/>
                      <a:pt x="4988" y="0"/>
                    </a:cubicBez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1"/>
              <p:cNvSpPr/>
              <p:nvPr/>
            </p:nvSpPr>
            <p:spPr>
              <a:xfrm>
                <a:off x="5060900" y="1884213"/>
                <a:ext cx="311450" cy="374375"/>
              </a:xfrm>
              <a:custGeom>
                <a:avLst/>
                <a:gdLst/>
                <a:ahLst/>
                <a:cxnLst/>
                <a:rect l="l" t="t" r="r" b="b"/>
                <a:pathLst>
                  <a:path w="12458" h="14975" extrusionOk="0">
                    <a:moveTo>
                      <a:pt x="5284" y="1059"/>
                    </a:moveTo>
                    <a:cubicBezTo>
                      <a:pt x="6169" y="1059"/>
                      <a:pt x="7097" y="1432"/>
                      <a:pt x="7962" y="2153"/>
                    </a:cubicBezTo>
                    <a:cubicBezTo>
                      <a:pt x="9119" y="3117"/>
                      <a:pt x="10021" y="4582"/>
                      <a:pt x="10501" y="6280"/>
                    </a:cubicBezTo>
                    <a:cubicBezTo>
                      <a:pt x="10981" y="7978"/>
                      <a:pt x="10981" y="9701"/>
                      <a:pt x="10501" y="11128"/>
                    </a:cubicBezTo>
                    <a:cubicBezTo>
                      <a:pt x="10025" y="12535"/>
                      <a:pt x="9143" y="13482"/>
                      <a:pt x="8015" y="13802"/>
                    </a:cubicBezTo>
                    <a:cubicBezTo>
                      <a:pt x="7741" y="13880"/>
                      <a:pt x="7461" y="13917"/>
                      <a:pt x="7180" y="13917"/>
                    </a:cubicBezTo>
                    <a:cubicBezTo>
                      <a:pt x="5050" y="13917"/>
                      <a:pt x="2827" y="11772"/>
                      <a:pt x="1957" y="8696"/>
                    </a:cubicBezTo>
                    <a:cubicBezTo>
                      <a:pt x="1477" y="6998"/>
                      <a:pt x="1477" y="5279"/>
                      <a:pt x="1957" y="3851"/>
                    </a:cubicBezTo>
                    <a:cubicBezTo>
                      <a:pt x="2433" y="2445"/>
                      <a:pt x="3315" y="1493"/>
                      <a:pt x="4443" y="1173"/>
                    </a:cubicBezTo>
                    <a:cubicBezTo>
                      <a:pt x="4718" y="1095"/>
                      <a:pt x="4996" y="1059"/>
                      <a:pt x="5284" y="1059"/>
                    </a:cubicBezTo>
                    <a:close/>
                    <a:moveTo>
                      <a:pt x="5287" y="719"/>
                    </a:moveTo>
                    <a:cubicBezTo>
                      <a:pt x="4969" y="719"/>
                      <a:pt x="4655" y="762"/>
                      <a:pt x="4348" y="849"/>
                    </a:cubicBezTo>
                    <a:cubicBezTo>
                      <a:pt x="3110" y="1198"/>
                      <a:pt x="2146" y="2227"/>
                      <a:pt x="1637" y="3741"/>
                    </a:cubicBezTo>
                    <a:cubicBezTo>
                      <a:pt x="1132" y="5234"/>
                      <a:pt x="1132" y="7026"/>
                      <a:pt x="1630" y="8790"/>
                    </a:cubicBezTo>
                    <a:cubicBezTo>
                      <a:pt x="2544" y="12014"/>
                      <a:pt x="4903" y="14257"/>
                      <a:pt x="7186" y="14257"/>
                    </a:cubicBezTo>
                    <a:cubicBezTo>
                      <a:pt x="7494" y="14257"/>
                      <a:pt x="7806" y="14216"/>
                      <a:pt x="8106" y="14130"/>
                    </a:cubicBezTo>
                    <a:cubicBezTo>
                      <a:pt x="9348" y="13778"/>
                      <a:pt x="10312" y="12752"/>
                      <a:pt x="10821" y="11234"/>
                    </a:cubicBezTo>
                    <a:cubicBezTo>
                      <a:pt x="11326" y="9742"/>
                      <a:pt x="11326" y="7949"/>
                      <a:pt x="10828" y="6189"/>
                    </a:cubicBezTo>
                    <a:cubicBezTo>
                      <a:pt x="10328" y="4426"/>
                      <a:pt x="9389" y="2901"/>
                      <a:pt x="8180" y="1892"/>
                    </a:cubicBezTo>
                    <a:cubicBezTo>
                      <a:pt x="7253" y="1119"/>
                      <a:pt x="6254" y="719"/>
                      <a:pt x="5287" y="719"/>
                    </a:cubicBezTo>
                    <a:close/>
                    <a:moveTo>
                      <a:pt x="5181" y="341"/>
                    </a:moveTo>
                    <a:cubicBezTo>
                      <a:pt x="6169" y="341"/>
                      <a:pt x="7199" y="755"/>
                      <a:pt x="8163" y="1555"/>
                    </a:cubicBezTo>
                    <a:cubicBezTo>
                      <a:pt x="9446" y="2630"/>
                      <a:pt x="10451" y="4258"/>
                      <a:pt x="10985" y="6144"/>
                    </a:cubicBezTo>
                    <a:cubicBezTo>
                      <a:pt x="12080" y="10013"/>
                      <a:pt x="10837" y="13765"/>
                      <a:pt x="8216" y="14507"/>
                    </a:cubicBezTo>
                    <a:cubicBezTo>
                      <a:pt x="7909" y="14594"/>
                      <a:pt x="7597" y="14636"/>
                      <a:pt x="7283" y="14636"/>
                    </a:cubicBezTo>
                    <a:cubicBezTo>
                      <a:pt x="4911" y="14636"/>
                      <a:pt x="2441" y="12251"/>
                      <a:pt x="1473" y="8835"/>
                    </a:cubicBezTo>
                    <a:cubicBezTo>
                      <a:pt x="378" y="4963"/>
                      <a:pt x="1621" y="1210"/>
                      <a:pt x="4242" y="468"/>
                    </a:cubicBezTo>
                    <a:cubicBezTo>
                      <a:pt x="4549" y="382"/>
                      <a:pt x="4861" y="341"/>
                      <a:pt x="5181" y="341"/>
                    </a:cubicBezTo>
                    <a:close/>
                    <a:moveTo>
                      <a:pt x="5186" y="1"/>
                    </a:moveTo>
                    <a:cubicBezTo>
                      <a:pt x="4836" y="1"/>
                      <a:pt x="4490" y="48"/>
                      <a:pt x="4152" y="144"/>
                    </a:cubicBezTo>
                    <a:cubicBezTo>
                      <a:pt x="1350" y="936"/>
                      <a:pt x="0" y="4877"/>
                      <a:pt x="1145" y="8925"/>
                    </a:cubicBezTo>
                    <a:cubicBezTo>
                      <a:pt x="2154" y="12493"/>
                      <a:pt x="4767" y="14975"/>
                      <a:pt x="7290" y="14975"/>
                    </a:cubicBezTo>
                    <a:cubicBezTo>
                      <a:pt x="7634" y="14975"/>
                      <a:pt x="7974" y="14930"/>
                      <a:pt x="8307" y="14836"/>
                    </a:cubicBezTo>
                    <a:cubicBezTo>
                      <a:pt x="11108" y="14044"/>
                      <a:pt x="12458" y="10102"/>
                      <a:pt x="11309" y="6051"/>
                    </a:cubicBezTo>
                    <a:cubicBezTo>
                      <a:pt x="10760" y="4102"/>
                      <a:pt x="9717" y="2412"/>
                      <a:pt x="8380" y="1296"/>
                    </a:cubicBezTo>
                    <a:cubicBezTo>
                      <a:pt x="7358" y="443"/>
                      <a:pt x="6254" y="1"/>
                      <a:pt x="5186" y="1"/>
                    </a:cubicBez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1"/>
              <p:cNvSpPr/>
              <p:nvPr/>
            </p:nvSpPr>
            <p:spPr>
              <a:xfrm>
                <a:off x="5309250" y="1935588"/>
                <a:ext cx="143475" cy="78975"/>
              </a:xfrm>
              <a:custGeom>
                <a:avLst/>
                <a:gdLst/>
                <a:ahLst/>
                <a:cxnLst/>
                <a:rect l="l" t="t" r="r" b="b"/>
                <a:pathLst>
                  <a:path w="5739" h="3159" extrusionOk="0">
                    <a:moveTo>
                      <a:pt x="5509" y="0"/>
                    </a:moveTo>
                    <a:lnTo>
                      <a:pt x="1" y="2330"/>
                    </a:lnTo>
                    <a:lnTo>
                      <a:pt x="644" y="3159"/>
                    </a:lnTo>
                    <a:lnTo>
                      <a:pt x="5738" y="566"/>
                    </a:lnTo>
                    <a:lnTo>
                      <a:pt x="5509" y="0"/>
                    </a:ln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1"/>
              <p:cNvSpPr/>
              <p:nvPr/>
            </p:nvSpPr>
            <p:spPr>
              <a:xfrm>
                <a:off x="5304850" y="1931288"/>
                <a:ext cx="152600" cy="87600"/>
              </a:xfrm>
              <a:custGeom>
                <a:avLst/>
                <a:gdLst/>
                <a:ahLst/>
                <a:cxnLst/>
                <a:rect l="l" t="t" r="r" b="b"/>
                <a:pathLst>
                  <a:path w="6104" h="3504" extrusionOk="0">
                    <a:moveTo>
                      <a:pt x="5591" y="394"/>
                    </a:moveTo>
                    <a:lnTo>
                      <a:pt x="5697" y="660"/>
                    </a:lnTo>
                    <a:lnTo>
                      <a:pt x="870" y="3117"/>
                    </a:lnTo>
                    <a:lnTo>
                      <a:pt x="447" y="2572"/>
                    </a:lnTo>
                    <a:lnTo>
                      <a:pt x="5591" y="394"/>
                    </a:lnTo>
                    <a:close/>
                    <a:moveTo>
                      <a:pt x="5685" y="1"/>
                    </a:moveTo>
                    <a:cubicBezTo>
                      <a:pt x="5662" y="1"/>
                      <a:pt x="5640" y="6"/>
                      <a:pt x="5619" y="17"/>
                    </a:cubicBezTo>
                    <a:lnTo>
                      <a:pt x="111" y="2342"/>
                    </a:lnTo>
                    <a:cubicBezTo>
                      <a:pt x="61" y="2362"/>
                      <a:pt x="25" y="2408"/>
                      <a:pt x="12" y="2457"/>
                    </a:cubicBezTo>
                    <a:cubicBezTo>
                      <a:pt x="0" y="2510"/>
                      <a:pt x="8" y="2563"/>
                      <a:pt x="42" y="2604"/>
                    </a:cubicBezTo>
                    <a:lnTo>
                      <a:pt x="686" y="3437"/>
                    </a:lnTo>
                    <a:cubicBezTo>
                      <a:pt x="718" y="3479"/>
                      <a:pt x="771" y="3503"/>
                      <a:pt x="820" y="3503"/>
                    </a:cubicBezTo>
                    <a:cubicBezTo>
                      <a:pt x="845" y="3503"/>
                      <a:pt x="874" y="3494"/>
                      <a:pt x="898" y="3482"/>
                    </a:cubicBezTo>
                    <a:lnTo>
                      <a:pt x="5988" y="890"/>
                    </a:lnTo>
                    <a:cubicBezTo>
                      <a:pt x="6066" y="849"/>
                      <a:pt x="6103" y="759"/>
                      <a:pt x="6071" y="677"/>
                    </a:cubicBezTo>
                    <a:lnTo>
                      <a:pt x="5845" y="107"/>
                    </a:lnTo>
                    <a:cubicBezTo>
                      <a:pt x="5825" y="66"/>
                      <a:pt x="5791" y="33"/>
                      <a:pt x="5751" y="17"/>
                    </a:cubicBezTo>
                    <a:cubicBezTo>
                      <a:pt x="5730" y="6"/>
                      <a:pt x="5708" y="1"/>
                      <a:pt x="5685" y="1"/>
                    </a:cubicBez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1"/>
              <p:cNvSpPr/>
              <p:nvPr/>
            </p:nvSpPr>
            <p:spPr>
              <a:xfrm>
                <a:off x="5725250" y="1846063"/>
                <a:ext cx="174750" cy="28425"/>
              </a:xfrm>
              <a:custGeom>
                <a:avLst/>
                <a:gdLst/>
                <a:ahLst/>
                <a:cxnLst/>
                <a:rect l="l" t="t" r="r" b="b"/>
                <a:pathLst>
                  <a:path w="6990" h="1137" extrusionOk="0">
                    <a:moveTo>
                      <a:pt x="0" y="1"/>
                    </a:moveTo>
                    <a:lnTo>
                      <a:pt x="456" y="1137"/>
                    </a:lnTo>
                    <a:lnTo>
                      <a:pt x="6476" y="628"/>
                    </a:lnTo>
                    <a:lnTo>
                      <a:pt x="6989" y="1"/>
                    </a:ln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1"/>
              <p:cNvSpPr/>
              <p:nvPr/>
            </p:nvSpPr>
            <p:spPr>
              <a:xfrm>
                <a:off x="5720850" y="1841863"/>
                <a:ext cx="183675" cy="36950"/>
              </a:xfrm>
              <a:custGeom>
                <a:avLst/>
                <a:gdLst/>
                <a:ahLst/>
                <a:cxnLst/>
                <a:rect l="l" t="t" r="r" b="b"/>
                <a:pathLst>
                  <a:path w="7347" h="1478" extrusionOk="0">
                    <a:moveTo>
                      <a:pt x="6809" y="341"/>
                    </a:moveTo>
                    <a:lnTo>
                      <a:pt x="6567" y="633"/>
                    </a:lnTo>
                    <a:lnTo>
                      <a:pt x="742" y="1125"/>
                    </a:lnTo>
                    <a:lnTo>
                      <a:pt x="431" y="341"/>
                    </a:lnTo>
                    <a:close/>
                    <a:moveTo>
                      <a:pt x="176" y="1"/>
                    </a:moveTo>
                    <a:cubicBezTo>
                      <a:pt x="123" y="1"/>
                      <a:pt x="70" y="29"/>
                      <a:pt x="37" y="74"/>
                    </a:cubicBezTo>
                    <a:cubicBezTo>
                      <a:pt x="8" y="120"/>
                      <a:pt x="0" y="181"/>
                      <a:pt x="21" y="234"/>
                    </a:cubicBezTo>
                    <a:lnTo>
                      <a:pt x="476" y="1371"/>
                    </a:lnTo>
                    <a:cubicBezTo>
                      <a:pt x="500" y="1432"/>
                      <a:pt x="562" y="1477"/>
                      <a:pt x="632" y="1477"/>
                    </a:cubicBezTo>
                    <a:cubicBezTo>
                      <a:pt x="636" y="1477"/>
                      <a:pt x="644" y="1477"/>
                      <a:pt x="648" y="1473"/>
                    </a:cubicBezTo>
                    <a:lnTo>
                      <a:pt x="6669" y="964"/>
                    </a:lnTo>
                    <a:cubicBezTo>
                      <a:pt x="6714" y="960"/>
                      <a:pt x="6756" y="940"/>
                      <a:pt x="6784" y="903"/>
                    </a:cubicBezTo>
                    <a:lnTo>
                      <a:pt x="7297" y="275"/>
                    </a:lnTo>
                    <a:cubicBezTo>
                      <a:pt x="7338" y="226"/>
                      <a:pt x="7346" y="156"/>
                      <a:pt x="7317" y="99"/>
                    </a:cubicBezTo>
                    <a:cubicBezTo>
                      <a:pt x="7288" y="37"/>
                      <a:pt x="7231" y="1"/>
                      <a:pt x="7165" y="1"/>
                    </a:cubicBez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1"/>
              <p:cNvSpPr/>
              <p:nvPr/>
            </p:nvSpPr>
            <p:spPr>
              <a:xfrm>
                <a:off x="5550525" y="1771538"/>
                <a:ext cx="150750" cy="73225"/>
              </a:xfrm>
              <a:custGeom>
                <a:avLst/>
                <a:gdLst/>
                <a:ahLst/>
                <a:cxnLst/>
                <a:rect l="l" t="t" r="r" b="b"/>
                <a:pathLst>
                  <a:path w="6030" h="2929" extrusionOk="0">
                    <a:moveTo>
                      <a:pt x="1293" y="0"/>
                    </a:moveTo>
                    <a:cubicBezTo>
                      <a:pt x="895" y="0"/>
                      <a:pt x="496" y="53"/>
                      <a:pt x="103" y="164"/>
                    </a:cubicBezTo>
                    <a:cubicBezTo>
                      <a:pt x="70" y="173"/>
                      <a:pt x="38" y="184"/>
                      <a:pt x="0" y="197"/>
                    </a:cubicBezTo>
                    <a:cubicBezTo>
                      <a:pt x="2039" y="1559"/>
                      <a:pt x="4123" y="2407"/>
                      <a:pt x="6030" y="2929"/>
                    </a:cubicBezTo>
                    <a:cubicBezTo>
                      <a:pt x="5537" y="2141"/>
                      <a:pt x="4910" y="1468"/>
                      <a:pt x="4180" y="960"/>
                    </a:cubicBezTo>
                    <a:cubicBezTo>
                      <a:pt x="3269" y="324"/>
                      <a:pt x="2277" y="0"/>
                      <a:pt x="1293"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1"/>
              <p:cNvSpPr/>
              <p:nvPr/>
            </p:nvSpPr>
            <p:spPr>
              <a:xfrm>
                <a:off x="5463150" y="1793463"/>
                <a:ext cx="267650" cy="296275"/>
              </a:xfrm>
              <a:custGeom>
                <a:avLst/>
                <a:gdLst/>
                <a:ahLst/>
                <a:cxnLst/>
                <a:rect l="l" t="t" r="r" b="b"/>
                <a:pathLst>
                  <a:path w="10706" h="11851" extrusionOk="0">
                    <a:moveTo>
                      <a:pt x="5952" y="3454"/>
                    </a:moveTo>
                    <a:cubicBezTo>
                      <a:pt x="6437" y="3454"/>
                      <a:pt x="6904" y="4163"/>
                      <a:pt x="7060" y="5164"/>
                    </a:cubicBezTo>
                    <a:cubicBezTo>
                      <a:pt x="7134" y="5636"/>
                      <a:pt x="7122" y="6096"/>
                      <a:pt x="7027" y="6452"/>
                    </a:cubicBezTo>
                    <a:cubicBezTo>
                      <a:pt x="6920" y="6862"/>
                      <a:pt x="6719" y="7108"/>
                      <a:pt x="6452" y="7150"/>
                    </a:cubicBezTo>
                    <a:cubicBezTo>
                      <a:pt x="6428" y="7154"/>
                      <a:pt x="6403" y="7158"/>
                      <a:pt x="6375" y="7158"/>
                    </a:cubicBezTo>
                    <a:cubicBezTo>
                      <a:pt x="5891" y="7158"/>
                      <a:pt x="5428" y="6444"/>
                      <a:pt x="5271" y="5443"/>
                    </a:cubicBezTo>
                    <a:cubicBezTo>
                      <a:pt x="5197" y="4971"/>
                      <a:pt x="5210" y="4517"/>
                      <a:pt x="5305" y="4155"/>
                    </a:cubicBezTo>
                    <a:cubicBezTo>
                      <a:pt x="5411" y="3745"/>
                      <a:pt x="5612" y="3499"/>
                      <a:pt x="5878" y="3458"/>
                    </a:cubicBezTo>
                    <a:cubicBezTo>
                      <a:pt x="5903" y="3454"/>
                      <a:pt x="5928" y="3454"/>
                      <a:pt x="5952" y="3454"/>
                    </a:cubicBezTo>
                    <a:close/>
                    <a:moveTo>
                      <a:pt x="2162" y="0"/>
                    </a:moveTo>
                    <a:cubicBezTo>
                      <a:pt x="805" y="1022"/>
                      <a:pt x="1" y="2823"/>
                      <a:pt x="1" y="4816"/>
                    </a:cubicBezTo>
                    <a:cubicBezTo>
                      <a:pt x="1" y="5501"/>
                      <a:pt x="95" y="6211"/>
                      <a:pt x="296" y="6915"/>
                    </a:cubicBezTo>
                    <a:cubicBezTo>
                      <a:pt x="1129" y="9857"/>
                      <a:pt x="3504" y="11850"/>
                      <a:pt x="5924" y="11850"/>
                    </a:cubicBezTo>
                    <a:cubicBezTo>
                      <a:pt x="6067" y="11850"/>
                      <a:pt x="6211" y="11841"/>
                      <a:pt x="6350" y="11829"/>
                    </a:cubicBezTo>
                    <a:cubicBezTo>
                      <a:pt x="6276" y="11731"/>
                      <a:pt x="6206" y="11625"/>
                      <a:pt x="6149" y="11510"/>
                    </a:cubicBezTo>
                    <a:cubicBezTo>
                      <a:pt x="5419" y="10086"/>
                      <a:pt x="6383" y="8130"/>
                      <a:pt x="8311" y="7141"/>
                    </a:cubicBezTo>
                    <a:cubicBezTo>
                      <a:pt x="9049" y="6760"/>
                      <a:pt x="9820" y="6580"/>
                      <a:pt x="10533" y="6580"/>
                    </a:cubicBezTo>
                    <a:cubicBezTo>
                      <a:pt x="10587" y="6580"/>
                      <a:pt x="10641" y="6580"/>
                      <a:pt x="10694" y="6584"/>
                    </a:cubicBezTo>
                    <a:cubicBezTo>
                      <a:pt x="10702" y="6440"/>
                      <a:pt x="10706" y="6300"/>
                      <a:pt x="10706" y="6157"/>
                    </a:cubicBezTo>
                    <a:cubicBezTo>
                      <a:pt x="10706" y="5472"/>
                      <a:pt x="10611" y="4763"/>
                      <a:pt x="10410" y="4057"/>
                    </a:cubicBezTo>
                    <a:cubicBezTo>
                      <a:pt x="10316" y="3720"/>
                      <a:pt x="10198" y="3392"/>
                      <a:pt x="10066" y="3080"/>
                    </a:cubicBezTo>
                    <a:cubicBezTo>
                      <a:pt x="9414" y="2946"/>
                      <a:pt x="8684" y="2773"/>
                      <a:pt x="7855" y="2556"/>
                    </a:cubicBezTo>
                    <a:cubicBezTo>
                      <a:pt x="7540" y="2474"/>
                      <a:pt x="7232" y="2383"/>
                      <a:pt x="6929" y="2289"/>
                    </a:cubicBezTo>
                    <a:cubicBezTo>
                      <a:pt x="6863" y="2351"/>
                      <a:pt x="6764" y="2408"/>
                      <a:pt x="6630" y="2453"/>
                    </a:cubicBezTo>
                    <a:cubicBezTo>
                      <a:pt x="6424" y="2523"/>
                      <a:pt x="6153" y="2556"/>
                      <a:pt x="5871" y="2556"/>
                    </a:cubicBezTo>
                    <a:cubicBezTo>
                      <a:pt x="5267" y="2556"/>
                      <a:pt x="4595" y="2404"/>
                      <a:pt x="4341" y="2117"/>
                    </a:cubicBezTo>
                    <a:cubicBezTo>
                      <a:pt x="4209" y="1973"/>
                      <a:pt x="4180" y="1797"/>
                      <a:pt x="4258" y="1625"/>
                    </a:cubicBezTo>
                    <a:cubicBezTo>
                      <a:pt x="4311" y="1514"/>
                      <a:pt x="4394" y="1420"/>
                      <a:pt x="4500" y="1346"/>
                    </a:cubicBezTo>
                    <a:cubicBezTo>
                      <a:pt x="3635" y="939"/>
                      <a:pt x="2859" y="485"/>
                      <a:pt x="2162" y="0"/>
                    </a:cubicBezTo>
                    <a:close/>
                  </a:path>
                </a:pathLst>
              </a:custGeom>
              <a:solidFill>
                <a:srgbClr val="D6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1"/>
              <p:cNvSpPr/>
              <p:nvPr/>
            </p:nvSpPr>
            <p:spPr>
              <a:xfrm>
                <a:off x="5598600" y="1957938"/>
                <a:ext cx="131900" cy="131275"/>
              </a:xfrm>
              <a:custGeom>
                <a:avLst/>
                <a:gdLst/>
                <a:ahLst/>
                <a:cxnLst/>
                <a:rect l="l" t="t" r="r" b="b"/>
                <a:pathLst>
                  <a:path w="5276" h="5251" extrusionOk="0">
                    <a:moveTo>
                      <a:pt x="5115" y="1"/>
                    </a:moveTo>
                    <a:cubicBezTo>
                      <a:pt x="4402" y="1"/>
                      <a:pt x="3631" y="181"/>
                      <a:pt x="2893" y="562"/>
                    </a:cubicBezTo>
                    <a:cubicBezTo>
                      <a:pt x="965" y="1551"/>
                      <a:pt x="1" y="3507"/>
                      <a:pt x="731" y="4931"/>
                    </a:cubicBezTo>
                    <a:cubicBezTo>
                      <a:pt x="788" y="5046"/>
                      <a:pt x="858" y="5152"/>
                      <a:pt x="932" y="5250"/>
                    </a:cubicBezTo>
                    <a:cubicBezTo>
                      <a:pt x="1187" y="5226"/>
                      <a:pt x="1437" y="5181"/>
                      <a:pt x="1687" y="5107"/>
                    </a:cubicBezTo>
                    <a:cubicBezTo>
                      <a:pt x="3779" y="4516"/>
                      <a:pt x="5136" y="2445"/>
                      <a:pt x="5276" y="5"/>
                    </a:cubicBezTo>
                    <a:cubicBezTo>
                      <a:pt x="5223" y="1"/>
                      <a:pt x="5169" y="1"/>
                      <a:pt x="5115" y="1"/>
                    </a:cubicBezTo>
                    <a:close/>
                  </a:path>
                </a:pathLst>
              </a:custGeom>
              <a:solidFill>
                <a:srgbClr val="D8B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1"/>
              <p:cNvSpPr/>
              <p:nvPr/>
            </p:nvSpPr>
            <p:spPr>
              <a:xfrm>
                <a:off x="5517200" y="1776463"/>
                <a:ext cx="197600" cy="94025"/>
              </a:xfrm>
              <a:custGeom>
                <a:avLst/>
                <a:gdLst/>
                <a:ahLst/>
                <a:cxnLst/>
                <a:rect l="l" t="t" r="r" b="b"/>
                <a:pathLst>
                  <a:path w="7904" h="3761" extrusionOk="0">
                    <a:moveTo>
                      <a:pt x="1333" y="0"/>
                    </a:moveTo>
                    <a:cubicBezTo>
                      <a:pt x="845" y="148"/>
                      <a:pt x="398" y="381"/>
                      <a:pt x="0" y="680"/>
                    </a:cubicBezTo>
                    <a:cubicBezTo>
                      <a:pt x="697" y="1165"/>
                      <a:pt x="1473" y="1619"/>
                      <a:pt x="2338" y="2026"/>
                    </a:cubicBezTo>
                    <a:cubicBezTo>
                      <a:pt x="2568" y="1862"/>
                      <a:pt x="2912" y="1788"/>
                      <a:pt x="3273" y="1788"/>
                    </a:cubicBezTo>
                    <a:cubicBezTo>
                      <a:pt x="3527" y="1788"/>
                      <a:pt x="3790" y="1825"/>
                      <a:pt x="4036" y="1890"/>
                    </a:cubicBezTo>
                    <a:cubicBezTo>
                      <a:pt x="4619" y="2043"/>
                      <a:pt x="4947" y="2338"/>
                      <a:pt x="4922" y="2674"/>
                    </a:cubicBezTo>
                    <a:cubicBezTo>
                      <a:pt x="4914" y="2764"/>
                      <a:pt x="4877" y="2871"/>
                      <a:pt x="4767" y="2969"/>
                    </a:cubicBezTo>
                    <a:cubicBezTo>
                      <a:pt x="5070" y="3063"/>
                      <a:pt x="5378" y="3154"/>
                      <a:pt x="5693" y="3236"/>
                    </a:cubicBezTo>
                    <a:cubicBezTo>
                      <a:pt x="6522" y="3453"/>
                      <a:pt x="7252" y="3626"/>
                      <a:pt x="7904" y="3760"/>
                    </a:cubicBezTo>
                    <a:cubicBezTo>
                      <a:pt x="7748" y="3400"/>
                      <a:pt x="7568" y="3056"/>
                      <a:pt x="7363" y="2732"/>
                    </a:cubicBezTo>
                    <a:cubicBezTo>
                      <a:pt x="5456" y="2210"/>
                      <a:pt x="3372" y="1362"/>
                      <a:pt x="1333" y="0"/>
                    </a:cubicBezTo>
                    <a:close/>
                  </a:path>
                </a:pathLst>
              </a:custGeom>
              <a:solidFill>
                <a:srgbClr val="D4C9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1"/>
              <p:cNvSpPr/>
              <p:nvPr/>
            </p:nvSpPr>
            <p:spPr>
              <a:xfrm>
                <a:off x="5602825" y="1888213"/>
                <a:ext cx="30050" cy="75700"/>
              </a:xfrm>
              <a:custGeom>
                <a:avLst/>
                <a:gdLst/>
                <a:ahLst/>
                <a:cxnLst/>
                <a:rect l="l" t="t" r="r" b="b"/>
                <a:pathLst>
                  <a:path w="1202" h="3028" extrusionOk="0">
                    <a:moveTo>
                      <a:pt x="365" y="0"/>
                    </a:moveTo>
                    <a:cubicBezTo>
                      <a:pt x="361" y="0"/>
                      <a:pt x="353" y="4"/>
                      <a:pt x="345" y="4"/>
                    </a:cubicBezTo>
                    <a:cubicBezTo>
                      <a:pt x="225" y="21"/>
                      <a:pt x="111" y="189"/>
                      <a:pt x="45" y="452"/>
                    </a:cubicBezTo>
                    <a:cubicBezTo>
                      <a:pt x="25" y="526"/>
                      <a:pt x="9" y="604"/>
                      <a:pt x="0" y="685"/>
                    </a:cubicBezTo>
                    <a:cubicBezTo>
                      <a:pt x="53" y="665"/>
                      <a:pt x="111" y="657"/>
                      <a:pt x="168" y="657"/>
                    </a:cubicBezTo>
                    <a:cubicBezTo>
                      <a:pt x="447" y="657"/>
                      <a:pt x="668" y="878"/>
                      <a:pt x="668" y="1157"/>
                    </a:cubicBezTo>
                    <a:cubicBezTo>
                      <a:pt x="668" y="1431"/>
                      <a:pt x="447" y="1658"/>
                      <a:pt x="168" y="1658"/>
                    </a:cubicBezTo>
                    <a:cubicBezTo>
                      <a:pt x="119" y="1658"/>
                      <a:pt x="70" y="1649"/>
                      <a:pt x="25" y="1637"/>
                    </a:cubicBezTo>
                    <a:lnTo>
                      <a:pt x="25" y="1637"/>
                    </a:lnTo>
                    <a:cubicBezTo>
                      <a:pt x="168" y="2519"/>
                      <a:pt x="550" y="3027"/>
                      <a:pt x="788" y="3027"/>
                    </a:cubicBezTo>
                    <a:cubicBezTo>
                      <a:pt x="796" y="3027"/>
                      <a:pt x="804" y="3027"/>
                      <a:pt x="812" y="3023"/>
                    </a:cubicBezTo>
                    <a:cubicBezTo>
                      <a:pt x="931" y="3006"/>
                      <a:pt x="1046" y="2839"/>
                      <a:pt x="1111" y="2580"/>
                    </a:cubicBezTo>
                    <a:cubicBezTo>
                      <a:pt x="1194" y="2260"/>
                      <a:pt x="1202" y="1855"/>
                      <a:pt x="1136" y="1427"/>
                    </a:cubicBezTo>
                    <a:cubicBezTo>
                      <a:pt x="997" y="521"/>
                      <a:pt x="603" y="0"/>
                      <a:pt x="365" y="0"/>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1"/>
              <p:cNvSpPr/>
              <p:nvPr/>
            </p:nvSpPr>
            <p:spPr>
              <a:xfrm>
                <a:off x="5593075" y="1879813"/>
                <a:ext cx="48425" cy="92600"/>
              </a:xfrm>
              <a:custGeom>
                <a:avLst/>
                <a:gdLst/>
                <a:ahLst/>
                <a:cxnLst/>
                <a:rect l="l" t="t" r="r" b="b"/>
                <a:pathLst>
                  <a:path w="1937" h="3704" extrusionOk="0">
                    <a:moveTo>
                      <a:pt x="755" y="336"/>
                    </a:moveTo>
                    <a:cubicBezTo>
                      <a:pt x="993" y="336"/>
                      <a:pt x="1387" y="857"/>
                      <a:pt x="1526" y="1763"/>
                    </a:cubicBezTo>
                    <a:cubicBezTo>
                      <a:pt x="1592" y="2191"/>
                      <a:pt x="1584" y="2596"/>
                      <a:pt x="1501" y="2916"/>
                    </a:cubicBezTo>
                    <a:cubicBezTo>
                      <a:pt x="1436" y="3175"/>
                      <a:pt x="1321" y="3342"/>
                      <a:pt x="1202" y="3359"/>
                    </a:cubicBezTo>
                    <a:cubicBezTo>
                      <a:pt x="1194" y="3363"/>
                      <a:pt x="1186" y="3363"/>
                      <a:pt x="1178" y="3363"/>
                    </a:cubicBezTo>
                    <a:cubicBezTo>
                      <a:pt x="940" y="3363"/>
                      <a:pt x="558" y="2855"/>
                      <a:pt x="415" y="1973"/>
                    </a:cubicBezTo>
                    <a:cubicBezTo>
                      <a:pt x="210" y="1907"/>
                      <a:pt x="58" y="1718"/>
                      <a:pt x="58" y="1493"/>
                    </a:cubicBezTo>
                    <a:cubicBezTo>
                      <a:pt x="58" y="1275"/>
                      <a:pt x="197" y="1091"/>
                      <a:pt x="390" y="1021"/>
                    </a:cubicBezTo>
                    <a:cubicBezTo>
                      <a:pt x="399" y="940"/>
                      <a:pt x="415" y="862"/>
                      <a:pt x="435" y="788"/>
                    </a:cubicBezTo>
                    <a:cubicBezTo>
                      <a:pt x="501" y="525"/>
                      <a:pt x="615" y="357"/>
                      <a:pt x="735" y="340"/>
                    </a:cubicBezTo>
                    <a:cubicBezTo>
                      <a:pt x="743" y="340"/>
                      <a:pt x="751" y="336"/>
                      <a:pt x="755" y="336"/>
                    </a:cubicBezTo>
                    <a:close/>
                    <a:moveTo>
                      <a:pt x="755" y="0"/>
                    </a:moveTo>
                    <a:cubicBezTo>
                      <a:pt x="731" y="0"/>
                      <a:pt x="706" y="0"/>
                      <a:pt x="681" y="4"/>
                    </a:cubicBezTo>
                    <a:cubicBezTo>
                      <a:pt x="415" y="45"/>
                      <a:pt x="214" y="291"/>
                      <a:pt x="108" y="701"/>
                    </a:cubicBezTo>
                    <a:cubicBezTo>
                      <a:pt x="13" y="1063"/>
                      <a:pt x="0" y="1517"/>
                      <a:pt x="74" y="1989"/>
                    </a:cubicBezTo>
                    <a:cubicBezTo>
                      <a:pt x="231" y="2990"/>
                      <a:pt x="694" y="3704"/>
                      <a:pt x="1178" y="3704"/>
                    </a:cubicBezTo>
                    <a:cubicBezTo>
                      <a:pt x="1206" y="3704"/>
                      <a:pt x="1231" y="3700"/>
                      <a:pt x="1255" y="3696"/>
                    </a:cubicBezTo>
                    <a:cubicBezTo>
                      <a:pt x="1522" y="3654"/>
                      <a:pt x="1723" y="3408"/>
                      <a:pt x="1830" y="2998"/>
                    </a:cubicBezTo>
                    <a:cubicBezTo>
                      <a:pt x="1925" y="2642"/>
                      <a:pt x="1937" y="2182"/>
                      <a:pt x="1863" y="1710"/>
                    </a:cubicBezTo>
                    <a:cubicBezTo>
                      <a:pt x="1707" y="709"/>
                      <a:pt x="1240" y="0"/>
                      <a:pt x="755" y="0"/>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1"/>
              <p:cNvSpPr/>
              <p:nvPr/>
            </p:nvSpPr>
            <p:spPr>
              <a:xfrm>
                <a:off x="5567650" y="1821138"/>
                <a:ext cx="73225" cy="36225"/>
              </a:xfrm>
              <a:custGeom>
                <a:avLst/>
                <a:gdLst/>
                <a:ahLst/>
                <a:cxnLst/>
                <a:rect l="l" t="t" r="r" b="b"/>
                <a:pathLst>
                  <a:path w="2929" h="1449" extrusionOk="0">
                    <a:moveTo>
                      <a:pt x="1259" y="345"/>
                    </a:moveTo>
                    <a:cubicBezTo>
                      <a:pt x="1481" y="345"/>
                      <a:pt x="1715" y="374"/>
                      <a:pt x="1928" y="432"/>
                    </a:cubicBezTo>
                    <a:cubicBezTo>
                      <a:pt x="2318" y="534"/>
                      <a:pt x="2576" y="710"/>
                      <a:pt x="2564" y="858"/>
                    </a:cubicBezTo>
                    <a:cubicBezTo>
                      <a:pt x="2560" y="915"/>
                      <a:pt x="2474" y="977"/>
                      <a:pt x="2338" y="1026"/>
                    </a:cubicBezTo>
                    <a:cubicBezTo>
                      <a:pt x="2166" y="1084"/>
                      <a:pt x="1937" y="1108"/>
                      <a:pt x="1698" y="1108"/>
                    </a:cubicBezTo>
                    <a:cubicBezTo>
                      <a:pt x="1170" y="1108"/>
                      <a:pt x="587" y="981"/>
                      <a:pt x="411" y="784"/>
                    </a:cubicBezTo>
                    <a:cubicBezTo>
                      <a:pt x="366" y="735"/>
                      <a:pt x="370" y="703"/>
                      <a:pt x="390" y="661"/>
                    </a:cubicBezTo>
                    <a:cubicBezTo>
                      <a:pt x="489" y="444"/>
                      <a:pt x="854" y="345"/>
                      <a:pt x="1259" y="345"/>
                    </a:cubicBezTo>
                    <a:close/>
                    <a:moveTo>
                      <a:pt x="1255" y="1"/>
                    </a:moveTo>
                    <a:cubicBezTo>
                      <a:pt x="894" y="1"/>
                      <a:pt x="550" y="75"/>
                      <a:pt x="320" y="239"/>
                    </a:cubicBezTo>
                    <a:cubicBezTo>
                      <a:pt x="214" y="313"/>
                      <a:pt x="131" y="407"/>
                      <a:pt x="78" y="518"/>
                    </a:cubicBezTo>
                    <a:cubicBezTo>
                      <a:pt x="0" y="690"/>
                      <a:pt x="29" y="866"/>
                      <a:pt x="161" y="1010"/>
                    </a:cubicBezTo>
                    <a:cubicBezTo>
                      <a:pt x="415" y="1297"/>
                      <a:pt x="1087" y="1449"/>
                      <a:pt x="1691" y="1449"/>
                    </a:cubicBezTo>
                    <a:cubicBezTo>
                      <a:pt x="1973" y="1449"/>
                      <a:pt x="2244" y="1416"/>
                      <a:pt x="2450" y="1346"/>
                    </a:cubicBezTo>
                    <a:cubicBezTo>
                      <a:pt x="2584" y="1301"/>
                      <a:pt x="2683" y="1244"/>
                      <a:pt x="2749" y="1182"/>
                    </a:cubicBezTo>
                    <a:cubicBezTo>
                      <a:pt x="2859" y="1084"/>
                      <a:pt x="2896" y="977"/>
                      <a:pt x="2904" y="887"/>
                    </a:cubicBezTo>
                    <a:cubicBezTo>
                      <a:pt x="2929" y="551"/>
                      <a:pt x="2601" y="256"/>
                      <a:pt x="2018" y="103"/>
                    </a:cubicBezTo>
                    <a:cubicBezTo>
                      <a:pt x="1772" y="38"/>
                      <a:pt x="1509" y="1"/>
                      <a:pt x="1255"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1"/>
              <p:cNvSpPr/>
              <p:nvPr/>
            </p:nvSpPr>
            <p:spPr>
              <a:xfrm>
                <a:off x="5594525" y="1904613"/>
                <a:ext cx="25025" cy="25050"/>
              </a:xfrm>
              <a:custGeom>
                <a:avLst/>
                <a:gdLst/>
                <a:ahLst/>
                <a:cxnLst/>
                <a:rect l="l" t="t" r="r" b="b"/>
                <a:pathLst>
                  <a:path w="1001" h="1002" extrusionOk="0">
                    <a:moveTo>
                      <a:pt x="500" y="1"/>
                    </a:moveTo>
                    <a:cubicBezTo>
                      <a:pt x="443" y="1"/>
                      <a:pt x="385" y="9"/>
                      <a:pt x="332" y="29"/>
                    </a:cubicBezTo>
                    <a:cubicBezTo>
                      <a:pt x="139" y="99"/>
                      <a:pt x="0" y="283"/>
                      <a:pt x="0" y="501"/>
                    </a:cubicBezTo>
                    <a:cubicBezTo>
                      <a:pt x="0" y="726"/>
                      <a:pt x="152" y="915"/>
                      <a:pt x="357" y="981"/>
                    </a:cubicBezTo>
                    <a:cubicBezTo>
                      <a:pt x="402" y="993"/>
                      <a:pt x="451" y="1002"/>
                      <a:pt x="500" y="1002"/>
                    </a:cubicBezTo>
                    <a:cubicBezTo>
                      <a:pt x="779" y="1002"/>
                      <a:pt x="1000" y="775"/>
                      <a:pt x="1000" y="501"/>
                    </a:cubicBezTo>
                    <a:cubicBezTo>
                      <a:pt x="1000" y="222"/>
                      <a:pt x="779" y="1"/>
                      <a:pt x="500" y="1"/>
                    </a:cubicBezTo>
                    <a:close/>
                  </a:path>
                </a:pathLst>
              </a:custGeom>
              <a:solidFill>
                <a:srgbClr val="DBE6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1"/>
              <p:cNvSpPr/>
              <p:nvPr/>
            </p:nvSpPr>
            <p:spPr>
              <a:xfrm>
                <a:off x="5454650" y="1763013"/>
                <a:ext cx="284675" cy="335225"/>
              </a:xfrm>
              <a:custGeom>
                <a:avLst/>
                <a:gdLst/>
                <a:ahLst/>
                <a:cxnLst/>
                <a:rect l="l" t="t" r="r" b="b"/>
                <a:pathLst>
                  <a:path w="11387" h="13409" extrusionOk="0">
                    <a:moveTo>
                      <a:pt x="5128" y="341"/>
                    </a:moveTo>
                    <a:cubicBezTo>
                      <a:pt x="6112" y="341"/>
                      <a:pt x="7104" y="665"/>
                      <a:pt x="8015" y="1301"/>
                    </a:cubicBezTo>
                    <a:cubicBezTo>
                      <a:pt x="9307" y="2203"/>
                      <a:pt x="10279" y="3614"/>
                      <a:pt x="10750" y="5275"/>
                    </a:cubicBezTo>
                    <a:cubicBezTo>
                      <a:pt x="10951" y="5981"/>
                      <a:pt x="11046" y="6690"/>
                      <a:pt x="11046" y="7375"/>
                    </a:cubicBezTo>
                    <a:cubicBezTo>
                      <a:pt x="11046" y="7518"/>
                      <a:pt x="11042" y="7658"/>
                      <a:pt x="11034" y="7802"/>
                    </a:cubicBezTo>
                    <a:cubicBezTo>
                      <a:pt x="10894" y="10242"/>
                      <a:pt x="9537" y="12313"/>
                      <a:pt x="7445" y="12904"/>
                    </a:cubicBezTo>
                    <a:cubicBezTo>
                      <a:pt x="7195" y="12978"/>
                      <a:pt x="6945" y="13023"/>
                      <a:pt x="6690" y="13047"/>
                    </a:cubicBezTo>
                    <a:cubicBezTo>
                      <a:pt x="6551" y="13059"/>
                      <a:pt x="6407" y="13068"/>
                      <a:pt x="6264" y="13068"/>
                    </a:cubicBezTo>
                    <a:cubicBezTo>
                      <a:pt x="3844" y="13068"/>
                      <a:pt x="1469" y="11075"/>
                      <a:pt x="636" y="8133"/>
                    </a:cubicBezTo>
                    <a:cubicBezTo>
                      <a:pt x="435" y="7429"/>
                      <a:pt x="341" y="6719"/>
                      <a:pt x="341" y="6034"/>
                    </a:cubicBezTo>
                    <a:cubicBezTo>
                      <a:pt x="341" y="3412"/>
                      <a:pt x="1728" y="1133"/>
                      <a:pt x="3938" y="505"/>
                    </a:cubicBezTo>
                    <a:cubicBezTo>
                      <a:pt x="4331" y="394"/>
                      <a:pt x="4730" y="341"/>
                      <a:pt x="5128" y="341"/>
                    </a:cubicBezTo>
                    <a:close/>
                    <a:moveTo>
                      <a:pt x="5132" y="1"/>
                    </a:moveTo>
                    <a:cubicBezTo>
                      <a:pt x="4697" y="1"/>
                      <a:pt x="4270" y="58"/>
                      <a:pt x="3848" y="177"/>
                    </a:cubicBezTo>
                    <a:cubicBezTo>
                      <a:pt x="1490" y="845"/>
                      <a:pt x="0" y="3265"/>
                      <a:pt x="0" y="6038"/>
                    </a:cubicBezTo>
                    <a:cubicBezTo>
                      <a:pt x="0" y="6751"/>
                      <a:pt x="104" y="7490"/>
                      <a:pt x="308" y="8228"/>
                    </a:cubicBezTo>
                    <a:cubicBezTo>
                      <a:pt x="1181" y="11317"/>
                      <a:pt x="3697" y="13409"/>
                      <a:pt x="6268" y="13409"/>
                    </a:cubicBezTo>
                    <a:cubicBezTo>
                      <a:pt x="6694" y="13409"/>
                      <a:pt x="7117" y="13351"/>
                      <a:pt x="7539" y="13231"/>
                    </a:cubicBezTo>
                    <a:cubicBezTo>
                      <a:pt x="9898" y="12563"/>
                      <a:pt x="11386" y="10144"/>
                      <a:pt x="11386" y="7375"/>
                    </a:cubicBezTo>
                    <a:cubicBezTo>
                      <a:pt x="11386" y="6657"/>
                      <a:pt x="11284" y="5919"/>
                      <a:pt x="11074" y="5180"/>
                    </a:cubicBezTo>
                    <a:cubicBezTo>
                      <a:pt x="10587" y="3446"/>
                      <a:pt x="9565" y="1969"/>
                      <a:pt x="8208" y="1021"/>
                    </a:cubicBezTo>
                    <a:cubicBezTo>
                      <a:pt x="7240" y="349"/>
                      <a:pt x="6182" y="1"/>
                      <a:pt x="5132" y="1"/>
                    </a:cubicBez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1"/>
              <p:cNvSpPr/>
              <p:nvPr/>
            </p:nvSpPr>
            <p:spPr>
              <a:xfrm>
                <a:off x="5129400" y="2149988"/>
                <a:ext cx="30175" cy="41350"/>
              </a:xfrm>
              <a:custGeom>
                <a:avLst/>
                <a:gdLst/>
                <a:ahLst/>
                <a:cxnLst/>
                <a:rect l="l" t="t" r="r" b="b"/>
                <a:pathLst>
                  <a:path w="1207" h="1654" extrusionOk="0">
                    <a:moveTo>
                      <a:pt x="1" y="1"/>
                    </a:moveTo>
                    <a:lnTo>
                      <a:pt x="1" y="1"/>
                    </a:lnTo>
                    <a:cubicBezTo>
                      <a:pt x="342" y="628"/>
                      <a:pt x="743" y="1186"/>
                      <a:pt x="1182" y="1654"/>
                    </a:cubicBezTo>
                    <a:cubicBezTo>
                      <a:pt x="1190" y="1604"/>
                      <a:pt x="1198" y="1559"/>
                      <a:pt x="1207" y="1510"/>
                    </a:cubicBezTo>
                    <a:cubicBezTo>
                      <a:pt x="788" y="1030"/>
                      <a:pt x="386" y="525"/>
                      <a:pt x="1" y="1"/>
                    </a:cubicBezTo>
                    <a:close/>
                  </a:path>
                </a:pathLst>
              </a:custGeom>
              <a:solidFill>
                <a:srgbClr val="DBE6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1"/>
              <p:cNvSpPr/>
              <p:nvPr/>
            </p:nvSpPr>
            <p:spPr>
              <a:xfrm>
                <a:off x="5158950" y="2187713"/>
                <a:ext cx="22875" cy="23725"/>
              </a:xfrm>
              <a:custGeom>
                <a:avLst/>
                <a:gdLst/>
                <a:ahLst/>
                <a:cxnLst/>
                <a:rect l="l" t="t" r="r" b="b"/>
                <a:pathLst>
                  <a:path w="915" h="949" extrusionOk="0">
                    <a:moveTo>
                      <a:pt x="25" y="1"/>
                    </a:moveTo>
                    <a:cubicBezTo>
                      <a:pt x="16" y="50"/>
                      <a:pt x="8" y="95"/>
                      <a:pt x="0" y="145"/>
                    </a:cubicBezTo>
                    <a:cubicBezTo>
                      <a:pt x="292" y="452"/>
                      <a:pt x="595" y="718"/>
                      <a:pt x="915" y="949"/>
                    </a:cubicBezTo>
                    <a:cubicBezTo>
                      <a:pt x="611" y="645"/>
                      <a:pt x="316" y="329"/>
                      <a:pt x="25" y="1"/>
                    </a:cubicBezTo>
                    <a:close/>
                  </a:path>
                </a:pathLst>
              </a:custGeom>
              <a:solidFill>
                <a:srgbClr val="D9D7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1"/>
              <p:cNvSpPr/>
              <p:nvPr/>
            </p:nvSpPr>
            <p:spPr>
              <a:xfrm>
                <a:off x="5100800" y="2032588"/>
                <a:ext cx="84000" cy="180900"/>
              </a:xfrm>
              <a:custGeom>
                <a:avLst/>
                <a:gdLst/>
                <a:ahLst/>
                <a:cxnLst/>
                <a:rect l="l" t="t" r="r" b="b"/>
                <a:pathLst>
                  <a:path w="3360" h="7236" extrusionOk="0">
                    <a:moveTo>
                      <a:pt x="4" y="0"/>
                    </a:moveTo>
                    <a:cubicBezTo>
                      <a:pt x="0" y="78"/>
                      <a:pt x="0" y="156"/>
                      <a:pt x="0" y="239"/>
                    </a:cubicBezTo>
                    <a:cubicBezTo>
                      <a:pt x="0" y="964"/>
                      <a:pt x="95" y="1719"/>
                      <a:pt x="284" y="2473"/>
                    </a:cubicBezTo>
                    <a:cubicBezTo>
                      <a:pt x="308" y="2568"/>
                      <a:pt x="333" y="2666"/>
                      <a:pt x="361" y="2761"/>
                    </a:cubicBezTo>
                    <a:cubicBezTo>
                      <a:pt x="558" y="3457"/>
                      <a:pt x="825" y="4110"/>
                      <a:pt x="1145" y="4697"/>
                    </a:cubicBezTo>
                    <a:cubicBezTo>
                      <a:pt x="1530" y="5221"/>
                      <a:pt x="1932" y="5726"/>
                      <a:pt x="2351" y="6206"/>
                    </a:cubicBezTo>
                    <a:cubicBezTo>
                      <a:pt x="2642" y="6534"/>
                      <a:pt x="2937" y="6850"/>
                      <a:pt x="3241" y="7154"/>
                    </a:cubicBezTo>
                    <a:cubicBezTo>
                      <a:pt x="3277" y="7182"/>
                      <a:pt x="3318" y="7211"/>
                      <a:pt x="3360" y="7235"/>
                    </a:cubicBezTo>
                    <a:cubicBezTo>
                      <a:pt x="2679" y="6198"/>
                      <a:pt x="2141" y="5004"/>
                      <a:pt x="1723" y="3749"/>
                    </a:cubicBezTo>
                    <a:cubicBezTo>
                      <a:pt x="1293" y="3027"/>
                      <a:pt x="575" y="1694"/>
                      <a:pt x="4"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1"/>
              <p:cNvSpPr/>
              <p:nvPr/>
            </p:nvSpPr>
            <p:spPr>
              <a:xfrm>
                <a:off x="5100900" y="1966238"/>
                <a:ext cx="42975" cy="160075"/>
              </a:xfrm>
              <a:custGeom>
                <a:avLst/>
                <a:gdLst/>
                <a:ahLst/>
                <a:cxnLst/>
                <a:rect l="l" t="t" r="r" b="b"/>
                <a:pathLst>
                  <a:path w="1719" h="6403" extrusionOk="0">
                    <a:moveTo>
                      <a:pt x="583" y="1"/>
                    </a:moveTo>
                    <a:cubicBezTo>
                      <a:pt x="501" y="181"/>
                      <a:pt x="423" y="370"/>
                      <a:pt x="357" y="570"/>
                    </a:cubicBezTo>
                    <a:cubicBezTo>
                      <a:pt x="140" y="1214"/>
                      <a:pt x="21" y="1920"/>
                      <a:pt x="0" y="2654"/>
                    </a:cubicBezTo>
                    <a:cubicBezTo>
                      <a:pt x="571" y="4348"/>
                      <a:pt x="1289" y="5681"/>
                      <a:pt x="1719" y="6403"/>
                    </a:cubicBezTo>
                    <a:cubicBezTo>
                      <a:pt x="1018" y="4299"/>
                      <a:pt x="664" y="2018"/>
                      <a:pt x="583" y="1"/>
                    </a:cubicBezTo>
                    <a:close/>
                  </a:path>
                </a:pathLst>
              </a:custGeom>
              <a:solidFill>
                <a:srgbClr val="D16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1"/>
              <p:cNvSpPr/>
              <p:nvPr/>
            </p:nvSpPr>
            <p:spPr>
              <a:xfrm>
                <a:off x="5115450" y="1910663"/>
                <a:ext cx="217000" cy="302925"/>
              </a:xfrm>
              <a:custGeom>
                <a:avLst/>
                <a:gdLst/>
                <a:ahLst/>
                <a:cxnLst/>
                <a:rect l="l" t="t" r="r" b="b"/>
                <a:pathLst>
                  <a:path w="8680" h="12117" extrusionOk="0">
                    <a:moveTo>
                      <a:pt x="4508" y="3757"/>
                    </a:moveTo>
                    <a:cubicBezTo>
                      <a:pt x="4750" y="3757"/>
                      <a:pt x="4989" y="3929"/>
                      <a:pt x="5193" y="4249"/>
                    </a:cubicBezTo>
                    <a:cubicBezTo>
                      <a:pt x="5394" y="4565"/>
                      <a:pt x="5542" y="4996"/>
                      <a:pt x="5616" y="5468"/>
                    </a:cubicBezTo>
                    <a:cubicBezTo>
                      <a:pt x="5689" y="5940"/>
                      <a:pt x="5678" y="6399"/>
                      <a:pt x="5583" y="6756"/>
                    </a:cubicBezTo>
                    <a:cubicBezTo>
                      <a:pt x="5477" y="7166"/>
                      <a:pt x="5271" y="7412"/>
                      <a:pt x="5009" y="7453"/>
                    </a:cubicBezTo>
                    <a:cubicBezTo>
                      <a:pt x="4980" y="7457"/>
                      <a:pt x="4955" y="7461"/>
                      <a:pt x="4930" y="7461"/>
                    </a:cubicBezTo>
                    <a:cubicBezTo>
                      <a:pt x="4447" y="7461"/>
                      <a:pt x="3980" y="6748"/>
                      <a:pt x="3823" y="5747"/>
                    </a:cubicBezTo>
                    <a:cubicBezTo>
                      <a:pt x="3754" y="5275"/>
                      <a:pt x="3762" y="4820"/>
                      <a:pt x="3857" y="4459"/>
                    </a:cubicBezTo>
                    <a:cubicBezTo>
                      <a:pt x="3963" y="4049"/>
                      <a:pt x="4168" y="3802"/>
                      <a:pt x="4434" y="3762"/>
                    </a:cubicBezTo>
                    <a:cubicBezTo>
                      <a:pt x="4459" y="3757"/>
                      <a:pt x="4484" y="3757"/>
                      <a:pt x="4508" y="3757"/>
                    </a:cubicBezTo>
                    <a:close/>
                    <a:moveTo>
                      <a:pt x="3102" y="1"/>
                    </a:moveTo>
                    <a:cubicBezTo>
                      <a:pt x="2814" y="1"/>
                      <a:pt x="2536" y="37"/>
                      <a:pt x="2261" y="115"/>
                    </a:cubicBezTo>
                    <a:cubicBezTo>
                      <a:pt x="2159" y="145"/>
                      <a:pt x="2056" y="181"/>
                      <a:pt x="1958" y="222"/>
                    </a:cubicBezTo>
                    <a:cubicBezTo>
                      <a:pt x="1523" y="395"/>
                      <a:pt x="1133" y="665"/>
                      <a:pt x="792" y="1026"/>
                    </a:cubicBezTo>
                    <a:cubicBezTo>
                      <a:pt x="530" y="2597"/>
                      <a:pt x="452" y="4311"/>
                      <a:pt x="510" y="6280"/>
                    </a:cubicBezTo>
                    <a:cubicBezTo>
                      <a:pt x="214" y="4885"/>
                      <a:pt x="58" y="3491"/>
                      <a:pt x="14" y="2199"/>
                    </a:cubicBezTo>
                    <a:cubicBezTo>
                      <a:pt x="9" y="2207"/>
                      <a:pt x="5" y="2216"/>
                      <a:pt x="1" y="2224"/>
                    </a:cubicBezTo>
                    <a:cubicBezTo>
                      <a:pt x="82" y="4241"/>
                      <a:pt x="436" y="6522"/>
                      <a:pt x="1137" y="8626"/>
                    </a:cubicBezTo>
                    <a:cubicBezTo>
                      <a:pt x="1324" y="9188"/>
                      <a:pt x="1535" y="9738"/>
                      <a:pt x="1773" y="10267"/>
                    </a:cubicBezTo>
                    <a:lnTo>
                      <a:pt x="1773" y="10267"/>
                    </a:lnTo>
                    <a:cubicBezTo>
                      <a:pt x="2273" y="9225"/>
                      <a:pt x="3364" y="8384"/>
                      <a:pt x="4742" y="8113"/>
                    </a:cubicBezTo>
                    <a:cubicBezTo>
                      <a:pt x="5046" y="8056"/>
                      <a:pt x="5341" y="8027"/>
                      <a:pt x="5636" y="8027"/>
                    </a:cubicBezTo>
                    <a:cubicBezTo>
                      <a:pt x="6810" y="8027"/>
                      <a:pt x="7872" y="8482"/>
                      <a:pt x="8540" y="9233"/>
                    </a:cubicBezTo>
                    <a:cubicBezTo>
                      <a:pt x="8631" y="8758"/>
                      <a:pt x="8680" y="8257"/>
                      <a:pt x="8680" y="7749"/>
                    </a:cubicBezTo>
                    <a:cubicBezTo>
                      <a:pt x="8680" y="6924"/>
                      <a:pt x="8561" y="6070"/>
                      <a:pt x="8319" y="5222"/>
                    </a:cubicBezTo>
                    <a:cubicBezTo>
                      <a:pt x="7839" y="3524"/>
                      <a:pt x="6937" y="2059"/>
                      <a:pt x="5780" y="1095"/>
                    </a:cubicBezTo>
                    <a:cubicBezTo>
                      <a:pt x="5517" y="874"/>
                      <a:pt x="5246" y="686"/>
                      <a:pt x="4972" y="533"/>
                    </a:cubicBezTo>
                    <a:lnTo>
                      <a:pt x="4972" y="533"/>
                    </a:lnTo>
                    <a:cubicBezTo>
                      <a:pt x="5066" y="883"/>
                      <a:pt x="4841" y="1277"/>
                      <a:pt x="4328" y="1650"/>
                    </a:cubicBezTo>
                    <a:cubicBezTo>
                      <a:pt x="3864" y="1985"/>
                      <a:pt x="3167" y="2277"/>
                      <a:pt x="2659" y="2277"/>
                    </a:cubicBezTo>
                    <a:cubicBezTo>
                      <a:pt x="2420" y="2277"/>
                      <a:pt x="2223" y="2216"/>
                      <a:pt x="2109" y="2068"/>
                    </a:cubicBezTo>
                    <a:cubicBezTo>
                      <a:pt x="2002" y="1928"/>
                      <a:pt x="1904" y="1695"/>
                      <a:pt x="2047" y="1358"/>
                    </a:cubicBezTo>
                    <a:cubicBezTo>
                      <a:pt x="2278" y="829"/>
                      <a:pt x="3073" y="251"/>
                      <a:pt x="3779" y="71"/>
                    </a:cubicBezTo>
                    <a:cubicBezTo>
                      <a:pt x="3552" y="25"/>
                      <a:pt x="3323" y="1"/>
                      <a:pt x="3102" y="1"/>
                    </a:cubicBezTo>
                    <a:close/>
                    <a:moveTo>
                      <a:pt x="1773" y="10267"/>
                    </a:moveTo>
                    <a:cubicBezTo>
                      <a:pt x="1773" y="10267"/>
                      <a:pt x="1773" y="10267"/>
                      <a:pt x="1773" y="10267"/>
                    </a:cubicBezTo>
                    <a:cubicBezTo>
                      <a:pt x="1775" y="10271"/>
                      <a:pt x="1776" y="10275"/>
                      <a:pt x="1778" y="10280"/>
                    </a:cubicBezTo>
                    <a:lnTo>
                      <a:pt x="1778" y="10280"/>
                    </a:lnTo>
                    <a:cubicBezTo>
                      <a:pt x="1776" y="10275"/>
                      <a:pt x="1775" y="10271"/>
                      <a:pt x="1773" y="10267"/>
                    </a:cubicBezTo>
                    <a:close/>
                    <a:moveTo>
                      <a:pt x="1778" y="10280"/>
                    </a:moveTo>
                    <a:cubicBezTo>
                      <a:pt x="2070" y="10927"/>
                      <a:pt x="2400" y="11543"/>
                      <a:pt x="2774" y="12112"/>
                    </a:cubicBezTo>
                    <a:lnTo>
                      <a:pt x="2778" y="12116"/>
                    </a:lnTo>
                    <a:cubicBezTo>
                      <a:pt x="2403" y="11546"/>
                      <a:pt x="2072" y="10927"/>
                      <a:pt x="1778" y="10280"/>
                    </a:cubicBezTo>
                    <a:close/>
                  </a:path>
                </a:pathLst>
              </a:custGeom>
              <a:solidFill>
                <a:srgbClr val="D6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1"/>
              <p:cNvSpPr/>
              <p:nvPr/>
            </p:nvSpPr>
            <p:spPr>
              <a:xfrm>
                <a:off x="5159750" y="2111338"/>
                <a:ext cx="169225" cy="120800"/>
              </a:xfrm>
              <a:custGeom>
                <a:avLst/>
                <a:gdLst/>
                <a:ahLst/>
                <a:cxnLst/>
                <a:rect l="l" t="t" r="r" b="b"/>
                <a:pathLst>
                  <a:path w="6769" h="4832" extrusionOk="0">
                    <a:moveTo>
                      <a:pt x="3864" y="0"/>
                    </a:moveTo>
                    <a:cubicBezTo>
                      <a:pt x="3569" y="0"/>
                      <a:pt x="3274" y="29"/>
                      <a:pt x="2970" y="86"/>
                    </a:cubicBezTo>
                    <a:cubicBezTo>
                      <a:pt x="1592" y="357"/>
                      <a:pt x="501" y="1198"/>
                      <a:pt x="1" y="2240"/>
                    </a:cubicBezTo>
                    <a:cubicBezTo>
                      <a:pt x="296" y="2891"/>
                      <a:pt x="629" y="3516"/>
                      <a:pt x="1006" y="4089"/>
                    </a:cubicBezTo>
                    <a:cubicBezTo>
                      <a:pt x="1715" y="4565"/>
                      <a:pt x="2474" y="4832"/>
                      <a:pt x="3224" y="4832"/>
                    </a:cubicBezTo>
                    <a:cubicBezTo>
                      <a:pt x="3508" y="4832"/>
                      <a:pt x="3786" y="4795"/>
                      <a:pt x="4061" y="4717"/>
                    </a:cubicBezTo>
                    <a:cubicBezTo>
                      <a:pt x="5189" y="4397"/>
                      <a:pt x="6071" y="3450"/>
                      <a:pt x="6547" y="2043"/>
                    </a:cubicBezTo>
                    <a:cubicBezTo>
                      <a:pt x="6637" y="1772"/>
                      <a:pt x="6711" y="1494"/>
                      <a:pt x="6768" y="1206"/>
                    </a:cubicBezTo>
                    <a:cubicBezTo>
                      <a:pt x="6100" y="455"/>
                      <a:pt x="5038" y="0"/>
                      <a:pt x="3864" y="0"/>
                    </a:cubicBezTo>
                    <a:close/>
                  </a:path>
                </a:pathLst>
              </a:custGeom>
              <a:solidFill>
                <a:srgbClr val="D8B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1"/>
              <p:cNvSpPr/>
              <p:nvPr/>
            </p:nvSpPr>
            <p:spPr>
              <a:xfrm>
                <a:off x="5115775" y="1936288"/>
                <a:ext cx="19500" cy="131400"/>
              </a:xfrm>
              <a:custGeom>
                <a:avLst/>
                <a:gdLst/>
                <a:ahLst/>
                <a:cxnLst/>
                <a:rect l="l" t="t" r="r" b="b"/>
                <a:pathLst>
                  <a:path w="780" h="5256" extrusionOk="0">
                    <a:moveTo>
                      <a:pt x="779" y="1"/>
                    </a:moveTo>
                    <a:cubicBezTo>
                      <a:pt x="476" y="325"/>
                      <a:pt x="209" y="719"/>
                      <a:pt x="1" y="1174"/>
                    </a:cubicBezTo>
                    <a:cubicBezTo>
                      <a:pt x="45" y="2466"/>
                      <a:pt x="201" y="3860"/>
                      <a:pt x="497" y="5255"/>
                    </a:cubicBezTo>
                    <a:cubicBezTo>
                      <a:pt x="439" y="3286"/>
                      <a:pt x="517" y="1572"/>
                      <a:pt x="779" y="1"/>
                    </a:cubicBezTo>
                    <a:close/>
                  </a:path>
                </a:pathLst>
              </a:custGeom>
              <a:solidFill>
                <a:srgbClr val="D4C9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1"/>
              <p:cNvSpPr/>
              <p:nvPr/>
            </p:nvSpPr>
            <p:spPr>
              <a:xfrm>
                <a:off x="5219125" y="2012988"/>
                <a:ext cx="29950" cy="75700"/>
              </a:xfrm>
              <a:custGeom>
                <a:avLst/>
                <a:gdLst/>
                <a:ahLst/>
                <a:cxnLst/>
                <a:rect l="l" t="t" r="r" b="b"/>
                <a:pathLst>
                  <a:path w="1198" h="3028" extrusionOk="0">
                    <a:moveTo>
                      <a:pt x="361" y="1"/>
                    </a:moveTo>
                    <a:cubicBezTo>
                      <a:pt x="353" y="1"/>
                      <a:pt x="345" y="5"/>
                      <a:pt x="337" y="5"/>
                    </a:cubicBezTo>
                    <a:cubicBezTo>
                      <a:pt x="217" y="22"/>
                      <a:pt x="107" y="190"/>
                      <a:pt x="37" y="452"/>
                    </a:cubicBezTo>
                    <a:cubicBezTo>
                      <a:pt x="29" y="489"/>
                      <a:pt x="21" y="530"/>
                      <a:pt x="13" y="567"/>
                    </a:cubicBezTo>
                    <a:cubicBezTo>
                      <a:pt x="62" y="555"/>
                      <a:pt x="111" y="546"/>
                      <a:pt x="164" y="546"/>
                    </a:cubicBezTo>
                    <a:cubicBezTo>
                      <a:pt x="439" y="546"/>
                      <a:pt x="665" y="772"/>
                      <a:pt x="665" y="1047"/>
                    </a:cubicBezTo>
                    <a:cubicBezTo>
                      <a:pt x="665" y="1322"/>
                      <a:pt x="439" y="1547"/>
                      <a:pt x="164" y="1547"/>
                    </a:cubicBezTo>
                    <a:cubicBezTo>
                      <a:pt x="107" y="1547"/>
                      <a:pt x="54" y="1539"/>
                      <a:pt x="1" y="1523"/>
                    </a:cubicBezTo>
                    <a:lnTo>
                      <a:pt x="1" y="1523"/>
                    </a:lnTo>
                    <a:cubicBezTo>
                      <a:pt x="5" y="1547"/>
                      <a:pt x="9" y="1576"/>
                      <a:pt x="13" y="1600"/>
                    </a:cubicBezTo>
                    <a:cubicBezTo>
                      <a:pt x="156" y="2507"/>
                      <a:pt x="546" y="3028"/>
                      <a:pt x="783" y="3028"/>
                    </a:cubicBezTo>
                    <a:cubicBezTo>
                      <a:pt x="792" y="3028"/>
                      <a:pt x="800" y="3028"/>
                      <a:pt x="808" y="3024"/>
                    </a:cubicBezTo>
                    <a:cubicBezTo>
                      <a:pt x="927" y="3007"/>
                      <a:pt x="1038" y="2839"/>
                      <a:pt x="1108" y="2577"/>
                    </a:cubicBezTo>
                    <a:cubicBezTo>
                      <a:pt x="1190" y="2261"/>
                      <a:pt x="1198" y="1854"/>
                      <a:pt x="1133" y="1428"/>
                    </a:cubicBezTo>
                    <a:cubicBezTo>
                      <a:pt x="1067" y="1002"/>
                      <a:pt x="936" y="616"/>
                      <a:pt x="759" y="337"/>
                    </a:cubicBezTo>
                    <a:cubicBezTo>
                      <a:pt x="624" y="124"/>
                      <a:pt x="480" y="1"/>
                      <a:pt x="361" y="1"/>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1"/>
              <p:cNvSpPr/>
              <p:nvPr/>
            </p:nvSpPr>
            <p:spPr>
              <a:xfrm>
                <a:off x="5209300" y="2004588"/>
                <a:ext cx="48400" cy="92625"/>
              </a:xfrm>
              <a:custGeom>
                <a:avLst/>
                <a:gdLst/>
                <a:ahLst/>
                <a:cxnLst/>
                <a:rect l="l" t="t" r="r" b="b"/>
                <a:pathLst>
                  <a:path w="1936" h="3705" extrusionOk="0">
                    <a:moveTo>
                      <a:pt x="754" y="337"/>
                    </a:moveTo>
                    <a:cubicBezTo>
                      <a:pt x="873" y="337"/>
                      <a:pt x="1017" y="460"/>
                      <a:pt x="1152" y="673"/>
                    </a:cubicBezTo>
                    <a:cubicBezTo>
                      <a:pt x="1329" y="952"/>
                      <a:pt x="1460" y="1338"/>
                      <a:pt x="1526" y="1764"/>
                    </a:cubicBezTo>
                    <a:cubicBezTo>
                      <a:pt x="1591" y="2190"/>
                      <a:pt x="1583" y="2597"/>
                      <a:pt x="1501" y="2913"/>
                    </a:cubicBezTo>
                    <a:cubicBezTo>
                      <a:pt x="1431" y="3175"/>
                      <a:pt x="1320" y="3343"/>
                      <a:pt x="1201" y="3360"/>
                    </a:cubicBezTo>
                    <a:cubicBezTo>
                      <a:pt x="1193" y="3364"/>
                      <a:pt x="1185" y="3364"/>
                      <a:pt x="1176" y="3364"/>
                    </a:cubicBezTo>
                    <a:cubicBezTo>
                      <a:pt x="939" y="3364"/>
                      <a:pt x="549" y="2843"/>
                      <a:pt x="406" y="1936"/>
                    </a:cubicBezTo>
                    <a:cubicBezTo>
                      <a:pt x="402" y="1912"/>
                      <a:pt x="398" y="1883"/>
                      <a:pt x="394" y="1859"/>
                    </a:cubicBezTo>
                    <a:cubicBezTo>
                      <a:pt x="197" y="1789"/>
                      <a:pt x="57" y="1605"/>
                      <a:pt x="57" y="1383"/>
                    </a:cubicBezTo>
                    <a:cubicBezTo>
                      <a:pt x="57" y="1157"/>
                      <a:pt x="201" y="969"/>
                      <a:pt x="406" y="903"/>
                    </a:cubicBezTo>
                    <a:cubicBezTo>
                      <a:pt x="414" y="866"/>
                      <a:pt x="422" y="825"/>
                      <a:pt x="430" y="788"/>
                    </a:cubicBezTo>
                    <a:cubicBezTo>
                      <a:pt x="500" y="526"/>
                      <a:pt x="610" y="358"/>
                      <a:pt x="730" y="341"/>
                    </a:cubicBezTo>
                    <a:cubicBezTo>
                      <a:pt x="738" y="341"/>
                      <a:pt x="746" y="337"/>
                      <a:pt x="754" y="337"/>
                    </a:cubicBezTo>
                    <a:close/>
                    <a:moveTo>
                      <a:pt x="754" y="0"/>
                    </a:moveTo>
                    <a:cubicBezTo>
                      <a:pt x="730" y="0"/>
                      <a:pt x="705" y="0"/>
                      <a:pt x="680" y="5"/>
                    </a:cubicBezTo>
                    <a:cubicBezTo>
                      <a:pt x="414" y="45"/>
                      <a:pt x="209" y="292"/>
                      <a:pt x="103" y="702"/>
                    </a:cubicBezTo>
                    <a:cubicBezTo>
                      <a:pt x="8" y="1063"/>
                      <a:pt x="0" y="1518"/>
                      <a:pt x="69" y="1990"/>
                    </a:cubicBezTo>
                    <a:cubicBezTo>
                      <a:pt x="226" y="2991"/>
                      <a:pt x="693" y="3704"/>
                      <a:pt x="1176" y="3704"/>
                    </a:cubicBezTo>
                    <a:cubicBezTo>
                      <a:pt x="1201" y="3704"/>
                      <a:pt x="1226" y="3700"/>
                      <a:pt x="1255" y="3696"/>
                    </a:cubicBezTo>
                    <a:cubicBezTo>
                      <a:pt x="1517" y="3655"/>
                      <a:pt x="1723" y="3409"/>
                      <a:pt x="1829" y="2999"/>
                    </a:cubicBezTo>
                    <a:cubicBezTo>
                      <a:pt x="1924" y="2642"/>
                      <a:pt x="1935" y="2183"/>
                      <a:pt x="1862" y="1711"/>
                    </a:cubicBezTo>
                    <a:cubicBezTo>
                      <a:pt x="1788" y="1239"/>
                      <a:pt x="1640" y="808"/>
                      <a:pt x="1439" y="492"/>
                    </a:cubicBezTo>
                    <a:cubicBezTo>
                      <a:pt x="1235" y="172"/>
                      <a:pt x="996" y="0"/>
                      <a:pt x="754" y="0"/>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1"/>
              <p:cNvSpPr/>
              <p:nvPr/>
            </p:nvSpPr>
            <p:spPr>
              <a:xfrm>
                <a:off x="5210725" y="2026638"/>
                <a:ext cx="25050" cy="25050"/>
              </a:xfrm>
              <a:custGeom>
                <a:avLst/>
                <a:gdLst/>
                <a:ahLst/>
                <a:cxnLst/>
                <a:rect l="l" t="t" r="r" b="b"/>
                <a:pathLst>
                  <a:path w="1002" h="1002" extrusionOk="0">
                    <a:moveTo>
                      <a:pt x="500" y="0"/>
                    </a:moveTo>
                    <a:cubicBezTo>
                      <a:pt x="447" y="0"/>
                      <a:pt x="398" y="9"/>
                      <a:pt x="349" y="21"/>
                    </a:cubicBezTo>
                    <a:cubicBezTo>
                      <a:pt x="144" y="87"/>
                      <a:pt x="0" y="275"/>
                      <a:pt x="0" y="501"/>
                    </a:cubicBezTo>
                    <a:cubicBezTo>
                      <a:pt x="0" y="723"/>
                      <a:pt x="140" y="907"/>
                      <a:pt x="337" y="977"/>
                    </a:cubicBezTo>
                    <a:cubicBezTo>
                      <a:pt x="390" y="993"/>
                      <a:pt x="443" y="1001"/>
                      <a:pt x="500" y="1001"/>
                    </a:cubicBezTo>
                    <a:cubicBezTo>
                      <a:pt x="775" y="1001"/>
                      <a:pt x="1001" y="776"/>
                      <a:pt x="1001" y="501"/>
                    </a:cubicBezTo>
                    <a:cubicBezTo>
                      <a:pt x="1001" y="226"/>
                      <a:pt x="775" y="0"/>
                      <a:pt x="500" y="0"/>
                    </a:cubicBezTo>
                    <a:close/>
                  </a:path>
                </a:pathLst>
              </a:custGeom>
              <a:solidFill>
                <a:srgbClr val="DBE6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1"/>
              <p:cNvSpPr/>
              <p:nvPr/>
            </p:nvSpPr>
            <p:spPr>
              <a:xfrm>
                <a:off x="5100800" y="2038538"/>
                <a:ext cx="7100" cy="55900"/>
              </a:xfrm>
              <a:custGeom>
                <a:avLst/>
                <a:gdLst/>
                <a:ahLst/>
                <a:cxnLst/>
                <a:rect l="l" t="t" r="r" b="b"/>
                <a:pathLst>
                  <a:path w="284" h="2236" extrusionOk="0">
                    <a:moveTo>
                      <a:pt x="0" y="1"/>
                    </a:moveTo>
                    <a:cubicBezTo>
                      <a:pt x="0" y="726"/>
                      <a:pt x="95" y="1481"/>
                      <a:pt x="284" y="2235"/>
                    </a:cubicBezTo>
                    <a:cubicBezTo>
                      <a:pt x="95" y="1481"/>
                      <a:pt x="0" y="726"/>
                      <a:pt x="0" y="1"/>
                    </a:cubicBezTo>
                    <a:close/>
                  </a:path>
                </a:pathLst>
              </a:custGeom>
              <a:solidFill>
                <a:srgbClr val="235B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1"/>
              <p:cNvSpPr/>
              <p:nvPr/>
            </p:nvSpPr>
            <p:spPr>
              <a:xfrm>
                <a:off x="5100800" y="2032588"/>
                <a:ext cx="125" cy="5975"/>
              </a:xfrm>
              <a:custGeom>
                <a:avLst/>
                <a:gdLst/>
                <a:ahLst/>
                <a:cxnLst/>
                <a:rect l="l" t="t" r="r" b="b"/>
                <a:pathLst>
                  <a:path w="5" h="239" extrusionOk="0">
                    <a:moveTo>
                      <a:pt x="4" y="0"/>
                    </a:moveTo>
                    <a:cubicBezTo>
                      <a:pt x="0" y="78"/>
                      <a:pt x="0" y="156"/>
                      <a:pt x="0" y="239"/>
                    </a:cubicBezTo>
                    <a:cubicBezTo>
                      <a:pt x="0" y="156"/>
                      <a:pt x="0" y="78"/>
                      <a:pt x="4" y="0"/>
                    </a:cubicBezTo>
                    <a:close/>
                  </a:path>
                </a:pathLst>
              </a:custGeom>
              <a:solidFill>
                <a:srgbClr val="A379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1"/>
              <p:cNvSpPr/>
              <p:nvPr/>
            </p:nvSpPr>
            <p:spPr>
              <a:xfrm>
                <a:off x="5100900" y="1966238"/>
                <a:ext cx="14575" cy="66375"/>
              </a:xfrm>
              <a:custGeom>
                <a:avLst/>
                <a:gdLst/>
                <a:ahLst/>
                <a:cxnLst/>
                <a:rect l="l" t="t" r="r" b="b"/>
                <a:pathLst>
                  <a:path w="583" h="2655" extrusionOk="0">
                    <a:moveTo>
                      <a:pt x="583" y="1"/>
                    </a:moveTo>
                    <a:cubicBezTo>
                      <a:pt x="501" y="181"/>
                      <a:pt x="423" y="370"/>
                      <a:pt x="357" y="570"/>
                    </a:cubicBezTo>
                    <a:cubicBezTo>
                      <a:pt x="140" y="1214"/>
                      <a:pt x="21" y="1920"/>
                      <a:pt x="0" y="2654"/>
                    </a:cubicBezTo>
                    <a:lnTo>
                      <a:pt x="0" y="2654"/>
                    </a:lnTo>
                    <a:cubicBezTo>
                      <a:pt x="21" y="1920"/>
                      <a:pt x="140" y="1214"/>
                      <a:pt x="357" y="570"/>
                    </a:cubicBezTo>
                    <a:cubicBezTo>
                      <a:pt x="423" y="370"/>
                      <a:pt x="501" y="181"/>
                      <a:pt x="583" y="1"/>
                    </a:cubicBezTo>
                    <a:close/>
                  </a:path>
                </a:pathLst>
              </a:custGeom>
              <a:solidFill>
                <a:srgbClr val="8242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1"/>
              <p:cNvSpPr/>
              <p:nvPr/>
            </p:nvSpPr>
            <p:spPr>
              <a:xfrm>
                <a:off x="5115450" y="1916213"/>
                <a:ext cx="48950" cy="50050"/>
              </a:xfrm>
              <a:custGeom>
                <a:avLst/>
                <a:gdLst/>
                <a:ahLst/>
                <a:cxnLst/>
                <a:rect l="l" t="t" r="r" b="b"/>
                <a:pathLst>
                  <a:path w="1958" h="2002" extrusionOk="0">
                    <a:moveTo>
                      <a:pt x="14" y="1977"/>
                    </a:moveTo>
                    <a:cubicBezTo>
                      <a:pt x="9" y="1985"/>
                      <a:pt x="5" y="1994"/>
                      <a:pt x="1" y="2002"/>
                    </a:cubicBezTo>
                    <a:lnTo>
                      <a:pt x="1" y="2002"/>
                    </a:lnTo>
                    <a:cubicBezTo>
                      <a:pt x="5" y="1994"/>
                      <a:pt x="9" y="1985"/>
                      <a:pt x="14" y="1977"/>
                    </a:cubicBezTo>
                    <a:lnTo>
                      <a:pt x="14" y="1977"/>
                    </a:lnTo>
                    <a:close/>
                    <a:moveTo>
                      <a:pt x="1958" y="0"/>
                    </a:moveTo>
                    <a:cubicBezTo>
                      <a:pt x="1523" y="173"/>
                      <a:pt x="1133" y="443"/>
                      <a:pt x="792" y="804"/>
                    </a:cubicBezTo>
                    <a:lnTo>
                      <a:pt x="792" y="804"/>
                    </a:lnTo>
                    <a:cubicBezTo>
                      <a:pt x="1133" y="443"/>
                      <a:pt x="1523" y="173"/>
                      <a:pt x="1958" y="0"/>
                    </a:cubicBezTo>
                    <a:close/>
                  </a:path>
                </a:pathLst>
              </a:custGeom>
              <a:solidFill>
                <a:srgbClr val="A6B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1"/>
              <p:cNvSpPr/>
              <p:nvPr/>
            </p:nvSpPr>
            <p:spPr>
              <a:xfrm>
                <a:off x="5115775" y="1936288"/>
                <a:ext cx="19500" cy="29350"/>
              </a:xfrm>
              <a:custGeom>
                <a:avLst/>
                <a:gdLst/>
                <a:ahLst/>
                <a:cxnLst/>
                <a:rect l="l" t="t" r="r" b="b"/>
                <a:pathLst>
                  <a:path w="780" h="1174" extrusionOk="0">
                    <a:moveTo>
                      <a:pt x="779" y="1"/>
                    </a:moveTo>
                    <a:cubicBezTo>
                      <a:pt x="476" y="325"/>
                      <a:pt x="209" y="719"/>
                      <a:pt x="1" y="1174"/>
                    </a:cubicBezTo>
                    <a:lnTo>
                      <a:pt x="1" y="1174"/>
                    </a:lnTo>
                    <a:cubicBezTo>
                      <a:pt x="209" y="719"/>
                      <a:pt x="476" y="325"/>
                      <a:pt x="779" y="1"/>
                    </a:cubicBezTo>
                    <a:close/>
                  </a:path>
                </a:pathLst>
              </a:custGeom>
              <a:solidFill>
                <a:srgbClr val="A4A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1"/>
              <p:cNvSpPr/>
              <p:nvPr/>
            </p:nvSpPr>
            <p:spPr>
              <a:xfrm>
                <a:off x="5092275" y="1902163"/>
                <a:ext cx="248700" cy="338500"/>
              </a:xfrm>
              <a:custGeom>
                <a:avLst/>
                <a:gdLst/>
                <a:ahLst/>
                <a:cxnLst/>
                <a:rect l="l" t="t" r="r" b="b"/>
                <a:pathLst>
                  <a:path w="9948" h="13540" extrusionOk="0">
                    <a:moveTo>
                      <a:pt x="4029" y="341"/>
                    </a:moveTo>
                    <a:cubicBezTo>
                      <a:pt x="4914" y="341"/>
                      <a:pt x="5842" y="714"/>
                      <a:pt x="6707" y="1435"/>
                    </a:cubicBezTo>
                    <a:cubicBezTo>
                      <a:pt x="7864" y="2399"/>
                      <a:pt x="8766" y="3864"/>
                      <a:pt x="9246" y="5562"/>
                    </a:cubicBezTo>
                    <a:cubicBezTo>
                      <a:pt x="9488" y="6410"/>
                      <a:pt x="9607" y="7264"/>
                      <a:pt x="9607" y="8089"/>
                    </a:cubicBezTo>
                    <a:cubicBezTo>
                      <a:pt x="9607" y="8597"/>
                      <a:pt x="9558" y="9098"/>
                      <a:pt x="9467" y="9573"/>
                    </a:cubicBezTo>
                    <a:cubicBezTo>
                      <a:pt x="9410" y="9861"/>
                      <a:pt x="9336" y="10139"/>
                      <a:pt x="9246" y="10410"/>
                    </a:cubicBezTo>
                    <a:cubicBezTo>
                      <a:pt x="8770" y="11817"/>
                      <a:pt x="7888" y="12764"/>
                      <a:pt x="6760" y="13084"/>
                    </a:cubicBezTo>
                    <a:cubicBezTo>
                      <a:pt x="6485" y="13162"/>
                      <a:pt x="6207" y="13199"/>
                      <a:pt x="5923" y="13199"/>
                    </a:cubicBezTo>
                    <a:cubicBezTo>
                      <a:pt x="5173" y="13199"/>
                      <a:pt x="4414" y="12932"/>
                      <a:pt x="3705" y="12456"/>
                    </a:cubicBezTo>
                    <a:lnTo>
                      <a:pt x="3701" y="12452"/>
                    </a:lnTo>
                    <a:cubicBezTo>
                      <a:pt x="3659" y="12428"/>
                      <a:pt x="3618" y="12399"/>
                      <a:pt x="3582" y="12371"/>
                    </a:cubicBezTo>
                    <a:cubicBezTo>
                      <a:pt x="3262" y="12140"/>
                      <a:pt x="2959" y="11874"/>
                      <a:pt x="2667" y="11567"/>
                    </a:cubicBezTo>
                    <a:cubicBezTo>
                      <a:pt x="1814" y="10660"/>
                      <a:pt x="1108" y="9422"/>
                      <a:pt x="702" y="7978"/>
                    </a:cubicBezTo>
                    <a:cubicBezTo>
                      <a:pt x="674" y="7883"/>
                      <a:pt x="649" y="7785"/>
                      <a:pt x="625" y="7690"/>
                    </a:cubicBezTo>
                    <a:cubicBezTo>
                      <a:pt x="436" y="6936"/>
                      <a:pt x="341" y="6181"/>
                      <a:pt x="341" y="5456"/>
                    </a:cubicBezTo>
                    <a:cubicBezTo>
                      <a:pt x="341" y="5373"/>
                      <a:pt x="341" y="5295"/>
                      <a:pt x="345" y="5217"/>
                    </a:cubicBezTo>
                    <a:cubicBezTo>
                      <a:pt x="366" y="4483"/>
                      <a:pt x="485" y="3777"/>
                      <a:pt x="702" y="3133"/>
                    </a:cubicBezTo>
                    <a:cubicBezTo>
                      <a:pt x="768" y="2933"/>
                      <a:pt x="846" y="2744"/>
                      <a:pt x="928" y="2564"/>
                    </a:cubicBezTo>
                    <a:cubicBezTo>
                      <a:pt x="932" y="2556"/>
                      <a:pt x="936" y="2547"/>
                      <a:pt x="941" y="2539"/>
                    </a:cubicBezTo>
                    <a:cubicBezTo>
                      <a:pt x="1149" y="2084"/>
                      <a:pt x="1416" y="1690"/>
                      <a:pt x="1719" y="1366"/>
                    </a:cubicBezTo>
                    <a:cubicBezTo>
                      <a:pt x="2060" y="1005"/>
                      <a:pt x="2450" y="735"/>
                      <a:pt x="2885" y="562"/>
                    </a:cubicBezTo>
                    <a:cubicBezTo>
                      <a:pt x="2983" y="521"/>
                      <a:pt x="3086" y="485"/>
                      <a:pt x="3188" y="455"/>
                    </a:cubicBezTo>
                    <a:cubicBezTo>
                      <a:pt x="3463" y="377"/>
                      <a:pt x="3741" y="341"/>
                      <a:pt x="4029" y="341"/>
                    </a:cubicBezTo>
                    <a:close/>
                    <a:moveTo>
                      <a:pt x="4029" y="0"/>
                    </a:moveTo>
                    <a:cubicBezTo>
                      <a:pt x="3713" y="0"/>
                      <a:pt x="3401" y="46"/>
                      <a:pt x="3093" y="131"/>
                    </a:cubicBezTo>
                    <a:cubicBezTo>
                      <a:pt x="1855" y="480"/>
                      <a:pt x="891" y="1509"/>
                      <a:pt x="382" y="3023"/>
                    </a:cubicBezTo>
                    <a:cubicBezTo>
                      <a:pt x="128" y="3773"/>
                      <a:pt x="1" y="4598"/>
                      <a:pt x="1" y="5456"/>
                    </a:cubicBezTo>
                    <a:cubicBezTo>
                      <a:pt x="1" y="6308"/>
                      <a:pt x="128" y="7194"/>
                      <a:pt x="375" y="8072"/>
                    </a:cubicBezTo>
                    <a:cubicBezTo>
                      <a:pt x="1289" y="11296"/>
                      <a:pt x="3648" y="13539"/>
                      <a:pt x="5931" y="13539"/>
                    </a:cubicBezTo>
                    <a:cubicBezTo>
                      <a:pt x="6239" y="13539"/>
                      <a:pt x="6551" y="13498"/>
                      <a:pt x="6851" y="13412"/>
                    </a:cubicBezTo>
                    <a:cubicBezTo>
                      <a:pt x="8093" y="13060"/>
                      <a:pt x="9057" y="12034"/>
                      <a:pt x="9566" y="10516"/>
                    </a:cubicBezTo>
                    <a:cubicBezTo>
                      <a:pt x="9820" y="9770"/>
                      <a:pt x="9943" y="8945"/>
                      <a:pt x="9947" y="8084"/>
                    </a:cubicBezTo>
                    <a:cubicBezTo>
                      <a:pt x="9947" y="7235"/>
                      <a:pt x="9820" y="6349"/>
                      <a:pt x="9573" y="5471"/>
                    </a:cubicBezTo>
                    <a:cubicBezTo>
                      <a:pt x="9496" y="5197"/>
                      <a:pt x="9406" y="4926"/>
                      <a:pt x="9308" y="4668"/>
                    </a:cubicBezTo>
                    <a:cubicBezTo>
                      <a:pt x="9262" y="4663"/>
                      <a:pt x="9221" y="4639"/>
                      <a:pt x="9189" y="4602"/>
                    </a:cubicBezTo>
                    <a:lnTo>
                      <a:pt x="8545" y="3769"/>
                    </a:lnTo>
                    <a:cubicBezTo>
                      <a:pt x="8511" y="3728"/>
                      <a:pt x="8503" y="3675"/>
                      <a:pt x="8515" y="3622"/>
                    </a:cubicBezTo>
                    <a:cubicBezTo>
                      <a:pt x="8528" y="3573"/>
                      <a:pt x="8564" y="3527"/>
                      <a:pt x="8614" y="3507"/>
                    </a:cubicBezTo>
                    <a:lnTo>
                      <a:pt x="8753" y="3449"/>
                    </a:lnTo>
                    <a:cubicBezTo>
                      <a:pt x="8261" y="2547"/>
                      <a:pt x="7638" y="1768"/>
                      <a:pt x="6925" y="1174"/>
                    </a:cubicBezTo>
                    <a:cubicBezTo>
                      <a:pt x="5997" y="402"/>
                      <a:pt x="4996" y="0"/>
                      <a:pt x="4029" y="0"/>
                    </a:cubicBez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1"/>
              <p:cNvSpPr/>
              <p:nvPr/>
            </p:nvSpPr>
            <p:spPr>
              <a:xfrm>
                <a:off x="5304850" y="1988388"/>
                <a:ext cx="20125" cy="30500"/>
              </a:xfrm>
              <a:custGeom>
                <a:avLst/>
                <a:gdLst/>
                <a:ahLst/>
                <a:cxnLst/>
                <a:rect l="l" t="t" r="r" b="b"/>
                <a:pathLst>
                  <a:path w="805" h="1220" extrusionOk="0">
                    <a:moveTo>
                      <a:pt x="250" y="0"/>
                    </a:moveTo>
                    <a:lnTo>
                      <a:pt x="111" y="58"/>
                    </a:lnTo>
                    <a:cubicBezTo>
                      <a:pt x="61" y="78"/>
                      <a:pt x="25" y="124"/>
                      <a:pt x="12" y="173"/>
                    </a:cubicBezTo>
                    <a:cubicBezTo>
                      <a:pt x="0" y="226"/>
                      <a:pt x="8" y="279"/>
                      <a:pt x="42" y="320"/>
                    </a:cubicBezTo>
                    <a:lnTo>
                      <a:pt x="686" y="1153"/>
                    </a:lnTo>
                    <a:cubicBezTo>
                      <a:pt x="718" y="1190"/>
                      <a:pt x="759" y="1214"/>
                      <a:pt x="805" y="1219"/>
                    </a:cubicBezTo>
                    <a:cubicBezTo>
                      <a:pt x="644" y="792"/>
                      <a:pt x="460" y="386"/>
                      <a:pt x="250" y="0"/>
                    </a:cubicBez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1"/>
              <p:cNvSpPr/>
              <p:nvPr/>
            </p:nvSpPr>
            <p:spPr>
              <a:xfrm>
                <a:off x="5126850" y="2000363"/>
                <a:ext cx="73775" cy="151625"/>
              </a:xfrm>
              <a:custGeom>
                <a:avLst/>
                <a:gdLst/>
                <a:ahLst/>
                <a:cxnLst/>
                <a:rect l="l" t="t" r="r" b="b"/>
                <a:pathLst>
                  <a:path w="2951" h="6065" extrusionOk="0">
                    <a:moveTo>
                      <a:pt x="672" y="0"/>
                    </a:moveTo>
                    <a:cubicBezTo>
                      <a:pt x="403" y="0"/>
                      <a:pt x="169" y="164"/>
                      <a:pt x="139" y="559"/>
                    </a:cubicBezTo>
                    <a:cubicBezTo>
                      <a:pt x="1" y="2429"/>
                      <a:pt x="181" y="4259"/>
                      <a:pt x="1448" y="5744"/>
                    </a:cubicBezTo>
                    <a:cubicBezTo>
                      <a:pt x="1640" y="5970"/>
                      <a:pt x="1858" y="6064"/>
                      <a:pt x="2057" y="6064"/>
                    </a:cubicBezTo>
                    <a:cubicBezTo>
                      <a:pt x="2560" y="6064"/>
                      <a:pt x="2950" y="5466"/>
                      <a:pt x="2551" y="4862"/>
                    </a:cubicBezTo>
                    <a:cubicBezTo>
                      <a:pt x="1718" y="3611"/>
                      <a:pt x="1497" y="2376"/>
                      <a:pt x="1542" y="875"/>
                    </a:cubicBezTo>
                    <a:cubicBezTo>
                      <a:pt x="1557" y="368"/>
                      <a:pt x="1075" y="0"/>
                      <a:pt x="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1"/>
              <p:cNvSpPr/>
              <p:nvPr/>
            </p:nvSpPr>
            <p:spPr>
              <a:xfrm>
                <a:off x="5197700" y="2161263"/>
                <a:ext cx="40525" cy="38175"/>
              </a:xfrm>
              <a:custGeom>
                <a:avLst/>
                <a:gdLst/>
                <a:ahLst/>
                <a:cxnLst/>
                <a:rect l="l" t="t" r="r" b="b"/>
                <a:pathLst>
                  <a:path w="1621" h="1527" extrusionOk="0">
                    <a:moveTo>
                      <a:pt x="661" y="1"/>
                    </a:moveTo>
                    <a:cubicBezTo>
                      <a:pt x="258" y="1"/>
                      <a:pt x="1" y="460"/>
                      <a:pt x="86" y="821"/>
                    </a:cubicBezTo>
                    <a:cubicBezTo>
                      <a:pt x="189" y="1239"/>
                      <a:pt x="533" y="1526"/>
                      <a:pt x="964" y="1526"/>
                    </a:cubicBezTo>
                    <a:cubicBezTo>
                      <a:pt x="1366" y="1526"/>
                      <a:pt x="1621" y="1072"/>
                      <a:pt x="1534" y="710"/>
                    </a:cubicBezTo>
                    <a:cubicBezTo>
                      <a:pt x="1436" y="288"/>
                      <a:pt x="1091" y="1"/>
                      <a:pt x="6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1"/>
              <p:cNvSpPr/>
              <p:nvPr/>
            </p:nvSpPr>
            <p:spPr>
              <a:xfrm>
                <a:off x="5485100" y="1876788"/>
                <a:ext cx="81450" cy="154675"/>
              </a:xfrm>
              <a:custGeom>
                <a:avLst/>
                <a:gdLst/>
                <a:ahLst/>
                <a:cxnLst/>
                <a:rect l="l" t="t" r="r" b="b"/>
                <a:pathLst>
                  <a:path w="3258" h="6187" extrusionOk="0">
                    <a:moveTo>
                      <a:pt x="845" y="0"/>
                    </a:moveTo>
                    <a:cubicBezTo>
                      <a:pt x="616" y="0"/>
                      <a:pt x="411" y="117"/>
                      <a:pt x="333" y="404"/>
                    </a:cubicBezTo>
                    <a:cubicBezTo>
                      <a:pt x="1" y="1606"/>
                      <a:pt x="67" y="2500"/>
                      <a:pt x="526" y="3660"/>
                    </a:cubicBezTo>
                    <a:cubicBezTo>
                      <a:pt x="899" y="4600"/>
                      <a:pt x="1223" y="5585"/>
                      <a:pt x="2154" y="6093"/>
                    </a:cubicBezTo>
                    <a:cubicBezTo>
                      <a:pt x="2274" y="6158"/>
                      <a:pt x="2387" y="6186"/>
                      <a:pt x="2490" y="6186"/>
                    </a:cubicBezTo>
                    <a:cubicBezTo>
                      <a:pt x="3007" y="6186"/>
                      <a:pt x="3258" y="5456"/>
                      <a:pt x="2929" y="4998"/>
                    </a:cubicBezTo>
                    <a:cubicBezTo>
                      <a:pt x="2068" y="3796"/>
                      <a:pt x="1420" y="2397"/>
                      <a:pt x="1707" y="896"/>
                    </a:cubicBezTo>
                    <a:cubicBezTo>
                      <a:pt x="1798" y="418"/>
                      <a:pt x="1279"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1"/>
              <p:cNvSpPr/>
              <p:nvPr/>
            </p:nvSpPr>
            <p:spPr>
              <a:xfrm>
                <a:off x="5570200" y="2033613"/>
                <a:ext cx="41250" cy="38575"/>
              </a:xfrm>
              <a:custGeom>
                <a:avLst/>
                <a:gdLst/>
                <a:ahLst/>
                <a:cxnLst/>
                <a:rect l="l" t="t" r="r" b="b"/>
                <a:pathLst>
                  <a:path w="1650" h="1543" extrusionOk="0">
                    <a:moveTo>
                      <a:pt x="661" y="1"/>
                    </a:moveTo>
                    <a:cubicBezTo>
                      <a:pt x="256" y="1"/>
                      <a:pt x="1" y="472"/>
                      <a:pt x="91" y="833"/>
                    </a:cubicBezTo>
                    <a:cubicBezTo>
                      <a:pt x="198" y="1264"/>
                      <a:pt x="551" y="1542"/>
                      <a:pt x="985" y="1542"/>
                    </a:cubicBezTo>
                    <a:cubicBezTo>
                      <a:pt x="1396" y="1542"/>
                      <a:pt x="1650" y="1067"/>
                      <a:pt x="1560" y="706"/>
                    </a:cubicBezTo>
                    <a:cubicBezTo>
                      <a:pt x="1449" y="279"/>
                      <a:pt x="1100" y="1"/>
                      <a:pt x="6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1"/>
              <p:cNvSpPr/>
              <p:nvPr/>
            </p:nvSpPr>
            <p:spPr>
              <a:xfrm>
                <a:off x="5337000" y="1964188"/>
                <a:ext cx="55300" cy="23750"/>
              </a:xfrm>
              <a:custGeom>
                <a:avLst/>
                <a:gdLst/>
                <a:ahLst/>
                <a:cxnLst/>
                <a:rect l="l" t="t" r="r" b="b"/>
                <a:pathLst>
                  <a:path w="2212" h="950" extrusionOk="0">
                    <a:moveTo>
                      <a:pt x="2093" y="1"/>
                    </a:moveTo>
                    <a:cubicBezTo>
                      <a:pt x="2092" y="1"/>
                      <a:pt x="2091" y="1"/>
                      <a:pt x="2090" y="1"/>
                    </a:cubicBezTo>
                    <a:cubicBezTo>
                      <a:pt x="1409" y="75"/>
                      <a:pt x="695" y="472"/>
                      <a:pt x="89" y="772"/>
                    </a:cubicBezTo>
                    <a:cubicBezTo>
                      <a:pt x="0" y="816"/>
                      <a:pt x="47" y="949"/>
                      <a:pt x="129" y="949"/>
                    </a:cubicBezTo>
                    <a:cubicBezTo>
                      <a:pt x="139" y="949"/>
                      <a:pt x="148" y="948"/>
                      <a:pt x="158" y="944"/>
                    </a:cubicBezTo>
                    <a:cubicBezTo>
                      <a:pt x="798" y="690"/>
                      <a:pt x="1569" y="518"/>
                      <a:pt x="2152" y="148"/>
                    </a:cubicBezTo>
                    <a:cubicBezTo>
                      <a:pt x="2212" y="108"/>
                      <a:pt x="2162" y="1"/>
                      <a:pt x="2093" y="1"/>
                    </a:cubicBezTo>
                    <a:close/>
                  </a:path>
                </a:pathLst>
              </a:custGeom>
              <a:solidFill>
                <a:srgbClr val="F4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1"/>
              <p:cNvSpPr/>
              <p:nvPr/>
            </p:nvSpPr>
            <p:spPr>
              <a:xfrm>
                <a:off x="5087975" y="1928463"/>
                <a:ext cx="36975" cy="61500"/>
              </a:xfrm>
              <a:custGeom>
                <a:avLst/>
                <a:gdLst/>
                <a:ahLst/>
                <a:cxnLst/>
                <a:rect l="l" t="t" r="r" b="b"/>
                <a:pathLst>
                  <a:path w="1479" h="2460" extrusionOk="0">
                    <a:moveTo>
                      <a:pt x="1379" y="1"/>
                    </a:moveTo>
                    <a:cubicBezTo>
                      <a:pt x="1367" y="1"/>
                      <a:pt x="1354" y="5"/>
                      <a:pt x="1342" y="14"/>
                    </a:cubicBezTo>
                    <a:cubicBezTo>
                      <a:pt x="653" y="527"/>
                      <a:pt x="0" y="1500"/>
                      <a:pt x="79" y="2386"/>
                    </a:cubicBezTo>
                    <a:cubicBezTo>
                      <a:pt x="82" y="2423"/>
                      <a:pt x="124" y="2459"/>
                      <a:pt x="162" y="2459"/>
                    </a:cubicBezTo>
                    <a:cubicBezTo>
                      <a:pt x="179" y="2459"/>
                      <a:pt x="195" y="2452"/>
                      <a:pt x="206" y="2435"/>
                    </a:cubicBezTo>
                    <a:cubicBezTo>
                      <a:pt x="431" y="2057"/>
                      <a:pt x="473" y="1602"/>
                      <a:pt x="689" y="1212"/>
                    </a:cubicBezTo>
                    <a:cubicBezTo>
                      <a:pt x="891" y="839"/>
                      <a:pt x="1113" y="425"/>
                      <a:pt x="1428" y="137"/>
                    </a:cubicBezTo>
                    <a:cubicBezTo>
                      <a:pt x="1479" y="90"/>
                      <a:pt x="1435" y="1"/>
                      <a:pt x="1379" y="1"/>
                    </a:cubicBezTo>
                    <a:close/>
                  </a:path>
                </a:pathLst>
              </a:custGeom>
              <a:solidFill>
                <a:srgbClr val="F4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1"/>
              <p:cNvSpPr/>
              <p:nvPr/>
            </p:nvSpPr>
            <p:spPr>
              <a:xfrm>
                <a:off x="5464575" y="1778213"/>
                <a:ext cx="43075" cy="55000"/>
              </a:xfrm>
              <a:custGeom>
                <a:avLst/>
                <a:gdLst/>
                <a:ahLst/>
                <a:cxnLst/>
                <a:rect l="l" t="t" r="r" b="b"/>
                <a:pathLst>
                  <a:path w="1723" h="2200" extrusionOk="0">
                    <a:moveTo>
                      <a:pt x="1609" y="0"/>
                    </a:moveTo>
                    <a:cubicBezTo>
                      <a:pt x="1598" y="0"/>
                      <a:pt x="1587" y="3"/>
                      <a:pt x="1577" y="8"/>
                    </a:cubicBezTo>
                    <a:cubicBezTo>
                      <a:pt x="781" y="442"/>
                      <a:pt x="211" y="1234"/>
                      <a:pt x="10" y="2115"/>
                    </a:cubicBezTo>
                    <a:cubicBezTo>
                      <a:pt x="1" y="2160"/>
                      <a:pt x="44" y="2199"/>
                      <a:pt x="83" y="2199"/>
                    </a:cubicBezTo>
                    <a:cubicBezTo>
                      <a:pt x="99" y="2199"/>
                      <a:pt x="114" y="2193"/>
                      <a:pt x="125" y="2177"/>
                    </a:cubicBezTo>
                    <a:cubicBezTo>
                      <a:pt x="396" y="1825"/>
                      <a:pt x="502" y="1377"/>
                      <a:pt x="769" y="1025"/>
                    </a:cubicBezTo>
                    <a:cubicBezTo>
                      <a:pt x="1011" y="701"/>
                      <a:pt x="1343" y="373"/>
                      <a:pt x="1663" y="131"/>
                    </a:cubicBezTo>
                    <a:cubicBezTo>
                      <a:pt x="1722" y="85"/>
                      <a:pt x="1671" y="0"/>
                      <a:pt x="1609" y="0"/>
                    </a:cubicBezTo>
                    <a:close/>
                  </a:path>
                </a:pathLst>
              </a:custGeom>
              <a:solidFill>
                <a:srgbClr val="F4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1"/>
              <p:cNvSpPr/>
              <p:nvPr/>
            </p:nvSpPr>
            <p:spPr>
              <a:xfrm>
                <a:off x="5378800" y="2084063"/>
                <a:ext cx="129625" cy="101525"/>
              </a:xfrm>
              <a:custGeom>
                <a:avLst/>
                <a:gdLst/>
                <a:ahLst/>
                <a:cxnLst/>
                <a:rect l="l" t="t" r="r" b="b"/>
                <a:pathLst>
                  <a:path w="5185" h="4061" extrusionOk="0">
                    <a:moveTo>
                      <a:pt x="3590" y="0"/>
                    </a:moveTo>
                    <a:cubicBezTo>
                      <a:pt x="2993" y="0"/>
                      <a:pt x="2963" y="1522"/>
                      <a:pt x="2288" y="1841"/>
                    </a:cubicBezTo>
                    <a:cubicBezTo>
                      <a:pt x="1574" y="2182"/>
                      <a:pt x="463" y="1699"/>
                      <a:pt x="200" y="2412"/>
                    </a:cubicBezTo>
                    <a:cubicBezTo>
                      <a:pt x="1" y="2952"/>
                      <a:pt x="1344" y="4061"/>
                      <a:pt x="2625" y="4061"/>
                    </a:cubicBezTo>
                    <a:cubicBezTo>
                      <a:pt x="3026" y="4061"/>
                      <a:pt x="3421" y="3952"/>
                      <a:pt x="3761" y="3683"/>
                    </a:cubicBezTo>
                    <a:cubicBezTo>
                      <a:pt x="5184" y="2560"/>
                      <a:pt x="4134" y="124"/>
                      <a:pt x="3687" y="12"/>
                    </a:cubicBezTo>
                    <a:cubicBezTo>
                      <a:pt x="3653" y="4"/>
                      <a:pt x="3621" y="0"/>
                      <a:pt x="3590" y="0"/>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1"/>
              <p:cNvSpPr/>
              <p:nvPr/>
            </p:nvSpPr>
            <p:spPr>
              <a:xfrm>
                <a:off x="5376025" y="2079763"/>
                <a:ext cx="122750" cy="110150"/>
              </a:xfrm>
              <a:custGeom>
                <a:avLst/>
                <a:gdLst/>
                <a:ahLst/>
                <a:cxnLst/>
                <a:rect l="l" t="t" r="r" b="b"/>
                <a:pathLst>
                  <a:path w="4910" h="4406" extrusionOk="0">
                    <a:moveTo>
                      <a:pt x="3707" y="340"/>
                    </a:moveTo>
                    <a:cubicBezTo>
                      <a:pt x="3724" y="340"/>
                      <a:pt x="3741" y="345"/>
                      <a:pt x="3757" y="349"/>
                    </a:cubicBezTo>
                    <a:cubicBezTo>
                      <a:pt x="3868" y="385"/>
                      <a:pt x="4224" y="890"/>
                      <a:pt x="4368" y="1665"/>
                    </a:cubicBezTo>
                    <a:cubicBezTo>
                      <a:pt x="4466" y="2182"/>
                      <a:pt x="4515" y="3134"/>
                      <a:pt x="3765" y="3724"/>
                    </a:cubicBezTo>
                    <a:cubicBezTo>
                      <a:pt x="3466" y="3962"/>
                      <a:pt x="3107" y="4060"/>
                      <a:pt x="2736" y="4060"/>
                    </a:cubicBezTo>
                    <a:cubicBezTo>
                      <a:pt x="2151" y="4060"/>
                      <a:pt x="1537" y="3816"/>
                      <a:pt x="1078" y="3482"/>
                    </a:cubicBezTo>
                    <a:cubicBezTo>
                      <a:pt x="607" y="3142"/>
                      <a:pt x="414" y="2793"/>
                      <a:pt x="468" y="2641"/>
                    </a:cubicBezTo>
                    <a:cubicBezTo>
                      <a:pt x="578" y="2346"/>
                      <a:pt x="898" y="2329"/>
                      <a:pt x="1415" y="2325"/>
                    </a:cubicBezTo>
                    <a:cubicBezTo>
                      <a:pt x="1759" y="2325"/>
                      <a:pt x="2145" y="2322"/>
                      <a:pt x="2469" y="2170"/>
                    </a:cubicBezTo>
                    <a:cubicBezTo>
                      <a:pt x="2863" y="1985"/>
                      <a:pt x="3056" y="1493"/>
                      <a:pt x="3228" y="1059"/>
                    </a:cubicBezTo>
                    <a:cubicBezTo>
                      <a:pt x="3400" y="620"/>
                      <a:pt x="3527" y="340"/>
                      <a:pt x="3707" y="340"/>
                    </a:cubicBezTo>
                    <a:close/>
                    <a:moveTo>
                      <a:pt x="3693" y="1"/>
                    </a:moveTo>
                    <a:cubicBezTo>
                      <a:pt x="3282" y="1"/>
                      <a:pt x="3085" y="496"/>
                      <a:pt x="2912" y="936"/>
                    </a:cubicBezTo>
                    <a:cubicBezTo>
                      <a:pt x="2764" y="1309"/>
                      <a:pt x="2596" y="1735"/>
                      <a:pt x="2325" y="1862"/>
                    </a:cubicBezTo>
                    <a:cubicBezTo>
                      <a:pt x="2071" y="1985"/>
                      <a:pt x="1735" y="1985"/>
                      <a:pt x="1415" y="1985"/>
                    </a:cubicBezTo>
                    <a:cubicBezTo>
                      <a:pt x="915" y="1989"/>
                      <a:pt x="349" y="1989"/>
                      <a:pt x="152" y="2522"/>
                    </a:cubicBezTo>
                    <a:cubicBezTo>
                      <a:pt x="0" y="2933"/>
                      <a:pt x="426" y="3429"/>
                      <a:pt x="877" y="3757"/>
                    </a:cubicBezTo>
                    <a:cubicBezTo>
                      <a:pt x="1403" y="4139"/>
                      <a:pt x="2079" y="4405"/>
                      <a:pt x="2732" y="4405"/>
                    </a:cubicBezTo>
                    <a:cubicBezTo>
                      <a:pt x="3175" y="4405"/>
                      <a:pt x="3605" y="4282"/>
                      <a:pt x="3978" y="3991"/>
                    </a:cubicBezTo>
                    <a:cubicBezTo>
                      <a:pt x="4651" y="3457"/>
                      <a:pt x="4909" y="2551"/>
                      <a:pt x="4684" y="1502"/>
                    </a:cubicBezTo>
                    <a:cubicBezTo>
                      <a:pt x="4540" y="841"/>
                      <a:pt x="4188" y="107"/>
                      <a:pt x="3839" y="20"/>
                    </a:cubicBezTo>
                    <a:cubicBezTo>
                      <a:pt x="3788" y="7"/>
                      <a:pt x="3739" y="1"/>
                      <a:pt x="3693" y="1"/>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1"/>
              <p:cNvSpPr/>
              <p:nvPr/>
            </p:nvSpPr>
            <p:spPr>
              <a:xfrm>
                <a:off x="5433525" y="2132438"/>
                <a:ext cx="57350" cy="53125"/>
              </a:xfrm>
              <a:custGeom>
                <a:avLst/>
                <a:gdLst/>
                <a:ahLst/>
                <a:cxnLst/>
                <a:rect l="l" t="t" r="r" b="b"/>
                <a:pathLst>
                  <a:path w="2294" h="2125" extrusionOk="0">
                    <a:moveTo>
                      <a:pt x="1885" y="0"/>
                    </a:moveTo>
                    <a:cubicBezTo>
                      <a:pt x="1624" y="0"/>
                      <a:pt x="1402" y="28"/>
                      <a:pt x="1280" y="99"/>
                    </a:cubicBezTo>
                    <a:cubicBezTo>
                      <a:pt x="1010" y="264"/>
                      <a:pt x="993" y="518"/>
                      <a:pt x="1030" y="703"/>
                    </a:cubicBezTo>
                    <a:cubicBezTo>
                      <a:pt x="1055" y="817"/>
                      <a:pt x="968" y="928"/>
                      <a:pt x="850" y="940"/>
                    </a:cubicBezTo>
                    <a:cubicBezTo>
                      <a:pt x="710" y="957"/>
                      <a:pt x="521" y="998"/>
                      <a:pt x="313" y="1088"/>
                    </a:cubicBezTo>
                    <a:cubicBezTo>
                      <a:pt x="67" y="1191"/>
                      <a:pt x="9" y="1568"/>
                      <a:pt x="1" y="1896"/>
                    </a:cubicBezTo>
                    <a:cubicBezTo>
                      <a:pt x="1" y="2003"/>
                      <a:pt x="78" y="2097"/>
                      <a:pt x="186" y="2109"/>
                    </a:cubicBezTo>
                    <a:cubicBezTo>
                      <a:pt x="272" y="2119"/>
                      <a:pt x="359" y="2124"/>
                      <a:pt x="446" y="2124"/>
                    </a:cubicBezTo>
                    <a:cubicBezTo>
                      <a:pt x="843" y="2124"/>
                      <a:pt x="1235" y="2018"/>
                      <a:pt x="1572" y="1748"/>
                    </a:cubicBezTo>
                    <a:cubicBezTo>
                      <a:pt x="2076" y="1354"/>
                      <a:pt x="2265" y="792"/>
                      <a:pt x="2285" y="226"/>
                    </a:cubicBezTo>
                    <a:cubicBezTo>
                      <a:pt x="2293" y="112"/>
                      <a:pt x="2204" y="10"/>
                      <a:pt x="2085" y="5"/>
                    </a:cubicBezTo>
                    <a:cubicBezTo>
                      <a:pt x="2016" y="2"/>
                      <a:pt x="1949" y="0"/>
                      <a:pt x="1885" y="0"/>
                    </a:cubicBezTo>
                    <a:close/>
                  </a:path>
                </a:pathLst>
              </a:custGeom>
              <a:solidFill>
                <a:srgbClr val="F7B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1"/>
              <p:cNvSpPr/>
              <p:nvPr/>
            </p:nvSpPr>
            <p:spPr>
              <a:xfrm>
                <a:off x="5429225" y="2128163"/>
                <a:ext cx="65950" cy="61625"/>
              </a:xfrm>
              <a:custGeom>
                <a:avLst/>
                <a:gdLst/>
                <a:ahLst/>
                <a:cxnLst/>
                <a:rect l="l" t="t" r="r" b="b"/>
                <a:pathLst>
                  <a:path w="2638" h="2465" extrusionOk="0">
                    <a:moveTo>
                      <a:pt x="2064" y="340"/>
                    </a:moveTo>
                    <a:cubicBezTo>
                      <a:pt x="2117" y="340"/>
                      <a:pt x="2179" y="340"/>
                      <a:pt x="2248" y="344"/>
                    </a:cubicBezTo>
                    <a:cubicBezTo>
                      <a:pt x="2272" y="344"/>
                      <a:pt x="2289" y="365"/>
                      <a:pt x="2289" y="393"/>
                    </a:cubicBezTo>
                    <a:cubicBezTo>
                      <a:pt x="2268" y="997"/>
                      <a:pt x="2047" y="1464"/>
                      <a:pt x="1637" y="1788"/>
                    </a:cubicBezTo>
                    <a:cubicBezTo>
                      <a:pt x="1353" y="2014"/>
                      <a:pt x="1009" y="2125"/>
                      <a:pt x="615" y="2125"/>
                    </a:cubicBezTo>
                    <a:cubicBezTo>
                      <a:pt x="537" y="2125"/>
                      <a:pt x="456" y="2121"/>
                      <a:pt x="373" y="2112"/>
                    </a:cubicBezTo>
                    <a:cubicBezTo>
                      <a:pt x="358" y="2112"/>
                      <a:pt x="345" y="2091"/>
                      <a:pt x="345" y="2071"/>
                    </a:cubicBezTo>
                    <a:cubicBezTo>
                      <a:pt x="349" y="1710"/>
                      <a:pt x="427" y="1468"/>
                      <a:pt x="550" y="1415"/>
                    </a:cubicBezTo>
                    <a:cubicBezTo>
                      <a:pt x="714" y="1345"/>
                      <a:pt x="878" y="1300"/>
                      <a:pt x="1042" y="1279"/>
                    </a:cubicBezTo>
                    <a:cubicBezTo>
                      <a:pt x="1149" y="1268"/>
                      <a:pt x="1244" y="1209"/>
                      <a:pt x="1305" y="1128"/>
                    </a:cubicBezTo>
                    <a:cubicBezTo>
                      <a:pt x="1367" y="1042"/>
                      <a:pt x="1386" y="939"/>
                      <a:pt x="1371" y="840"/>
                    </a:cubicBezTo>
                    <a:cubicBezTo>
                      <a:pt x="1313" y="550"/>
                      <a:pt x="1481" y="451"/>
                      <a:pt x="1539" y="418"/>
                    </a:cubicBezTo>
                    <a:cubicBezTo>
                      <a:pt x="1592" y="386"/>
                      <a:pt x="1723" y="340"/>
                      <a:pt x="2064" y="340"/>
                    </a:cubicBezTo>
                    <a:close/>
                    <a:moveTo>
                      <a:pt x="2075" y="0"/>
                    </a:moveTo>
                    <a:cubicBezTo>
                      <a:pt x="1739" y="0"/>
                      <a:pt x="1509" y="39"/>
                      <a:pt x="1367" y="127"/>
                    </a:cubicBezTo>
                    <a:cubicBezTo>
                      <a:pt x="1087" y="291"/>
                      <a:pt x="968" y="566"/>
                      <a:pt x="1034" y="906"/>
                    </a:cubicBezTo>
                    <a:lnTo>
                      <a:pt x="1001" y="944"/>
                    </a:lnTo>
                    <a:cubicBezTo>
                      <a:pt x="805" y="968"/>
                      <a:pt x="608" y="1021"/>
                      <a:pt x="419" y="1103"/>
                    </a:cubicBezTo>
                    <a:cubicBezTo>
                      <a:pt x="152" y="1214"/>
                      <a:pt x="13" y="1538"/>
                      <a:pt x="4" y="2067"/>
                    </a:cubicBezTo>
                    <a:cubicBezTo>
                      <a:pt x="0" y="2260"/>
                      <a:pt x="148" y="2428"/>
                      <a:pt x="337" y="2449"/>
                    </a:cubicBezTo>
                    <a:cubicBezTo>
                      <a:pt x="432" y="2461"/>
                      <a:pt x="521" y="2465"/>
                      <a:pt x="612" y="2465"/>
                    </a:cubicBezTo>
                    <a:cubicBezTo>
                      <a:pt x="1083" y="2465"/>
                      <a:pt x="1505" y="2326"/>
                      <a:pt x="1850" y="2055"/>
                    </a:cubicBezTo>
                    <a:cubicBezTo>
                      <a:pt x="2334" y="1673"/>
                      <a:pt x="2605" y="1103"/>
                      <a:pt x="2630" y="406"/>
                    </a:cubicBezTo>
                    <a:cubicBezTo>
                      <a:pt x="2637" y="193"/>
                      <a:pt x="2474" y="12"/>
                      <a:pt x="2260" y="4"/>
                    </a:cubicBezTo>
                    <a:cubicBezTo>
                      <a:pt x="2195" y="1"/>
                      <a:pt x="2134" y="0"/>
                      <a:pt x="2075" y="0"/>
                    </a:cubicBezTo>
                    <a:close/>
                  </a:path>
                </a:pathLst>
              </a:custGeom>
              <a:solidFill>
                <a:srgbClr val="4D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1"/>
              <p:cNvSpPr/>
              <p:nvPr/>
            </p:nvSpPr>
            <p:spPr>
              <a:xfrm>
                <a:off x="5451175" y="2180413"/>
                <a:ext cx="35550" cy="16775"/>
              </a:xfrm>
              <a:custGeom>
                <a:avLst/>
                <a:gdLst/>
                <a:ahLst/>
                <a:cxnLst/>
                <a:rect l="l" t="t" r="r" b="b"/>
                <a:pathLst>
                  <a:path w="1422" h="671" extrusionOk="0">
                    <a:moveTo>
                      <a:pt x="1231" y="1"/>
                    </a:moveTo>
                    <a:cubicBezTo>
                      <a:pt x="1226" y="1"/>
                      <a:pt x="1220" y="1"/>
                      <a:pt x="1214" y="1"/>
                    </a:cubicBezTo>
                    <a:cubicBezTo>
                      <a:pt x="1046" y="14"/>
                      <a:pt x="886" y="117"/>
                      <a:pt x="726" y="178"/>
                    </a:cubicBezTo>
                    <a:cubicBezTo>
                      <a:pt x="554" y="244"/>
                      <a:pt x="374" y="301"/>
                      <a:pt x="193" y="334"/>
                    </a:cubicBezTo>
                    <a:cubicBezTo>
                      <a:pt x="12" y="371"/>
                      <a:pt x="0" y="670"/>
                      <a:pt x="197" y="670"/>
                    </a:cubicBezTo>
                    <a:cubicBezTo>
                      <a:pt x="209" y="670"/>
                      <a:pt x="221" y="670"/>
                      <a:pt x="233" y="670"/>
                    </a:cubicBezTo>
                    <a:cubicBezTo>
                      <a:pt x="607" y="670"/>
                      <a:pt x="1163" y="593"/>
                      <a:pt x="1358" y="240"/>
                    </a:cubicBezTo>
                    <a:cubicBezTo>
                      <a:pt x="1421" y="129"/>
                      <a:pt x="1359" y="1"/>
                      <a:pt x="1231"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1"/>
              <p:cNvSpPr/>
              <p:nvPr/>
            </p:nvSpPr>
            <p:spPr>
              <a:xfrm>
                <a:off x="6147900" y="2661388"/>
                <a:ext cx="287150" cy="202450"/>
              </a:xfrm>
              <a:custGeom>
                <a:avLst/>
                <a:gdLst/>
                <a:ahLst/>
                <a:cxnLst/>
                <a:rect l="l" t="t" r="r" b="b"/>
                <a:pathLst>
                  <a:path w="11486" h="8098" extrusionOk="0">
                    <a:moveTo>
                      <a:pt x="8038" y="1"/>
                    </a:moveTo>
                    <a:cubicBezTo>
                      <a:pt x="7632" y="1"/>
                      <a:pt x="7218" y="83"/>
                      <a:pt x="6821" y="257"/>
                    </a:cubicBezTo>
                    <a:lnTo>
                      <a:pt x="2166" y="2299"/>
                    </a:lnTo>
                    <a:cubicBezTo>
                      <a:pt x="678" y="2952"/>
                      <a:pt x="1" y="4686"/>
                      <a:pt x="653" y="6176"/>
                    </a:cubicBezTo>
                    <a:lnTo>
                      <a:pt x="723" y="6335"/>
                    </a:lnTo>
                    <a:cubicBezTo>
                      <a:pt x="1207" y="7440"/>
                      <a:pt x="2288" y="8097"/>
                      <a:pt x="3420" y="8097"/>
                    </a:cubicBezTo>
                    <a:cubicBezTo>
                      <a:pt x="3815" y="8097"/>
                      <a:pt x="4215" y="8017"/>
                      <a:pt x="4599" y="7849"/>
                    </a:cubicBezTo>
                    <a:lnTo>
                      <a:pt x="9258" y="5807"/>
                    </a:lnTo>
                    <a:cubicBezTo>
                      <a:pt x="10788" y="5134"/>
                      <a:pt x="11485" y="3346"/>
                      <a:pt x="10813" y="1812"/>
                    </a:cubicBezTo>
                    <a:cubicBezTo>
                      <a:pt x="10314" y="677"/>
                      <a:pt x="9204" y="1"/>
                      <a:pt x="8038" y="1"/>
                    </a:cubicBezTo>
                    <a:close/>
                  </a:path>
                </a:pathLst>
              </a:custGeom>
              <a:solidFill>
                <a:srgbClr val="FFBD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1"/>
              <p:cNvSpPr/>
              <p:nvPr/>
            </p:nvSpPr>
            <p:spPr>
              <a:xfrm>
                <a:off x="6174775" y="2661388"/>
                <a:ext cx="260275" cy="202425"/>
              </a:xfrm>
              <a:custGeom>
                <a:avLst/>
                <a:gdLst/>
                <a:ahLst/>
                <a:cxnLst/>
                <a:rect l="l" t="t" r="r" b="b"/>
                <a:pathLst>
                  <a:path w="10411" h="8097" extrusionOk="0">
                    <a:moveTo>
                      <a:pt x="6964" y="0"/>
                    </a:moveTo>
                    <a:cubicBezTo>
                      <a:pt x="6567" y="0"/>
                      <a:pt x="6164" y="79"/>
                      <a:pt x="5776" y="245"/>
                    </a:cubicBezTo>
                    <a:cubicBezTo>
                      <a:pt x="6785" y="470"/>
                      <a:pt x="8237" y="1061"/>
                      <a:pt x="8064" y="2603"/>
                    </a:cubicBezTo>
                    <a:cubicBezTo>
                      <a:pt x="7859" y="4396"/>
                      <a:pt x="2494" y="6188"/>
                      <a:pt x="1" y="6931"/>
                    </a:cubicBezTo>
                    <a:cubicBezTo>
                      <a:pt x="562" y="7670"/>
                      <a:pt x="1438" y="8097"/>
                      <a:pt x="2348" y="8097"/>
                    </a:cubicBezTo>
                    <a:cubicBezTo>
                      <a:pt x="2741" y="8097"/>
                      <a:pt x="3140" y="8017"/>
                      <a:pt x="3524" y="7849"/>
                    </a:cubicBezTo>
                    <a:lnTo>
                      <a:pt x="8183" y="5807"/>
                    </a:lnTo>
                    <a:cubicBezTo>
                      <a:pt x="9713" y="5134"/>
                      <a:pt x="10410" y="3346"/>
                      <a:pt x="9738" y="1812"/>
                    </a:cubicBezTo>
                    <a:cubicBezTo>
                      <a:pt x="9239" y="677"/>
                      <a:pt x="8129" y="0"/>
                      <a:pt x="6964" y="0"/>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1"/>
              <p:cNvSpPr/>
              <p:nvPr/>
            </p:nvSpPr>
            <p:spPr>
              <a:xfrm>
                <a:off x="6188450" y="2741913"/>
                <a:ext cx="61000" cy="35825"/>
              </a:xfrm>
              <a:custGeom>
                <a:avLst/>
                <a:gdLst/>
                <a:ahLst/>
                <a:cxnLst/>
                <a:rect l="l" t="t" r="r" b="b"/>
                <a:pathLst>
                  <a:path w="2440" h="1433" extrusionOk="0">
                    <a:moveTo>
                      <a:pt x="628" y="0"/>
                    </a:moveTo>
                    <a:cubicBezTo>
                      <a:pt x="481" y="0"/>
                      <a:pt x="332" y="13"/>
                      <a:pt x="184" y="38"/>
                    </a:cubicBezTo>
                    <a:cubicBezTo>
                      <a:pt x="0" y="71"/>
                      <a:pt x="84" y="322"/>
                      <a:pt x="241" y="322"/>
                    </a:cubicBezTo>
                    <a:cubicBezTo>
                      <a:pt x="243" y="322"/>
                      <a:pt x="244" y="322"/>
                      <a:pt x="245" y="322"/>
                    </a:cubicBezTo>
                    <a:cubicBezTo>
                      <a:pt x="296" y="319"/>
                      <a:pt x="346" y="318"/>
                      <a:pt x="397" y="318"/>
                    </a:cubicBezTo>
                    <a:cubicBezTo>
                      <a:pt x="804" y="318"/>
                      <a:pt x="1214" y="397"/>
                      <a:pt x="1549" y="638"/>
                    </a:cubicBezTo>
                    <a:cubicBezTo>
                      <a:pt x="1833" y="834"/>
                      <a:pt x="1935" y="1121"/>
                      <a:pt x="2148" y="1372"/>
                    </a:cubicBezTo>
                    <a:cubicBezTo>
                      <a:pt x="2184" y="1413"/>
                      <a:pt x="2234" y="1432"/>
                      <a:pt x="2282" y="1432"/>
                    </a:cubicBezTo>
                    <a:cubicBezTo>
                      <a:pt x="2358" y="1432"/>
                      <a:pt x="2429" y="1382"/>
                      <a:pt x="2431" y="1289"/>
                    </a:cubicBezTo>
                    <a:cubicBezTo>
                      <a:pt x="2439" y="888"/>
                      <a:pt x="2049" y="506"/>
                      <a:pt x="1734" y="305"/>
                    </a:cubicBezTo>
                    <a:cubicBezTo>
                      <a:pt x="1392" y="91"/>
                      <a:pt x="1014" y="0"/>
                      <a:pt x="628"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1"/>
              <p:cNvSpPr/>
              <p:nvPr/>
            </p:nvSpPr>
            <p:spPr>
              <a:xfrm>
                <a:off x="5857625" y="3059813"/>
                <a:ext cx="258213" cy="388433"/>
              </a:xfrm>
              <a:custGeom>
                <a:avLst/>
                <a:gdLst/>
                <a:ahLst/>
                <a:cxnLst/>
                <a:rect l="l" t="t" r="r" b="b"/>
                <a:pathLst>
                  <a:path w="10201" h="15344" extrusionOk="0">
                    <a:moveTo>
                      <a:pt x="8920" y="1"/>
                    </a:moveTo>
                    <a:lnTo>
                      <a:pt x="0" y="12502"/>
                    </a:lnTo>
                    <a:lnTo>
                      <a:pt x="582" y="15344"/>
                    </a:lnTo>
                    <a:lnTo>
                      <a:pt x="10200" y="2555"/>
                    </a:lnTo>
                    <a:lnTo>
                      <a:pt x="8920"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1"/>
              <p:cNvSpPr/>
              <p:nvPr/>
            </p:nvSpPr>
            <p:spPr>
              <a:xfrm>
                <a:off x="5857625" y="3059813"/>
                <a:ext cx="237735" cy="388433"/>
              </a:xfrm>
              <a:custGeom>
                <a:avLst/>
                <a:gdLst/>
                <a:ahLst/>
                <a:cxnLst/>
                <a:rect l="l" t="t" r="r" b="b"/>
                <a:pathLst>
                  <a:path w="9392" h="15344" extrusionOk="0">
                    <a:moveTo>
                      <a:pt x="8920" y="1"/>
                    </a:moveTo>
                    <a:lnTo>
                      <a:pt x="0" y="12502"/>
                    </a:lnTo>
                    <a:lnTo>
                      <a:pt x="582" y="15344"/>
                    </a:lnTo>
                    <a:lnTo>
                      <a:pt x="996" y="14795"/>
                    </a:lnTo>
                    <a:cubicBezTo>
                      <a:pt x="898" y="13790"/>
                      <a:pt x="816" y="12682"/>
                      <a:pt x="1066" y="12243"/>
                    </a:cubicBezTo>
                    <a:cubicBezTo>
                      <a:pt x="1411" y="11636"/>
                      <a:pt x="7497" y="3429"/>
                      <a:pt x="9392" y="944"/>
                    </a:cubicBezTo>
                    <a:lnTo>
                      <a:pt x="8920" y="1"/>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1"/>
              <p:cNvSpPr/>
              <p:nvPr/>
            </p:nvSpPr>
            <p:spPr>
              <a:xfrm>
                <a:off x="6254750" y="3444738"/>
                <a:ext cx="191875" cy="544500"/>
              </a:xfrm>
              <a:custGeom>
                <a:avLst/>
                <a:gdLst/>
                <a:ahLst/>
                <a:cxnLst/>
                <a:rect l="l" t="t" r="r" b="b"/>
                <a:pathLst>
                  <a:path w="7675" h="21780" extrusionOk="0">
                    <a:moveTo>
                      <a:pt x="1" y="0"/>
                    </a:moveTo>
                    <a:lnTo>
                      <a:pt x="6116" y="21779"/>
                    </a:lnTo>
                    <a:lnTo>
                      <a:pt x="7675" y="21517"/>
                    </a:lnTo>
                    <a:lnTo>
                      <a:pt x="2445" y="2371"/>
                    </a:lnTo>
                    <a:cubicBezTo>
                      <a:pt x="1629" y="1255"/>
                      <a:pt x="805" y="452"/>
                      <a:pt x="1"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1"/>
              <p:cNvSpPr/>
              <p:nvPr/>
            </p:nvSpPr>
            <p:spPr>
              <a:xfrm>
                <a:off x="6028975" y="3052013"/>
                <a:ext cx="263225" cy="432025"/>
              </a:xfrm>
              <a:custGeom>
                <a:avLst/>
                <a:gdLst/>
                <a:ahLst/>
                <a:cxnLst/>
                <a:rect l="l" t="t" r="r" b="b"/>
                <a:pathLst>
                  <a:path w="10529" h="17281" extrusionOk="0">
                    <a:moveTo>
                      <a:pt x="3955" y="1"/>
                    </a:moveTo>
                    <a:cubicBezTo>
                      <a:pt x="3172" y="1"/>
                      <a:pt x="2407" y="276"/>
                      <a:pt x="1801" y="780"/>
                    </a:cubicBezTo>
                    <a:lnTo>
                      <a:pt x="1420" y="1095"/>
                    </a:lnTo>
                    <a:cubicBezTo>
                      <a:pt x="443" y="1903"/>
                      <a:pt x="0" y="3187"/>
                      <a:pt x="271" y="4426"/>
                    </a:cubicBezTo>
                    <a:lnTo>
                      <a:pt x="3495" y="17280"/>
                    </a:lnTo>
                    <a:cubicBezTo>
                      <a:pt x="3913" y="16300"/>
                      <a:pt x="4405" y="15496"/>
                      <a:pt x="4955" y="14885"/>
                    </a:cubicBezTo>
                    <a:lnTo>
                      <a:pt x="2785" y="5718"/>
                    </a:lnTo>
                    <a:cubicBezTo>
                      <a:pt x="2613" y="4853"/>
                      <a:pt x="3146" y="4004"/>
                      <a:pt x="3999" y="3783"/>
                    </a:cubicBezTo>
                    <a:cubicBezTo>
                      <a:pt x="4136" y="3747"/>
                      <a:pt x="4275" y="3731"/>
                      <a:pt x="4411" y="3731"/>
                    </a:cubicBezTo>
                    <a:cubicBezTo>
                      <a:pt x="5134" y="3731"/>
                      <a:pt x="5798" y="4206"/>
                      <a:pt x="6005" y="4934"/>
                    </a:cubicBezTo>
                    <a:lnTo>
                      <a:pt x="8437" y="13593"/>
                    </a:lnTo>
                    <a:cubicBezTo>
                      <a:pt x="9126" y="13740"/>
                      <a:pt x="9827" y="14085"/>
                      <a:pt x="10529" y="14614"/>
                    </a:cubicBezTo>
                    <a:lnTo>
                      <a:pt x="7219" y="2494"/>
                    </a:lnTo>
                    <a:cubicBezTo>
                      <a:pt x="6858" y="1165"/>
                      <a:pt x="5726" y="190"/>
                      <a:pt x="4356" y="25"/>
                    </a:cubicBezTo>
                    <a:cubicBezTo>
                      <a:pt x="4222" y="9"/>
                      <a:pt x="4088" y="1"/>
                      <a:pt x="3955"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1"/>
              <p:cNvSpPr/>
              <p:nvPr/>
            </p:nvSpPr>
            <p:spPr>
              <a:xfrm>
                <a:off x="6116325" y="3424138"/>
                <a:ext cx="178650" cy="608475"/>
              </a:xfrm>
              <a:custGeom>
                <a:avLst/>
                <a:gdLst/>
                <a:ahLst/>
                <a:cxnLst/>
                <a:rect l="l" t="t" r="r" b="b"/>
                <a:pathLst>
                  <a:path w="7146" h="24339" extrusionOk="0">
                    <a:moveTo>
                      <a:pt x="1464" y="0"/>
                    </a:moveTo>
                    <a:cubicBezTo>
                      <a:pt x="911" y="611"/>
                      <a:pt x="419" y="1415"/>
                      <a:pt x="1" y="2395"/>
                    </a:cubicBezTo>
                    <a:lnTo>
                      <a:pt x="587" y="4741"/>
                    </a:lnTo>
                    <a:lnTo>
                      <a:pt x="5496" y="24338"/>
                    </a:lnTo>
                    <a:lnTo>
                      <a:pt x="7145" y="23990"/>
                    </a:lnTo>
                    <a:lnTo>
                      <a:pt x="1883" y="1768"/>
                    </a:lnTo>
                    <a:lnTo>
                      <a:pt x="1464"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1"/>
              <p:cNvSpPr/>
              <p:nvPr/>
            </p:nvSpPr>
            <p:spPr>
              <a:xfrm>
                <a:off x="6054100" y="3389813"/>
                <a:ext cx="543175" cy="1261750"/>
              </a:xfrm>
              <a:custGeom>
                <a:avLst/>
                <a:gdLst/>
                <a:ahLst/>
                <a:cxnLst/>
                <a:rect l="l" t="t" r="r" b="b"/>
                <a:pathLst>
                  <a:path w="21727" h="50470" extrusionOk="0">
                    <a:moveTo>
                      <a:pt x="6684" y="1"/>
                    </a:moveTo>
                    <a:cubicBezTo>
                      <a:pt x="6507" y="1"/>
                      <a:pt x="6331" y="15"/>
                      <a:pt x="6156" y="44"/>
                    </a:cubicBezTo>
                    <a:cubicBezTo>
                      <a:pt x="5340" y="188"/>
                      <a:pt x="4602" y="647"/>
                      <a:pt x="3953" y="1373"/>
                    </a:cubicBezTo>
                    <a:lnTo>
                      <a:pt x="4372" y="3141"/>
                    </a:lnTo>
                    <a:cubicBezTo>
                      <a:pt x="4901" y="2394"/>
                      <a:pt x="5517" y="1930"/>
                      <a:pt x="6222" y="1812"/>
                    </a:cubicBezTo>
                    <a:cubicBezTo>
                      <a:pt x="6347" y="1790"/>
                      <a:pt x="6473" y="1779"/>
                      <a:pt x="6601" y="1779"/>
                    </a:cubicBezTo>
                    <a:cubicBezTo>
                      <a:pt x="7063" y="1779"/>
                      <a:pt x="7541" y="1924"/>
                      <a:pt x="8027" y="2197"/>
                    </a:cubicBezTo>
                    <a:cubicBezTo>
                      <a:pt x="8831" y="2649"/>
                      <a:pt x="9655" y="3452"/>
                      <a:pt x="10471" y="4568"/>
                    </a:cubicBezTo>
                    <a:cubicBezTo>
                      <a:pt x="13227" y="8325"/>
                      <a:pt x="15885" y="15535"/>
                      <a:pt x="17365" y="24038"/>
                    </a:cubicBezTo>
                    <a:cubicBezTo>
                      <a:pt x="19622" y="36990"/>
                      <a:pt x="18293" y="48044"/>
                      <a:pt x="14393" y="48725"/>
                    </a:cubicBezTo>
                    <a:cubicBezTo>
                      <a:pt x="14267" y="48747"/>
                      <a:pt x="14141" y="48757"/>
                      <a:pt x="14013" y="48757"/>
                    </a:cubicBezTo>
                    <a:cubicBezTo>
                      <a:pt x="10177" y="48757"/>
                      <a:pt x="5431" y="39034"/>
                      <a:pt x="3249" y="26495"/>
                    </a:cubicBezTo>
                    <a:cubicBezTo>
                      <a:pt x="1797" y="18160"/>
                      <a:pt x="1829" y="10622"/>
                      <a:pt x="3076" y="6114"/>
                    </a:cubicBezTo>
                    <a:lnTo>
                      <a:pt x="2490" y="3768"/>
                    </a:lnTo>
                    <a:cubicBezTo>
                      <a:pt x="451" y="8497"/>
                      <a:pt x="0" y="17159"/>
                      <a:pt x="1653" y="26757"/>
                    </a:cubicBezTo>
                    <a:cubicBezTo>
                      <a:pt x="3959" y="40147"/>
                      <a:pt x="9512" y="50470"/>
                      <a:pt x="14278" y="50470"/>
                    </a:cubicBezTo>
                    <a:cubicBezTo>
                      <a:pt x="14462" y="50470"/>
                      <a:pt x="14645" y="50454"/>
                      <a:pt x="14827" y="50423"/>
                    </a:cubicBezTo>
                    <a:cubicBezTo>
                      <a:pt x="19712" y="49582"/>
                      <a:pt x="21726" y="37626"/>
                      <a:pt x="19334" y="23714"/>
                    </a:cubicBezTo>
                    <a:cubicBezTo>
                      <a:pt x="17473" y="12902"/>
                      <a:pt x="13498" y="4096"/>
                      <a:pt x="9524" y="1102"/>
                    </a:cubicBezTo>
                    <a:cubicBezTo>
                      <a:pt x="8822" y="573"/>
                      <a:pt x="8121" y="228"/>
                      <a:pt x="7432" y="81"/>
                    </a:cubicBezTo>
                    <a:cubicBezTo>
                      <a:pt x="7181" y="28"/>
                      <a:pt x="6931" y="1"/>
                      <a:pt x="6684" y="1"/>
                    </a:cubicBezTo>
                    <a:close/>
                  </a:path>
                </a:pathLst>
              </a:custGeom>
              <a:solidFill>
                <a:srgbClr val="D16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1"/>
              <p:cNvSpPr/>
              <p:nvPr/>
            </p:nvSpPr>
            <p:spPr>
              <a:xfrm>
                <a:off x="6111500" y="3128688"/>
                <a:ext cx="160700" cy="275875"/>
              </a:xfrm>
              <a:custGeom>
                <a:avLst/>
                <a:gdLst/>
                <a:ahLst/>
                <a:cxnLst/>
                <a:rect l="l" t="t" r="r" b="b"/>
                <a:pathLst>
                  <a:path w="6428" h="11035" extrusionOk="0">
                    <a:moveTo>
                      <a:pt x="2012" y="1"/>
                    </a:moveTo>
                    <a:cubicBezTo>
                      <a:pt x="1882" y="1"/>
                      <a:pt x="1744" y="15"/>
                      <a:pt x="1596" y="42"/>
                    </a:cubicBezTo>
                    <a:cubicBezTo>
                      <a:pt x="826" y="190"/>
                      <a:pt x="161" y="576"/>
                      <a:pt x="1" y="1100"/>
                    </a:cubicBezTo>
                    <a:cubicBezTo>
                      <a:pt x="194" y="924"/>
                      <a:pt x="427" y="784"/>
                      <a:pt x="698" y="716"/>
                    </a:cubicBezTo>
                    <a:cubicBezTo>
                      <a:pt x="835" y="680"/>
                      <a:pt x="974" y="664"/>
                      <a:pt x="1110" y="664"/>
                    </a:cubicBezTo>
                    <a:cubicBezTo>
                      <a:pt x="1833" y="664"/>
                      <a:pt x="2497" y="1139"/>
                      <a:pt x="2704" y="1867"/>
                    </a:cubicBezTo>
                    <a:lnTo>
                      <a:pt x="5136" y="10526"/>
                    </a:lnTo>
                    <a:cubicBezTo>
                      <a:pt x="5562" y="10616"/>
                      <a:pt x="5998" y="10792"/>
                      <a:pt x="6428" y="11035"/>
                    </a:cubicBezTo>
                    <a:cubicBezTo>
                      <a:pt x="5816" y="8763"/>
                      <a:pt x="5526" y="7483"/>
                      <a:pt x="5246" y="6499"/>
                    </a:cubicBezTo>
                    <a:cubicBezTo>
                      <a:pt x="3997" y="2129"/>
                      <a:pt x="3627" y="1"/>
                      <a:pt x="2012"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1"/>
              <p:cNvSpPr/>
              <p:nvPr/>
            </p:nvSpPr>
            <p:spPr>
              <a:xfrm>
                <a:off x="6253525" y="3445037"/>
                <a:ext cx="179550" cy="556182"/>
              </a:xfrm>
              <a:custGeom>
                <a:avLst/>
                <a:gdLst/>
                <a:ahLst/>
                <a:cxnLst/>
                <a:rect l="l" t="t" r="r" b="b"/>
                <a:pathLst>
                  <a:path w="7182" h="21990" extrusionOk="0">
                    <a:moveTo>
                      <a:pt x="0" y="1"/>
                    </a:moveTo>
                    <a:lnTo>
                      <a:pt x="6209" y="21989"/>
                    </a:lnTo>
                    <a:lnTo>
                      <a:pt x="7182" y="21477"/>
                    </a:lnTo>
                    <a:lnTo>
                      <a:pt x="1259" y="665"/>
                    </a:lnTo>
                    <a:cubicBezTo>
                      <a:pt x="722" y="235"/>
                      <a:pt x="0" y="1"/>
                      <a:pt x="0"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1"/>
              <p:cNvSpPr/>
              <p:nvPr/>
            </p:nvSpPr>
            <p:spPr>
              <a:xfrm>
                <a:off x="6116325" y="3466488"/>
                <a:ext cx="153325" cy="566125"/>
              </a:xfrm>
              <a:custGeom>
                <a:avLst/>
                <a:gdLst/>
                <a:ahLst/>
                <a:cxnLst/>
                <a:rect l="l" t="t" r="r" b="b"/>
                <a:pathLst>
                  <a:path w="6133" h="22645" extrusionOk="0">
                    <a:moveTo>
                      <a:pt x="329" y="0"/>
                    </a:moveTo>
                    <a:cubicBezTo>
                      <a:pt x="214" y="226"/>
                      <a:pt x="103" y="455"/>
                      <a:pt x="1" y="701"/>
                    </a:cubicBezTo>
                    <a:lnTo>
                      <a:pt x="587" y="3047"/>
                    </a:lnTo>
                    <a:lnTo>
                      <a:pt x="5496" y="22644"/>
                    </a:lnTo>
                    <a:lnTo>
                      <a:pt x="6132" y="22509"/>
                    </a:lnTo>
                    <a:cubicBezTo>
                      <a:pt x="5841" y="21393"/>
                      <a:pt x="2687" y="9433"/>
                      <a:pt x="329"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1"/>
              <p:cNvSpPr/>
              <p:nvPr/>
            </p:nvSpPr>
            <p:spPr>
              <a:xfrm>
                <a:off x="6028975" y="3064413"/>
                <a:ext cx="95575" cy="419625"/>
              </a:xfrm>
              <a:custGeom>
                <a:avLst/>
                <a:gdLst/>
                <a:ahLst/>
                <a:cxnLst/>
                <a:rect l="l" t="t" r="r" b="b"/>
                <a:pathLst>
                  <a:path w="3823" h="16785" extrusionOk="0">
                    <a:moveTo>
                      <a:pt x="2207" y="1"/>
                    </a:moveTo>
                    <a:cubicBezTo>
                      <a:pt x="2063" y="82"/>
                      <a:pt x="1928" y="177"/>
                      <a:pt x="1801" y="284"/>
                    </a:cubicBezTo>
                    <a:lnTo>
                      <a:pt x="1420" y="599"/>
                    </a:lnTo>
                    <a:cubicBezTo>
                      <a:pt x="443" y="1407"/>
                      <a:pt x="0" y="2691"/>
                      <a:pt x="271" y="3930"/>
                    </a:cubicBezTo>
                    <a:lnTo>
                      <a:pt x="3495" y="16784"/>
                    </a:lnTo>
                    <a:cubicBezTo>
                      <a:pt x="3597" y="16538"/>
                      <a:pt x="3708" y="16309"/>
                      <a:pt x="3823" y="16083"/>
                    </a:cubicBezTo>
                    <a:cubicBezTo>
                      <a:pt x="2596" y="11190"/>
                      <a:pt x="1854" y="7802"/>
                      <a:pt x="1308" y="5616"/>
                    </a:cubicBezTo>
                    <a:cubicBezTo>
                      <a:pt x="271" y="1469"/>
                      <a:pt x="1571" y="571"/>
                      <a:pt x="2207"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1"/>
              <p:cNvSpPr/>
              <p:nvPr/>
            </p:nvSpPr>
            <p:spPr>
              <a:xfrm>
                <a:off x="6009800" y="2874738"/>
                <a:ext cx="104700" cy="171350"/>
              </a:xfrm>
              <a:custGeom>
                <a:avLst/>
                <a:gdLst/>
                <a:ahLst/>
                <a:cxnLst/>
                <a:rect l="l" t="t" r="r" b="b"/>
                <a:pathLst>
                  <a:path w="4188" h="6854" extrusionOk="0">
                    <a:moveTo>
                      <a:pt x="2026" y="0"/>
                    </a:moveTo>
                    <a:lnTo>
                      <a:pt x="0" y="714"/>
                    </a:lnTo>
                    <a:lnTo>
                      <a:pt x="2166" y="6853"/>
                    </a:lnTo>
                    <a:lnTo>
                      <a:pt x="4188" y="6140"/>
                    </a:lnTo>
                    <a:lnTo>
                      <a:pt x="2026"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1"/>
              <p:cNvSpPr/>
              <p:nvPr/>
            </p:nvSpPr>
            <p:spPr>
              <a:xfrm>
                <a:off x="6047850" y="2874738"/>
                <a:ext cx="66650" cy="157900"/>
              </a:xfrm>
              <a:custGeom>
                <a:avLst/>
                <a:gdLst/>
                <a:ahLst/>
                <a:cxnLst/>
                <a:rect l="l" t="t" r="r" b="b"/>
                <a:pathLst>
                  <a:path w="2666" h="6316" extrusionOk="0">
                    <a:moveTo>
                      <a:pt x="504" y="0"/>
                    </a:moveTo>
                    <a:lnTo>
                      <a:pt x="0" y="176"/>
                    </a:lnTo>
                    <a:lnTo>
                      <a:pt x="2161" y="6316"/>
                    </a:lnTo>
                    <a:lnTo>
                      <a:pt x="2666" y="6140"/>
                    </a:lnTo>
                    <a:lnTo>
                      <a:pt x="504"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1"/>
              <p:cNvSpPr/>
              <p:nvPr/>
            </p:nvSpPr>
            <p:spPr>
              <a:xfrm>
                <a:off x="6059175" y="2987788"/>
                <a:ext cx="22750" cy="39850"/>
              </a:xfrm>
              <a:custGeom>
                <a:avLst/>
                <a:gdLst/>
                <a:ahLst/>
                <a:cxnLst/>
                <a:rect l="l" t="t" r="r" b="b"/>
                <a:pathLst>
                  <a:path w="910" h="1594" extrusionOk="0">
                    <a:moveTo>
                      <a:pt x="130" y="0"/>
                    </a:moveTo>
                    <a:cubicBezTo>
                      <a:pt x="60" y="0"/>
                      <a:pt x="0" y="56"/>
                      <a:pt x="43" y="150"/>
                    </a:cubicBezTo>
                    <a:cubicBezTo>
                      <a:pt x="150" y="391"/>
                      <a:pt x="248" y="637"/>
                      <a:pt x="347" y="879"/>
                    </a:cubicBezTo>
                    <a:cubicBezTo>
                      <a:pt x="437" y="1101"/>
                      <a:pt x="502" y="1351"/>
                      <a:pt x="659" y="1536"/>
                    </a:cubicBezTo>
                    <a:cubicBezTo>
                      <a:pt x="688" y="1574"/>
                      <a:pt x="736" y="1593"/>
                      <a:pt x="783" y="1593"/>
                    </a:cubicBezTo>
                    <a:cubicBezTo>
                      <a:pt x="848" y="1593"/>
                      <a:pt x="909" y="1554"/>
                      <a:pt x="905" y="1470"/>
                    </a:cubicBezTo>
                    <a:cubicBezTo>
                      <a:pt x="896" y="1233"/>
                      <a:pt x="757" y="1011"/>
                      <a:pt x="655" y="798"/>
                    </a:cubicBezTo>
                    <a:cubicBezTo>
                      <a:pt x="532" y="552"/>
                      <a:pt x="388" y="309"/>
                      <a:pt x="252" y="71"/>
                    </a:cubicBezTo>
                    <a:cubicBezTo>
                      <a:pt x="222" y="22"/>
                      <a:pt x="174" y="0"/>
                      <a:pt x="1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1"/>
              <p:cNvSpPr/>
              <p:nvPr/>
            </p:nvSpPr>
            <p:spPr>
              <a:xfrm>
                <a:off x="6044450" y="2766763"/>
                <a:ext cx="191150" cy="127575"/>
              </a:xfrm>
              <a:custGeom>
                <a:avLst/>
                <a:gdLst/>
                <a:ahLst/>
                <a:cxnLst/>
                <a:rect l="l" t="t" r="r" b="b"/>
                <a:pathLst>
                  <a:path w="7646" h="5103" extrusionOk="0">
                    <a:moveTo>
                      <a:pt x="5864" y="0"/>
                    </a:moveTo>
                    <a:cubicBezTo>
                      <a:pt x="5667" y="0"/>
                      <a:pt x="5468" y="37"/>
                      <a:pt x="5275" y="115"/>
                    </a:cubicBezTo>
                    <a:lnTo>
                      <a:pt x="0" y="2194"/>
                    </a:lnTo>
                    <a:lnTo>
                      <a:pt x="1182" y="5103"/>
                    </a:lnTo>
                    <a:lnTo>
                      <a:pt x="6456" y="3027"/>
                    </a:lnTo>
                    <a:cubicBezTo>
                      <a:pt x="7260" y="2699"/>
                      <a:pt x="7646" y="1785"/>
                      <a:pt x="7322" y="980"/>
                    </a:cubicBezTo>
                    <a:cubicBezTo>
                      <a:pt x="7072" y="369"/>
                      <a:pt x="6484" y="0"/>
                      <a:pt x="58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1"/>
              <p:cNvSpPr/>
              <p:nvPr/>
            </p:nvSpPr>
            <p:spPr>
              <a:xfrm>
                <a:off x="6063325" y="2792288"/>
                <a:ext cx="171875" cy="102050"/>
              </a:xfrm>
              <a:custGeom>
                <a:avLst/>
                <a:gdLst/>
                <a:ahLst/>
                <a:cxnLst/>
                <a:rect l="l" t="t" r="r" b="b"/>
                <a:pathLst>
                  <a:path w="6875" h="4082" extrusionOk="0">
                    <a:moveTo>
                      <a:pt x="6579" y="1"/>
                    </a:moveTo>
                    <a:lnTo>
                      <a:pt x="6579" y="1"/>
                    </a:lnTo>
                    <a:cubicBezTo>
                      <a:pt x="6312" y="529"/>
                      <a:pt x="5820" y="894"/>
                      <a:pt x="5324" y="1108"/>
                    </a:cubicBezTo>
                    <a:cubicBezTo>
                      <a:pt x="4790" y="1337"/>
                      <a:pt x="1649" y="2453"/>
                      <a:pt x="0" y="3035"/>
                    </a:cubicBezTo>
                    <a:lnTo>
                      <a:pt x="427" y="4082"/>
                    </a:lnTo>
                    <a:lnTo>
                      <a:pt x="5701" y="2006"/>
                    </a:lnTo>
                    <a:cubicBezTo>
                      <a:pt x="6493" y="1686"/>
                      <a:pt x="6874" y="796"/>
                      <a:pt x="6579"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1"/>
              <p:cNvSpPr/>
              <p:nvPr/>
            </p:nvSpPr>
            <p:spPr>
              <a:xfrm>
                <a:off x="6125825" y="2779563"/>
                <a:ext cx="79825" cy="27675"/>
              </a:xfrm>
              <a:custGeom>
                <a:avLst/>
                <a:gdLst/>
                <a:ahLst/>
                <a:cxnLst/>
                <a:rect l="l" t="t" r="r" b="b"/>
                <a:pathLst>
                  <a:path w="3193" h="1107" extrusionOk="0">
                    <a:moveTo>
                      <a:pt x="2629" y="1"/>
                    </a:moveTo>
                    <a:cubicBezTo>
                      <a:pt x="2403" y="1"/>
                      <a:pt x="2184" y="56"/>
                      <a:pt x="1942" y="140"/>
                    </a:cubicBezTo>
                    <a:cubicBezTo>
                      <a:pt x="1331" y="345"/>
                      <a:pt x="675" y="538"/>
                      <a:pt x="109" y="854"/>
                    </a:cubicBezTo>
                    <a:cubicBezTo>
                      <a:pt x="1" y="915"/>
                      <a:pt x="49" y="1107"/>
                      <a:pt x="170" y="1107"/>
                    </a:cubicBezTo>
                    <a:cubicBezTo>
                      <a:pt x="178" y="1107"/>
                      <a:pt x="186" y="1106"/>
                      <a:pt x="195" y="1104"/>
                    </a:cubicBezTo>
                    <a:cubicBezTo>
                      <a:pt x="1188" y="903"/>
                      <a:pt x="2057" y="317"/>
                      <a:pt x="3087" y="279"/>
                    </a:cubicBezTo>
                    <a:cubicBezTo>
                      <a:pt x="3193" y="275"/>
                      <a:pt x="3185" y="112"/>
                      <a:pt x="3098" y="82"/>
                    </a:cubicBezTo>
                    <a:cubicBezTo>
                      <a:pt x="2933" y="25"/>
                      <a:pt x="2780" y="1"/>
                      <a:pt x="26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1"/>
              <p:cNvSpPr/>
              <p:nvPr/>
            </p:nvSpPr>
            <p:spPr>
              <a:xfrm>
                <a:off x="6008775" y="2916688"/>
                <a:ext cx="97550" cy="61700"/>
              </a:xfrm>
              <a:custGeom>
                <a:avLst/>
                <a:gdLst/>
                <a:ahLst/>
                <a:cxnLst/>
                <a:rect l="l" t="t" r="r" b="b"/>
                <a:pathLst>
                  <a:path w="3902" h="2468" extrusionOk="0">
                    <a:moveTo>
                      <a:pt x="2875" y="1"/>
                    </a:moveTo>
                    <a:cubicBezTo>
                      <a:pt x="2776" y="1"/>
                      <a:pt x="2675" y="17"/>
                      <a:pt x="2576" y="53"/>
                    </a:cubicBezTo>
                    <a:lnTo>
                      <a:pt x="722" y="697"/>
                    </a:lnTo>
                    <a:cubicBezTo>
                      <a:pt x="250" y="865"/>
                      <a:pt x="0" y="1382"/>
                      <a:pt x="164" y="1857"/>
                    </a:cubicBezTo>
                    <a:cubicBezTo>
                      <a:pt x="293" y="2233"/>
                      <a:pt x="645" y="2468"/>
                      <a:pt x="1021" y="2468"/>
                    </a:cubicBezTo>
                    <a:cubicBezTo>
                      <a:pt x="1122" y="2468"/>
                      <a:pt x="1225" y="2451"/>
                      <a:pt x="1325" y="2415"/>
                    </a:cubicBezTo>
                    <a:lnTo>
                      <a:pt x="3175" y="1771"/>
                    </a:lnTo>
                    <a:cubicBezTo>
                      <a:pt x="3646" y="1603"/>
                      <a:pt x="3901" y="1086"/>
                      <a:pt x="3733" y="611"/>
                    </a:cubicBezTo>
                    <a:cubicBezTo>
                      <a:pt x="3603" y="238"/>
                      <a:pt x="3250" y="1"/>
                      <a:pt x="2875"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1"/>
              <p:cNvSpPr/>
              <p:nvPr/>
            </p:nvSpPr>
            <p:spPr>
              <a:xfrm>
                <a:off x="6055100" y="2916688"/>
                <a:ext cx="51225" cy="52300"/>
              </a:xfrm>
              <a:custGeom>
                <a:avLst/>
                <a:gdLst/>
                <a:ahLst/>
                <a:cxnLst/>
                <a:rect l="l" t="t" r="r" b="b"/>
                <a:pathLst>
                  <a:path w="2049" h="2092" extrusionOk="0">
                    <a:moveTo>
                      <a:pt x="1022" y="1"/>
                    </a:moveTo>
                    <a:cubicBezTo>
                      <a:pt x="923" y="1"/>
                      <a:pt x="822" y="17"/>
                      <a:pt x="723" y="53"/>
                    </a:cubicBezTo>
                    <a:lnTo>
                      <a:pt x="600" y="94"/>
                    </a:lnTo>
                    <a:lnTo>
                      <a:pt x="1" y="611"/>
                    </a:lnTo>
                    <a:cubicBezTo>
                      <a:pt x="1" y="611"/>
                      <a:pt x="591" y="660"/>
                      <a:pt x="739" y="1078"/>
                    </a:cubicBezTo>
                    <a:cubicBezTo>
                      <a:pt x="842" y="1370"/>
                      <a:pt x="579" y="1832"/>
                      <a:pt x="407" y="2091"/>
                    </a:cubicBezTo>
                    <a:lnTo>
                      <a:pt x="1322" y="1771"/>
                    </a:lnTo>
                    <a:cubicBezTo>
                      <a:pt x="1793" y="1603"/>
                      <a:pt x="2048" y="1086"/>
                      <a:pt x="1880" y="611"/>
                    </a:cubicBezTo>
                    <a:cubicBezTo>
                      <a:pt x="1750" y="238"/>
                      <a:pt x="1397" y="1"/>
                      <a:pt x="1022"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1"/>
              <p:cNvSpPr/>
              <p:nvPr/>
            </p:nvSpPr>
            <p:spPr>
              <a:xfrm>
                <a:off x="6024175" y="2946563"/>
                <a:ext cx="44175" cy="17300"/>
              </a:xfrm>
              <a:custGeom>
                <a:avLst/>
                <a:gdLst/>
                <a:ahLst/>
                <a:cxnLst/>
                <a:rect l="l" t="t" r="r" b="b"/>
                <a:pathLst>
                  <a:path w="1767" h="692" extrusionOk="0">
                    <a:moveTo>
                      <a:pt x="1426" y="0"/>
                    </a:moveTo>
                    <a:cubicBezTo>
                      <a:pt x="1406" y="0"/>
                      <a:pt x="1386" y="3"/>
                      <a:pt x="1366" y="10"/>
                    </a:cubicBezTo>
                    <a:cubicBezTo>
                      <a:pt x="955" y="150"/>
                      <a:pt x="484" y="273"/>
                      <a:pt x="106" y="486"/>
                    </a:cubicBezTo>
                    <a:cubicBezTo>
                      <a:pt x="1" y="543"/>
                      <a:pt x="112" y="692"/>
                      <a:pt x="197" y="692"/>
                    </a:cubicBezTo>
                    <a:cubicBezTo>
                      <a:pt x="198" y="692"/>
                      <a:pt x="199" y="692"/>
                      <a:pt x="200" y="692"/>
                    </a:cubicBezTo>
                    <a:cubicBezTo>
                      <a:pt x="647" y="687"/>
                      <a:pt x="1148" y="510"/>
                      <a:pt x="1562" y="359"/>
                    </a:cubicBezTo>
                    <a:cubicBezTo>
                      <a:pt x="1766" y="285"/>
                      <a:pt x="1611" y="0"/>
                      <a:pt x="1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1"/>
              <p:cNvSpPr/>
              <p:nvPr/>
            </p:nvSpPr>
            <p:spPr>
              <a:xfrm>
                <a:off x="6045475" y="3020463"/>
                <a:ext cx="97525" cy="61700"/>
              </a:xfrm>
              <a:custGeom>
                <a:avLst/>
                <a:gdLst/>
                <a:ahLst/>
                <a:cxnLst/>
                <a:rect l="l" t="t" r="r" b="b"/>
                <a:pathLst>
                  <a:path w="3901" h="2468" extrusionOk="0">
                    <a:moveTo>
                      <a:pt x="2880" y="0"/>
                    </a:moveTo>
                    <a:cubicBezTo>
                      <a:pt x="2779" y="0"/>
                      <a:pt x="2677" y="17"/>
                      <a:pt x="2576" y="53"/>
                    </a:cubicBezTo>
                    <a:lnTo>
                      <a:pt x="726" y="697"/>
                    </a:lnTo>
                    <a:cubicBezTo>
                      <a:pt x="251" y="865"/>
                      <a:pt x="1" y="1382"/>
                      <a:pt x="164" y="1857"/>
                    </a:cubicBezTo>
                    <a:cubicBezTo>
                      <a:pt x="297" y="2232"/>
                      <a:pt x="647" y="2468"/>
                      <a:pt x="1022" y="2468"/>
                    </a:cubicBezTo>
                    <a:cubicBezTo>
                      <a:pt x="1123" y="2468"/>
                      <a:pt x="1225" y="2451"/>
                      <a:pt x="1326" y="2415"/>
                    </a:cubicBezTo>
                    <a:lnTo>
                      <a:pt x="3175" y="1772"/>
                    </a:lnTo>
                    <a:cubicBezTo>
                      <a:pt x="3651" y="1603"/>
                      <a:pt x="3901" y="1086"/>
                      <a:pt x="3737" y="610"/>
                    </a:cubicBezTo>
                    <a:cubicBezTo>
                      <a:pt x="3605" y="235"/>
                      <a:pt x="3255" y="0"/>
                      <a:pt x="2880"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1"/>
              <p:cNvSpPr/>
              <p:nvPr/>
            </p:nvSpPr>
            <p:spPr>
              <a:xfrm>
                <a:off x="6085475" y="3020463"/>
                <a:ext cx="57525" cy="52300"/>
              </a:xfrm>
              <a:custGeom>
                <a:avLst/>
                <a:gdLst/>
                <a:ahLst/>
                <a:cxnLst/>
                <a:rect l="l" t="t" r="r" b="b"/>
                <a:pathLst>
                  <a:path w="2301" h="2092" extrusionOk="0">
                    <a:moveTo>
                      <a:pt x="1280" y="0"/>
                    </a:moveTo>
                    <a:cubicBezTo>
                      <a:pt x="1179" y="0"/>
                      <a:pt x="1077" y="17"/>
                      <a:pt x="976" y="53"/>
                    </a:cubicBezTo>
                    <a:lnTo>
                      <a:pt x="858" y="93"/>
                    </a:lnTo>
                    <a:lnTo>
                      <a:pt x="0" y="454"/>
                    </a:lnTo>
                    <a:cubicBezTo>
                      <a:pt x="0" y="454"/>
                      <a:pt x="849" y="659"/>
                      <a:pt x="993" y="1078"/>
                    </a:cubicBezTo>
                    <a:cubicBezTo>
                      <a:pt x="1095" y="1369"/>
                      <a:pt x="833" y="1833"/>
                      <a:pt x="661" y="2091"/>
                    </a:cubicBezTo>
                    <a:lnTo>
                      <a:pt x="1575" y="1772"/>
                    </a:lnTo>
                    <a:cubicBezTo>
                      <a:pt x="2051" y="1603"/>
                      <a:pt x="2301" y="1086"/>
                      <a:pt x="2137" y="610"/>
                    </a:cubicBezTo>
                    <a:cubicBezTo>
                      <a:pt x="2005" y="235"/>
                      <a:pt x="1655" y="0"/>
                      <a:pt x="128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1"/>
              <p:cNvSpPr/>
              <p:nvPr/>
            </p:nvSpPr>
            <p:spPr>
              <a:xfrm>
                <a:off x="6061000" y="3050338"/>
                <a:ext cx="44050" cy="17275"/>
              </a:xfrm>
              <a:custGeom>
                <a:avLst/>
                <a:gdLst/>
                <a:ahLst/>
                <a:cxnLst/>
                <a:rect l="l" t="t" r="r" b="b"/>
                <a:pathLst>
                  <a:path w="1762" h="691" extrusionOk="0">
                    <a:moveTo>
                      <a:pt x="1422" y="0"/>
                    </a:moveTo>
                    <a:cubicBezTo>
                      <a:pt x="1402" y="0"/>
                      <a:pt x="1381" y="3"/>
                      <a:pt x="1360" y="10"/>
                    </a:cubicBezTo>
                    <a:cubicBezTo>
                      <a:pt x="951" y="149"/>
                      <a:pt x="478" y="272"/>
                      <a:pt x="105" y="486"/>
                    </a:cubicBezTo>
                    <a:cubicBezTo>
                      <a:pt x="0" y="542"/>
                      <a:pt x="111" y="691"/>
                      <a:pt x="196" y="691"/>
                    </a:cubicBezTo>
                    <a:cubicBezTo>
                      <a:pt x="198" y="691"/>
                      <a:pt x="199" y="691"/>
                      <a:pt x="200" y="691"/>
                    </a:cubicBezTo>
                    <a:cubicBezTo>
                      <a:pt x="643" y="687"/>
                      <a:pt x="1143" y="511"/>
                      <a:pt x="1561" y="359"/>
                    </a:cubicBezTo>
                    <a:cubicBezTo>
                      <a:pt x="1761" y="284"/>
                      <a:pt x="1610" y="0"/>
                      <a:pt x="1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1"/>
              <p:cNvSpPr/>
              <p:nvPr/>
            </p:nvSpPr>
            <p:spPr>
              <a:xfrm>
                <a:off x="5809525" y="2855088"/>
                <a:ext cx="209725" cy="133575"/>
              </a:xfrm>
              <a:custGeom>
                <a:avLst/>
                <a:gdLst/>
                <a:ahLst/>
                <a:cxnLst/>
                <a:rect l="l" t="t" r="r" b="b"/>
                <a:pathLst>
                  <a:path w="8389" h="5343" extrusionOk="0">
                    <a:moveTo>
                      <a:pt x="6612" y="1"/>
                    </a:moveTo>
                    <a:cubicBezTo>
                      <a:pt x="6414" y="1"/>
                      <a:pt x="6213" y="38"/>
                      <a:pt x="6018" y="118"/>
                    </a:cubicBezTo>
                    <a:lnTo>
                      <a:pt x="1" y="2488"/>
                    </a:lnTo>
                    <a:lnTo>
                      <a:pt x="1314" y="5343"/>
                    </a:lnTo>
                    <a:lnTo>
                      <a:pt x="7199" y="3026"/>
                    </a:lnTo>
                    <a:cubicBezTo>
                      <a:pt x="8003" y="2697"/>
                      <a:pt x="8388" y="1782"/>
                      <a:pt x="8065" y="979"/>
                    </a:cubicBezTo>
                    <a:cubicBezTo>
                      <a:pt x="7816" y="370"/>
                      <a:pt x="7230" y="1"/>
                      <a:pt x="6612"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1"/>
              <p:cNvSpPr/>
              <p:nvPr/>
            </p:nvSpPr>
            <p:spPr>
              <a:xfrm>
                <a:off x="5809525" y="2856563"/>
                <a:ext cx="209725" cy="132100"/>
              </a:xfrm>
              <a:custGeom>
                <a:avLst/>
                <a:gdLst/>
                <a:ahLst/>
                <a:cxnLst/>
                <a:rect l="l" t="t" r="r" b="b"/>
                <a:pathLst>
                  <a:path w="8389" h="5284" extrusionOk="0">
                    <a:moveTo>
                      <a:pt x="7018" y="1"/>
                    </a:moveTo>
                    <a:lnTo>
                      <a:pt x="7018" y="1"/>
                    </a:lnTo>
                    <a:cubicBezTo>
                      <a:pt x="7576" y="637"/>
                      <a:pt x="7449" y="1703"/>
                      <a:pt x="6961" y="1867"/>
                    </a:cubicBezTo>
                    <a:cubicBezTo>
                      <a:pt x="6325" y="2077"/>
                      <a:pt x="3302" y="3245"/>
                      <a:pt x="3302" y="3245"/>
                    </a:cubicBezTo>
                    <a:cubicBezTo>
                      <a:pt x="3302" y="3245"/>
                      <a:pt x="3302" y="2901"/>
                      <a:pt x="2958" y="2265"/>
                    </a:cubicBezTo>
                    <a:cubicBezTo>
                      <a:pt x="2794" y="1962"/>
                      <a:pt x="2499" y="1719"/>
                      <a:pt x="2236" y="1547"/>
                    </a:cubicBezTo>
                    <a:lnTo>
                      <a:pt x="1" y="2429"/>
                    </a:lnTo>
                    <a:lnTo>
                      <a:pt x="1314" y="5284"/>
                    </a:lnTo>
                    <a:lnTo>
                      <a:pt x="7199" y="2967"/>
                    </a:lnTo>
                    <a:cubicBezTo>
                      <a:pt x="8003" y="2638"/>
                      <a:pt x="8388" y="1723"/>
                      <a:pt x="8065" y="920"/>
                    </a:cubicBezTo>
                    <a:cubicBezTo>
                      <a:pt x="7872" y="448"/>
                      <a:pt x="7474" y="128"/>
                      <a:pt x="7018"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1"/>
              <p:cNvSpPr/>
              <p:nvPr/>
            </p:nvSpPr>
            <p:spPr>
              <a:xfrm>
                <a:off x="5891900" y="2869713"/>
                <a:ext cx="71175" cy="30875"/>
              </a:xfrm>
              <a:custGeom>
                <a:avLst/>
                <a:gdLst/>
                <a:ahLst/>
                <a:cxnLst/>
                <a:rect l="l" t="t" r="r" b="b"/>
                <a:pathLst>
                  <a:path w="2847" h="1235" extrusionOk="0">
                    <a:moveTo>
                      <a:pt x="2581" y="0"/>
                    </a:moveTo>
                    <a:cubicBezTo>
                      <a:pt x="2562" y="0"/>
                      <a:pt x="2542" y="4"/>
                      <a:pt x="2522" y="12"/>
                    </a:cubicBezTo>
                    <a:cubicBezTo>
                      <a:pt x="2087" y="192"/>
                      <a:pt x="1661" y="394"/>
                      <a:pt x="1226" y="570"/>
                    </a:cubicBezTo>
                    <a:cubicBezTo>
                      <a:pt x="844" y="722"/>
                      <a:pt x="431" y="832"/>
                      <a:pt x="81" y="1054"/>
                    </a:cubicBezTo>
                    <a:cubicBezTo>
                      <a:pt x="1" y="1107"/>
                      <a:pt x="75" y="1235"/>
                      <a:pt x="156" y="1235"/>
                    </a:cubicBezTo>
                    <a:cubicBezTo>
                      <a:pt x="157" y="1235"/>
                      <a:pt x="159" y="1235"/>
                      <a:pt x="160" y="1235"/>
                    </a:cubicBezTo>
                    <a:cubicBezTo>
                      <a:pt x="997" y="1173"/>
                      <a:pt x="1947" y="701"/>
                      <a:pt x="2682" y="320"/>
                    </a:cubicBezTo>
                    <a:cubicBezTo>
                      <a:pt x="2846" y="236"/>
                      <a:pt x="2732" y="0"/>
                      <a:pt x="2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1"/>
              <p:cNvSpPr/>
              <p:nvPr/>
            </p:nvSpPr>
            <p:spPr>
              <a:xfrm>
                <a:off x="5608975" y="2886288"/>
                <a:ext cx="287950" cy="196975"/>
              </a:xfrm>
              <a:custGeom>
                <a:avLst/>
                <a:gdLst/>
                <a:ahLst/>
                <a:cxnLst/>
                <a:rect l="l" t="t" r="r" b="b"/>
                <a:pathLst>
                  <a:path w="11518" h="7879" extrusionOk="0">
                    <a:moveTo>
                      <a:pt x="8088" y="1"/>
                    </a:moveTo>
                    <a:cubicBezTo>
                      <a:pt x="7721" y="1"/>
                      <a:pt x="7348" y="68"/>
                      <a:pt x="6985" y="211"/>
                    </a:cubicBezTo>
                    <a:lnTo>
                      <a:pt x="2330" y="2024"/>
                    </a:lnTo>
                    <a:cubicBezTo>
                      <a:pt x="772" y="2635"/>
                      <a:pt x="0" y="4390"/>
                      <a:pt x="608" y="5948"/>
                    </a:cubicBezTo>
                    <a:cubicBezTo>
                      <a:pt x="1074" y="7146"/>
                      <a:pt x="2218" y="7879"/>
                      <a:pt x="3429" y="7879"/>
                    </a:cubicBezTo>
                    <a:cubicBezTo>
                      <a:pt x="3795" y="7879"/>
                      <a:pt x="4167" y="7812"/>
                      <a:pt x="4528" y="7671"/>
                    </a:cubicBezTo>
                    <a:lnTo>
                      <a:pt x="9188" y="5854"/>
                    </a:lnTo>
                    <a:cubicBezTo>
                      <a:pt x="10746" y="5244"/>
                      <a:pt x="11517" y="3488"/>
                      <a:pt x="10906" y="1929"/>
                    </a:cubicBezTo>
                    <a:cubicBezTo>
                      <a:pt x="10441" y="734"/>
                      <a:pt x="9298" y="1"/>
                      <a:pt x="8088" y="1"/>
                    </a:cubicBezTo>
                    <a:close/>
                  </a:path>
                </a:pathLst>
              </a:custGeom>
              <a:solidFill>
                <a:srgbClr val="FFBD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1"/>
              <p:cNvSpPr/>
              <p:nvPr/>
            </p:nvSpPr>
            <p:spPr>
              <a:xfrm>
                <a:off x="5650000" y="2886513"/>
                <a:ext cx="246925" cy="196725"/>
              </a:xfrm>
              <a:custGeom>
                <a:avLst/>
                <a:gdLst/>
                <a:ahLst/>
                <a:cxnLst/>
                <a:rect l="l" t="t" r="r" b="b"/>
                <a:pathLst>
                  <a:path w="9877" h="7869" extrusionOk="0">
                    <a:moveTo>
                      <a:pt x="6632" y="1"/>
                    </a:moveTo>
                    <a:lnTo>
                      <a:pt x="6632" y="1"/>
                    </a:lnTo>
                    <a:cubicBezTo>
                      <a:pt x="7305" y="559"/>
                      <a:pt x="7904" y="1010"/>
                      <a:pt x="8121" y="2002"/>
                    </a:cubicBezTo>
                    <a:cubicBezTo>
                      <a:pt x="8863" y="5402"/>
                      <a:pt x="2039" y="6547"/>
                      <a:pt x="0" y="7281"/>
                    </a:cubicBezTo>
                    <a:cubicBezTo>
                      <a:pt x="517" y="7659"/>
                      <a:pt x="1145" y="7869"/>
                      <a:pt x="1792" y="7869"/>
                    </a:cubicBezTo>
                    <a:cubicBezTo>
                      <a:pt x="2157" y="7869"/>
                      <a:pt x="2527" y="7802"/>
                      <a:pt x="2887" y="7662"/>
                    </a:cubicBezTo>
                    <a:lnTo>
                      <a:pt x="7547" y="5845"/>
                    </a:lnTo>
                    <a:cubicBezTo>
                      <a:pt x="9105" y="5235"/>
                      <a:pt x="9876" y="3479"/>
                      <a:pt x="9265" y="1920"/>
                    </a:cubicBezTo>
                    <a:cubicBezTo>
                      <a:pt x="8822" y="788"/>
                      <a:pt x="7773" y="75"/>
                      <a:pt x="6632" y="1"/>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1"/>
              <p:cNvSpPr/>
              <p:nvPr/>
            </p:nvSpPr>
            <p:spPr>
              <a:xfrm>
                <a:off x="5632350" y="2982488"/>
                <a:ext cx="52225" cy="79200"/>
              </a:xfrm>
              <a:custGeom>
                <a:avLst/>
                <a:gdLst/>
                <a:ahLst/>
                <a:cxnLst/>
                <a:rect l="l" t="t" r="r" b="b"/>
                <a:pathLst>
                  <a:path w="2089" h="3168" extrusionOk="0">
                    <a:moveTo>
                      <a:pt x="649" y="1"/>
                    </a:moveTo>
                    <a:cubicBezTo>
                      <a:pt x="605" y="1"/>
                      <a:pt x="562" y="8"/>
                      <a:pt x="521" y="21"/>
                    </a:cubicBezTo>
                    <a:cubicBezTo>
                      <a:pt x="103" y="160"/>
                      <a:pt x="0" y="972"/>
                      <a:pt x="292" y="1834"/>
                    </a:cubicBezTo>
                    <a:cubicBezTo>
                      <a:pt x="551" y="2614"/>
                      <a:pt x="1039" y="3167"/>
                      <a:pt x="1439" y="3167"/>
                    </a:cubicBezTo>
                    <a:cubicBezTo>
                      <a:pt x="1483" y="3167"/>
                      <a:pt x="1526" y="3160"/>
                      <a:pt x="1567" y="3147"/>
                    </a:cubicBezTo>
                    <a:cubicBezTo>
                      <a:pt x="1982" y="3007"/>
                      <a:pt x="2088" y="2195"/>
                      <a:pt x="1797" y="1330"/>
                    </a:cubicBezTo>
                    <a:cubicBezTo>
                      <a:pt x="1539" y="554"/>
                      <a:pt x="1047" y="1"/>
                      <a:pt x="649" y="1"/>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1"/>
              <p:cNvSpPr/>
              <p:nvPr/>
            </p:nvSpPr>
            <p:spPr>
              <a:xfrm>
                <a:off x="5516800" y="2282613"/>
                <a:ext cx="172500" cy="477550"/>
              </a:xfrm>
              <a:custGeom>
                <a:avLst/>
                <a:gdLst/>
                <a:ahLst/>
                <a:cxnLst/>
                <a:rect l="l" t="t" r="r" b="b"/>
                <a:pathLst>
                  <a:path w="6900" h="19102" extrusionOk="0">
                    <a:moveTo>
                      <a:pt x="2545" y="1"/>
                    </a:moveTo>
                    <a:cubicBezTo>
                      <a:pt x="1839" y="1"/>
                      <a:pt x="1461" y="994"/>
                      <a:pt x="2227" y="1443"/>
                    </a:cubicBezTo>
                    <a:cubicBezTo>
                      <a:pt x="5345" y="3268"/>
                      <a:pt x="5287" y="7230"/>
                      <a:pt x="4651" y="10372"/>
                    </a:cubicBezTo>
                    <a:cubicBezTo>
                      <a:pt x="4048" y="13349"/>
                      <a:pt x="2699" y="15654"/>
                      <a:pt x="521" y="17738"/>
                    </a:cubicBezTo>
                    <a:cubicBezTo>
                      <a:pt x="0" y="18234"/>
                      <a:pt x="456" y="19101"/>
                      <a:pt x="1058" y="19101"/>
                    </a:cubicBezTo>
                    <a:cubicBezTo>
                      <a:pt x="1182" y="19101"/>
                      <a:pt x="1311" y="19065"/>
                      <a:pt x="1440" y="18981"/>
                    </a:cubicBezTo>
                    <a:cubicBezTo>
                      <a:pt x="4487" y="16996"/>
                      <a:pt x="5943" y="13149"/>
                      <a:pt x="6415" y="9691"/>
                    </a:cubicBezTo>
                    <a:cubicBezTo>
                      <a:pt x="6899" y="6151"/>
                      <a:pt x="6403" y="2066"/>
                      <a:pt x="2998" y="130"/>
                    </a:cubicBezTo>
                    <a:cubicBezTo>
                      <a:pt x="2838" y="40"/>
                      <a:pt x="2685" y="1"/>
                      <a:pt x="2545" y="1"/>
                    </a:cubicBez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1"/>
              <p:cNvSpPr/>
              <p:nvPr/>
            </p:nvSpPr>
            <p:spPr>
              <a:xfrm>
                <a:off x="5528975" y="2282688"/>
                <a:ext cx="168825" cy="477425"/>
              </a:xfrm>
              <a:custGeom>
                <a:avLst/>
                <a:gdLst/>
                <a:ahLst/>
                <a:cxnLst/>
                <a:rect l="l" t="t" r="r" b="b"/>
                <a:pathLst>
                  <a:path w="6753" h="19097" extrusionOk="0">
                    <a:moveTo>
                      <a:pt x="2063" y="0"/>
                    </a:moveTo>
                    <a:cubicBezTo>
                      <a:pt x="1919" y="0"/>
                      <a:pt x="1789" y="42"/>
                      <a:pt x="1678" y="111"/>
                    </a:cubicBezTo>
                    <a:cubicBezTo>
                      <a:pt x="2454" y="512"/>
                      <a:pt x="3881" y="1481"/>
                      <a:pt x="4566" y="3363"/>
                    </a:cubicBezTo>
                    <a:cubicBezTo>
                      <a:pt x="5493" y="5915"/>
                      <a:pt x="6753" y="13600"/>
                      <a:pt x="1" y="18797"/>
                    </a:cubicBezTo>
                    <a:cubicBezTo>
                      <a:pt x="144" y="18975"/>
                      <a:pt x="350" y="19096"/>
                      <a:pt x="575" y="19096"/>
                    </a:cubicBezTo>
                    <a:cubicBezTo>
                      <a:pt x="697" y="19096"/>
                      <a:pt x="826" y="19060"/>
                      <a:pt x="953" y="18978"/>
                    </a:cubicBezTo>
                    <a:cubicBezTo>
                      <a:pt x="4000" y="16993"/>
                      <a:pt x="5456" y="13146"/>
                      <a:pt x="5928" y="9688"/>
                    </a:cubicBezTo>
                    <a:cubicBezTo>
                      <a:pt x="6412" y="6148"/>
                      <a:pt x="5916" y="2063"/>
                      <a:pt x="2511" y="127"/>
                    </a:cubicBezTo>
                    <a:cubicBezTo>
                      <a:pt x="2352" y="39"/>
                      <a:pt x="2201" y="0"/>
                      <a:pt x="2063" y="0"/>
                    </a:cubicBezTo>
                    <a:close/>
                  </a:path>
                </a:pathLst>
              </a:custGeom>
              <a:solidFill>
                <a:srgbClr val="99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1"/>
              <p:cNvSpPr/>
              <p:nvPr/>
            </p:nvSpPr>
            <p:spPr>
              <a:xfrm>
                <a:off x="5309125" y="2394588"/>
                <a:ext cx="483800" cy="633950"/>
              </a:xfrm>
              <a:custGeom>
                <a:avLst/>
                <a:gdLst/>
                <a:ahLst/>
                <a:cxnLst/>
                <a:rect l="l" t="t" r="r" b="b"/>
                <a:pathLst>
                  <a:path w="19352" h="25358" extrusionOk="0">
                    <a:moveTo>
                      <a:pt x="6412" y="1"/>
                    </a:moveTo>
                    <a:cubicBezTo>
                      <a:pt x="3017" y="1"/>
                      <a:pt x="1" y="7000"/>
                      <a:pt x="674" y="12976"/>
                    </a:cubicBezTo>
                    <a:cubicBezTo>
                      <a:pt x="1520" y="20477"/>
                      <a:pt x="12823" y="22799"/>
                      <a:pt x="13668" y="23541"/>
                    </a:cubicBezTo>
                    <a:cubicBezTo>
                      <a:pt x="14449" y="24224"/>
                      <a:pt x="13965" y="25358"/>
                      <a:pt x="14638" y="25358"/>
                    </a:cubicBezTo>
                    <a:cubicBezTo>
                      <a:pt x="14693" y="25358"/>
                      <a:pt x="14756" y="25350"/>
                      <a:pt x="14828" y="25334"/>
                    </a:cubicBezTo>
                    <a:cubicBezTo>
                      <a:pt x="15780" y="25124"/>
                      <a:pt x="15886" y="23328"/>
                      <a:pt x="15886" y="23328"/>
                    </a:cubicBezTo>
                    <a:cubicBezTo>
                      <a:pt x="15886" y="23328"/>
                      <a:pt x="15990" y="24912"/>
                      <a:pt x="16625" y="25018"/>
                    </a:cubicBezTo>
                    <a:cubicBezTo>
                      <a:pt x="16642" y="25021"/>
                      <a:pt x="16659" y="25022"/>
                      <a:pt x="16676" y="25022"/>
                    </a:cubicBezTo>
                    <a:cubicBezTo>
                      <a:pt x="17290" y="25022"/>
                      <a:pt x="17892" y="23223"/>
                      <a:pt x="17892" y="23221"/>
                    </a:cubicBezTo>
                    <a:lnTo>
                      <a:pt x="17892" y="23221"/>
                    </a:lnTo>
                    <a:cubicBezTo>
                      <a:pt x="17892" y="23222"/>
                      <a:pt x="17577" y="24280"/>
                      <a:pt x="17892" y="24702"/>
                    </a:cubicBezTo>
                    <a:cubicBezTo>
                      <a:pt x="17947" y="24774"/>
                      <a:pt x="18026" y="24816"/>
                      <a:pt x="18119" y="24816"/>
                    </a:cubicBezTo>
                    <a:cubicBezTo>
                      <a:pt x="18570" y="24816"/>
                      <a:pt x="19351" y="23854"/>
                      <a:pt x="19267" y="20793"/>
                    </a:cubicBezTo>
                    <a:cubicBezTo>
                      <a:pt x="19159" y="17098"/>
                      <a:pt x="11449" y="15831"/>
                      <a:pt x="7962" y="13189"/>
                    </a:cubicBezTo>
                    <a:cubicBezTo>
                      <a:pt x="4477" y="10548"/>
                      <a:pt x="11034" y="3928"/>
                      <a:pt x="9025" y="1496"/>
                    </a:cubicBezTo>
                    <a:cubicBezTo>
                      <a:pt x="8166" y="455"/>
                      <a:pt x="7277" y="1"/>
                      <a:pt x="6412"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1"/>
              <p:cNvSpPr/>
              <p:nvPr/>
            </p:nvSpPr>
            <p:spPr>
              <a:xfrm>
                <a:off x="5309125" y="2394588"/>
                <a:ext cx="483525" cy="618375"/>
              </a:xfrm>
              <a:custGeom>
                <a:avLst/>
                <a:gdLst/>
                <a:ahLst/>
                <a:cxnLst/>
                <a:rect l="l" t="t" r="r" b="b"/>
                <a:pathLst>
                  <a:path w="19341" h="24735" extrusionOk="0">
                    <a:moveTo>
                      <a:pt x="6412" y="1"/>
                    </a:moveTo>
                    <a:cubicBezTo>
                      <a:pt x="3017" y="1"/>
                      <a:pt x="1" y="7000"/>
                      <a:pt x="674" y="12976"/>
                    </a:cubicBezTo>
                    <a:cubicBezTo>
                      <a:pt x="699" y="13202"/>
                      <a:pt x="785" y="13213"/>
                      <a:pt x="831" y="13431"/>
                    </a:cubicBezTo>
                    <a:cubicBezTo>
                      <a:pt x="1031" y="13456"/>
                      <a:pt x="1253" y="13467"/>
                      <a:pt x="1492" y="13467"/>
                    </a:cubicBezTo>
                    <a:cubicBezTo>
                      <a:pt x="2654" y="13467"/>
                      <a:pt x="4197" y="13185"/>
                      <a:pt x="5350" y="12685"/>
                    </a:cubicBezTo>
                    <a:cubicBezTo>
                      <a:pt x="5469" y="12633"/>
                      <a:pt x="5579" y="12608"/>
                      <a:pt x="5688" y="12608"/>
                    </a:cubicBezTo>
                    <a:cubicBezTo>
                      <a:pt x="6706" y="12608"/>
                      <a:pt x="7514" y="14785"/>
                      <a:pt x="13164" y="16798"/>
                    </a:cubicBezTo>
                    <a:cubicBezTo>
                      <a:pt x="16387" y="17947"/>
                      <a:pt x="18389" y="19263"/>
                      <a:pt x="18676" y="21503"/>
                    </a:cubicBezTo>
                    <a:cubicBezTo>
                      <a:pt x="18856" y="22913"/>
                      <a:pt x="18582" y="24070"/>
                      <a:pt x="18352" y="24734"/>
                    </a:cubicBezTo>
                    <a:cubicBezTo>
                      <a:pt x="18795" y="24460"/>
                      <a:pt x="19340" y="23373"/>
                      <a:pt x="19267" y="20793"/>
                    </a:cubicBezTo>
                    <a:cubicBezTo>
                      <a:pt x="19159" y="17098"/>
                      <a:pt x="11449" y="15831"/>
                      <a:pt x="7962" y="13189"/>
                    </a:cubicBezTo>
                    <a:cubicBezTo>
                      <a:pt x="5255" y="11138"/>
                      <a:pt x="8602" y="6692"/>
                      <a:pt x="9296" y="3665"/>
                    </a:cubicBezTo>
                    <a:lnTo>
                      <a:pt x="9410" y="2783"/>
                    </a:lnTo>
                    <a:cubicBezTo>
                      <a:pt x="9423" y="2283"/>
                      <a:pt x="9316" y="1848"/>
                      <a:pt x="9025" y="1496"/>
                    </a:cubicBezTo>
                    <a:cubicBezTo>
                      <a:pt x="8166" y="455"/>
                      <a:pt x="7277" y="1"/>
                      <a:pt x="6412"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1"/>
              <p:cNvSpPr/>
              <p:nvPr/>
            </p:nvSpPr>
            <p:spPr>
              <a:xfrm>
                <a:off x="5847675" y="2207188"/>
                <a:ext cx="121650" cy="466975"/>
              </a:xfrm>
              <a:custGeom>
                <a:avLst/>
                <a:gdLst/>
                <a:ahLst/>
                <a:cxnLst/>
                <a:rect l="l" t="t" r="r" b="b"/>
                <a:pathLst>
                  <a:path w="4866" h="18679" extrusionOk="0">
                    <a:moveTo>
                      <a:pt x="936" y="1"/>
                    </a:moveTo>
                    <a:cubicBezTo>
                      <a:pt x="459" y="1"/>
                      <a:pt x="1" y="468"/>
                      <a:pt x="324" y="1080"/>
                    </a:cubicBezTo>
                    <a:cubicBezTo>
                      <a:pt x="1748" y="3767"/>
                      <a:pt x="2277" y="5936"/>
                      <a:pt x="2261" y="8992"/>
                    </a:cubicBezTo>
                    <a:cubicBezTo>
                      <a:pt x="2244" y="11928"/>
                      <a:pt x="1486" y="14746"/>
                      <a:pt x="759" y="17568"/>
                    </a:cubicBezTo>
                    <a:cubicBezTo>
                      <a:pt x="603" y="18175"/>
                      <a:pt x="1190" y="18679"/>
                      <a:pt x="1705" y="18679"/>
                    </a:cubicBezTo>
                    <a:cubicBezTo>
                      <a:pt x="1988" y="18679"/>
                      <a:pt x="2249" y="18528"/>
                      <a:pt x="2355" y="18159"/>
                    </a:cubicBezTo>
                    <a:cubicBezTo>
                      <a:pt x="4139" y="11937"/>
                      <a:pt x="4865" y="6199"/>
                      <a:pt x="1564" y="382"/>
                    </a:cubicBezTo>
                    <a:cubicBezTo>
                      <a:pt x="1412" y="115"/>
                      <a:pt x="1171" y="1"/>
                      <a:pt x="936" y="1"/>
                    </a:cubicBezTo>
                    <a:close/>
                  </a:path>
                </a:pathLst>
              </a:custGeom>
              <a:solidFill>
                <a:srgbClr val="CD3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1"/>
              <p:cNvSpPr/>
              <p:nvPr/>
            </p:nvSpPr>
            <p:spPr>
              <a:xfrm>
                <a:off x="5874850" y="2211913"/>
                <a:ext cx="94475" cy="458075"/>
              </a:xfrm>
              <a:custGeom>
                <a:avLst/>
                <a:gdLst/>
                <a:ahLst/>
                <a:cxnLst/>
                <a:rect l="l" t="t" r="r" b="b"/>
                <a:pathLst>
                  <a:path w="3779" h="18323" extrusionOk="0">
                    <a:moveTo>
                      <a:pt x="320" y="0"/>
                    </a:moveTo>
                    <a:cubicBezTo>
                      <a:pt x="104" y="193"/>
                      <a:pt x="0" y="513"/>
                      <a:pt x="202" y="891"/>
                    </a:cubicBezTo>
                    <a:cubicBezTo>
                      <a:pt x="1624" y="3578"/>
                      <a:pt x="2154" y="5747"/>
                      <a:pt x="2137" y="8803"/>
                    </a:cubicBezTo>
                    <a:cubicBezTo>
                      <a:pt x="2125" y="11739"/>
                      <a:pt x="1363" y="14557"/>
                      <a:pt x="636" y="17379"/>
                    </a:cubicBezTo>
                    <a:cubicBezTo>
                      <a:pt x="534" y="17777"/>
                      <a:pt x="751" y="18125"/>
                      <a:pt x="1054" y="18322"/>
                    </a:cubicBezTo>
                    <a:cubicBezTo>
                      <a:pt x="1145" y="18241"/>
                      <a:pt x="1223" y="18125"/>
                      <a:pt x="1268" y="17970"/>
                    </a:cubicBezTo>
                    <a:cubicBezTo>
                      <a:pt x="3052" y="11748"/>
                      <a:pt x="3778" y="6010"/>
                      <a:pt x="477" y="193"/>
                    </a:cubicBezTo>
                    <a:cubicBezTo>
                      <a:pt x="431" y="116"/>
                      <a:pt x="378" y="55"/>
                      <a:pt x="320" y="0"/>
                    </a:cubicBezTo>
                    <a:close/>
                  </a:path>
                </a:pathLst>
              </a:custGeom>
              <a:solidFill>
                <a:srgbClr val="99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1"/>
              <p:cNvSpPr/>
              <p:nvPr/>
            </p:nvSpPr>
            <p:spPr>
              <a:xfrm>
                <a:off x="5283425" y="2389163"/>
                <a:ext cx="319225" cy="317875"/>
              </a:xfrm>
              <a:custGeom>
                <a:avLst/>
                <a:gdLst/>
                <a:ahLst/>
                <a:cxnLst/>
                <a:rect l="l" t="t" r="r" b="b"/>
                <a:pathLst>
                  <a:path w="12769" h="12715" extrusionOk="0">
                    <a:moveTo>
                      <a:pt x="7961" y="1"/>
                    </a:moveTo>
                    <a:cubicBezTo>
                      <a:pt x="6005" y="1"/>
                      <a:pt x="4591" y="1502"/>
                      <a:pt x="3625" y="3062"/>
                    </a:cubicBezTo>
                    <a:cubicBezTo>
                      <a:pt x="1686" y="6199"/>
                      <a:pt x="0" y="9014"/>
                      <a:pt x="390" y="11914"/>
                    </a:cubicBezTo>
                    <a:cubicBezTo>
                      <a:pt x="454" y="12377"/>
                      <a:pt x="858" y="12715"/>
                      <a:pt x="1317" y="12715"/>
                    </a:cubicBezTo>
                    <a:cubicBezTo>
                      <a:pt x="1362" y="12715"/>
                      <a:pt x="1407" y="12711"/>
                      <a:pt x="1452" y="12705"/>
                    </a:cubicBezTo>
                    <a:lnTo>
                      <a:pt x="8392" y="11717"/>
                    </a:lnTo>
                    <a:cubicBezTo>
                      <a:pt x="8814" y="11659"/>
                      <a:pt x="9143" y="11323"/>
                      <a:pt x="9187" y="10900"/>
                    </a:cubicBezTo>
                    <a:cubicBezTo>
                      <a:pt x="9586" y="7184"/>
                      <a:pt x="12768" y="1007"/>
                      <a:pt x="8888" y="109"/>
                    </a:cubicBezTo>
                    <a:cubicBezTo>
                      <a:pt x="8566" y="35"/>
                      <a:pt x="8257" y="1"/>
                      <a:pt x="7961" y="1"/>
                    </a:cubicBezTo>
                    <a:close/>
                  </a:path>
                </a:pathLst>
              </a:custGeom>
              <a:solidFill>
                <a:srgbClr val="FFBD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1"/>
              <p:cNvSpPr/>
              <p:nvPr/>
            </p:nvSpPr>
            <p:spPr>
              <a:xfrm>
                <a:off x="5451800" y="2390838"/>
                <a:ext cx="150850" cy="297175"/>
              </a:xfrm>
              <a:custGeom>
                <a:avLst/>
                <a:gdLst/>
                <a:ahLst/>
                <a:cxnLst/>
                <a:rect l="l" t="t" r="r" b="b"/>
                <a:pathLst>
                  <a:path w="6034" h="11887" extrusionOk="0">
                    <a:moveTo>
                      <a:pt x="1911" y="1"/>
                    </a:moveTo>
                    <a:lnTo>
                      <a:pt x="1911" y="1"/>
                    </a:lnTo>
                    <a:cubicBezTo>
                      <a:pt x="2157" y="555"/>
                      <a:pt x="2272" y="1371"/>
                      <a:pt x="2083" y="2569"/>
                    </a:cubicBezTo>
                    <a:cubicBezTo>
                      <a:pt x="1657" y="5259"/>
                      <a:pt x="279" y="9324"/>
                      <a:pt x="0" y="11887"/>
                    </a:cubicBezTo>
                    <a:lnTo>
                      <a:pt x="1657" y="11650"/>
                    </a:lnTo>
                    <a:cubicBezTo>
                      <a:pt x="2079" y="11592"/>
                      <a:pt x="2408" y="11256"/>
                      <a:pt x="2452" y="10833"/>
                    </a:cubicBezTo>
                    <a:cubicBezTo>
                      <a:pt x="2851" y="7117"/>
                      <a:pt x="6033" y="940"/>
                      <a:pt x="2153" y="42"/>
                    </a:cubicBezTo>
                    <a:cubicBezTo>
                      <a:pt x="2071" y="25"/>
                      <a:pt x="1993" y="14"/>
                      <a:pt x="1911" y="1"/>
                    </a:cubicBezTo>
                    <a:close/>
                  </a:path>
                </a:pathLst>
              </a:cu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1"/>
              <p:cNvSpPr/>
              <p:nvPr/>
            </p:nvSpPr>
            <p:spPr>
              <a:xfrm>
                <a:off x="5977575" y="2569063"/>
                <a:ext cx="366425" cy="175525"/>
              </a:xfrm>
              <a:custGeom>
                <a:avLst/>
                <a:gdLst/>
                <a:ahLst/>
                <a:cxnLst/>
                <a:rect l="l" t="t" r="r" b="b"/>
                <a:pathLst>
                  <a:path w="14657" h="7021" extrusionOk="0">
                    <a:moveTo>
                      <a:pt x="3906" y="0"/>
                    </a:moveTo>
                    <a:cubicBezTo>
                      <a:pt x="2344" y="1383"/>
                      <a:pt x="1039" y="1986"/>
                      <a:pt x="1" y="2183"/>
                    </a:cubicBezTo>
                    <a:cubicBezTo>
                      <a:pt x="391" y="2724"/>
                      <a:pt x="781" y="3208"/>
                      <a:pt x="1150" y="3593"/>
                    </a:cubicBezTo>
                    <a:cubicBezTo>
                      <a:pt x="3612" y="6164"/>
                      <a:pt x="7630" y="6307"/>
                      <a:pt x="8490" y="6307"/>
                    </a:cubicBezTo>
                    <a:cubicBezTo>
                      <a:pt x="8597" y="6307"/>
                      <a:pt x="8655" y="6304"/>
                      <a:pt x="8655" y="6304"/>
                    </a:cubicBezTo>
                    <a:lnTo>
                      <a:pt x="9250" y="5943"/>
                    </a:lnTo>
                    <a:cubicBezTo>
                      <a:pt x="9337" y="5857"/>
                      <a:pt x="9450" y="5812"/>
                      <a:pt x="9564" y="5812"/>
                    </a:cubicBezTo>
                    <a:cubicBezTo>
                      <a:pt x="9655" y="5812"/>
                      <a:pt x="9746" y="5840"/>
                      <a:pt x="9825" y="5899"/>
                    </a:cubicBezTo>
                    <a:cubicBezTo>
                      <a:pt x="10244" y="6213"/>
                      <a:pt x="10711" y="7020"/>
                      <a:pt x="11348" y="7020"/>
                    </a:cubicBezTo>
                    <a:cubicBezTo>
                      <a:pt x="11434" y="7020"/>
                      <a:pt x="11524" y="7005"/>
                      <a:pt x="11616" y="6973"/>
                    </a:cubicBezTo>
                    <a:cubicBezTo>
                      <a:pt x="12114" y="6802"/>
                      <a:pt x="11713" y="5418"/>
                      <a:pt x="11655" y="5222"/>
                    </a:cubicBezTo>
                    <a:lnTo>
                      <a:pt x="11655" y="5222"/>
                    </a:lnTo>
                    <a:cubicBezTo>
                      <a:pt x="11703" y="5383"/>
                      <a:pt x="12025" y="6326"/>
                      <a:pt x="12563" y="6326"/>
                    </a:cubicBezTo>
                    <a:cubicBezTo>
                      <a:pt x="12637" y="6326"/>
                      <a:pt x="12715" y="6308"/>
                      <a:pt x="12798" y="6268"/>
                    </a:cubicBezTo>
                    <a:cubicBezTo>
                      <a:pt x="13532" y="5907"/>
                      <a:pt x="12741" y="4632"/>
                      <a:pt x="12741" y="4631"/>
                    </a:cubicBezTo>
                    <a:lnTo>
                      <a:pt x="12741" y="4631"/>
                    </a:lnTo>
                    <a:cubicBezTo>
                      <a:pt x="12741" y="4631"/>
                      <a:pt x="13474" y="5661"/>
                      <a:pt x="13960" y="5661"/>
                    </a:cubicBezTo>
                    <a:cubicBezTo>
                      <a:pt x="14006" y="5661"/>
                      <a:pt x="14049" y="5652"/>
                      <a:pt x="14090" y="5632"/>
                    </a:cubicBezTo>
                    <a:cubicBezTo>
                      <a:pt x="14562" y="5394"/>
                      <a:pt x="14656" y="3798"/>
                      <a:pt x="13229" y="3507"/>
                    </a:cubicBezTo>
                    <a:cubicBezTo>
                      <a:pt x="13070" y="3474"/>
                      <a:pt x="12860" y="3464"/>
                      <a:pt x="12610" y="3464"/>
                    </a:cubicBezTo>
                    <a:cubicBezTo>
                      <a:pt x="12114" y="3464"/>
                      <a:pt x="11460" y="3506"/>
                      <a:pt x="10723" y="3506"/>
                    </a:cubicBezTo>
                    <a:cubicBezTo>
                      <a:pt x="8492" y="3506"/>
                      <a:pt x="5509" y="3119"/>
                      <a:pt x="3906"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1"/>
              <p:cNvSpPr/>
              <p:nvPr/>
            </p:nvSpPr>
            <p:spPr>
              <a:xfrm>
                <a:off x="5977575" y="2569063"/>
                <a:ext cx="363950" cy="136600"/>
              </a:xfrm>
              <a:custGeom>
                <a:avLst/>
                <a:gdLst/>
                <a:ahLst/>
                <a:cxnLst/>
                <a:rect l="l" t="t" r="r" b="b"/>
                <a:pathLst>
                  <a:path w="14558" h="5464" extrusionOk="0">
                    <a:moveTo>
                      <a:pt x="3906" y="0"/>
                    </a:moveTo>
                    <a:cubicBezTo>
                      <a:pt x="2344" y="1383"/>
                      <a:pt x="1039" y="1986"/>
                      <a:pt x="1" y="2183"/>
                    </a:cubicBezTo>
                    <a:cubicBezTo>
                      <a:pt x="108" y="2330"/>
                      <a:pt x="211" y="2469"/>
                      <a:pt x="317" y="2605"/>
                    </a:cubicBezTo>
                    <a:cubicBezTo>
                      <a:pt x="1103" y="2256"/>
                      <a:pt x="2550" y="1648"/>
                      <a:pt x="3167" y="1648"/>
                    </a:cubicBezTo>
                    <a:cubicBezTo>
                      <a:pt x="3210" y="1648"/>
                      <a:pt x="3248" y="1651"/>
                      <a:pt x="3283" y="1657"/>
                    </a:cubicBezTo>
                    <a:cubicBezTo>
                      <a:pt x="4004" y="1784"/>
                      <a:pt x="4858" y="3531"/>
                      <a:pt x="8220" y="3872"/>
                    </a:cubicBezTo>
                    <a:cubicBezTo>
                      <a:pt x="8812" y="3932"/>
                      <a:pt x="9338" y="3954"/>
                      <a:pt x="9807" y="3954"/>
                    </a:cubicBezTo>
                    <a:cubicBezTo>
                      <a:pt x="11050" y="3954"/>
                      <a:pt x="11893" y="3801"/>
                      <a:pt x="12506" y="3801"/>
                    </a:cubicBezTo>
                    <a:cubicBezTo>
                      <a:pt x="12979" y="3801"/>
                      <a:pt x="13314" y="3892"/>
                      <a:pt x="13590" y="4213"/>
                    </a:cubicBezTo>
                    <a:cubicBezTo>
                      <a:pt x="13885" y="4553"/>
                      <a:pt x="14077" y="5057"/>
                      <a:pt x="14258" y="5464"/>
                    </a:cubicBezTo>
                    <a:cubicBezTo>
                      <a:pt x="14558" y="4983"/>
                      <a:pt x="14463" y="3758"/>
                      <a:pt x="13229" y="3507"/>
                    </a:cubicBezTo>
                    <a:cubicBezTo>
                      <a:pt x="13070" y="3474"/>
                      <a:pt x="12860" y="3464"/>
                      <a:pt x="12610" y="3464"/>
                    </a:cubicBezTo>
                    <a:cubicBezTo>
                      <a:pt x="12114" y="3464"/>
                      <a:pt x="11460" y="3506"/>
                      <a:pt x="10723" y="3506"/>
                    </a:cubicBezTo>
                    <a:cubicBezTo>
                      <a:pt x="8492" y="3506"/>
                      <a:pt x="5509" y="3119"/>
                      <a:pt x="3906" y="0"/>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1"/>
              <p:cNvSpPr/>
              <p:nvPr/>
            </p:nvSpPr>
            <p:spPr>
              <a:xfrm rot="-1265394">
                <a:off x="5976045" y="2811271"/>
                <a:ext cx="94211" cy="127639"/>
              </a:xfrm>
              <a:prstGeom prst="roundRect">
                <a:avLst>
                  <a:gd name="adj" fmla="val 16667"/>
                </a:avLst>
              </a:prstGeom>
              <a:solidFill>
                <a:srgbClr val="FF9F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1"/>
              <p:cNvSpPr/>
              <p:nvPr/>
            </p:nvSpPr>
            <p:spPr>
              <a:xfrm>
                <a:off x="5986458" y="2817358"/>
                <a:ext cx="68550" cy="30850"/>
              </a:xfrm>
              <a:custGeom>
                <a:avLst/>
                <a:gdLst/>
                <a:ahLst/>
                <a:cxnLst/>
                <a:rect l="l" t="t" r="r" b="b"/>
                <a:pathLst>
                  <a:path w="2742" h="1234" extrusionOk="0">
                    <a:moveTo>
                      <a:pt x="1648" y="0"/>
                    </a:moveTo>
                    <a:cubicBezTo>
                      <a:pt x="1132" y="0"/>
                      <a:pt x="520" y="328"/>
                      <a:pt x="133" y="550"/>
                    </a:cubicBezTo>
                    <a:cubicBezTo>
                      <a:pt x="0" y="622"/>
                      <a:pt x="89" y="796"/>
                      <a:pt x="216" y="796"/>
                    </a:cubicBezTo>
                    <a:cubicBezTo>
                      <a:pt x="227" y="796"/>
                      <a:pt x="237" y="795"/>
                      <a:pt x="248" y="793"/>
                    </a:cubicBezTo>
                    <a:cubicBezTo>
                      <a:pt x="601" y="707"/>
                      <a:pt x="945" y="571"/>
                      <a:pt x="1299" y="501"/>
                    </a:cubicBezTo>
                    <a:cubicBezTo>
                      <a:pt x="1425" y="475"/>
                      <a:pt x="1536" y="459"/>
                      <a:pt x="1634" y="459"/>
                    </a:cubicBezTo>
                    <a:cubicBezTo>
                      <a:pt x="1887" y="459"/>
                      <a:pt x="2057" y="565"/>
                      <a:pt x="2196" y="874"/>
                    </a:cubicBezTo>
                    <a:cubicBezTo>
                      <a:pt x="2258" y="1010"/>
                      <a:pt x="2278" y="1071"/>
                      <a:pt x="2385" y="1174"/>
                    </a:cubicBezTo>
                    <a:cubicBezTo>
                      <a:pt x="2420" y="1209"/>
                      <a:pt x="2475" y="1234"/>
                      <a:pt x="2524" y="1234"/>
                    </a:cubicBezTo>
                    <a:cubicBezTo>
                      <a:pt x="2574" y="1234"/>
                      <a:pt x="2619" y="1209"/>
                      <a:pt x="2635" y="1145"/>
                    </a:cubicBezTo>
                    <a:cubicBezTo>
                      <a:pt x="2742" y="719"/>
                      <a:pt x="2348" y="173"/>
                      <a:pt x="1942" y="42"/>
                    </a:cubicBezTo>
                    <a:cubicBezTo>
                      <a:pt x="1850" y="13"/>
                      <a:pt x="1751" y="0"/>
                      <a:pt x="1648" y="0"/>
                    </a:cubicBezTo>
                    <a:close/>
                  </a:path>
                </a:pathLst>
              </a:custGeom>
              <a:solidFill>
                <a:srgbClr val="CE8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1"/>
              <p:cNvSpPr/>
              <p:nvPr/>
            </p:nvSpPr>
            <p:spPr>
              <a:xfrm>
                <a:off x="6284375" y="3981938"/>
                <a:ext cx="148400" cy="60350"/>
              </a:xfrm>
              <a:custGeom>
                <a:avLst/>
                <a:gdLst/>
                <a:ahLst/>
                <a:cxnLst/>
                <a:rect l="l" t="t" r="r" b="b"/>
                <a:pathLst>
                  <a:path w="5936" h="2414" extrusionOk="0">
                    <a:moveTo>
                      <a:pt x="5319" y="0"/>
                    </a:moveTo>
                    <a:cubicBezTo>
                      <a:pt x="5197" y="0"/>
                      <a:pt x="5047" y="29"/>
                      <a:pt x="4865" y="96"/>
                    </a:cubicBezTo>
                    <a:cubicBezTo>
                      <a:pt x="3770" y="503"/>
                      <a:pt x="70" y="1400"/>
                      <a:pt x="70" y="1400"/>
                    </a:cubicBezTo>
                    <a:cubicBezTo>
                      <a:pt x="70" y="1400"/>
                      <a:pt x="325" y="1478"/>
                      <a:pt x="0" y="2413"/>
                    </a:cubicBezTo>
                    <a:lnTo>
                      <a:pt x="5878" y="707"/>
                    </a:lnTo>
                    <a:cubicBezTo>
                      <a:pt x="5878" y="707"/>
                      <a:pt x="5935" y="0"/>
                      <a:pt x="531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1"/>
              <p:cNvSpPr/>
              <p:nvPr/>
            </p:nvSpPr>
            <p:spPr>
              <a:xfrm>
                <a:off x="6163375" y="3452438"/>
                <a:ext cx="13575" cy="30975"/>
              </a:xfrm>
              <a:custGeom>
                <a:avLst/>
                <a:gdLst/>
                <a:ahLst/>
                <a:cxnLst/>
                <a:rect l="l" t="t" r="r" b="b"/>
                <a:pathLst>
                  <a:path w="543" h="1239" extrusionOk="0">
                    <a:moveTo>
                      <a:pt x="542" y="0"/>
                    </a:moveTo>
                    <a:cubicBezTo>
                      <a:pt x="354" y="180"/>
                      <a:pt x="173" y="394"/>
                      <a:pt x="1" y="636"/>
                    </a:cubicBezTo>
                    <a:lnTo>
                      <a:pt x="145" y="1238"/>
                    </a:lnTo>
                    <a:cubicBezTo>
                      <a:pt x="264" y="799"/>
                      <a:pt x="400" y="385"/>
                      <a:pt x="542" y="0"/>
                    </a:cubicBezTo>
                    <a:close/>
                  </a:path>
                </a:pathLst>
              </a:custGeom>
              <a:solidFill>
                <a:srgbClr val="DBE6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1"/>
              <p:cNvSpPr/>
              <p:nvPr/>
            </p:nvSpPr>
            <p:spPr>
              <a:xfrm>
                <a:off x="6099000" y="3542638"/>
                <a:ext cx="373575" cy="1066125"/>
              </a:xfrm>
              <a:custGeom>
                <a:avLst/>
                <a:gdLst/>
                <a:ahLst/>
                <a:cxnLst/>
                <a:rect l="l" t="t" r="r" b="b"/>
                <a:pathLst>
                  <a:path w="14943" h="42645" extrusionOk="0">
                    <a:moveTo>
                      <a:pt x="1280" y="1"/>
                    </a:moveTo>
                    <a:lnTo>
                      <a:pt x="1280" y="1"/>
                    </a:lnTo>
                    <a:cubicBezTo>
                      <a:pt x="33" y="4509"/>
                      <a:pt x="1" y="12047"/>
                      <a:pt x="1453" y="20382"/>
                    </a:cubicBezTo>
                    <a:cubicBezTo>
                      <a:pt x="1707" y="21854"/>
                      <a:pt x="1998" y="23290"/>
                      <a:pt x="2322" y="24672"/>
                    </a:cubicBezTo>
                    <a:cubicBezTo>
                      <a:pt x="2975" y="24659"/>
                      <a:pt x="3639" y="24651"/>
                      <a:pt x="4311" y="24643"/>
                    </a:cubicBezTo>
                    <a:cubicBezTo>
                      <a:pt x="3766" y="22601"/>
                      <a:pt x="3282" y="20431"/>
                      <a:pt x="2880" y="18167"/>
                    </a:cubicBezTo>
                    <a:cubicBezTo>
                      <a:pt x="1850" y="12318"/>
                      <a:pt x="1559" y="6847"/>
                      <a:pt x="1911" y="2520"/>
                    </a:cubicBezTo>
                    <a:lnTo>
                      <a:pt x="1280" y="1"/>
                    </a:lnTo>
                    <a:close/>
                    <a:moveTo>
                      <a:pt x="2876" y="26899"/>
                    </a:moveTo>
                    <a:lnTo>
                      <a:pt x="2876" y="26899"/>
                    </a:lnTo>
                    <a:cubicBezTo>
                      <a:pt x="3397" y="28863"/>
                      <a:pt x="3979" y="30701"/>
                      <a:pt x="4599" y="32382"/>
                    </a:cubicBezTo>
                    <a:cubicBezTo>
                      <a:pt x="6628" y="37772"/>
                      <a:pt x="9081" y="41529"/>
                      <a:pt x="11353" y="42489"/>
                    </a:cubicBezTo>
                    <a:cubicBezTo>
                      <a:pt x="11645" y="42591"/>
                      <a:pt x="11932" y="42644"/>
                      <a:pt x="12215" y="42644"/>
                    </a:cubicBezTo>
                    <a:cubicBezTo>
                      <a:pt x="12342" y="42644"/>
                      <a:pt x="12469" y="42633"/>
                      <a:pt x="12597" y="42612"/>
                    </a:cubicBezTo>
                    <a:cubicBezTo>
                      <a:pt x="13532" y="42447"/>
                      <a:pt x="14319" y="41689"/>
                      <a:pt x="14942" y="40450"/>
                    </a:cubicBezTo>
                    <a:lnTo>
                      <a:pt x="14942" y="40450"/>
                    </a:lnTo>
                    <a:cubicBezTo>
                      <a:pt x="14770" y="40528"/>
                      <a:pt x="14585" y="40586"/>
                      <a:pt x="14401" y="40619"/>
                    </a:cubicBezTo>
                    <a:cubicBezTo>
                      <a:pt x="14261" y="40639"/>
                      <a:pt x="14126" y="40651"/>
                      <a:pt x="13987" y="40651"/>
                    </a:cubicBezTo>
                    <a:cubicBezTo>
                      <a:pt x="10992" y="40651"/>
                      <a:pt x="7478" y="35089"/>
                      <a:pt x="4972" y="26932"/>
                    </a:cubicBezTo>
                    <a:cubicBezTo>
                      <a:pt x="4262" y="26919"/>
                      <a:pt x="3560" y="26911"/>
                      <a:pt x="2876" y="26899"/>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1"/>
              <p:cNvSpPr/>
              <p:nvPr/>
            </p:nvSpPr>
            <p:spPr>
              <a:xfrm>
                <a:off x="6159075" y="4167513"/>
                <a:ext cx="61450" cy="39400"/>
              </a:xfrm>
              <a:custGeom>
                <a:avLst/>
                <a:gdLst/>
                <a:ahLst/>
                <a:cxnLst/>
                <a:rect l="l" t="t" r="r" b="b"/>
                <a:pathLst>
                  <a:path w="2458" h="1576" extrusionOk="0">
                    <a:moveTo>
                      <a:pt x="2007" y="1"/>
                    </a:moveTo>
                    <a:cubicBezTo>
                      <a:pt x="1322" y="14"/>
                      <a:pt x="653" y="21"/>
                      <a:pt x="1" y="29"/>
                    </a:cubicBezTo>
                    <a:cubicBezTo>
                      <a:pt x="124" y="542"/>
                      <a:pt x="247" y="1051"/>
                      <a:pt x="379" y="1547"/>
                    </a:cubicBezTo>
                    <a:cubicBezTo>
                      <a:pt x="1055" y="1559"/>
                      <a:pt x="1748" y="1568"/>
                      <a:pt x="2458" y="1576"/>
                    </a:cubicBezTo>
                    <a:cubicBezTo>
                      <a:pt x="2302" y="1063"/>
                      <a:pt x="2154" y="538"/>
                      <a:pt x="2007" y="1"/>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1"/>
              <p:cNvSpPr/>
              <p:nvPr/>
            </p:nvSpPr>
            <p:spPr>
              <a:xfrm>
                <a:off x="6157025" y="4158713"/>
                <a:ext cx="66275" cy="57225"/>
              </a:xfrm>
              <a:custGeom>
                <a:avLst/>
                <a:gdLst/>
                <a:ahLst/>
                <a:cxnLst/>
                <a:rect l="l" t="t" r="r" b="b"/>
                <a:pathLst>
                  <a:path w="2651" h="2289" extrusionOk="0">
                    <a:moveTo>
                      <a:pt x="1990" y="0"/>
                    </a:moveTo>
                    <a:cubicBezTo>
                      <a:pt x="1318" y="8"/>
                      <a:pt x="654" y="16"/>
                      <a:pt x="1" y="29"/>
                    </a:cubicBezTo>
                    <a:cubicBezTo>
                      <a:pt x="25" y="148"/>
                      <a:pt x="54" y="267"/>
                      <a:pt x="83" y="381"/>
                    </a:cubicBezTo>
                    <a:cubicBezTo>
                      <a:pt x="735" y="373"/>
                      <a:pt x="1404" y="366"/>
                      <a:pt x="2089" y="353"/>
                    </a:cubicBezTo>
                    <a:cubicBezTo>
                      <a:pt x="2056" y="238"/>
                      <a:pt x="2023" y="119"/>
                      <a:pt x="1990" y="0"/>
                    </a:cubicBezTo>
                    <a:close/>
                    <a:moveTo>
                      <a:pt x="461" y="1899"/>
                    </a:moveTo>
                    <a:lnTo>
                      <a:pt x="461" y="1899"/>
                    </a:lnTo>
                    <a:cubicBezTo>
                      <a:pt x="493" y="2018"/>
                      <a:pt x="522" y="2137"/>
                      <a:pt x="555" y="2256"/>
                    </a:cubicBezTo>
                    <a:cubicBezTo>
                      <a:pt x="1239" y="2268"/>
                      <a:pt x="1941" y="2276"/>
                      <a:pt x="2651" y="2289"/>
                    </a:cubicBezTo>
                    <a:cubicBezTo>
                      <a:pt x="2613" y="2166"/>
                      <a:pt x="2577" y="2047"/>
                      <a:pt x="2540" y="1928"/>
                    </a:cubicBezTo>
                    <a:cubicBezTo>
                      <a:pt x="1830" y="1920"/>
                      <a:pt x="1137" y="1911"/>
                      <a:pt x="461" y="1899"/>
                    </a:cubicBezTo>
                    <a:close/>
                  </a:path>
                </a:pathLst>
              </a:custGeom>
              <a:solidFill>
                <a:srgbClr val="8C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1"/>
              <p:cNvSpPr/>
              <p:nvPr/>
            </p:nvSpPr>
            <p:spPr>
              <a:xfrm>
                <a:off x="6128925" y="3512213"/>
                <a:ext cx="21575" cy="93425"/>
              </a:xfrm>
              <a:custGeom>
                <a:avLst/>
                <a:gdLst/>
                <a:ahLst/>
                <a:cxnLst/>
                <a:rect l="l" t="t" r="r" b="b"/>
                <a:pathLst>
                  <a:path w="863" h="3737" extrusionOk="0">
                    <a:moveTo>
                      <a:pt x="284" y="0"/>
                    </a:moveTo>
                    <a:cubicBezTo>
                      <a:pt x="182" y="288"/>
                      <a:pt x="91" y="583"/>
                      <a:pt x="1" y="898"/>
                    </a:cubicBezTo>
                    <a:lnTo>
                      <a:pt x="83" y="1218"/>
                    </a:lnTo>
                    <a:lnTo>
                      <a:pt x="714" y="3737"/>
                    </a:lnTo>
                    <a:cubicBezTo>
                      <a:pt x="756" y="3241"/>
                      <a:pt x="805" y="2756"/>
                      <a:pt x="862" y="2293"/>
                    </a:cubicBezTo>
                    <a:cubicBezTo>
                      <a:pt x="665" y="1522"/>
                      <a:pt x="473" y="759"/>
                      <a:pt x="284"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1"/>
              <p:cNvSpPr/>
              <p:nvPr/>
            </p:nvSpPr>
            <p:spPr>
              <a:xfrm>
                <a:off x="5317875" y="2007663"/>
                <a:ext cx="90875" cy="86775"/>
              </a:xfrm>
              <a:custGeom>
                <a:avLst/>
                <a:gdLst/>
                <a:ahLst/>
                <a:cxnLst/>
                <a:rect l="l" t="t" r="r" b="b"/>
                <a:pathLst>
                  <a:path w="3635" h="3471" extrusionOk="0">
                    <a:moveTo>
                      <a:pt x="3597" y="0"/>
                    </a:moveTo>
                    <a:lnTo>
                      <a:pt x="2683" y="58"/>
                    </a:lnTo>
                    <a:cubicBezTo>
                      <a:pt x="2683" y="58"/>
                      <a:pt x="2912" y="846"/>
                      <a:pt x="2658" y="874"/>
                    </a:cubicBezTo>
                    <a:cubicBezTo>
                      <a:pt x="2651" y="875"/>
                      <a:pt x="2643" y="876"/>
                      <a:pt x="2633" y="876"/>
                    </a:cubicBezTo>
                    <a:cubicBezTo>
                      <a:pt x="2434" y="876"/>
                      <a:pt x="1738" y="704"/>
                      <a:pt x="1153" y="704"/>
                    </a:cubicBezTo>
                    <a:cubicBezTo>
                      <a:pt x="771" y="704"/>
                      <a:pt x="436" y="777"/>
                      <a:pt x="316" y="1018"/>
                    </a:cubicBezTo>
                    <a:cubicBezTo>
                      <a:pt x="0" y="1645"/>
                      <a:pt x="1284" y="3159"/>
                      <a:pt x="2601" y="3331"/>
                    </a:cubicBezTo>
                    <a:lnTo>
                      <a:pt x="3634" y="3470"/>
                    </a:lnTo>
                    <a:lnTo>
                      <a:pt x="3597" y="0"/>
                    </a:ln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1"/>
              <p:cNvSpPr/>
              <p:nvPr/>
            </p:nvSpPr>
            <p:spPr>
              <a:xfrm>
                <a:off x="5314500" y="2033113"/>
                <a:ext cx="79675" cy="58900"/>
              </a:xfrm>
              <a:custGeom>
                <a:avLst/>
                <a:gdLst/>
                <a:ahLst/>
                <a:cxnLst/>
                <a:rect l="l" t="t" r="r" b="b"/>
                <a:pathLst>
                  <a:path w="3187" h="2356" extrusionOk="0">
                    <a:moveTo>
                      <a:pt x="451" y="0"/>
                    </a:moveTo>
                    <a:lnTo>
                      <a:pt x="451" y="0"/>
                    </a:lnTo>
                    <a:cubicBezTo>
                      <a:pt x="0" y="459"/>
                      <a:pt x="1612" y="2153"/>
                      <a:pt x="2399" y="2329"/>
                    </a:cubicBezTo>
                    <a:cubicBezTo>
                      <a:pt x="2480" y="2348"/>
                      <a:pt x="2553" y="2356"/>
                      <a:pt x="2618" y="2356"/>
                    </a:cubicBezTo>
                    <a:cubicBezTo>
                      <a:pt x="3187" y="2356"/>
                      <a:pt x="3170" y="1719"/>
                      <a:pt x="3170" y="1719"/>
                    </a:cubicBezTo>
                    <a:lnTo>
                      <a:pt x="451" y="0"/>
                    </a:ln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1"/>
              <p:cNvSpPr/>
              <p:nvPr/>
            </p:nvSpPr>
            <p:spPr>
              <a:xfrm>
                <a:off x="5319700" y="2003663"/>
                <a:ext cx="72725" cy="94350"/>
              </a:xfrm>
              <a:custGeom>
                <a:avLst/>
                <a:gdLst/>
                <a:ahLst/>
                <a:cxnLst/>
                <a:rect l="l" t="t" r="r" b="b"/>
                <a:pathLst>
                  <a:path w="2909" h="3774" extrusionOk="0">
                    <a:moveTo>
                      <a:pt x="2556" y="1"/>
                    </a:moveTo>
                    <a:lnTo>
                      <a:pt x="2269" y="128"/>
                    </a:lnTo>
                    <a:cubicBezTo>
                      <a:pt x="2401" y="423"/>
                      <a:pt x="2503" y="743"/>
                      <a:pt x="2511" y="874"/>
                    </a:cubicBezTo>
                    <a:cubicBezTo>
                      <a:pt x="2433" y="870"/>
                      <a:pt x="2306" y="845"/>
                      <a:pt x="2191" y="830"/>
                    </a:cubicBezTo>
                    <a:cubicBezTo>
                      <a:pt x="1859" y="774"/>
                      <a:pt x="1447" y="706"/>
                      <a:pt x="1073" y="706"/>
                    </a:cubicBezTo>
                    <a:cubicBezTo>
                      <a:pt x="640" y="706"/>
                      <a:pt x="256" y="798"/>
                      <a:pt x="99" y="1108"/>
                    </a:cubicBezTo>
                    <a:cubicBezTo>
                      <a:pt x="1" y="1309"/>
                      <a:pt x="33" y="1584"/>
                      <a:pt x="206" y="1904"/>
                    </a:cubicBezTo>
                    <a:cubicBezTo>
                      <a:pt x="616" y="2679"/>
                      <a:pt x="1786" y="3639"/>
                      <a:pt x="2802" y="3774"/>
                    </a:cubicBezTo>
                    <a:lnTo>
                      <a:pt x="2844" y="3463"/>
                    </a:lnTo>
                    <a:cubicBezTo>
                      <a:pt x="1949" y="3344"/>
                      <a:pt x="858" y="2466"/>
                      <a:pt x="481" y="1756"/>
                    </a:cubicBezTo>
                    <a:cubicBezTo>
                      <a:pt x="366" y="1538"/>
                      <a:pt x="329" y="1354"/>
                      <a:pt x="383" y="1248"/>
                    </a:cubicBezTo>
                    <a:cubicBezTo>
                      <a:pt x="469" y="1076"/>
                      <a:pt x="745" y="1022"/>
                      <a:pt x="1067" y="1022"/>
                    </a:cubicBezTo>
                    <a:cubicBezTo>
                      <a:pt x="1437" y="1022"/>
                      <a:pt x="1868" y="1093"/>
                      <a:pt x="2142" y="1137"/>
                    </a:cubicBezTo>
                    <a:cubicBezTo>
                      <a:pt x="2352" y="1174"/>
                      <a:pt x="2473" y="1192"/>
                      <a:pt x="2555" y="1192"/>
                    </a:cubicBezTo>
                    <a:cubicBezTo>
                      <a:pt x="2572" y="1192"/>
                      <a:pt x="2587" y="1191"/>
                      <a:pt x="2602" y="1190"/>
                    </a:cubicBezTo>
                    <a:cubicBezTo>
                      <a:pt x="2679" y="1182"/>
                      <a:pt x="2740" y="1141"/>
                      <a:pt x="2782" y="1071"/>
                    </a:cubicBezTo>
                    <a:cubicBezTo>
                      <a:pt x="2909" y="849"/>
                      <a:pt x="2691" y="304"/>
                      <a:pt x="2556" y="1"/>
                    </a:cubicBez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1" name="Google Shape;2281;p41"/>
              <p:cNvGrpSpPr/>
              <p:nvPr/>
            </p:nvGrpSpPr>
            <p:grpSpPr>
              <a:xfrm>
                <a:off x="7158598" y="3155565"/>
                <a:ext cx="856417" cy="1215324"/>
                <a:chOff x="4598640" y="4070171"/>
                <a:chExt cx="483633" cy="686430"/>
              </a:xfrm>
            </p:grpSpPr>
            <p:sp>
              <p:nvSpPr>
                <p:cNvPr id="2282" name="Google Shape;2282;p41"/>
                <p:cNvSpPr/>
                <p:nvPr/>
              </p:nvSpPr>
              <p:spPr>
                <a:xfrm flipH="1">
                  <a:off x="4635663" y="4378790"/>
                  <a:ext cx="117684" cy="107131"/>
                </a:xfrm>
                <a:custGeom>
                  <a:avLst/>
                  <a:gdLst/>
                  <a:ahLst/>
                  <a:cxnLst/>
                  <a:rect l="l" t="t" r="r" b="b"/>
                  <a:pathLst>
                    <a:path w="2063" h="1878" extrusionOk="0">
                      <a:moveTo>
                        <a:pt x="1032" y="1"/>
                      </a:moveTo>
                      <a:cubicBezTo>
                        <a:pt x="369" y="1"/>
                        <a:pt x="123" y="885"/>
                        <a:pt x="35" y="1438"/>
                      </a:cubicBezTo>
                      <a:cubicBezTo>
                        <a:pt x="0" y="1669"/>
                        <a:pt x="178" y="1878"/>
                        <a:pt x="413" y="1878"/>
                      </a:cubicBezTo>
                      <a:lnTo>
                        <a:pt x="1650" y="1878"/>
                      </a:lnTo>
                      <a:cubicBezTo>
                        <a:pt x="1881" y="1878"/>
                        <a:pt x="2062" y="1669"/>
                        <a:pt x="2025" y="1438"/>
                      </a:cubicBezTo>
                      <a:cubicBezTo>
                        <a:pt x="1936" y="885"/>
                        <a:pt x="1691" y="1"/>
                        <a:pt x="1032"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1"/>
                <p:cNvSpPr/>
                <p:nvPr/>
              </p:nvSpPr>
              <p:spPr>
                <a:xfrm flipH="1">
                  <a:off x="4734579" y="4308909"/>
                  <a:ext cx="63548" cy="232401"/>
                </a:xfrm>
                <a:custGeom>
                  <a:avLst/>
                  <a:gdLst/>
                  <a:ahLst/>
                  <a:cxnLst/>
                  <a:rect l="l" t="t" r="r" b="b"/>
                  <a:pathLst>
                    <a:path w="1114" h="4074" extrusionOk="0">
                      <a:moveTo>
                        <a:pt x="274" y="0"/>
                      </a:moveTo>
                      <a:cubicBezTo>
                        <a:pt x="194" y="0"/>
                        <a:pt x="114" y="49"/>
                        <a:pt x="106" y="153"/>
                      </a:cubicBezTo>
                      <a:cubicBezTo>
                        <a:pt x="1" y="1516"/>
                        <a:pt x="301" y="2700"/>
                        <a:pt x="758" y="3977"/>
                      </a:cubicBezTo>
                      <a:cubicBezTo>
                        <a:pt x="782" y="4045"/>
                        <a:pt x="832" y="4074"/>
                        <a:pt x="886" y="4074"/>
                      </a:cubicBezTo>
                      <a:cubicBezTo>
                        <a:pt x="993" y="4074"/>
                        <a:pt x="1113" y="3960"/>
                        <a:pt x="1066" y="3823"/>
                      </a:cubicBezTo>
                      <a:cubicBezTo>
                        <a:pt x="629" y="2601"/>
                        <a:pt x="349" y="1489"/>
                        <a:pt x="448" y="181"/>
                      </a:cubicBezTo>
                      <a:cubicBezTo>
                        <a:pt x="457" y="63"/>
                        <a:pt x="365" y="0"/>
                        <a:pt x="274"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1"/>
                <p:cNvSpPr/>
                <p:nvPr/>
              </p:nvSpPr>
              <p:spPr>
                <a:xfrm flipH="1">
                  <a:off x="4675026" y="4070171"/>
                  <a:ext cx="236052" cy="251397"/>
                </a:xfrm>
                <a:custGeom>
                  <a:avLst/>
                  <a:gdLst/>
                  <a:ahLst/>
                  <a:cxnLst/>
                  <a:rect l="l" t="t" r="r" b="b"/>
                  <a:pathLst>
                    <a:path w="4138" h="4407" extrusionOk="0">
                      <a:moveTo>
                        <a:pt x="2018" y="0"/>
                      </a:moveTo>
                      <a:cubicBezTo>
                        <a:pt x="188" y="0"/>
                        <a:pt x="0" y="2765"/>
                        <a:pt x="0" y="3915"/>
                      </a:cubicBezTo>
                      <a:cubicBezTo>
                        <a:pt x="0" y="4185"/>
                        <a:pt x="222" y="4404"/>
                        <a:pt x="492" y="4404"/>
                      </a:cubicBezTo>
                      <a:cubicBezTo>
                        <a:pt x="728" y="4402"/>
                        <a:pt x="1034" y="4402"/>
                        <a:pt x="1368" y="4402"/>
                      </a:cubicBezTo>
                      <a:cubicBezTo>
                        <a:pt x="2149" y="4402"/>
                        <a:pt x="3085" y="4405"/>
                        <a:pt x="3643" y="4407"/>
                      </a:cubicBezTo>
                      <a:cubicBezTo>
                        <a:pt x="3920" y="4407"/>
                        <a:pt x="4138" y="4182"/>
                        <a:pt x="4131" y="3905"/>
                      </a:cubicBezTo>
                      <a:cubicBezTo>
                        <a:pt x="4104" y="2745"/>
                        <a:pt x="3841" y="0"/>
                        <a:pt x="2018"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1"/>
                <p:cNvSpPr/>
                <p:nvPr/>
              </p:nvSpPr>
              <p:spPr>
                <a:xfrm flipH="1">
                  <a:off x="4639369" y="4222313"/>
                  <a:ext cx="38220" cy="362863"/>
                </a:xfrm>
                <a:custGeom>
                  <a:avLst/>
                  <a:gdLst/>
                  <a:ahLst/>
                  <a:cxnLst/>
                  <a:rect l="l" t="t" r="r" b="b"/>
                  <a:pathLst>
                    <a:path w="670" h="6361" extrusionOk="0">
                      <a:moveTo>
                        <a:pt x="278" y="0"/>
                      </a:moveTo>
                      <a:cubicBezTo>
                        <a:pt x="178" y="0"/>
                        <a:pt x="68" y="85"/>
                        <a:pt x="93" y="214"/>
                      </a:cubicBezTo>
                      <a:cubicBezTo>
                        <a:pt x="284" y="1241"/>
                        <a:pt x="325" y="2265"/>
                        <a:pt x="229" y="3303"/>
                      </a:cubicBezTo>
                      <a:cubicBezTo>
                        <a:pt x="141" y="4269"/>
                        <a:pt x="0" y="5225"/>
                        <a:pt x="96" y="6198"/>
                      </a:cubicBezTo>
                      <a:cubicBezTo>
                        <a:pt x="107" y="6306"/>
                        <a:pt x="199" y="6360"/>
                        <a:pt x="285" y="6360"/>
                      </a:cubicBezTo>
                      <a:cubicBezTo>
                        <a:pt x="370" y="6360"/>
                        <a:pt x="449" y="6307"/>
                        <a:pt x="437" y="6198"/>
                      </a:cubicBezTo>
                      <a:cubicBezTo>
                        <a:pt x="335" y="5150"/>
                        <a:pt x="509" y="4129"/>
                        <a:pt x="591" y="3089"/>
                      </a:cubicBezTo>
                      <a:cubicBezTo>
                        <a:pt x="670" y="2091"/>
                        <a:pt x="608" y="1105"/>
                        <a:pt x="424" y="125"/>
                      </a:cubicBezTo>
                      <a:cubicBezTo>
                        <a:pt x="408" y="38"/>
                        <a:pt x="345" y="0"/>
                        <a:pt x="27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1"/>
                <p:cNvSpPr/>
                <p:nvPr/>
              </p:nvSpPr>
              <p:spPr>
                <a:xfrm flipH="1">
                  <a:off x="4598640" y="4103372"/>
                  <a:ext cx="132687" cy="142099"/>
                </a:xfrm>
                <a:custGeom>
                  <a:avLst/>
                  <a:gdLst/>
                  <a:ahLst/>
                  <a:cxnLst/>
                  <a:rect l="l" t="t" r="r" b="b"/>
                  <a:pathLst>
                    <a:path w="2326" h="2491" extrusionOk="0">
                      <a:moveTo>
                        <a:pt x="1079" y="1"/>
                      </a:moveTo>
                      <a:cubicBezTo>
                        <a:pt x="151" y="1"/>
                        <a:pt x="17" y="1527"/>
                        <a:pt x="4" y="2166"/>
                      </a:cubicBezTo>
                      <a:cubicBezTo>
                        <a:pt x="0" y="2319"/>
                        <a:pt x="117" y="2445"/>
                        <a:pt x="270" y="2453"/>
                      </a:cubicBezTo>
                      <a:lnTo>
                        <a:pt x="1110" y="2490"/>
                      </a:lnTo>
                      <a:cubicBezTo>
                        <a:pt x="1557" y="2480"/>
                        <a:pt x="1847" y="2480"/>
                        <a:pt x="2035" y="2480"/>
                      </a:cubicBezTo>
                      <a:cubicBezTo>
                        <a:pt x="2036" y="2480"/>
                        <a:pt x="2038" y="2480"/>
                        <a:pt x="2040" y="2480"/>
                      </a:cubicBezTo>
                      <a:cubicBezTo>
                        <a:pt x="2198" y="2480"/>
                        <a:pt x="2325" y="2341"/>
                        <a:pt x="2315" y="2183"/>
                      </a:cubicBezTo>
                      <a:cubicBezTo>
                        <a:pt x="2264" y="1524"/>
                        <a:pt x="2048" y="36"/>
                        <a:pt x="1110" y="1"/>
                      </a:cubicBezTo>
                      <a:cubicBezTo>
                        <a:pt x="1099" y="1"/>
                        <a:pt x="1089" y="1"/>
                        <a:pt x="1079"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1"/>
                <p:cNvSpPr/>
                <p:nvPr/>
              </p:nvSpPr>
              <p:spPr>
                <a:xfrm flipH="1">
                  <a:off x="4782497" y="4318207"/>
                  <a:ext cx="20593" cy="247290"/>
                </a:xfrm>
                <a:custGeom>
                  <a:avLst/>
                  <a:gdLst/>
                  <a:ahLst/>
                  <a:cxnLst/>
                  <a:rect l="l" t="t" r="r" b="b"/>
                  <a:pathLst>
                    <a:path w="361" h="4335" extrusionOk="0">
                      <a:moveTo>
                        <a:pt x="172" y="1"/>
                      </a:moveTo>
                      <a:cubicBezTo>
                        <a:pt x="86" y="1"/>
                        <a:pt x="1" y="55"/>
                        <a:pt x="2" y="165"/>
                      </a:cubicBezTo>
                      <a:cubicBezTo>
                        <a:pt x="6" y="1499"/>
                        <a:pt x="12" y="2834"/>
                        <a:pt x="15" y="4168"/>
                      </a:cubicBezTo>
                      <a:cubicBezTo>
                        <a:pt x="18" y="4279"/>
                        <a:pt x="104" y="4335"/>
                        <a:pt x="189" y="4335"/>
                      </a:cubicBezTo>
                      <a:cubicBezTo>
                        <a:pt x="275" y="4335"/>
                        <a:pt x="360" y="4279"/>
                        <a:pt x="360" y="4168"/>
                      </a:cubicBezTo>
                      <a:cubicBezTo>
                        <a:pt x="354" y="2834"/>
                        <a:pt x="351" y="1499"/>
                        <a:pt x="343" y="165"/>
                      </a:cubicBezTo>
                      <a:cubicBezTo>
                        <a:pt x="343" y="55"/>
                        <a:pt x="257" y="1"/>
                        <a:pt x="172"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1"/>
                <p:cNvSpPr/>
                <p:nvPr/>
              </p:nvSpPr>
              <p:spPr>
                <a:xfrm flipH="1">
                  <a:off x="4722715" y="4179186"/>
                  <a:ext cx="146492" cy="172789"/>
                </a:xfrm>
                <a:custGeom>
                  <a:avLst/>
                  <a:gdLst/>
                  <a:ahLst/>
                  <a:cxnLst/>
                  <a:rect l="l" t="t" r="r" b="b"/>
                  <a:pathLst>
                    <a:path w="2568" h="3029" extrusionOk="0">
                      <a:moveTo>
                        <a:pt x="1284" y="0"/>
                      </a:moveTo>
                      <a:cubicBezTo>
                        <a:pt x="232" y="0"/>
                        <a:pt x="41" y="1789"/>
                        <a:pt x="7" y="2619"/>
                      </a:cubicBezTo>
                      <a:cubicBezTo>
                        <a:pt x="0" y="2841"/>
                        <a:pt x="178" y="3029"/>
                        <a:pt x="404" y="3029"/>
                      </a:cubicBezTo>
                      <a:lnTo>
                        <a:pt x="2162" y="3029"/>
                      </a:lnTo>
                      <a:cubicBezTo>
                        <a:pt x="2387" y="3029"/>
                        <a:pt x="2567" y="2841"/>
                        <a:pt x="2557" y="2619"/>
                      </a:cubicBezTo>
                      <a:cubicBezTo>
                        <a:pt x="2523" y="1789"/>
                        <a:pt x="2332" y="0"/>
                        <a:pt x="1284"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1"/>
                <p:cNvSpPr/>
                <p:nvPr/>
              </p:nvSpPr>
              <p:spPr>
                <a:xfrm flipH="1">
                  <a:off x="4675366" y="4456715"/>
                  <a:ext cx="54877" cy="88363"/>
                </a:xfrm>
                <a:custGeom>
                  <a:avLst/>
                  <a:gdLst/>
                  <a:ahLst/>
                  <a:cxnLst/>
                  <a:rect l="l" t="t" r="r" b="b"/>
                  <a:pathLst>
                    <a:path w="962" h="1549" extrusionOk="0">
                      <a:moveTo>
                        <a:pt x="713" y="0"/>
                      </a:moveTo>
                      <a:cubicBezTo>
                        <a:pt x="611" y="0"/>
                        <a:pt x="502" y="85"/>
                        <a:pt x="531" y="215"/>
                      </a:cubicBezTo>
                      <a:cubicBezTo>
                        <a:pt x="572" y="399"/>
                        <a:pt x="432" y="642"/>
                        <a:pt x="357" y="798"/>
                      </a:cubicBezTo>
                      <a:cubicBezTo>
                        <a:pt x="279" y="970"/>
                        <a:pt x="183" y="1133"/>
                        <a:pt x="84" y="1294"/>
                      </a:cubicBezTo>
                      <a:cubicBezTo>
                        <a:pt x="0" y="1425"/>
                        <a:pt x="119" y="1548"/>
                        <a:pt x="238" y="1548"/>
                      </a:cubicBezTo>
                      <a:cubicBezTo>
                        <a:pt x="290" y="1548"/>
                        <a:pt x="342" y="1525"/>
                        <a:pt x="377" y="1468"/>
                      </a:cubicBezTo>
                      <a:cubicBezTo>
                        <a:pt x="606" y="1110"/>
                        <a:pt x="961" y="570"/>
                        <a:pt x="862" y="122"/>
                      </a:cubicBezTo>
                      <a:cubicBezTo>
                        <a:pt x="843" y="37"/>
                        <a:pt x="779" y="0"/>
                        <a:pt x="713"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1"/>
                <p:cNvSpPr/>
                <p:nvPr/>
              </p:nvSpPr>
              <p:spPr>
                <a:xfrm flipH="1">
                  <a:off x="4749016" y="4489573"/>
                  <a:ext cx="333257" cy="267028"/>
                </a:xfrm>
                <a:custGeom>
                  <a:avLst/>
                  <a:gdLst/>
                  <a:ahLst/>
                  <a:cxnLst/>
                  <a:rect l="l" t="t" r="r" b="b"/>
                  <a:pathLst>
                    <a:path w="5842" h="4681" extrusionOk="0">
                      <a:moveTo>
                        <a:pt x="279" y="0"/>
                      </a:moveTo>
                      <a:cubicBezTo>
                        <a:pt x="77" y="0"/>
                        <a:pt x="1" y="111"/>
                        <a:pt x="104" y="359"/>
                      </a:cubicBezTo>
                      <a:cubicBezTo>
                        <a:pt x="687" y="1766"/>
                        <a:pt x="5739" y="4630"/>
                        <a:pt x="5774" y="4681"/>
                      </a:cubicBezTo>
                      <a:lnTo>
                        <a:pt x="5842" y="4548"/>
                      </a:lnTo>
                      <a:cubicBezTo>
                        <a:pt x="4872" y="2401"/>
                        <a:pt x="1218" y="0"/>
                        <a:pt x="279"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1"/>
                <p:cNvSpPr/>
                <p:nvPr/>
              </p:nvSpPr>
              <p:spPr>
                <a:xfrm flipH="1">
                  <a:off x="4768297" y="4503207"/>
                  <a:ext cx="299886" cy="228522"/>
                </a:xfrm>
                <a:custGeom>
                  <a:avLst/>
                  <a:gdLst/>
                  <a:ahLst/>
                  <a:cxnLst/>
                  <a:rect l="l" t="t" r="r" b="b"/>
                  <a:pathLst>
                    <a:path w="5257" h="4006" extrusionOk="0">
                      <a:moveTo>
                        <a:pt x="0" y="0"/>
                      </a:moveTo>
                      <a:cubicBezTo>
                        <a:pt x="211" y="178"/>
                        <a:pt x="427" y="349"/>
                        <a:pt x="641" y="526"/>
                      </a:cubicBezTo>
                      <a:lnTo>
                        <a:pt x="1167" y="943"/>
                      </a:lnTo>
                      <a:cubicBezTo>
                        <a:pt x="1106" y="953"/>
                        <a:pt x="1048" y="960"/>
                        <a:pt x="986" y="974"/>
                      </a:cubicBezTo>
                      <a:cubicBezTo>
                        <a:pt x="904" y="994"/>
                        <a:pt x="823" y="1015"/>
                        <a:pt x="741" y="1045"/>
                      </a:cubicBezTo>
                      <a:cubicBezTo>
                        <a:pt x="826" y="1059"/>
                        <a:pt x="911" y="1062"/>
                        <a:pt x="996" y="1062"/>
                      </a:cubicBezTo>
                      <a:cubicBezTo>
                        <a:pt x="1082" y="1062"/>
                        <a:pt x="1164" y="1056"/>
                        <a:pt x="1249" y="1045"/>
                      </a:cubicBezTo>
                      <a:lnTo>
                        <a:pt x="1294" y="1042"/>
                      </a:lnTo>
                      <a:cubicBezTo>
                        <a:pt x="1498" y="1206"/>
                        <a:pt x="1707" y="1366"/>
                        <a:pt x="1911" y="1524"/>
                      </a:cubicBezTo>
                      <a:cubicBezTo>
                        <a:pt x="1881" y="1537"/>
                        <a:pt x="1850" y="1547"/>
                        <a:pt x="1820" y="1560"/>
                      </a:cubicBezTo>
                      <a:cubicBezTo>
                        <a:pt x="1744" y="1588"/>
                        <a:pt x="1672" y="1622"/>
                        <a:pt x="1604" y="1670"/>
                      </a:cubicBezTo>
                      <a:cubicBezTo>
                        <a:pt x="1614" y="1671"/>
                        <a:pt x="1624" y="1671"/>
                        <a:pt x="1634" y="1671"/>
                      </a:cubicBezTo>
                      <a:cubicBezTo>
                        <a:pt x="1706" y="1671"/>
                        <a:pt x="1774" y="1661"/>
                        <a:pt x="1843" y="1650"/>
                      </a:cubicBezTo>
                      <a:cubicBezTo>
                        <a:pt x="1905" y="1639"/>
                        <a:pt x="1963" y="1622"/>
                        <a:pt x="2020" y="1609"/>
                      </a:cubicBezTo>
                      <a:cubicBezTo>
                        <a:pt x="2212" y="1755"/>
                        <a:pt x="2403" y="1902"/>
                        <a:pt x="2594" y="2049"/>
                      </a:cubicBezTo>
                      <a:cubicBezTo>
                        <a:pt x="2625" y="2072"/>
                        <a:pt x="2659" y="2097"/>
                        <a:pt x="2690" y="2124"/>
                      </a:cubicBezTo>
                      <a:cubicBezTo>
                        <a:pt x="2598" y="2162"/>
                        <a:pt x="2509" y="2203"/>
                        <a:pt x="2423" y="2261"/>
                      </a:cubicBezTo>
                      <a:cubicBezTo>
                        <a:pt x="2553" y="2257"/>
                        <a:pt x="2672" y="2230"/>
                        <a:pt x="2792" y="2199"/>
                      </a:cubicBezTo>
                      <a:cubicBezTo>
                        <a:pt x="3035" y="2384"/>
                        <a:pt x="3280" y="2564"/>
                        <a:pt x="3523" y="2745"/>
                      </a:cubicBezTo>
                      <a:cubicBezTo>
                        <a:pt x="3403" y="2779"/>
                        <a:pt x="3284" y="2817"/>
                        <a:pt x="3167" y="2875"/>
                      </a:cubicBezTo>
                      <a:cubicBezTo>
                        <a:pt x="3196" y="2877"/>
                        <a:pt x="3223" y="2878"/>
                        <a:pt x="3251" y="2878"/>
                      </a:cubicBezTo>
                      <a:cubicBezTo>
                        <a:pt x="3384" y="2878"/>
                        <a:pt x="3512" y="2859"/>
                        <a:pt x="3638" y="2834"/>
                      </a:cubicBezTo>
                      <a:cubicBezTo>
                        <a:pt x="3731" y="2902"/>
                        <a:pt x="3823" y="2970"/>
                        <a:pt x="3915" y="3039"/>
                      </a:cubicBezTo>
                      <a:cubicBezTo>
                        <a:pt x="4041" y="3131"/>
                        <a:pt x="4164" y="3223"/>
                        <a:pt x="4291" y="3312"/>
                      </a:cubicBezTo>
                      <a:cubicBezTo>
                        <a:pt x="4232" y="3332"/>
                        <a:pt x="4178" y="3356"/>
                        <a:pt x="4123" y="3387"/>
                      </a:cubicBezTo>
                      <a:cubicBezTo>
                        <a:pt x="4170" y="3394"/>
                        <a:pt x="4215" y="3396"/>
                        <a:pt x="4259" y="3396"/>
                      </a:cubicBezTo>
                      <a:cubicBezTo>
                        <a:pt x="4304" y="3396"/>
                        <a:pt x="4347" y="3394"/>
                        <a:pt x="4390" y="3391"/>
                      </a:cubicBezTo>
                      <a:lnTo>
                        <a:pt x="4393" y="3391"/>
                      </a:lnTo>
                      <a:cubicBezTo>
                        <a:pt x="4680" y="3599"/>
                        <a:pt x="4966" y="3804"/>
                        <a:pt x="5256" y="4005"/>
                      </a:cubicBezTo>
                      <a:lnTo>
                        <a:pt x="4615" y="3482"/>
                      </a:lnTo>
                      <a:lnTo>
                        <a:pt x="4434" y="3336"/>
                      </a:lnTo>
                      <a:lnTo>
                        <a:pt x="4431" y="3329"/>
                      </a:lnTo>
                      <a:cubicBezTo>
                        <a:pt x="4424" y="3244"/>
                        <a:pt x="4410" y="3158"/>
                        <a:pt x="4386" y="3076"/>
                      </a:cubicBezTo>
                      <a:cubicBezTo>
                        <a:pt x="4363" y="2991"/>
                        <a:pt x="4335" y="2909"/>
                        <a:pt x="4291" y="2827"/>
                      </a:cubicBezTo>
                      <a:cubicBezTo>
                        <a:pt x="4273" y="2920"/>
                        <a:pt x="4277" y="3008"/>
                        <a:pt x="4284" y="3093"/>
                      </a:cubicBezTo>
                      <a:cubicBezTo>
                        <a:pt x="4291" y="3142"/>
                        <a:pt x="4298" y="3189"/>
                        <a:pt x="4304" y="3237"/>
                      </a:cubicBezTo>
                      <a:lnTo>
                        <a:pt x="3966" y="2970"/>
                      </a:lnTo>
                      <a:cubicBezTo>
                        <a:pt x="3878" y="2899"/>
                        <a:pt x="3786" y="2830"/>
                        <a:pt x="3697" y="2759"/>
                      </a:cubicBezTo>
                      <a:cubicBezTo>
                        <a:pt x="3687" y="2677"/>
                        <a:pt x="3676" y="2595"/>
                        <a:pt x="3659" y="2513"/>
                      </a:cubicBezTo>
                      <a:cubicBezTo>
                        <a:pt x="3638" y="2431"/>
                        <a:pt x="3618" y="2346"/>
                        <a:pt x="3584" y="2264"/>
                      </a:cubicBezTo>
                      <a:cubicBezTo>
                        <a:pt x="3570" y="2353"/>
                        <a:pt x="3567" y="2438"/>
                        <a:pt x="3567" y="2523"/>
                      </a:cubicBezTo>
                      <a:cubicBezTo>
                        <a:pt x="3567" y="2571"/>
                        <a:pt x="3570" y="2616"/>
                        <a:pt x="3574" y="2663"/>
                      </a:cubicBezTo>
                      <a:cubicBezTo>
                        <a:pt x="3335" y="2479"/>
                        <a:pt x="3096" y="2294"/>
                        <a:pt x="2857" y="2110"/>
                      </a:cubicBezTo>
                      <a:cubicBezTo>
                        <a:pt x="2857" y="2028"/>
                        <a:pt x="2854" y="1943"/>
                        <a:pt x="2844" y="1861"/>
                      </a:cubicBezTo>
                      <a:cubicBezTo>
                        <a:pt x="2830" y="1769"/>
                        <a:pt x="2816" y="1680"/>
                        <a:pt x="2786" y="1588"/>
                      </a:cubicBezTo>
                      <a:cubicBezTo>
                        <a:pt x="2762" y="1680"/>
                        <a:pt x="2751" y="1773"/>
                        <a:pt x="2748" y="1864"/>
                      </a:cubicBezTo>
                      <a:cubicBezTo>
                        <a:pt x="2745" y="1916"/>
                        <a:pt x="2745" y="1970"/>
                        <a:pt x="2745" y="2022"/>
                      </a:cubicBezTo>
                      <a:cubicBezTo>
                        <a:pt x="2717" y="2001"/>
                        <a:pt x="2690" y="1981"/>
                        <a:pt x="2663" y="1960"/>
                      </a:cubicBezTo>
                      <a:cubicBezTo>
                        <a:pt x="2478" y="1820"/>
                        <a:pt x="2297" y="1683"/>
                        <a:pt x="2116" y="1547"/>
                      </a:cubicBezTo>
                      <a:lnTo>
                        <a:pt x="2116" y="1540"/>
                      </a:lnTo>
                      <a:cubicBezTo>
                        <a:pt x="2113" y="1404"/>
                        <a:pt x="2106" y="1267"/>
                        <a:pt x="2065" y="1130"/>
                      </a:cubicBezTo>
                      <a:cubicBezTo>
                        <a:pt x="2028" y="1243"/>
                        <a:pt x="2014" y="1352"/>
                        <a:pt x="2007" y="1465"/>
                      </a:cubicBezTo>
                      <a:cubicBezTo>
                        <a:pt x="1785" y="1298"/>
                        <a:pt x="1563" y="1130"/>
                        <a:pt x="1341" y="966"/>
                      </a:cubicBezTo>
                      <a:lnTo>
                        <a:pt x="1297" y="936"/>
                      </a:lnTo>
                      <a:cubicBezTo>
                        <a:pt x="1297" y="861"/>
                        <a:pt x="1294" y="789"/>
                        <a:pt x="1283" y="714"/>
                      </a:cubicBezTo>
                      <a:cubicBezTo>
                        <a:pt x="1273" y="622"/>
                        <a:pt x="1259" y="530"/>
                        <a:pt x="1232" y="438"/>
                      </a:cubicBezTo>
                      <a:cubicBezTo>
                        <a:pt x="1212" y="530"/>
                        <a:pt x="1198" y="622"/>
                        <a:pt x="1191" y="714"/>
                      </a:cubicBezTo>
                      <a:cubicBezTo>
                        <a:pt x="1188" y="762"/>
                        <a:pt x="1188" y="810"/>
                        <a:pt x="1185" y="854"/>
                      </a:cubicBezTo>
                      <a:lnTo>
                        <a:pt x="676" y="479"/>
                      </a:lnTo>
                      <a:cubicBezTo>
                        <a:pt x="451" y="322"/>
                        <a:pt x="229" y="158"/>
                        <a:pt x="0"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1"/>
                <p:cNvSpPr/>
                <p:nvPr/>
              </p:nvSpPr>
              <p:spPr>
                <a:xfrm flipH="1">
                  <a:off x="4817924" y="4245417"/>
                  <a:ext cx="125100" cy="272048"/>
                </a:xfrm>
                <a:custGeom>
                  <a:avLst/>
                  <a:gdLst/>
                  <a:ahLst/>
                  <a:cxnLst/>
                  <a:rect l="l" t="t" r="r" b="b"/>
                  <a:pathLst>
                    <a:path w="2193" h="4769" extrusionOk="0">
                      <a:moveTo>
                        <a:pt x="711" y="0"/>
                      </a:moveTo>
                      <a:lnTo>
                        <a:pt x="711" y="0"/>
                      </a:lnTo>
                      <a:cubicBezTo>
                        <a:pt x="714" y="191"/>
                        <a:pt x="724" y="379"/>
                        <a:pt x="732" y="570"/>
                      </a:cubicBezTo>
                      <a:cubicBezTo>
                        <a:pt x="752" y="762"/>
                        <a:pt x="765" y="952"/>
                        <a:pt x="789" y="1140"/>
                      </a:cubicBezTo>
                      <a:cubicBezTo>
                        <a:pt x="820" y="1386"/>
                        <a:pt x="861" y="1628"/>
                        <a:pt x="909" y="1871"/>
                      </a:cubicBezTo>
                      <a:cubicBezTo>
                        <a:pt x="612" y="1686"/>
                        <a:pt x="311" y="1509"/>
                        <a:pt x="1" y="1348"/>
                      </a:cubicBezTo>
                      <a:lnTo>
                        <a:pt x="1" y="1348"/>
                      </a:lnTo>
                      <a:cubicBezTo>
                        <a:pt x="305" y="1587"/>
                        <a:pt x="622" y="1813"/>
                        <a:pt x="943" y="2028"/>
                      </a:cubicBezTo>
                      <a:cubicBezTo>
                        <a:pt x="960" y="2110"/>
                        <a:pt x="981" y="2188"/>
                        <a:pt x="998" y="2266"/>
                      </a:cubicBezTo>
                      <a:cubicBezTo>
                        <a:pt x="1069" y="2547"/>
                        <a:pt x="1151" y="2827"/>
                        <a:pt x="1250" y="3100"/>
                      </a:cubicBezTo>
                      <a:cubicBezTo>
                        <a:pt x="1219" y="3089"/>
                        <a:pt x="1192" y="3076"/>
                        <a:pt x="1165" y="3065"/>
                      </a:cubicBezTo>
                      <a:cubicBezTo>
                        <a:pt x="1072" y="3032"/>
                        <a:pt x="981" y="2997"/>
                        <a:pt x="888" y="2970"/>
                      </a:cubicBezTo>
                      <a:cubicBezTo>
                        <a:pt x="704" y="2909"/>
                        <a:pt x="513" y="2857"/>
                        <a:pt x="322" y="2813"/>
                      </a:cubicBezTo>
                      <a:lnTo>
                        <a:pt x="322" y="2813"/>
                      </a:lnTo>
                      <a:cubicBezTo>
                        <a:pt x="499" y="2901"/>
                        <a:pt x="673" y="2983"/>
                        <a:pt x="855" y="3059"/>
                      </a:cubicBezTo>
                      <a:lnTo>
                        <a:pt x="1117" y="3175"/>
                      </a:lnTo>
                      <a:cubicBezTo>
                        <a:pt x="1162" y="3196"/>
                        <a:pt x="1206" y="3212"/>
                        <a:pt x="1247" y="3232"/>
                      </a:cubicBezTo>
                      <a:cubicBezTo>
                        <a:pt x="1253" y="3236"/>
                        <a:pt x="1266" y="3244"/>
                        <a:pt x="1268" y="3244"/>
                      </a:cubicBezTo>
                      <a:cubicBezTo>
                        <a:pt x="1268" y="3244"/>
                        <a:pt x="1268" y="3244"/>
                        <a:pt x="1267" y="3243"/>
                      </a:cubicBezTo>
                      <a:cubicBezTo>
                        <a:pt x="1264" y="3243"/>
                        <a:pt x="1264" y="3240"/>
                        <a:pt x="1260" y="3237"/>
                      </a:cubicBezTo>
                      <a:lnTo>
                        <a:pt x="1260" y="3229"/>
                      </a:lnTo>
                      <a:cubicBezTo>
                        <a:pt x="1260" y="3232"/>
                        <a:pt x="1271" y="3250"/>
                        <a:pt x="1281" y="3257"/>
                      </a:cubicBezTo>
                      <a:cubicBezTo>
                        <a:pt x="1294" y="3267"/>
                        <a:pt x="1305" y="3267"/>
                        <a:pt x="1312" y="3270"/>
                      </a:cubicBezTo>
                      <a:cubicBezTo>
                        <a:pt x="1326" y="3298"/>
                        <a:pt x="1335" y="3328"/>
                        <a:pt x="1346" y="3359"/>
                      </a:cubicBezTo>
                      <a:cubicBezTo>
                        <a:pt x="1431" y="3560"/>
                        <a:pt x="1520" y="3758"/>
                        <a:pt x="1619" y="3949"/>
                      </a:cubicBezTo>
                      <a:cubicBezTo>
                        <a:pt x="1493" y="3929"/>
                        <a:pt x="1362" y="3916"/>
                        <a:pt x="1233" y="3905"/>
                      </a:cubicBezTo>
                      <a:cubicBezTo>
                        <a:pt x="1104" y="3894"/>
                        <a:pt x="975" y="3887"/>
                        <a:pt x="844" y="3887"/>
                      </a:cubicBezTo>
                      <a:cubicBezTo>
                        <a:pt x="819" y="3887"/>
                        <a:pt x="794" y="3887"/>
                        <a:pt x="768" y="3888"/>
                      </a:cubicBezTo>
                      <a:cubicBezTo>
                        <a:pt x="919" y="3939"/>
                        <a:pt x="1069" y="3974"/>
                        <a:pt x="1219" y="4004"/>
                      </a:cubicBezTo>
                      <a:cubicBezTo>
                        <a:pt x="1370" y="4035"/>
                        <a:pt x="1520" y="4059"/>
                        <a:pt x="1674" y="4080"/>
                      </a:cubicBezTo>
                      <a:lnTo>
                        <a:pt x="1694" y="4083"/>
                      </a:lnTo>
                      <a:cubicBezTo>
                        <a:pt x="1752" y="4182"/>
                        <a:pt x="2076" y="4677"/>
                        <a:pt x="2141" y="4769"/>
                      </a:cubicBezTo>
                      <a:cubicBezTo>
                        <a:pt x="2192" y="4656"/>
                        <a:pt x="1776" y="4168"/>
                        <a:pt x="1728" y="4066"/>
                      </a:cubicBezTo>
                      <a:lnTo>
                        <a:pt x="1738" y="4042"/>
                      </a:lnTo>
                      <a:cubicBezTo>
                        <a:pt x="1789" y="3916"/>
                        <a:pt x="1841" y="3785"/>
                        <a:pt x="1888" y="3656"/>
                      </a:cubicBezTo>
                      <a:cubicBezTo>
                        <a:pt x="1912" y="3591"/>
                        <a:pt x="1933" y="3523"/>
                        <a:pt x="1953" y="3458"/>
                      </a:cubicBezTo>
                      <a:cubicBezTo>
                        <a:pt x="1977" y="3393"/>
                        <a:pt x="1994" y="3325"/>
                        <a:pt x="2022" y="3260"/>
                      </a:cubicBezTo>
                      <a:lnTo>
                        <a:pt x="2022" y="3260"/>
                      </a:lnTo>
                      <a:cubicBezTo>
                        <a:pt x="1970" y="3311"/>
                        <a:pt x="1940" y="3376"/>
                        <a:pt x="1902" y="3434"/>
                      </a:cubicBezTo>
                      <a:cubicBezTo>
                        <a:pt x="1868" y="3495"/>
                        <a:pt x="1830" y="3554"/>
                        <a:pt x="1800" y="3618"/>
                      </a:cubicBezTo>
                      <a:cubicBezTo>
                        <a:pt x="1752" y="3714"/>
                        <a:pt x="1704" y="3810"/>
                        <a:pt x="1663" y="3908"/>
                      </a:cubicBezTo>
                      <a:cubicBezTo>
                        <a:pt x="1653" y="3892"/>
                        <a:pt x="1646" y="3875"/>
                        <a:pt x="1639" y="3858"/>
                      </a:cubicBezTo>
                      <a:cubicBezTo>
                        <a:pt x="1564" y="3683"/>
                        <a:pt x="1499" y="3503"/>
                        <a:pt x="1438" y="3325"/>
                      </a:cubicBezTo>
                      <a:cubicBezTo>
                        <a:pt x="1424" y="3287"/>
                        <a:pt x="1414" y="3250"/>
                        <a:pt x="1400" y="3209"/>
                      </a:cubicBezTo>
                      <a:cubicBezTo>
                        <a:pt x="1411" y="3199"/>
                        <a:pt x="1421" y="3185"/>
                        <a:pt x="1428" y="3171"/>
                      </a:cubicBezTo>
                      <a:cubicBezTo>
                        <a:pt x="1537" y="3007"/>
                        <a:pt x="1633" y="2837"/>
                        <a:pt x="1725" y="2666"/>
                      </a:cubicBezTo>
                      <a:cubicBezTo>
                        <a:pt x="1817" y="2495"/>
                        <a:pt x="1902" y="2318"/>
                        <a:pt x="1977" y="2137"/>
                      </a:cubicBezTo>
                      <a:lnTo>
                        <a:pt x="1977" y="2137"/>
                      </a:lnTo>
                      <a:cubicBezTo>
                        <a:pt x="1858" y="2294"/>
                        <a:pt x="1745" y="2454"/>
                        <a:pt x="1639" y="2615"/>
                      </a:cubicBezTo>
                      <a:lnTo>
                        <a:pt x="1353" y="3059"/>
                      </a:lnTo>
                      <a:cubicBezTo>
                        <a:pt x="1267" y="2786"/>
                        <a:pt x="1189" y="2512"/>
                        <a:pt x="1121" y="2236"/>
                      </a:cubicBezTo>
                      <a:cubicBezTo>
                        <a:pt x="1100" y="2158"/>
                        <a:pt x="1083" y="2082"/>
                        <a:pt x="1066" y="2004"/>
                      </a:cubicBezTo>
                      <a:cubicBezTo>
                        <a:pt x="1247" y="1768"/>
                        <a:pt x="1424" y="1529"/>
                        <a:pt x="1598" y="1283"/>
                      </a:cubicBezTo>
                      <a:cubicBezTo>
                        <a:pt x="1776" y="1034"/>
                        <a:pt x="1950" y="779"/>
                        <a:pt x="2110" y="512"/>
                      </a:cubicBezTo>
                      <a:lnTo>
                        <a:pt x="2110" y="512"/>
                      </a:lnTo>
                      <a:cubicBezTo>
                        <a:pt x="1902" y="741"/>
                        <a:pt x="1704" y="976"/>
                        <a:pt x="1513" y="1219"/>
                      </a:cubicBezTo>
                      <a:cubicBezTo>
                        <a:pt x="1346" y="1423"/>
                        <a:pt x="1189" y="1635"/>
                        <a:pt x="1031" y="1847"/>
                      </a:cubicBezTo>
                      <a:cubicBezTo>
                        <a:pt x="1018" y="1792"/>
                        <a:pt x="1004" y="1737"/>
                        <a:pt x="994" y="1683"/>
                      </a:cubicBezTo>
                      <a:cubicBezTo>
                        <a:pt x="950" y="1499"/>
                        <a:pt x="926" y="1311"/>
                        <a:pt x="885" y="1127"/>
                      </a:cubicBezTo>
                      <a:cubicBezTo>
                        <a:pt x="817" y="754"/>
                        <a:pt x="768" y="376"/>
                        <a:pt x="711" y="0"/>
                      </a:cubicBezTo>
                      <a:close/>
                    </a:path>
                  </a:pathLst>
                </a:custGeom>
                <a:solidFill>
                  <a:srgbClr val="6052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1"/>
                <p:cNvSpPr/>
                <p:nvPr/>
              </p:nvSpPr>
              <p:spPr>
                <a:xfrm flipH="1">
                  <a:off x="4871090" y="4206968"/>
                  <a:ext cx="55733" cy="49059"/>
                </a:xfrm>
                <a:custGeom>
                  <a:avLst/>
                  <a:gdLst/>
                  <a:ahLst/>
                  <a:cxnLst/>
                  <a:rect l="l" t="t" r="r" b="b"/>
                  <a:pathLst>
                    <a:path w="977" h="860" extrusionOk="0">
                      <a:moveTo>
                        <a:pt x="487" y="1"/>
                      </a:moveTo>
                      <a:cubicBezTo>
                        <a:pt x="425" y="1"/>
                        <a:pt x="363" y="14"/>
                        <a:pt x="304" y="43"/>
                      </a:cubicBezTo>
                      <a:cubicBezTo>
                        <a:pt x="89" y="145"/>
                        <a:pt x="0" y="401"/>
                        <a:pt x="103" y="616"/>
                      </a:cubicBezTo>
                      <a:cubicBezTo>
                        <a:pt x="177" y="769"/>
                        <a:pt x="331" y="860"/>
                        <a:pt x="490" y="860"/>
                      </a:cubicBezTo>
                      <a:cubicBezTo>
                        <a:pt x="552" y="860"/>
                        <a:pt x="614" y="846"/>
                        <a:pt x="673" y="818"/>
                      </a:cubicBezTo>
                      <a:cubicBezTo>
                        <a:pt x="888" y="715"/>
                        <a:pt x="976" y="459"/>
                        <a:pt x="874" y="244"/>
                      </a:cubicBezTo>
                      <a:cubicBezTo>
                        <a:pt x="800" y="91"/>
                        <a:pt x="646" y="1"/>
                        <a:pt x="487"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1"/>
                <p:cNvSpPr/>
                <p:nvPr/>
              </p:nvSpPr>
              <p:spPr>
                <a:xfrm flipH="1">
                  <a:off x="4799440" y="4256598"/>
                  <a:ext cx="55733" cy="48945"/>
                </a:xfrm>
                <a:custGeom>
                  <a:avLst/>
                  <a:gdLst/>
                  <a:ahLst/>
                  <a:cxnLst/>
                  <a:rect l="l" t="t" r="r" b="b"/>
                  <a:pathLst>
                    <a:path w="977" h="858" extrusionOk="0">
                      <a:moveTo>
                        <a:pt x="490" y="0"/>
                      </a:moveTo>
                      <a:cubicBezTo>
                        <a:pt x="428" y="0"/>
                        <a:pt x="364" y="14"/>
                        <a:pt x="304" y="43"/>
                      </a:cubicBezTo>
                      <a:cubicBezTo>
                        <a:pt x="93" y="145"/>
                        <a:pt x="0" y="402"/>
                        <a:pt x="103" y="613"/>
                      </a:cubicBezTo>
                      <a:cubicBezTo>
                        <a:pt x="176" y="768"/>
                        <a:pt x="329" y="857"/>
                        <a:pt x="489" y="857"/>
                      </a:cubicBezTo>
                      <a:cubicBezTo>
                        <a:pt x="552" y="857"/>
                        <a:pt x="616" y="843"/>
                        <a:pt x="676" y="815"/>
                      </a:cubicBezTo>
                      <a:cubicBezTo>
                        <a:pt x="887" y="712"/>
                        <a:pt x="977" y="456"/>
                        <a:pt x="878" y="244"/>
                      </a:cubicBezTo>
                      <a:cubicBezTo>
                        <a:pt x="804" y="90"/>
                        <a:pt x="651" y="0"/>
                        <a:pt x="490"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1"/>
                <p:cNvSpPr/>
                <p:nvPr/>
              </p:nvSpPr>
              <p:spPr>
                <a:xfrm flipH="1">
                  <a:off x="4800410" y="4336234"/>
                  <a:ext cx="51112" cy="44894"/>
                </a:xfrm>
                <a:custGeom>
                  <a:avLst/>
                  <a:gdLst/>
                  <a:ahLst/>
                  <a:cxnLst/>
                  <a:rect l="l" t="t" r="r" b="b"/>
                  <a:pathLst>
                    <a:path w="896" h="787" extrusionOk="0">
                      <a:moveTo>
                        <a:pt x="449" y="1"/>
                      </a:moveTo>
                      <a:cubicBezTo>
                        <a:pt x="393" y="1"/>
                        <a:pt x="335" y="13"/>
                        <a:pt x="281" y="40"/>
                      </a:cubicBezTo>
                      <a:cubicBezTo>
                        <a:pt x="83" y="132"/>
                        <a:pt x="1" y="367"/>
                        <a:pt x="97" y="562"/>
                      </a:cubicBezTo>
                      <a:cubicBezTo>
                        <a:pt x="163" y="704"/>
                        <a:pt x="303" y="786"/>
                        <a:pt x="448" y="786"/>
                      </a:cubicBezTo>
                      <a:cubicBezTo>
                        <a:pt x="506" y="786"/>
                        <a:pt x="564" y="773"/>
                        <a:pt x="619" y="747"/>
                      </a:cubicBezTo>
                      <a:cubicBezTo>
                        <a:pt x="814" y="654"/>
                        <a:pt x="896" y="419"/>
                        <a:pt x="803" y="224"/>
                      </a:cubicBezTo>
                      <a:cubicBezTo>
                        <a:pt x="737" y="84"/>
                        <a:pt x="596" y="1"/>
                        <a:pt x="449"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1"/>
                <p:cNvSpPr/>
                <p:nvPr/>
              </p:nvSpPr>
              <p:spPr>
                <a:xfrm flipH="1">
                  <a:off x="4898928" y="4383525"/>
                  <a:ext cx="51283" cy="44894"/>
                </a:xfrm>
                <a:custGeom>
                  <a:avLst/>
                  <a:gdLst/>
                  <a:ahLst/>
                  <a:cxnLst/>
                  <a:rect l="l" t="t" r="r" b="b"/>
                  <a:pathLst>
                    <a:path w="899" h="787" extrusionOk="0">
                      <a:moveTo>
                        <a:pt x="451" y="0"/>
                      </a:moveTo>
                      <a:cubicBezTo>
                        <a:pt x="394" y="0"/>
                        <a:pt x="335" y="13"/>
                        <a:pt x="280" y="40"/>
                      </a:cubicBezTo>
                      <a:cubicBezTo>
                        <a:pt x="83" y="132"/>
                        <a:pt x="1" y="368"/>
                        <a:pt x="96" y="562"/>
                      </a:cubicBezTo>
                      <a:cubicBezTo>
                        <a:pt x="162" y="703"/>
                        <a:pt x="303" y="786"/>
                        <a:pt x="449" y="786"/>
                      </a:cubicBezTo>
                      <a:cubicBezTo>
                        <a:pt x="506" y="786"/>
                        <a:pt x="564" y="774"/>
                        <a:pt x="618" y="747"/>
                      </a:cubicBezTo>
                      <a:cubicBezTo>
                        <a:pt x="813" y="655"/>
                        <a:pt x="899" y="419"/>
                        <a:pt x="803" y="225"/>
                      </a:cubicBezTo>
                      <a:cubicBezTo>
                        <a:pt x="736" y="83"/>
                        <a:pt x="597" y="0"/>
                        <a:pt x="451"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1"/>
                <p:cNvSpPr/>
                <p:nvPr/>
              </p:nvSpPr>
              <p:spPr>
                <a:xfrm flipH="1">
                  <a:off x="4877137" y="4452893"/>
                  <a:ext cx="35140" cy="30975"/>
                </a:xfrm>
                <a:custGeom>
                  <a:avLst/>
                  <a:gdLst/>
                  <a:ahLst/>
                  <a:cxnLst/>
                  <a:rect l="l" t="t" r="r" b="b"/>
                  <a:pathLst>
                    <a:path w="616" h="543" extrusionOk="0">
                      <a:moveTo>
                        <a:pt x="306" y="1"/>
                      </a:moveTo>
                      <a:cubicBezTo>
                        <a:pt x="272" y="1"/>
                        <a:pt x="236" y="8"/>
                        <a:pt x="202" y="22"/>
                      </a:cubicBezTo>
                      <a:cubicBezTo>
                        <a:pt x="62" y="84"/>
                        <a:pt x="1" y="241"/>
                        <a:pt x="59" y="378"/>
                      </a:cubicBezTo>
                      <a:cubicBezTo>
                        <a:pt x="105" y="482"/>
                        <a:pt x="205" y="543"/>
                        <a:pt x="309" y="543"/>
                      </a:cubicBezTo>
                      <a:cubicBezTo>
                        <a:pt x="344" y="543"/>
                        <a:pt x="379" y="536"/>
                        <a:pt x="414" y="521"/>
                      </a:cubicBezTo>
                      <a:cubicBezTo>
                        <a:pt x="554" y="460"/>
                        <a:pt x="615" y="302"/>
                        <a:pt x="557" y="166"/>
                      </a:cubicBezTo>
                      <a:cubicBezTo>
                        <a:pt x="511" y="63"/>
                        <a:pt x="411" y="1"/>
                        <a:pt x="306"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1"/>
                <p:cNvSpPr/>
                <p:nvPr/>
              </p:nvSpPr>
              <p:spPr>
                <a:xfrm flipH="1">
                  <a:off x="4809594" y="4411534"/>
                  <a:ext cx="35083" cy="30861"/>
                </a:xfrm>
                <a:custGeom>
                  <a:avLst/>
                  <a:gdLst/>
                  <a:ahLst/>
                  <a:cxnLst/>
                  <a:rect l="l" t="t" r="r" b="b"/>
                  <a:pathLst>
                    <a:path w="615" h="541" extrusionOk="0">
                      <a:moveTo>
                        <a:pt x="310" y="1"/>
                      </a:moveTo>
                      <a:cubicBezTo>
                        <a:pt x="274" y="1"/>
                        <a:pt x="237" y="8"/>
                        <a:pt x="202" y="24"/>
                      </a:cubicBezTo>
                      <a:cubicBezTo>
                        <a:pt x="65" y="82"/>
                        <a:pt x="1" y="243"/>
                        <a:pt x="62" y="379"/>
                      </a:cubicBezTo>
                      <a:cubicBezTo>
                        <a:pt x="105" y="480"/>
                        <a:pt x="205" y="541"/>
                        <a:pt x="310" y="541"/>
                      </a:cubicBezTo>
                      <a:cubicBezTo>
                        <a:pt x="346" y="541"/>
                        <a:pt x="382" y="534"/>
                        <a:pt x="417" y="519"/>
                      </a:cubicBezTo>
                      <a:cubicBezTo>
                        <a:pt x="554" y="461"/>
                        <a:pt x="615" y="300"/>
                        <a:pt x="557" y="164"/>
                      </a:cubicBezTo>
                      <a:cubicBezTo>
                        <a:pt x="514" y="62"/>
                        <a:pt x="415" y="1"/>
                        <a:pt x="310"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1"/>
                <p:cNvSpPr/>
                <p:nvPr/>
              </p:nvSpPr>
              <p:spPr>
                <a:xfrm flipH="1">
                  <a:off x="4918039" y="4291624"/>
                  <a:ext cx="55733" cy="48945"/>
                </a:xfrm>
                <a:custGeom>
                  <a:avLst/>
                  <a:gdLst/>
                  <a:ahLst/>
                  <a:cxnLst/>
                  <a:rect l="l" t="t" r="r" b="b"/>
                  <a:pathLst>
                    <a:path w="977" h="858" extrusionOk="0">
                      <a:moveTo>
                        <a:pt x="489" y="1"/>
                      </a:moveTo>
                      <a:cubicBezTo>
                        <a:pt x="426" y="1"/>
                        <a:pt x="363" y="15"/>
                        <a:pt x="304" y="43"/>
                      </a:cubicBezTo>
                      <a:cubicBezTo>
                        <a:pt x="89" y="146"/>
                        <a:pt x="1" y="402"/>
                        <a:pt x="103" y="613"/>
                      </a:cubicBezTo>
                      <a:cubicBezTo>
                        <a:pt x="177" y="768"/>
                        <a:pt x="329" y="858"/>
                        <a:pt x="488" y="858"/>
                      </a:cubicBezTo>
                      <a:cubicBezTo>
                        <a:pt x="550" y="858"/>
                        <a:pt x="613" y="844"/>
                        <a:pt x="673" y="815"/>
                      </a:cubicBezTo>
                      <a:cubicBezTo>
                        <a:pt x="888" y="713"/>
                        <a:pt x="976" y="456"/>
                        <a:pt x="874" y="245"/>
                      </a:cubicBezTo>
                      <a:cubicBezTo>
                        <a:pt x="800" y="90"/>
                        <a:pt x="648" y="1"/>
                        <a:pt x="489" y="1"/>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1"/>
                <p:cNvSpPr/>
                <p:nvPr/>
              </p:nvSpPr>
              <p:spPr>
                <a:xfrm flipH="1">
                  <a:off x="4812446" y="4416612"/>
                  <a:ext cx="16828" cy="14775"/>
                </a:xfrm>
                <a:custGeom>
                  <a:avLst/>
                  <a:gdLst/>
                  <a:ahLst/>
                  <a:cxnLst/>
                  <a:rect l="l" t="t" r="r" b="b"/>
                  <a:pathLst>
                    <a:path w="295" h="259" extrusionOk="0">
                      <a:moveTo>
                        <a:pt x="148" y="1"/>
                      </a:moveTo>
                      <a:cubicBezTo>
                        <a:pt x="130" y="1"/>
                        <a:pt x="111" y="5"/>
                        <a:pt x="93" y="13"/>
                      </a:cubicBezTo>
                      <a:cubicBezTo>
                        <a:pt x="28" y="44"/>
                        <a:pt x="0" y="122"/>
                        <a:pt x="31" y="184"/>
                      </a:cubicBezTo>
                      <a:cubicBezTo>
                        <a:pt x="53" y="231"/>
                        <a:pt x="100" y="258"/>
                        <a:pt x="148" y="258"/>
                      </a:cubicBezTo>
                      <a:cubicBezTo>
                        <a:pt x="166" y="258"/>
                        <a:pt x="185" y="254"/>
                        <a:pt x="202" y="245"/>
                      </a:cubicBezTo>
                      <a:cubicBezTo>
                        <a:pt x="266" y="215"/>
                        <a:pt x="294" y="140"/>
                        <a:pt x="263" y="75"/>
                      </a:cubicBezTo>
                      <a:cubicBezTo>
                        <a:pt x="241" y="28"/>
                        <a:pt x="196" y="1"/>
                        <a:pt x="148"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1"/>
                <p:cNvSpPr/>
                <p:nvPr/>
              </p:nvSpPr>
              <p:spPr>
                <a:xfrm flipH="1">
                  <a:off x="4895391" y="4457399"/>
                  <a:ext cx="11751" cy="10325"/>
                </a:xfrm>
                <a:custGeom>
                  <a:avLst/>
                  <a:gdLst/>
                  <a:ahLst/>
                  <a:cxnLst/>
                  <a:rect l="l" t="t" r="r" b="b"/>
                  <a:pathLst>
                    <a:path w="206" h="181" extrusionOk="0">
                      <a:moveTo>
                        <a:pt x="99" y="0"/>
                      </a:moveTo>
                      <a:cubicBezTo>
                        <a:pt x="87" y="0"/>
                        <a:pt x="74" y="3"/>
                        <a:pt x="62" y="8"/>
                      </a:cubicBezTo>
                      <a:cubicBezTo>
                        <a:pt x="17" y="33"/>
                        <a:pt x="0" y="83"/>
                        <a:pt x="21" y="131"/>
                      </a:cubicBezTo>
                      <a:cubicBezTo>
                        <a:pt x="35" y="163"/>
                        <a:pt x="67" y="181"/>
                        <a:pt x="100" y="181"/>
                      </a:cubicBezTo>
                      <a:cubicBezTo>
                        <a:pt x="113" y="181"/>
                        <a:pt x="127" y="178"/>
                        <a:pt x="139" y="172"/>
                      </a:cubicBezTo>
                      <a:cubicBezTo>
                        <a:pt x="185" y="151"/>
                        <a:pt x="205" y="97"/>
                        <a:pt x="185" y="53"/>
                      </a:cubicBezTo>
                      <a:cubicBezTo>
                        <a:pt x="166" y="20"/>
                        <a:pt x="134" y="0"/>
                        <a:pt x="99"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1"/>
                <p:cNvSpPr/>
                <p:nvPr/>
              </p:nvSpPr>
              <p:spPr>
                <a:xfrm flipH="1">
                  <a:off x="4924427" y="4390656"/>
                  <a:ext cx="19395" cy="16999"/>
                </a:xfrm>
                <a:custGeom>
                  <a:avLst/>
                  <a:gdLst/>
                  <a:ahLst/>
                  <a:cxnLst/>
                  <a:rect l="l" t="t" r="r" b="b"/>
                  <a:pathLst>
                    <a:path w="340" h="298" extrusionOk="0">
                      <a:moveTo>
                        <a:pt x="168" y="0"/>
                      </a:moveTo>
                      <a:cubicBezTo>
                        <a:pt x="146" y="0"/>
                        <a:pt x="124" y="5"/>
                        <a:pt x="103" y="15"/>
                      </a:cubicBezTo>
                      <a:cubicBezTo>
                        <a:pt x="32" y="51"/>
                        <a:pt x="1" y="141"/>
                        <a:pt x="35" y="212"/>
                      </a:cubicBezTo>
                      <a:cubicBezTo>
                        <a:pt x="60" y="267"/>
                        <a:pt x="114" y="298"/>
                        <a:pt x="170" y="298"/>
                      </a:cubicBezTo>
                      <a:cubicBezTo>
                        <a:pt x="191" y="298"/>
                        <a:pt x="213" y="293"/>
                        <a:pt x="234" y="284"/>
                      </a:cubicBezTo>
                      <a:cubicBezTo>
                        <a:pt x="308" y="246"/>
                        <a:pt x="339" y="158"/>
                        <a:pt x="302" y="86"/>
                      </a:cubicBezTo>
                      <a:cubicBezTo>
                        <a:pt x="277" y="31"/>
                        <a:pt x="224" y="0"/>
                        <a:pt x="168"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1"/>
                <p:cNvSpPr/>
                <p:nvPr/>
              </p:nvSpPr>
              <p:spPr>
                <a:xfrm flipH="1">
                  <a:off x="4944108" y="4297842"/>
                  <a:ext cx="22647" cy="19966"/>
                </a:xfrm>
                <a:custGeom>
                  <a:avLst/>
                  <a:gdLst/>
                  <a:ahLst/>
                  <a:cxnLst/>
                  <a:rect l="l" t="t" r="r" b="b"/>
                  <a:pathLst>
                    <a:path w="397" h="350" extrusionOk="0">
                      <a:moveTo>
                        <a:pt x="200" y="1"/>
                      </a:moveTo>
                      <a:cubicBezTo>
                        <a:pt x="174" y="1"/>
                        <a:pt x="148" y="7"/>
                        <a:pt x="124" y="19"/>
                      </a:cubicBezTo>
                      <a:cubicBezTo>
                        <a:pt x="34" y="60"/>
                        <a:pt x="1" y="163"/>
                        <a:pt x="42" y="252"/>
                      </a:cubicBezTo>
                      <a:cubicBezTo>
                        <a:pt x="71" y="313"/>
                        <a:pt x="131" y="349"/>
                        <a:pt x="196" y="349"/>
                      </a:cubicBezTo>
                      <a:cubicBezTo>
                        <a:pt x="221" y="349"/>
                        <a:pt x="248" y="343"/>
                        <a:pt x="273" y="331"/>
                      </a:cubicBezTo>
                      <a:cubicBezTo>
                        <a:pt x="359" y="290"/>
                        <a:pt x="396" y="187"/>
                        <a:pt x="355" y="98"/>
                      </a:cubicBezTo>
                      <a:cubicBezTo>
                        <a:pt x="326" y="37"/>
                        <a:pt x="264" y="1"/>
                        <a:pt x="200"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1"/>
                <p:cNvSpPr/>
                <p:nvPr/>
              </p:nvSpPr>
              <p:spPr>
                <a:xfrm flipH="1">
                  <a:off x="4884724" y="4212900"/>
                  <a:ext cx="22076" cy="19281"/>
                </a:xfrm>
                <a:custGeom>
                  <a:avLst/>
                  <a:gdLst/>
                  <a:ahLst/>
                  <a:cxnLst/>
                  <a:rect l="l" t="t" r="r" b="b"/>
                  <a:pathLst>
                    <a:path w="387" h="338" extrusionOk="0">
                      <a:moveTo>
                        <a:pt x="196" y="0"/>
                      </a:moveTo>
                      <a:cubicBezTo>
                        <a:pt x="171" y="0"/>
                        <a:pt x="145" y="6"/>
                        <a:pt x="120" y="17"/>
                      </a:cubicBezTo>
                      <a:cubicBezTo>
                        <a:pt x="38" y="58"/>
                        <a:pt x="1" y="157"/>
                        <a:pt x="42" y="243"/>
                      </a:cubicBezTo>
                      <a:cubicBezTo>
                        <a:pt x="71" y="302"/>
                        <a:pt x="131" y="337"/>
                        <a:pt x="194" y="337"/>
                      </a:cubicBezTo>
                      <a:cubicBezTo>
                        <a:pt x="218" y="337"/>
                        <a:pt x="243" y="332"/>
                        <a:pt x="267" y="321"/>
                      </a:cubicBezTo>
                      <a:cubicBezTo>
                        <a:pt x="352" y="280"/>
                        <a:pt x="387" y="181"/>
                        <a:pt x="346" y="95"/>
                      </a:cubicBezTo>
                      <a:cubicBezTo>
                        <a:pt x="316" y="35"/>
                        <a:pt x="258" y="0"/>
                        <a:pt x="196"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1"/>
                <p:cNvSpPr/>
                <p:nvPr/>
              </p:nvSpPr>
              <p:spPr>
                <a:xfrm flipH="1">
                  <a:off x="4805087" y="4267094"/>
                  <a:ext cx="16999" cy="14889"/>
                </a:xfrm>
                <a:custGeom>
                  <a:avLst/>
                  <a:gdLst/>
                  <a:ahLst/>
                  <a:cxnLst/>
                  <a:rect l="l" t="t" r="r" b="b"/>
                  <a:pathLst>
                    <a:path w="298" h="261" extrusionOk="0">
                      <a:moveTo>
                        <a:pt x="148" y="0"/>
                      </a:moveTo>
                      <a:cubicBezTo>
                        <a:pt x="130" y="0"/>
                        <a:pt x="111" y="4"/>
                        <a:pt x="93" y="13"/>
                      </a:cubicBezTo>
                      <a:cubicBezTo>
                        <a:pt x="28" y="43"/>
                        <a:pt x="0" y="122"/>
                        <a:pt x="31" y="187"/>
                      </a:cubicBezTo>
                      <a:cubicBezTo>
                        <a:pt x="53" y="233"/>
                        <a:pt x="100" y="261"/>
                        <a:pt x="149" y="261"/>
                      </a:cubicBezTo>
                      <a:cubicBezTo>
                        <a:pt x="168" y="261"/>
                        <a:pt x="187" y="257"/>
                        <a:pt x="205" y="248"/>
                      </a:cubicBezTo>
                      <a:cubicBezTo>
                        <a:pt x="271" y="218"/>
                        <a:pt x="298" y="139"/>
                        <a:pt x="267" y="74"/>
                      </a:cubicBezTo>
                      <a:cubicBezTo>
                        <a:pt x="242" y="28"/>
                        <a:pt x="196" y="0"/>
                        <a:pt x="148" y="0"/>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1"/>
                <p:cNvSpPr/>
                <p:nvPr/>
              </p:nvSpPr>
              <p:spPr>
                <a:xfrm flipH="1">
                  <a:off x="4807255" y="4344163"/>
                  <a:ext cx="17570" cy="15630"/>
                </a:xfrm>
                <a:custGeom>
                  <a:avLst/>
                  <a:gdLst/>
                  <a:ahLst/>
                  <a:cxnLst/>
                  <a:rect l="l" t="t" r="r" b="b"/>
                  <a:pathLst>
                    <a:path w="308" h="274" extrusionOk="0">
                      <a:moveTo>
                        <a:pt x="153" y="1"/>
                      </a:moveTo>
                      <a:cubicBezTo>
                        <a:pt x="134" y="1"/>
                        <a:pt x="114" y="5"/>
                        <a:pt x="97" y="14"/>
                      </a:cubicBezTo>
                      <a:cubicBezTo>
                        <a:pt x="28" y="47"/>
                        <a:pt x="1" y="129"/>
                        <a:pt x="32" y="195"/>
                      </a:cubicBezTo>
                      <a:cubicBezTo>
                        <a:pt x="54" y="244"/>
                        <a:pt x="102" y="273"/>
                        <a:pt x="153" y="273"/>
                      </a:cubicBezTo>
                      <a:cubicBezTo>
                        <a:pt x="173" y="273"/>
                        <a:pt x="193" y="269"/>
                        <a:pt x="212" y="259"/>
                      </a:cubicBezTo>
                      <a:cubicBezTo>
                        <a:pt x="281" y="228"/>
                        <a:pt x="308" y="146"/>
                        <a:pt x="278" y="78"/>
                      </a:cubicBezTo>
                      <a:cubicBezTo>
                        <a:pt x="253" y="29"/>
                        <a:pt x="203" y="1"/>
                        <a:pt x="153" y="1"/>
                      </a:cubicBezTo>
                      <a:close/>
                    </a:path>
                  </a:pathLst>
                </a:custGeom>
                <a:solidFill>
                  <a:srgbClr val="FEC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1"/>
                <p:cNvSpPr/>
                <p:nvPr/>
              </p:nvSpPr>
              <p:spPr>
                <a:xfrm flipH="1">
                  <a:off x="4630987" y="4519580"/>
                  <a:ext cx="240730" cy="158357"/>
                </a:xfrm>
                <a:custGeom>
                  <a:avLst/>
                  <a:gdLst/>
                  <a:ahLst/>
                  <a:cxnLst/>
                  <a:rect l="l" t="t" r="r" b="b"/>
                  <a:pathLst>
                    <a:path w="4220" h="2776" extrusionOk="0">
                      <a:moveTo>
                        <a:pt x="2045" y="0"/>
                      </a:moveTo>
                      <a:cubicBezTo>
                        <a:pt x="226" y="0"/>
                        <a:pt x="0" y="1530"/>
                        <a:pt x="7" y="2318"/>
                      </a:cubicBezTo>
                      <a:cubicBezTo>
                        <a:pt x="7" y="2571"/>
                        <a:pt x="212" y="2776"/>
                        <a:pt x="468" y="2776"/>
                      </a:cubicBezTo>
                      <a:lnTo>
                        <a:pt x="1929" y="2776"/>
                      </a:lnTo>
                      <a:cubicBezTo>
                        <a:pt x="2215" y="2763"/>
                        <a:pt x="2572" y="2759"/>
                        <a:pt x="2918" y="2759"/>
                      </a:cubicBezTo>
                      <a:cubicBezTo>
                        <a:pt x="3218" y="2759"/>
                        <a:pt x="3509" y="2762"/>
                        <a:pt x="3738" y="2765"/>
                      </a:cubicBezTo>
                      <a:cubicBezTo>
                        <a:pt x="3742" y="2765"/>
                        <a:pt x="3746" y="2765"/>
                        <a:pt x="3751" y="2765"/>
                      </a:cubicBezTo>
                      <a:cubicBezTo>
                        <a:pt x="4011" y="2765"/>
                        <a:pt x="4219" y="2546"/>
                        <a:pt x="4205" y="2284"/>
                      </a:cubicBezTo>
                      <a:cubicBezTo>
                        <a:pt x="4161" y="1486"/>
                        <a:pt x="3834" y="0"/>
                        <a:pt x="2045" y="0"/>
                      </a:cubicBezTo>
                      <a:close/>
                    </a:path>
                  </a:pathLst>
                </a:custGeom>
                <a:solidFill>
                  <a:srgbClr val="F478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1"/>
                <p:cNvSpPr/>
                <p:nvPr/>
              </p:nvSpPr>
              <p:spPr>
                <a:xfrm flipH="1">
                  <a:off x="4698584" y="4676912"/>
                  <a:ext cx="102225" cy="79178"/>
                </a:xfrm>
                <a:custGeom>
                  <a:avLst/>
                  <a:gdLst/>
                  <a:ahLst/>
                  <a:cxnLst/>
                  <a:rect l="l" t="t" r="r" b="b"/>
                  <a:pathLst>
                    <a:path w="1792" h="1388" extrusionOk="0">
                      <a:moveTo>
                        <a:pt x="1546" y="1"/>
                      </a:moveTo>
                      <a:lnTo>
                        <a:pt x="259" y="18"/>
                      </a:lnTo>
                      <a:cubicBezTo>
                        <a:pt x="259" y="18"/>
                        <a:pt x="0" y="1387"/>
                        <a:pt x="871" y="1387"/>
                      </a:cubicBezTo>
                      <a:cubicBezTo>
                        <a:pt x="879" y="1387"/>
                        <a:pt x="886" y="1387"/>
                        <a:pt x="894" y="1387"/>
                      </a:cubicBezTo>
                      <a:cubicBezTo>
                        <a:pt x="1792" y="1366"/>
                        <a:pt x="1546" y="1"/>
                        <a:pt x="1546" y="1"/>
                      </a:cubicBezTo>
                      <a:close/>
                    </a:path>
                  </a:pathLst>
                </a:custGeom>
                <a:solidFill>
                  <a:srgbClr val="F4E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1"/>
                <p:cNvSpPr/>
                <p:nvPr/>
              </p:nvSpPr>
              <p:spPr>
                <a:xfrm flipH="1">
                  <a:off x="4749354" y="4603894"/>
                  <a:ext cx="36109" cy="36052"/>
                </a:xfrm>
                <a:custGeom>
                  <a:avLst/>
                  <a:gdLst/>
                  <a:ahLst/>
                  <a:cxnLst/>
                  <a:rect l="l" t="t" r="r" b="b"/>
                  <a:pathLst>
                    <a:path w="633" h="632" extrusionOk="0">
                      <a:moveTo>
                        <a:pt x="318" y="0"/>
                      </a:moveTo>
                      <a:cubicBezTo>
                        <a:pt x="144" y="0"/>
                        <a:pt x="1" y="144"/>
                        <a:pt x="1" y="318"/>
                      </a:cubicBezTo>
                      <a:cubicBezTo>
                        <a:pt x="1" y="488"/>
                        <a:pt x="144" y="632"/>
                        <a:pt x="318" y="632"/>
                      </a:cubicBezTo>
                      <a:cubicBezTo>
                        <a:pt x="489" y="632"/>
                        <a:pt x="632" y="488"/>
                        <a:pt x="632" y="318"/>
                      </a:cubicBezTo>
                      <a:cubicBezTo>
                        <a:pt x="632" y="144"/>
                        <a:pt x="489" y="0"/>
                        <a:pt x="318"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1"/>
                <p:cNvSpPr/>
                <p:nvPr/>
              </p:nvSpPr>
              <p:spPr>
                <a:xfrm flipH="1">
                  <a:off x="4820091" y="4582216"/>
                  <a:ext cx="37992" cy="35311"/>
                </a:xfrm>
                <a:custGeom>
                  <a:avLst/>
                  <a:gdLst/>
                  <a:ahLst/>
                  <a:cxnLst/>
                  <a:rect l="l" t="t" r="r" b="b"/>
                  <a:pathLst>
                    <a:path w="666" h="619" extrusionOk="0">
                      <a:moveTo>
                        <a:pt x="353" y="1"/>
                      </a:moveTo>
                      <a:cubicBezTo>
                        <a:pt x="238" y="1"/>
                        <a:pt x="123" y="73"/>
                        <a:pt x="68" y="193"/>
                      </a:cubicBezTo>
                      <a:cubicBezTo>
                        <a:pt x="0" y="353"/>
                        <a:pt x="62" y="534"/>
                        <a:pt x="205" y="596"/>
                      </a:cubicBezTo>
                      <a:cubicBezTo>
                        <a:pt x="241" y="611"/>
                        <a:pt x="278" y="619"/>
                        <a:pt x="315" y="619"/>
                      </a:cubicBezTo>
                      <a:cubicBezTo>
                        <a:pt x="430" y="619"/>
                        <a:pt x="542" y="547"/>
                        <a:pt x="594" y="429"/>
                      </a:cubicBezTo>
                      <a:cubicBezTo>
                        <a:pt x="666" y="268"/>
                        <a:pt x="604" y="87"/>
                        <a:pt x="458" y="22"/>
                      </a:cubicBezTo>
                      <a:cubicBezTo>
                        <a:pt x="424" y="8"/>
                        <a:pt x="388" y="1"/>
                        <a:pt x="353" y="1"/>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1"/>
                <p:cNvSpPr/>
                <p:nvPr/>
              </p:nvSpPr>
              <p:spPr>
                <a:xfrm flipH="1">
                  <a:off x="4735606" y="4537891"/>
                  <a:ext cx="36623" cy="28066"/>
                </a:xfrm>
                <a:custGeom>
                  <a:avLst/>
                  <a:gdLst/>
                  <a:ahLst/>
                  <a:cxnLst/>
                  <a:rect l="l" t="t" r="r" b="b"/>
                  <a:pathLst>
                    <a:path w="642" h="492" extrusionOk="0">
                      <a:moveTo>
                        <a:pt x="322" y="0"/>
                      </a:moveTo>
                      <a:cubicBezTo>
                        <a:pt x="144" y="0"/>
                        <a:pt x="0" y="109"/>
                        <a:pt x="0" y="246"/>
                      </a:cubicBezTo>
                      <a:cubicBezTo>
                        <a:pt x="0" y="383"/>
                        <a:pt x="144" y="492"/>
                        <a:pt x="322" y="492"/>
                      </a:cubicBezTo>
                      <a:cubicBezTo>
                        <a:pt x="499" y="492"/>
                        <a:pt x="642" y="383"/>
                        <a:pt x="642" y="246"/>
                      </a:cubicBezTo>
                      <a:cubicBezTo>
                        <a:pt x="642" y="109"/>
                        <a:pt x="499" y="0"/>
                        <a:pt x="322"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1"/>
                <p:cNvSpPr/>
                <p:nvPr/>
              </p:nvSpPr>
              <p:spPr>
                <a:xfrm flipH="1">
                  <a:off x="4663728" y="4577025"/>
                  <a:ext cx="31603" cy="29492"/>
                </a:xfrm>
                <a:custGeom>
                  <a:avLst/>
                  <a:gdLst/>
                  <a:ahLst/>
                  <a:cxnLst/>
                  <a:rect l="l" t="t" r="r" b="b"/>
                  <a:pathLst>
                    <a:path w="554" h="517" extrusionOk="0">
                      <a:moveTo>
                        <a:pt x="277" y="0"/>
                      </a:moveTo>
                      <a:cubicBezTo>
                        <a:pt x="124" y="0"/>
                        <a:pt x="1" y="116"/>
                        <a:pt x="1" y="257"/>
                      </a:cubicBezTo>
                      <a:cubicBezTo>
                        <a:pt x="1" y="400"/>
                        <a:pt x="124" y="516"/>
                        <a:pt x="277" y="516"/>
                      </a:cubicBezTo>
                      <a:cubicBezTo>
                        <a:pt x="431" y="516"/>
                        <a:pt x="554" y="400"/>
                        <a:pt x="554" y="257"/>
                      </a:cubicBezTo>
                      <a:cubicBezTo>
                        <a:pt x="554" y="116"/>
                        <a:pt x="431" y="0"/>
                        <a:pt x="277" y="0"/>
                      </a:cubicBezTo>
                      <a:close/>
                    </a:path>
                  </a:pathLst>
                </a:custGeom>
                <a:solidFill>
                  <a:srgbClr val="009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3" name="Google Shape;2313;p41"/>
              <p:cNvSpPr/>
              <p:nvPr/>
            </p:nvSpPr>
            <p:spPr>
              <a:xfrm>
                <a:off x="6251075" y="4004813"/>
                <a:ext cx="46975" cy="47075"/>
              </a:xfrm>
              <a:custGeom>
                <a:avLst/>
                <a:gdLst/>
                <a:ahLst/>
                <a:cxnLst/>
                <a:rect l="l" t="t" r="r" b="b"/>
                <a:pathLst>
                  <a:path w="1879" h="1883" extrusionOk="0">
                    <a:moveTo>
                      <a:pt x="939" y="0"/>
                    </a:moveTo>
                    <a:cubicBezTo>
                      <a:pt x="418" y="0"/>
                      <a:pt x="0" y="422"/>
                      <a:pt x="0" y="943"/>
                    </a:cubicBezTo>
                    <a:cubicBezTo>
                      <a:pt x="0" y="1460"/>
                      <a:pt x="418" y="1882"/>
                      <a:pt x="939" y="1882"/>
                    </a:cubicBezTo>
                    <a:cubicBezTo>
                      <a:pt x="1460" y="1882"/>
                      <a:pt x="1878" y="1460"/>
                      <a:pt x="1878" y="943"/>
                    </a:cubicBezTo>
                    <a:cubicBezTo>
                      <a:pt x="1878" y="422"/>
                      <a:pt x="1460" y="0"/>
                      <a:pt x="939"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1"/>
              <p:cNvSpPr/>
              <p:nvPr/>
            </p:nvSpPr>
            <p:spPr>
              <a:xfrm>
                <a:off x="6400975" y="3962563"/>
                <a:ext cx="53650" cy="46975"/>
              </a:xfrm>
              <a:custGeom>
                <a:avLst/>
                <a:gdLst/>
                <a:ahLst/>
                <a:cxnLst/>
                <a:rect l="l" t="t" r="r" b="b"/>
                <a:pathLst>
                  <a:path w="2146" h="1879" extrusionOk="0">
                    <a:moveTo>
                      <a:pt x="1071" y="0"/>
                    </a:moveTo>
                    <a:cubicBezTo>
                      <a:pt x="719" y="0"/>
                      <a:pt x="383" y="199"/>
                      <a:pt x="222" y="537"/>
                    </a:cubicBezTo>
                    <a:cubicBezTo>
                      <a:pt x="1" y="1009"/>
                      <a:pt x="202" y="1571"/>
                      <a:pt x="673" y="1789"/>
                    </a:cubicBezTo>
                    <a:cubicBezTo>
                      <a:pt x="802" y="1850"/>
                      <a:pt x="938" y="1879"/>
                      <a:pt x="1072" y="1879"/>
                    </a:cubicBezTo>
                    <a:cubicBezTo>
                      <a:pt x="1425" y="1879"/>
                      <a:pt x="1764" y="1679"/>
                      <a:pt x="1924" y="1341"/>
                    </a:cubicBezTo>
                    <a:cubicBezTo>
                      <a:pt x="2146" y="869"/>
                      <a:pt x="1945" y="312"/>
                      <a:pt x="1472" y="91"/>
                    </a:cubicBezTo>
                    <a:cubicBezTo>
                      <a:pt x="1342" y="29"/>
                      <a:pt x="1205" y="0"/>
                      <a:pt x="107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5" name="Google Shape;2315;p41"/>
            <p:cNvGrpSpPr/>
            <p:nvPr/>
          </p:nvGrpSpPr>
          <p:grpSpPr>
            <a:xfrm>
              <a:off x="3396925" y="1079700"/>
              <a:ext cx="1484469" cy="1304215"/>
              <a:chOff x="3396925" y="1079700"/>
              <a:chExt cx="1484469" cy="1304215"/>
            </a:xfrm>
          </p:grpSpPr>
          <p:sp>
            <p:nvSpPr>
              <p:cNvPr id="2316" name="Google Shape;2316;p41"/>
              <p:cNvSpPr/>
              <p:nvPr/>
            </p:nvSpPr>
            <p:spPr>
              <a:xfrm>
                <a:off x="3396925" y="1079700"/>
                <a:ext cx="1484469" cy="1304215"/>
              </a:xfrm>
              <a:custGeom>
                <a:avLst/>
                <a:gdLst/>
                <a:ahLst/>
                <a:cxnLst/>
                <a:rect l="l" t="t" r="r" b="b"/>
                <a:pathLst>
                  <a:path w="49322" h="43333" extrusionOk="0">
                    <a:moveTo>
                      <a:pt x="19367" y="0"/>
                    </a:moveTo>
                    <a:cubicBezTo>
                      <a:pt x="18773" y="0"/>
                      <a:pt x="18179" y="19"/>
                      <a:pt x="17583" y="55"/>
                    </a:cubicBezTo>
                    <a:cubicBezTo>
                      <a:pt x="17130" y="82"/>
                      <a:pt x="16663" y="48"/>
                      <a:pt x="16220" y="136"/>
                    </a:cubicBezTo>
                    <a:cubicBezTo>
                      <a:pt x="15125" y="356"/>
                      <a:pt x="14019" y="525"/>
                      <a:pt x="12940" y="859"/>
                    </a:cubicBezTo>
                    <a:cubicBezTo>
                      <a:pt x="10638" y="1580"/>
                      <a:pt x="8531" y="2672"/>
                      <a:pt x="6523" y="3977"/>
                    </a:cubicBezTo>
                    <a:cubicBezTo>
                      <a:pt x="6289" y="4129"/>
                      <a:pt x="6046" y="4292"/>
                      <a:pt x="5867" y="4501"/>
                    </a:cubicBezTo>
                    <a:cubicBezTo>
                      <a:pt x="5390" y="5063"/>
                      <a:pt x="4920" y="5631"/>
                      <a:pt x="4501" y="6232"/>
                    </a:cubicBezTo>
                    <a:cubicBezTo>
                      <a:pt x="3541" y="7611"/>
                      <a:pt x="2506" y="8954"/>
                      <a:pt x="2077" y="10628"/>
                    </a:cubicBezTo>
                    <a:cubicBezTo>
                      <a:pt x="2060" y="10695"/>
                      <a:pt x="2023" y="10759"/>
                      <a:pt x="1989" y="10820"/>
                    </a:cubicBezTo>
                    <a:cubicBezTo>
                      <a:pt x="1424" y="11882"/>
                      <a:pt x="1160" y="13052"/>
                      <a:pt x="782" y="14178"/>
                    </a:cubicBezTo>
                    <a:cubicBezTo>
                      <a:pt x="684" y="14479"/>
                      <a:pt x="623" y="14793"/>
                      <a:pt x="576" y="15105"/>
                    </a:cubicBezTo>
                    <a:cubicBezTo>
                      <a:pt x="447" y="15936"/>
                      <a:pt x="315" y="16764"/>
                      <a:pt x="220" y="17600"/>
                    </a:cubicBezTo>
                    <a:cubicBezTo>
                      <a:pt x="130" y="18367"/>
                      <a:pt x="0" y="19142"/>
                      <a:pt x="31" y="19909"/>
                    </a:cubicBezTo>
                    <a:cubicBezTo>
                      <a:pt x="163" y="23148"/>
                      <a:pt x="569" y="26339"/>
                      <a:pt x="1776" y="29390"/>
                    </a:cubicBezTo>
                    <a:cubicBezTo>
                      <a:pt x="2435" y="31057"/>
                      <a:pt x="3128" y="32693"/>
                      <a:pt x="4197" y="34160"/>
                    </a:cubicBezTo>
                    <a:cubicBezTo>
                      <a:pt x="5299" y="35679"/>
                      <a:pt x="6567" y="37027"/>
                      <a:pt x="7981" y="38241"/>
                    </a:cubicBezTo>
                    <a:cubicBezTo>
                      <a:pt x="9106" y="39212"/>
                      <a:pt x="10387" y="39945"/>
                      <a:pt x="11757" y="40514"/>
                    </a:cubicBezTo>
                    <a:cubicBezTo>
                      <a:pt x="12697" y="40905"/>
                      <a:pt x="13636" y="41295"/>
                      <a:pt x="14580" y="41673"/>
                    </a:cubicBezTo>
                    <a:cubicBezTo>
                      <a:pt x="15331" y="41971"/>
                      <a:pt x="16085" y="42248"/>
                      <a:pt x="16869" y="42447"/>
                    </a:cubicBezTo>
                    <a:cubicBezTo>
                      <a:pt x="18096" y="42762"/>
                      <a:pt x="19337" y="42971"/>
                      <a:pt x="20592" y="43151"/>
                    </a:cubicBezTo>
                    <a:cubicBezTo>
                      <a:pt x="21402" y="43269"/>
                      <a:pt x="22209" y="43333"/>
                      <a:pt x="23013" y="43333"/>
                    </a:cubicBezTo>
                    <a:cubicBezTo>
                      <a:pt x="24235" y="43333"/>
                      <a:pt x="25449" y="43185"/>
                      <a:pt x="26651" y="42857"/>
                    </a:cubicBezTo>
                    <a:cubicBezTo>
                      <a:pt x="28909" y="42238"/>
                      <a:pt x="31039" y="41359"/>
                      <a:pt x="32679" y="39584"/>
                    </a:cubicBezTo>
                    <a:cubicBezTo>
                      <a:pt x="32893" y="39354"/>
                      <a:pt x="33163" y="39175"/>
                      <a:pt x="33396" y="38962"/>
                    </a:cubicBezTo>
                    <a:cubicBezTo>
                      <a:pt x="34674" y="37792"/>
                      <a:pt x="35824" y="36528"/>
                      <a:pt x="36456" y="34867"/>
                    </a:cubicBezTo>
                    <a:cubicBezTo>
                      <a:pt x="36568" y="34573"/>
                      <a:pt x="36737" y="34302"/>
                      <a:pt x="36889" y="34025"/>
                    </a:cubicBezTo>
                    <a:cubicBezTo>
                      <a:pt x="37673" y="32602"/>
                      <a:pt x="38282" y="31104"/>
                      <a:pt x="38667" y="29532"/>
                    </a:cubicBezTo>
                    <a:cubicBezTo>
                      <a:pt x="38985" y="28237"/>
                      <a:pt x="39182" y="26915"/>
                      <a:pt x="39449" y="25606"/>
                    </a:cubicBezTo>
                    <a:cubicBezTo>
                      <a:pt x="39533" y="25197"/>
                      <a:pt x="39661" y="24791"/>
                      <a:pt x="39807" y="24396"/>
                    </a:cubicBezTo>
                    <a:cubicBezTo>
                      <a:pt x="39936" y="24041"/>
                      <a:pt x="40220" y="23848"/>
                      <a:pt x="40598" y="23783"/>
                    </a:cubicBezTo>
                    <a:cubicBezTo>
                      <a:pt x="41636" y="23605"/>
                      <a:pt x="42674" y="23435"/>
                      <a:pt x="43706" y="23232"/>
                    </a:cubicBezTo>
                    <a:cubicBezTo>
                      <a:pt x="44358" y="23104"/>
                      <a:pt x="48983" y="22073"/>
                      <a:pt x="49321" y="21988"/>
                    </a:cubicBezTo>
                    <a:cubicBezTo>
                      <a:pt x="49037" y="21779"/>
                      <a:pt x="48940" y="21673"/>
                      <a:pt x="48818" y="21623"/>
                    </a:cubicBezTo>
                    <a:cubicBezTo>
                      <a:pt x="47918" y="21227"/>
                      <a:pt x="47016" y="20842"/>
                      <a:pt x="46109" y="20460"/>
                    </a:cubicBezTo>
                    <a:cubicBezTo>
                      <a:pt x="45463" y="20186"/>
                      <a:pt x="44794" y="19963"/>
                      <a:pt x="44168" y="19649"/>
                    </a:cubicBezTo>
                    <a:cubicBezTo>
                      <a:pt x="42789" y="18955"/>
                      <a:pt x="41426" y="18229"/>
                      <a:pt x="39936" y="17792"/>
                    </a:cubicBezTo>
                    <a:cubicBezTo>
                      <a:pt x="39466" y="17657"/>
                      <a:pt x="39114" y="17383"/>
                      <a:pt x="38911" y="16947"/>
                    </a:cubicBezTo>
                    <a:cubicBezTo>
                      <a:pt x="38573" y="16216"/>
                      <a:pt x="38197" y="15493"/>
                      <a:pt x="37937" y="14735"/>
                    </a:cubicBezTo>
                    <a:cubicBezTo>
                      <a:pt x="37339" y="13001"/>
                      <a:pt x="36629" y="11324"/>
                      <a:pt x="35679" y="9755"/>
                    </a:cubicBezTo>
                    <a:cubicBezTo>
                      <a:pt x="35276" y="9089"/>
                      <a:pt x="34931" y="8403"/>
                      <a:pt x="34650" y="7683"/>
                    </a:cubicBezTo>
                    <a:cubicBezTo>
                      <a:pt x="34421" y="7087"/>
                      <a:pt x="34116" y="6543"/>
                      <a:pt x="33714" y="6043"/>
                    </a:cubicBezTo>
                    <a:cubicBezTo>
                      <a:pt x="33102" y="5278"/>
                      <a:pt x="32541" y="4467"/>
                      <a:pt x="31919" y="3710"/>
                    </a:cubicBezTo>
                    <a:cubicBezTo>
                      <a:pt x="31540" y="3250"/>
                      <a:pt x="31103" y="2851"/>
                      <a:pt x="30539" y="2594"/>
                    </a:cubicBezTo>
                    <a:cubicBezTo>
                      <a:pt x="28361" y="1603"/>
                      <a:pt x="26153" y="768"/>
                      <a:pt x="23767" y="362"/>
                    </a:cubicBezTo>
                    <a:cubicBezTo>
                      <a:pt x="22298" y="115"/>
                      <a:pt x="20835" y="0"/>
                      <a:pt x="1936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1"/>
              <p:cNvSpPr txBox="1"/>
              <p:nvPr/>
            </p:nvSpPr>
            <p:spPr>
              <a:xfrm rot="-378820">
                <a:off x="3530765" y="1395261"/>
                <a:ext cx="930242" cy="673091"/>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400" dirty="0">
                    <a:solidFill>
                      <a:srgbClr val="FF7C3E"/>
                    </a:solidFill>
                    <a:latin typeface="Times New Roman" panose="02020603050405020304" pitchFamily="18" charset="0"/>
                    <a:ea typeface="Denk One"/>
                    <a:cs typeface="Times New Roman" panose="02020603050405020304" pitchFamily="18" charset="0"/>
                    <a:sym typeface="Denk One"/>
                  </a:rPr>
                  <a:t>Bye!</a:t>
                </a:r>
              </a:p>
            </p:txBody>
          </p:sp>
        </p:grpSp>
      </p:grpSp>
      <p:sp>
        <p:nvSpPr>
          <p:cNvPr id="2318" name="Google Shape;2318;p41"/>
          <p:cNvSpPr txBox="1">
            <a:spLocks noGrp="1"/>
          </p:cNvSpPr>
          <p:nvPr>
            <p:ph type="ctrTitle"/>
          </p:nvPr>
        </p:nvSpPr>
        <p:spPr>
          <a:xfrm>
            <a:off x="494041" y="3395076"/>
            <a:ext cx="3088556" cy="591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sz="5400" b="1" dirty="0">
                <a:latin typeface="Times New Roman" panose="02020603050405020304" pitchFamily="18" charset="0"/>
                <a:cs typeface="Times New Roman" panose="02020603050405020304" pitchFamily="18" charset="0"/>
              </a:rPr>
              <a:t>THANKS YOU </a:t>
            </a:r>
            <a:br>
              <a:rPr lang="es" sz="5400" b="1" dirty="0">
                <a:latin typeface="Times New Roman" panose="02020603050405020304" pitchFamily="18" charset="0"/>
                <a:cs typeface="Times New Roman" panose="02020603050405020304" pitchFamily="18" charset="0"/>
              </a:rPr>
            </a:br>
            <a:r>
              <a:rPr lang="es" sz="5400" b="1" dirty="0">
                <a:latin typeface="Times New Roman" panose="02020603050405020304" pitchFamily="18" charset="0"/>
                <a:cs typeface="Times New Roman" panose="02020603050405020304" pitchFamily="18" charset="0"/>
              </a:rPr>
              <a:t>!!!</a:t>
            </a:r>
            <a:endParaRPr sz="5400" b="1" dirty="0">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iterate type="lt">
                                    <p:tmPct val="0"/>
                                  </p:iterate>
                                  <p:childTnLst>
                                    <p:set>
                                      <p:cBhvr>
                                        <p:cTn id="6" dur="1" fill="hold">
                                          <p:stCondLst>
                                            <p:cond delay="0"/>
                                          </p:stCondLst>
                                        </p:cTn>
                                        <p:tgtEl>
                                          <p:spTgt spid="2318"/>
                                        </p:tgtEl>
                                        <p:attrNameLst>
                                          <p:attrName>style.visibility</p:attrName>
                                        </p:attrNameLst>
                                      </p:cBhvr>
                                      <p:to>
                                        <p:strVal val="visible"/>
                                      </p:to>
                                    </p:set>
                                    <p:animEffect transition="in" filter="fade">
                                      <p:cBhvr>
                                        <p:cTn id="7" dur="1000"/>
                                        <p:tgtEl>
                                          <p:spTgt spid="2318"/>
                                        </p:tgtEl>
                                      </p:cBhvr>
                                    </p:animEffect>
                                    <p:anim calcmode="lin" valueType="num">
                                      <p:cBhvr>
                                        <p:cTn id="8" dur="1000" fill="hold"/>
                                        <p:tgtEl>
                                          <p:spTgt spid="2318"/>
                                        </p:tgtEl>
                                        <p:attrNameLst>
                                          <p:attrName>ppt_x</p:attrName>
                                        </p:attrNameLst>
                                      </p:cBhvr>
                                      <p:tavLst>
                                        <p:tav tm="0">
                                          <p:val>
                                            <p:strVal val="#ppt_x"/>
                                          </p:val>
                                        </p:tav>
                                        <p:tav tm="100000">
                                          <p:val>
                                            <p:strVal val="#ppt_x"/>
                                          </p:val>
                                        </p:tav>
                                      </p:tavLst>
                                    </p:anim>
                                    <p:anim calcmode="lin" valueType="num">
                                      <p:cBhvr>
                                        <p:cTn id="9" dur="1000" fill="hold"/>
                                        <p:tgtEl>
                                          <p:spTgt spid="231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4" presetClass="emph" presetSubtype="0" fill="hold" grpId="1" nodeType="clickEffect">
                                  <p:stCondLst>
                                    <p:cond delay="0"/>
                                  </p:stCondLst>
                                  <p:iterate type="lt">
                                    <p:tmPct val="10000"/>
                                  </p:iterate>
                                  <p:childTnLst>
                                    <p:animMotion origin="layout" path="M 0.0 0.0 L 0.0 -0.07213" pathEditMode="relative" ptsTypes="">
                                      <p:cBhvr>
                                        <p:cTn id="13" dur="250" accel="50000" decel="50000" autoRev="1" fill="hold">
                                          <p:stCondLst>
                                            <p:cond delay="0"/>
                                          </p:stCondLst>
                                        </p:cTn>
                                        <p:tgtEl>
                                          <p:spTgt spid="2318"/>
                                        </p:tgtEl>
                                        <p:attrNameLst>
                                          <p:attrName>ppt_x</p:attrName>
                                          <p:attrName>ppt_y</p:attrName>
                                        </p:attrNameLst>
                                      </p:cBhvr>
                                    </p:animMotion>
                                    <p:animRot by="1500000">
                                      <p:cBhvr>
                                        <p:cTn id="14" dur="125" fill="hold">
                                          <p:stCondLst>
                                            <p:cond delay="0"/>
                                          </p:stCondLst>
                                        </p:cTn>
                                        <p:tgtEl>
                                          <p:spTgt spid="2318"/>
                                        </p:tgtEl>
                                        <p:attrNameLst>
                                          <p:attrName>r</p:attrName>
                                        </p:attrNameLst>
                                      </p:cBhvr>
                                    </p:animRot>
                                    <p:animRot by="-1500000">
                                      <p:cBhvr>
                                        <p:cTn id="15" dur="125" fill="hold">
                                          <p:stCondLst>
                                            <p:cond delay="125"/>
                                          </p:stCondLst>
                                        </p:cTn>
                                        <p:tgtEl>
                                          <p:spTgt spid="2318"/>
                                        </p:tgtEl>
                                        <p:attrNameLst>
                                          <p:attrName>r</p:attrName>
                                        </p:attrNameLst>
                                      </p:cBhvr>
                                    </p:animRot>
                                    <p:animRot by="-1500000">
                                      <p:cBhvr>
                                        <p:cTn id="16" dur="125" fill="hold">
                                          <p:stCondLst>
                                            <p:cond delay="250"/>
                                          </p:stCondLst>
                                        </p:cTn>
                                        <p:tgtEl>
                                          <p:spTgt spid="2318"/>
                                        </p:tgtEl>
                                        <p:attrNameLst>
                                          <p:attrName>r</p:attrName>
                                        </p:attrNameLst>
                                      </p:cBhvr>
                                    </p:animRot>
                                    <p:animRot by="1500000">
                                      <p:cBhvr>
                                        <p:cTn id="17" dur="125" fill="hold">
                                          <p:stCondLst>
                                            <p:cond delay="375"/>
                                          </p:stCondLst>
                                        </p:cTn>
                                        <p:tgtEl>
                                          <p:spTgt spid="231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8" grpId="0"/>
      <p:bldP spid="2318" grpId="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575C1F01-5F20-4F65-A85B-8ECBBFFA44E8}"/>
              </a:ext>
            </a:extLst>
          </p:cNvPr>
          <p:cNvGrpSpPr/>
          <p:nvPr/>
        </p:nvGrpSpPr>
        <p:grpSpPr>
          <a:xfrm>
            <a:off x="117670" y="118130"/>
            <a:ext cx="2206430" cy="496725"/>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92443"/>
            </a:xfrm>
            <a:prstGeom prst="rect">
              <a:avLst/>
            </a:prstGeom>
            <a:noFill/>
          </p:spPr>
          <p:txBody>
            <a:bodyPr wrap="square" rtlCol="0">
              <a:spAutoFit/>
            </a:bodyPr>
            <a:lstStyle/>
            <a:p>
              <a:pPr algn="ct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Câu</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hỏi</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số</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vi-VN"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5</a:t>
              </a:r>
              <a:endPar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sp>
        <p:nvSpPr>
          <p:cNvPr id="7" name="!!MatThu1">
            <a:extLst>
              <a:ext uri="{FF2B5EF4-FFF2-40B4-BE49-F238E27FC236}">
                <a16:creationId xmlns:a16="http://schemas.microsoft.com/office/drawing/2014/main" id="{4CC2E6FF-770D-4CD7-BB82-1937CA04DF8F}"/>
              </a:ext>
            </a:extLst>
          </p:cNvPr>
          <p:cNvSpPr/>
          <p:nvPr/>
        </p:nvSpPr>
        <p:spPr>
          <a:xfrm>
            <a:off x="117670" y="118130"/>
            <a:ext cx="496725" cy="496725"/>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12752" y="270246"/>
            <a:ext cx="295865" cy="192491"/>
          </a:xfrm>
          <a:prstGeom prst="rect">
            <a:avLst/>
          </a:prstGeom>
        </p:spPr>
      </p:pic>
      <p:sp>
        <p:nvSpPr>
          <p:cNvPr id="29" name="Rectangle: Rounded Corners 28">
            <a:extLst>
              <a:ext uri="{FF2B5EF4-FFF2-40B4-BE49-F238E27FC236}">
                <a16:creationId xmlns:a16="http://schemas.microsoft.com/office/drawing/2014/main" id="{79081DE3-25B1-4AC5-88E2-CA1A582D540E}"/>
              </a:ext>
            </a:extLst>
          </p:cNvPr>
          <p:cNvSpPr/>
          <p:nvPr/>
        </p:nvSpPr>
        <p:spPr>
          <a:xfrm>
            <a:off x="1220884" y="951002"/>
            <a:ext cx="7156036" cy="1529378"/>
          </a:xfrm>
          <a:prstGeom prst="roundRect">
            <a:avLst>
              <a:gd name="adj" fmla="val 5556"/>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grpSp>
        <p:nvGrpSpPr>
          <p:cNvPr id="64" name="Group 63">
            <a:extLst>
              <a:ext uri="{FF2B5EF4-FFF2-40B4-BE49-F238E27FC236}">
                <a16:creationId xmlns:a16="http://schemas.microsoft.com/office/drawing/2014/main" id="{DC4D4389-3269-48E5-9314-DCEC10EC78A8}"/>
              </a:ext>
            </a:extLst>
          </p:cNvPr>
          <p:cNvGrpSpPr/>
          <p:nvPr/>
        </p:nvGrpSpPr>
        <p:grpSpPr>
          <a:xfrm>
            <a:off x="8595520" y="116545"/>
            <a:ext cx="497247" cy="497247"/>
            <a:chOff x="11409342" y="180900"/>
            <a:chExt cx="662996" cy="662996"/>
          </a:xfrm>
        </p:grpSpPr>
        <p:sp>
          <p:nvSpPr>
            <p:cNvPr id="61" name="!!MatThu1">
              <a:hlinkClick r:id="rId5"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63" name="Graphic 62">
              <a:hlinkClick r:id="rId6"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3522479" y="3187495"/>
            <a:ext cx="2466702" cy="660353"/>
            <a:chOff x="4037538" y="4547895"/>
            <a:chExt cx="3288936"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257189"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70" name="!!Quesion1">
              <a:extLst>
                <a:ext uri="{FF2B5EF4-FFF2-40B4-BE49-F238E27FC236}">
                  <a16:creationId xmlns:a16="http://schemas.microsoft.com/office/drawing/2014/main" id="{C4425022-16BA-4BDD-9D76-C5A7629E652F}"/>
                </a:ext>
              </a:extLst>
            </p:cNvPr>
            <p:cNvSpPr txBox="1"/>
            <p:nvPr/>
          </p:nvSpPr>
          <p:spPr>
            <a:xfrm>
              <a:off x="5073934" y="4726520"/>
              <a:ext cx="1895428" cy="538610"/>
            </a:xfrm>
            <a:prstGeom prst="rect">
              <a:avLst/>
            </a:prstGeom>
            <a:noFill/>
          </p:spPr>
          <p:txBody>
            <a:bodyPr wrap="square">
              <a:spAutoFit/>
            </a:bodyPr>
            <a:lstStyle/>
            <a:p>
              <a:pPr algn="ctr"/>
              <a:r>
                <a:rPr lang="en-US" sz="2025">
                  <a:solidFill>
                    <a:srgbClr val="EE4036"/>
                  </a:solidFill>
                  <a:latin typeface="Times New Roman" panose="02020603050405020304" pitchFamily="18" charset="0"/>
                  <a:cs typeface="Times New Roman" panose="02020603050405020304" pitchFamily="18" charset="0"/>
                </a:rPr>
                <a:t>Đây là gì?</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sz="1050" dirty="0">
                    <a:latin typeface="Times New Roman" panose="02020603050405020304" pitchFamily="18" charset="0"/>
                    <a:cs typeface="Times New Roman" panose="02020603050405020304" pitchFamily="18" charset="0"/>
                  </a:endParaRPr>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sz="1050" dirty="0">
                    <a:latin typeface="Times New Roman" panose="02020603050405020304" pitchFamily="18" charset="0"/>
                    <a:cs typeface="Times New Roman" panose="02020603050405020304" pitchFamily="18" charset="0"/>
                  </a:endParaRPr>
                </a:p>
              </p:txBody>
            </p:sp>
          </p:grpSp>
        </p:grpSp>
      </p:grpSp>
      <p:sp>
        <p:nvSpPr>
          <p:cNvPr id="30" name="!!o3b">
            <a:extLst>
              <a:ext uri="{FF2B5EF4-FFF2-40B4-BE49-F238E27FC236}">
                <a16:creationId xmlns:a16="http://schemas.microsoft.com/office/drawing/2014/main" id="{727977B5-F189-4A81-8746-8651162923AF}"/>
              </a:ext>
            </a:extLst>
          </p:cNvPr>
          <p:cNvSpPr/>
          <p:nvPr/>
        </p:nvSpPr>
        <p:spPr>
          <a:xfrm>
            <a:off x="3891515" y="4047936"/>
            <a:ext cx="772176" cy="77217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latin typeface="Times New Roman" panose="02020603050405020304" pitchFamily="18" charset="0"/>
              <a:cs typeface="Times New Roman" panose="02020603050405020304" pitchFamily="18" charset="0"/>
            </a:endParaRPr>
          </a:p>
        </p:txBody>
      </p:sp>
      <p:sp>
        <p:nvSpPr>
          <p:cNvPr id="31" name="!!o3c">
            <a:extLst>
              <a:ext uri="{FF2B5EF4-FFF2-40B4-BE49-F238E27FC236}">
                <a16:creationId xmlns:a16="http://schemas.microsoft.com/office/drawing/2014/main" id="{FF9E2E47-AF30-4140-9174-D1F1B2A7ACE4}"/>
              </a:ext>
            </a:extLst>
          </p:cNvPr>
          <p:cNvSpPr/>
          <p:nvPr/>
        </p:nvSpPr>
        <p:spPr>
          <a:xfrm>
            <a:off x="4795830" y="4047936"/>
            <a:ext cx="772176" cy="77217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latin typeface="Times New Roman" panose="02020603050405020304" pitchFamily="18" charset="0"/>
              <a:cs typeface="Times New Roman" panose="02020603050405020304" pitchFamily="18" charset="0"/>
            </a:endParaRPr>
          </a:p>
        </p:txBody>
      </p:sp>
      <p:sp>
        <p:nvSpPr>
          <p:cNvPr id="32" name="!!o3a">
            <a:extLst>
              <a:ext uri="{FF2B5EF4-FFF2-40B4-BE49-F238E27FC236}">
                <a16:creationId xmlns:a16="http://schemas.microsoft.com/office/drawing/2014/main" id="{1966C6BC-5829-4F16-A504-4CE1C7609161}"/>
              </a:ext>
            </a:extLst>
          </p:cNvPr>
          <p:cNvSpPr/>
          <p:nvPr/>
        </p:nvSpPr>
        <p:spPr>
          <a:xfrm>
            <a:off x="3010967" y="4038748"/>
            <a:ext cx="772176" cy="77217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latin typeface="Times New Roman" panose="02020603050405020304" pitchFamily="18" charset="0"/>
              <a:cs typeface="Times New Roman" panose="02020603050405020304" pitchFamily="18" charset="0"/>
            </a:endParaRPr>
          </a:p>
        </p:txBody>
      </p:sp>
      <p:sp>
        <p:nvSpPr>
          <p:cNvPr id="36" name="!!3a">
            <a:extLst>
              <a:ext uri="{FF2B5EF4-FFF2-40B4-BE49-F238E27FC236}">
                <a16:creationId xmlns:a16="http://schemas.microsoft.com/office/drawing/2014/main" id="{3AFE8AE5-A9AA-4637-A979-EE1B11736C0D}"/>
              </a:ext>
            </a:extLst>
          </p:cNvPr>
          <p:cNvSpPr txBox="1"/>
          <p:nvPr/>
        </p:nvSpPr>
        <p:spPr>
          <a:xfrm>
            <a:off x="3143163" y="4083621"/>
            <a:ext cx="521750" cy="715581"/>
          </a:xfrm>
          <a:prstGeom prst="rect">
            <a:avLst/>
          </a:prstGeom>
          <a:noFill/>
        </p:spPr>
        <p:txBody>
          <a:bodyPr wrap="square" rtlCol="0">
            <a:spAutoFit/>
          </a:bodyPr>
          <a:lstStyle/>
          <a:p>
            <a:pPr algn="ctr"/>
            <a:r>
              <a:rPr lang="en-US" sz="405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a:t>
            </a:r>
          </a:p>
        </p:txBody>
      </p:sp>
      <p:sp>
        <p:nvSpPr>
          <p:cNvPr id="43" name="!!3b">
            <a:extLst>
              <a:ext uri="{FF2B5EF4-FFF2-40B4-BE49-F238E27FC236}">
                <a16:creationId xmlns:a16="http://schemas.microsoft.com/office/drawing/2014/main" id="{1A273D81-3FC5-40F3-8DBC-43408EECA659}"/>
              </a:ext>
            </a:extLst>
          </p:cNvPr>
          <p:cNvSpPr txBox="1"/>
          <p:nvPr/>
        </p:nvSpPr>
        <p:spPr>
          <a:xfrm>
            <a:off x="4002681" y="4087776"/>
            <a:ext cx="521750" cy="715581"/>
          </a:xfrm>
          <a:prstGeom prst="rect">
            <a:avLst/>
          </a:prstGeom>
          <a:noFill/>
        </p:spPr>
        <p:txBody>
          <a:bodyPr wrap="square" rtlCol="0">
            <a:spAutoFit/>
          </a:bodyPr>
          <a:lstStyle/>
          <a:p>
            <a:pPr algn="ctr"/>
            <a:r>
              <a:rPr lang="en-US" sz="405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U</a:t>
            </a:r>
          </a:p>
        </p:txBody>
      </p:sp>
      <p:sp>
        <p:nvSpPr>
          <p:cNvPr id="44" name="!!3c">
            <a:extLst>
              <a:ext uri="{FF2B5EF4-FFF2-40B4-BE49-F238E27FC236}">
                <a16:creationId xmlns:a16="http://schemas.microsoft.com/office/drawing/2014/main" id="{47834679-DA72-43D6-958F-A53074407007}"/>
              </a:ext>
            </a:extLst>
          </p:cNvPr>
          <p:cNvSpPr txBox="1"/>
          <p:nvPr/>
        </p:nvSpPr>
        <p:spPr>
          <a:xfrm>
            <a:off x="4909755" y="4064314"/>
            <a:ext cx="521750" cy="715581"/>
          </a:xfrm>
          <a:prstGeom prst="rect">
            <a:avLst/>
          </a:prstGeom>
          <a:noFill/>
        </p:spPr>
        <p:txBody>
          <a:bodyPr wrap="square" rtlCol="0">
            <a:spAutoFit/>
          </a:bodyPr>
          <a:lstStyle/>
          <a:p>
            <a:pPr algn="ctr"/>
            <a:r>
              <a:rPr lang="en-US" sz="405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Ố</a:t>
            </a:r>
          </a:p>
        </p:txBody>
      </p:sp>
      <p:pic>
        <p:nvPicPr>
          <p:cNvPr id="49" name="Picture 48">
            <a:extLst>
              <a:ext uri="{FF2B5EF4-FFF2-40B4-BE49-F238E27FC236}">
                <a16:creationId xmlns:a16="http://schemas.microsoft.com/office/drawing/2014/main" id="{A622DB69-83C4-42B9-BF1A-09C8614ACEE6}"/>
              </a:ext>
            </a:extLst>
          </p:cNvPr>
          <p:cNvPicPr>
            <a:picLocks noChangeAspect="1"/>
          </p:cNvPicPr>
          <p:nvPr/>
        </p:nvPicPr>
        <p:blipFill>
          <a:blip r:embed="rId9"/>
          <a:stretch>
            <a:fillRect/>
          </a:stretch>
        </p:blipFill>
        <p:spPr>
          <a:xfrm>
            <a:off x="3223189" y="-473440"/>
            <a:ext cx="270000" cy="160961"/>
          </a:xfrm>
          <a:prstGeom prst="rect">
            <a:avLst/>
          </a:prstGeom>
        </p:spPr>
      </p:pic>
      <p:pic>
        <p:nvPicPr>
          <p:cNvPr id="50" name="Picture 49">
            <a:extLst>
              <a:ext uri="{FF2B5EF4-FFF2-40B4-BE49-F238E27FC236}">
                <a16:creationId xmlns:a16="http://schemas.microsoft.com/office/drawing/2014/main" id="{5BF8BEEB-A48C-43E1-9B90-E647CFBF4F9B}"/>
              </a:ext>
            </a:extLst>
          </p:cNvPr>
          <p:cNvPicPr>
            <a:picLocks noChangeAspect="1"/>
          </p:cNvPicPr>
          <p:nvPr/>
        </p:nvPicPr>
        <p:blipFill>
          <a:blip r:embed="rId10"/>
          <a:stretch>
            <a:fillRect/>
          </a:stretch>
        </p:blipFill>
        <p:spPr>
          <a:xfrm>
            <a:off x="1517167" y="-510292"/>
            <a:ext cx="270000" cy="160961"/>
          </a:xfrm>
          <a:prstGeom prst="rect">
            <a:avLst/>
          </a:prstGeom>
        </p:spPr>
      </p:pic>
      <p:pic>
        <p:nvPicPr>
          <p:cNvPr id="51" name="Picture 50">
            <a:extLst>
              <a:ext uri="{FF2B5EF4-FFF2-40B4-BE49-F238E27FC236}">
                <a16:creationId xmlns:a16="http://schemas.microsoft.com/office/drawing/2014/main" id="{D8306303-3CA0-4A15-A5D2-00B46E91203A}"/>
              </a:ext>
            </a:extLst>
          </p:cNvPr>
          <p:cNvPicPr>
            <a:picLocks noChangeAspect="1"/>
          </p:cNvPicPr>
          <p:nvPr/>
        </p:nvPicPr>
        <p:blipFill>
          <a:blip r:embed="rId11"/>
          <a:stretch>
            <a:fillRect/>
          </a:stretch>
        </p:blipFill>
        <p:spPr>
          <a:xfrm>
            <a:off x="2671803" y="-758170"/>
            <a:ext cx="270000" cy="163556"/>
          </a:xfrm>
          <a:prstGeom prst="rect">
            <a:avLst/>
          </a:prstGeom>
        </p:spPr>
      </p:pic>
      <p:pic>
        <p:nvPicPr>
          <p:cNvPr id="52" name="Picture 51">
            <a:extLst>
              <a:ext uri="{FF2B5EF4-FFF2-40B4-BE49-F238E27FC236}">
                <a16:creationId xmlns:a16="http://schemas.microsoft.com/office/drawing/2014/main" id="{81E161F3-E538-4677-B51A-922707270534}"/>
              </a:ext>
            </a:extLst>
          </p:cNvPr>
          <p:cNvPicPr>
            <a:picLocks noChangeAspect="1"/>
          </p:cNvPicPr>
          <p:nvPr/>
        </p:nvPicPr>
        <p:blipFill>
          <a:blip r:embed="rId12"/>
          <a:stretch>
            <a:fillRect/>
          </a:stretch>
        </p:blipFill>
        <p:spPr>
          <a:xfrm>
            <a:off x="3997272" y="-539434"/>
            <a:ext cx="270000" cy="163556"/>
          </a:xfrm>
          <a:prstGeom prst="rect">
            <a:avLst/>
          </a:prstGeom>
        </p:spPr>
      </p:pic>
      <p:pic>
        <p:nvPicPr>
          <p:cNvPr id="53" name="Picture 52">
            <a:extLst>
              <a:ext uri="{FF2B5EF4-FFF2-40B4-BE49-F238E27FC236}">
                <a16:creationId xmlns:a16="http://schemas.microsoft.com/office/drawing/2014/main" id="{6D55CD44-ED35-4210-9941-1F51C694E62B}"/>
              </a:ext>
            </a:extLst>
          </p:cNvPr>
          <p:cNvPicPr>
            <a:picLocks noChangeAspect="1"/>
          </p:cNvPicPr>
          <p:nvPr/>
        </p:nvPicPr>
        <p:blipFill>
          <a:blip r:embed="rId13"/>
          <a:stretch>
            <a:fillRect/>
          </a:stretch>
        </p:blipFill>
        <p:spPr>
          <a:xfrm>
            <a:off x="7613711" y="-487142"/>
            <a:ext cx="270000" cy="160961"/>
          </a:xfrm>
          <a:prstGeom prst="rect">
            <a:avLst/>
          </a:prstGeom>
        </p:spPr>
      </p:pic>
      <p:pic>
        <p:nvPicPr>
          <p:cNvPr id="54" name="Picture 53">
            <a:extLst>
              <a:ext uri="{FF2B5EF4-FFF2-40B4-BE49-F238E27FC236}">
                <a16:creationId xmlns:a16="http://schemas.microsoft.com/office/drawing/2014/main" id="{803FEA7D-2513-4EEA-811C-84B5F78E6A20}"/>
              </a:ext>
            </a:extLst>
          </p:cNvPr>
          <p:cNvPicPr>
            <a:picLocks noChangeAspect="1"/>
          </p:cNvPicPr>
          <p:nvPr/>
        </p:nvPicPr>
        <p:blipFill>
          <a:blip r:embed="rId14"/>
          <a:stretch>
            <a:fillRect/>
          </a:stretch>
        </p:blipFill>
        <p:spPr>
          <a:xfrm>
            <a:off x="5609151" y="-826005"/>
            <a:ext cx="270000" cy="163556"/>
          </a:xfrm>
          <a:prstGeom prst="rect">
            <a:avLst/>
          </a:prstGeom>
        </p:spPr>
      </p:pic>
      <p:pic>
        <p:nvPicPr>
          <p:cNvPr id="55" name="Picture 54">
            <a:extLst>
              <a:ext uri="{FF2B5EF4-FFF2-40B4-BE49-F238E27FC236}">
                <a16:creationId xmlns:a16="http://schemas.microsoft.com/office/drawing/2014/main" id="{447AD84C-8CF9-4056-A4E3-B74CB05DF278}"/>
              </a:ext>
            </a:extLst>
          </p:cNvPr>
          <p:cNvPicPr>
            <a:picLocks noChangeAspect="1"/>
          </p:cNvPicPr>
          <p:nvPr/>
        </p:nvPicPr>
        <p:blipFill>
          <a:blip r:embed="rId15"/>
          <a:stretch>
            <a:fillRect/>
          </a:stretch>
        </p:blipFill>
        <p:spPr>
          <a:xfrm>
            <a:off x="6287767" y="-444772"/>
            <a:ext cx="270000" cy="160961"/>
          </a:xfrm>
          <a:prstGeom prst="rect">
            <a:avLst/>
          </a:prstGeom>
        </p:spPr>
      </p:pic>
      <p:pic>
        <p:nvPicPr>
          <p:cNvPr id="56" name="Picture 55">
            <a:extLst>
              <a:ext uri="{FF2B5EF4-FFF2-40B4-BE49-F238E27FC236}">
                <a16:creationId xmlns:a16="http://schemas.microsoft.com/office/drawing/2014/main" id="{C7CB4E12-983D-46E2-A8A3-DBC4BCD99F70}"/>
              </a:ext>
            </a:extLst>
          </p:cNvPr>
          <p:cNvPicPr>
            <a:picLocks noChangeAspect="1"/>
          </p:cNvPicPr>
          <p:nvPr/>
        </p:nvPicPr>
        <p:blipFill>
          <a:blip r:embed="rId16"/>
          <a:stretch>
            <a:fillRect/>
          </a:stretch>
        </p:blipFill>
        <p:spPr>
          <a:xfrm>
            <a:off x="6869317" y="-476035"/>
            <a:ext cx="270000" cy="163556"/>
          </a:xfrm>
          <a:prstGeom prst="rect">
            <a:avLst/>
          </a:prstGeom>
        </p:spPr>
      </p:pic>
      <p:pic>
        <p:nvPicPr>
          <p:cNvPr id="57" name="Picture 56">
            <a:extLst>
              <a:ext uri="{FF2B5EF4-FFF2-40B4-BE49-F238E27FC236}">
                <a16:creationId xmlns:a16="http://schemas.microsoft.com/office/drawing/2014/main" id="{074C1201-0AA7-42CC-9513-433A8C9E6614}"/>
              </a:ext>
            </a:extLst>
          </p:cNvPr>
          <p:cNvPicPr>
            <a:picLocks noChangeAspect="1"/>
          </p:cNvPicPr>
          <p:nvPr/>
        </p:nvPicPr>
        <p:blipFill>
          <a:blip r:embed="rId17"/>
          <a:stretch>
            <a:fillRect/>
          </a:stretch>
        </p:blipFill>
        <p:spPr>
          <a:xfrm>
            <a:off x="5185774" y="-417147"/>
            <a:ext cx="270000" cy="163556"/>
          </a:xfrm>
          <a:prstGeom prst="rect">
            <a:avLst/>
          </a:prstGeom>
        </p:spPr>
      </p:pic>
      <p:pic>
        <p:nvPicPr>
          <p:cNvPr id="58" name="Picture 57">
            <a:extLst>
              <a:ext uri="{FF2B5EF4-FFF2-40B4-BE49-F238E27FC236}">
                <a16:creationId xmlns:a16="http://schemas.microsoft.com/office/drawing/2014/main" id="{6A00323E-38CF-4CCA-A2E6-343E499AEBFB}"/>
              </a:ext>
            </a:extLst>
          </p:cNvPr>
          <p:cNvPicPr>
            <a:picLocks noChangeAspect="1"/>
          </p:cNvPicPr>
          <p:nvPr/>
        </p:nvPicPr>
        <p:blipFill>
          <a:blip r:embed="rId18"/>
          <a:stretch>
            <a:fillRect/>
          </a:stretch>
        </p:blipFill>
        <p:spPr>
          <a:xfrm>
            <a:off x="2062406" y="-529233"/>
            <a:ext cx="270000" cy="163556"/>
          </a:xfrm>
          <a:prstGeom prst="rect">
            <a:avLst/>
          </a:prstGeom>
        </p:spPr>
      </p:pic>
      <p:pic>
        <p:nvPicPr>
          <p:cNvPr id="59" name="Picture 58">
            <a:extLst>
              <a:ext uri="{FF2B5EF4-FFF2-40B4-BE49-F238E27FC236}">
                <a16:creationId xmlns:a16="http://schemas.microsoft.com/office/drawing/2014/main" id="{0B46CDDD-69A9-4645-94A4-567D04EB420D}"/>
              </a:ext>
            </a:extLst>
          </p:cNvPr>
          <p:cNvPicPr>
            <a:picLocks noChangeAspect="1"/>
          </p:cNvPicPr>
          <p:nvPr/>
        </p:nvPicPr>
        <p:blipFill>
          <a:blip r:embed="rId10"/>
          <a:stretch>
            <a:fillRect/>
          </a:stretch>
        </p:blipFill>
        <p:spPr>
          <a:xfrm>
            <a:off x="5154519" y="-640108"/>
            <a:ext cx="270000" cy="160961"/>
          </a:xfrm>
          <a:prstGeom prst="rect">
            <a:avLst/>
          </a:prstGeom>
        </p:spPr>
      </p:pic>
      <p:pic>
        <p:nvPicPr>
          <p:cNvPr id="60" name="Picture 59">
            <a:extLst>
              <a:ext uri="{FF2B5EF4-FFF2-40B4-BE49-F238E27FC236}">
                <a16:creationId xmlns:a16="http://schemas.microsoft.com/office/drawing/2014/main" id="{DA36CFA9-0C47-47D7-9FD5-57E438988A26}"/>
              </a:ext>
            </a:extLst>
          </p:cNvPr>
          <p:cNvPicPr>
            <a:picLocks noChangeAspect="1"/>
          </p:cNvPicPr>
          <p:nvPr/>
        </p:nvPicPr>
        <p:blipFill>
          <a:blip r:embed="rId11"/>
          <a:stretch>
            <a:fillRect/>
          </a:stretch>
        </p:blipFill>
        <p:spPr>
          <a:xfrm>
            <a:off x="6309155" y="-887986"/>
            <a:ext cx="270000" cy="163556"/>
          </a:xfrm>
          <a:prstGeom prst="rect">
            <a:avLst/>
          </a:prstGeom>
        </p:spPr>
      </p:pic>
      <p:pic>
        <p:nvPicPr>
          <p:cNvPr id="62" name="Picture 61">
            <a:extLst>
              <a:ext uri="{FF2B5EF4-FFF2-40B4-BE49-F238E27FC236}">
                <a16:creationId xmlns:a16="http://schemas.microsoft.com/office/drawing/2014/main" id="{96BBE5BE-2B84-4213-AAB1-15810189E3B4}"/>
              </a:ext>
            </a:extLst>
          </p:cNvPr>
          <p:cNvPicPr>
            <a:picLocks noChangeAspect="1"/>
          </p:cNvPicPr>
          <p:nvPr/>
        </p:nvPicPr>
        <p:blipFill>
          <a:blip r:embed="rId18"/>
          <a:stretch>
            <a:fillRect/>
          </a:stretch>
        </p:blipFill>
        <p:spPr>
          <a:xfrm>
            <a:off x="5699758" y="-659049"/>
            <a:ext cx="270000" cy="163556"/>
          </a:xfrm>
          <a:prstGeom prst="rect">
            <a:avLst/>
          </a:prstGeom>
        </p:spPr>
      </p:pic>
      <p:pic>
        <p:nvPicPr>
          <p:cNvPr id="65" name="Picture 64">
            <a:extLst>
              <a:ext uri="{FF2B5EF4-FFF2-40B4-BE49-F238E27FC236}">
                <a16:creationId xmlns:a16="http://schemas.microsoft.com/office/drawing/2014/main" id="{3B1EBC2A-07B3-4489-BB55-F9E223A786D6}"/>
              </a:ext>
            </a:extLst>
          </p:cNvPr>
          <p:cNvPicPr>
            <a:picLocks noChangeAspect="1"/>
          </p:cNvPicPr>
          <p:nvPr/>
        </p:nvPicPr>
        <p:blipFill>
          <a:blip r:embed="rId12"/>
          <a:stretch>
            <a:fillRect/>
          </a:stretch>
        </p:blipFill>
        <p:spPr>
          <a:xfrm>
            <a:off x="525251" y="-423583"/>
            <a:ext cx="270000" cy="163556"/>
          </a:xfrm>
          <a:prstGeom prst="rect">
            <a:avLst/>
          </a:prstGeom>
        </p:spPr>
      </p:pic>
      <p:pic>
        <p:nvPicPr>
          <p:cNvPr id="66" name="Picture 65">
            <a:extLst>
              <a:ext uri="{FF2B5EF4-FFF2-40B4-BE49-F238E27FC236}">
                <a16:creationId xmlns:a16="http://schemas.microsoft.com/office/drawing/2014/main" id="{67B84497-920B-4E47-BED9-F2CB48D342D3}"/>
              </a:ext>
            </a:extLst>
          </p:cNvPr>
          <p:cNvPicPr>
            <a:picLocks noChangeAspect="1"/>
          </p:cNvPicPr>
          <p:nvPr/>
        </p:nvPicPr>
        <p:blipFill>
          <a:blip r:embed="rId13"/>
          <a:stretch>
            <a:fillRect/>
          </a:stretch>
        </p:blipFill>
        <p:spPr>
          <a:xfrm>
            <a:off x="1223445" y="-735054"/>
            <a:ext cx="270000" cy="160961"/>
          </a:xfrm>
          <a:prstGeom prst="rect">
            <a:avLst/>
          </a:prstGeom>
        </p:spPr>
      </p:pic>
      <p:pic>
        <p:nvPicPr>
          <p:cNvPr id="67" name="Picture 66">
            <a:extLst>
              <a:ext uri="{FF2B5EF4-FFF2-40B4-BE49-F238E27FC236}">
                <a16:creationId xmlns:a16="http://schemas.microsoft.com/office/drawing/2014/main" id="{C52600BB-4B52-467E-825D-99BFF7CBBD89}"/>
              </a:ext>
            </a:extLst>
          </p:cNvPr>
          <p:cNvPicPr>
            <a:picLocks noChangeAspect="1"/>
          </p:cNvPicPr>
          <p:nvPr/>
        </p:nvPicPr>
        <p:blipFill>
          <a:blip r:embed="rId14"/>
          <a:stretch>
            <a:fillRect/>
          </a:stretch>
        </p:blipFill>
        <p:spPr>
          <a:xfrm>
            <a:off x="2137130" y="-710154"/>
            <a:ext cx="270000" cy="163556"/>
          </a:xfrm>
          <a:prstGeom prst="rect">
            <a:avLst/>
          </a:prstGeom>
        </p:spPr>
      </p:pic>
      <p:pic>
        <p:nvPicPr>
          <p:cNvPr id="76" name="Picture 75">
            <a:extLst>
              <a:ext uri="{FF2B5EF4-FFF2-40B4-BE49-F238E27FC236}">
                <a16:creationId xmlns:a16="http://schemas.microsoft.com/office/drawing/2014/main" id="{18EE2317-3213-4F96-865F-314FF8EDA669}"/>
              </a:ext>
            </a:extLst>
          </p:cNvPr>
          <p:cNvPicPr>
            <a:picLocks noChangeAspect="1"/>
          </p:cNvPicPr>
          <p:nvPr/>
        </p:nvPicPr>
        <p:blipFill>
          <a:blip r:embed="rId10"/>
          <a:stretch>
            <a:fillRect/>
          </a:stretch>
        </p:blipFill>
        <p:spPr>
          <a:xfrm>
            <a:off x="1682498" y="-524257"/>
            <a:ext cx="270000" cy="160961"/>
          </a:xfrm>
          <a:prstGeom prst="rect">
            <a:avLst/>
          </a:prstGeom>
        </p:spPr>
      </p:pic>
      <p:pic>
        <p:nvPicPr>
          <p:cNvPr id="77" name="Picture 76">
            <a:extLst>
              <a:ext uri="{FF2B5EF4-FFF2-40B4-BE49-F238E27FC236}">
                <a16:creationId xmlns:a16="http://schemas.microsoft.com/office/drawing/2014/main" id="{2D5A3EEA-595D-41A6-882E-2C950A342B76}"/>
              </a:ext>
            </a:extLst>
          </p:cNvPr>
          <p:cNvPicPr>
            <a:picLocks noChangeAspect="1"/>
          </p:cNvPicPr>
          <p:nvPr/>
        </p:nvPicPr>
        <p:blipFill>
          <a:blip r:embed="rId11"/>
          <a:stretch>
            <a:fillRect/>
          </a:stretch>
        </p:blipFill>
        <p:spPr>
          <a:xfrm>
            <a:off x="2837135" y="-772135"/>
            <a:ext cx="270000" cy="163556"/>
          </a:xfrm>
          <a:prstGeom prst="rect">
            <a:avLst/>
          </a:prstGeom>
        </p:spPr>
      </p:pic>
      <p:pic>
        <p:nvPicPr>
          <p:cNvPr id="79" name="Picture 78">
            <a:extLst>
              <a:ext uri="{FF2B5EF4-FFF2-40B4-BE49-F238E27FC236}">
                <a16:creationId xmlns:a16="http://schemas.microsoft.com/office/drawing/2014/main" id="{43AB6967-D67C-4566-82B1-C051B5D2323C}"/>
              </a:ext>
            </a:extLst>
          </p:cNvPr>
          <p:cNvPicPr>
            <a:picLocks noChangeAspect="1"/>
          </p:cNvPicPr>
          <p:nvPr/>
        </p:nvPicPr>
        <p:blipFill>
          <a:blip r:embed="rId18"/>
          <a:stretch>
            <a:fillRect/>
          </a:stretch>
        </p:blipFill>
        <p:spPr>
          <a:xfrm>
            <a:off x="2227737" y="-543198"/>
            <a:ext cx="270000" cy="163556"/>
          </a:xfrm>
          <a:prstGeom prst="rect">
            <a:avLst/>
          </a:prstGeom>
        </p:spPr>
      </p:pic>
      <p:pic>
        <p:nvPicPr>
          <p:cNvPr id="80" name="Picture 79">
            <a:extLst>
              <a:ext uri="{FF2B5EF4-FFF2-40B4-BE49-F238E27FC236}">
                <a16:creationId xmlns:a16="http://schemas.microsoft.com/office/drawing/2014/main" id="{E6F59F5D-5110-4FA2-8DF5-EED47CE2946E}"/>
              </a:ext>
            </a:extLst>
          </p:cNvPr>
          <p:cNvPicPr>
            <a:picLocks noChangeAspect="1"/>
          </p:cNvPicPr>
          <p:nvPr/>
        </p:nvPicPr>
        <p:blipFill>
          <a:blip r:embed="rId11"/>
          <a:stretch>
            <a:fillRect/>
          </a:stretch>
        </p:blipFill>
        <p:spPr>
          <a:xfrm>
            <a:off x="4485830" y="-756958"/>
            <a:ext cx="270000" cy="163556"/>
          </a:xfrm>
          <a:prstGeom prst="rect">
            <a:avLst/>
          </a:prstGeom>
        </p:spPr>
      </p:pic>
      <p:pic>
        <p:nvPicPr>
          <p:cNvPr id="81" name="Picture 80">
            <a:extLst>
              <a:ext uri="{FF2B5EF4-FFF2-40B4-BE49-F238E27FC236}">
                <a16:creationId xmlns:a16="http://schemas.microsoft.com/office/drawing/2014/main" id="{F2DECD46-F2CD-4D72-A1C1-97C80B70E8C1}"/>
              </a:ext>
            </a:extLst>
          </p:cNvPr>
          <p:cNvPicPr>
            <a:picLocks noChangeAspect="1"/>
          </p:cNvPicPr>
          <p:nvPr/>
        </p:nvPicPr>
        <p:blipFill>
          <a:blip r:embed="rId13"/>
          <a:stretch>
            <a:fillRect/>
          </a:stretch>
        </p:blipFill>
        <p:spPr>
          <a:xfrm>
            <a:off x="3037472" y="-733842"/>
            <a:ext cx="270000" cy="160961"/>
          </a:xfrm>
          <a:prstGeom prst="rect">
            <a:avLst/>
          </a:prstGeom>
        </p:spPr>
      </p:pic>
      <p:pic>
        <p:nvPicPr>
          <p:cNvPr id="82" name="Picture 81">
            <a:extLst>
              <a:ext uri="{FF2B5EF4-FFF2-40B4-BE49-F238E27FC236}">
                <a16:creationId xmlns:a16="http://schemas.microsoft.com/office/drawing/2014/main" id="{53097E2F-0CEB-4AD1-A885-C217F1BE53EC}"/>
              </a:ext>
            </a:extLst>
          </p:cNvPr>
          <p:cNvPicPr>
            <a:picLocks noChangeAspect="1"/>
          </p:cNvPicPr>
          <p:nvPr/>
        </p:nvPicPr>
        <p:blipFill>
          <a:blip r:embed="rId14"/>
          <a:stretch>
            <a:fillRect/>
          </a:stretch>
        </p:blipFill>
        <p:spPr>
          <a:xfrm>
            <a:off x="3951157" y="-708942"/>
            <a:ext cx="270000" cy="163556"/>
          </a:xfrm>
          <a:prstGeom prst="rect">
            <a:avLst/>
          </a:prstGeom>
        </p:spPr>
      </p:pic>
      <p:pic>
        <p:nvPicPr>
          <p:cNvPr id="83" name="Picture 82">
            <a:extLst>
              <a:ext uri="{FF2B5EF4-FFF2-40B4-BE49-F238E27FC236}">
                <a16:creationId xmlns:a16="http://schemas.microsoft.com/office/drawing/2014/main" id="{439C4804-B1FC-46A1-AB14-4A65343C55A3}"/>
              </a:ext>
            </a:extLst>
          </p:cNvPr>
          <p:cNvPicPr>
            <a:picLocks noChangeAspect="1"/>
          </p:cNvPicPr>
          <p:nvPr/>
        </p:nvPicPr>
        <p:blipFill>
          <a:blip r:embed="rId11"/>
          <a:stretch>
            <a:fillRect/>
          </a:stretch>
        </p:blipFill>
        <p:spPr>
          <a:xfrm>
            <a:off x="4651161" y="-770923"/>
            <a:ext cx="270000" cy="163556"/>
          </a:xfrm>
          <a:prstGeom prst="rect">
            <a:avLst/>
          </a:prstGeom>
        </p:spPr>
      </p:pic>
      <p:pic>
        <p:nvPicPr>
          <p:cNvPr id="84" name="Picture 83">
            <a:extLst>
              <a:ext uri="{FF2B5EF4-FFF2-40B4-BE49-F238E27FC236}">
                <a16:creationId xmlns:a16="http://schemas.microsoft.com/office/drawing/2014/main" id="{AA0FCB71-EBCE-4D07-B1CC-FDC97F460F27}"/>
              </a:ext>
            </a:extLst>
          </p:cNvPr>
          <p:cNvPicPr>
            <a:picLocks noChangeAspect="1"/>
          </p:cNvPicPr>
          <p:nvPr/>
        </p:nvPicPr>
        <p:blipFill>
          <a:blip r:embed="rId14"/>
          <a:stretch>
            <a:fillRect/>
          </a:stretch>
        </p:blipFill>
        <p:spPr>
          <a:xfrm>
            <a:off x="3870250" y="-433148"/>
            <a:ext cx="270000" cy="163556"/>
          </a:xfrm>
          <a:prstGeom prst="rect">
            <a:avLst/>
          </a:prstGeom>
        </p:spPr>
      </p:pic>
      <p:pic>
        <p:nvPicPr>
          <p:cNvPr id="85" name="Picture 84">
            <a:extLst>
              <a:ext uri="{FF2B5EF4-FFF2-40B4-BE49-F238E27FC236}">
                <a16:creationId xmlns:a16="http://schemas.microsoft.com/office/drawing/2014/main" id="{6734A123-4F32-42E9-A337-CBF64C21052C}"/>
              </a:ext>
            </a:extLst>
          </p:cNvPr>
          <p:cNvPicPr>
            <a:picLocks noChangeAspect="1"/>
          </p:cNvPicPr>
          <p:nvPr/>
        </p:nvPicPr>
        <p:blipFill>
          <a:blip r:embed="rId10"/>
          <a:stretch>
            <a:fillRect/>
          </a:stretch>
        </p:blipFill>
        <p:spPr>
          <a:xfrm>
            <a:off x="3415618" y="-247252"/>
            <a:ext cx="270000" cy="160961"/>
          </a:xfrm>
          <a:prstGeom prst="rect">
            <a:avLst/>
          </a:prstGeom>
        </p:spPr>
      </p:pic>
      <p:pic>
        <p:nvPicPr>
          <p:cNvPr id="86" name="Picture 85">
            <a:extLst>
              <a:ext uri="{FF2B5EF4-FFF2-40B4-BE49-F238E27FC236}">
                <a16:creationId xmlns:a16="http://schemas.microsoft.com/office/drawing/2014/main" id="{4F5F9C32-2E71-4152-A738-7CC4AECC50CE}"/>
              </a:ext>
            </a:extLst>
          </p:cNvPr>
          <p:cNvPicPr>
            <a:picLocks noChangeAspect="1"/>
          </p:cNvPicPr>
          <p:nvPr/>
        </p:nvPicPr>
        <p:blipFill>
          <a:blip r:embed="rId11"/>
          <a:stretch>
            <a:fillRect/>
          </a:stretch>
        </p:blipFill>
        <p:spPr>
          <a:xfrm>
            <a:off x="4570254" y="-495129"/>
            <a:ext cx="270000" cy="163556"/>
          </a:xfrm>
          <a:prstGeom prst="rect">
            <a:avLst/>
          </a:prstGeom>
        </p:spPr>
      </p:pic>
      <p:pic>
        <p:nvPicPr>
          <p:cNvPr id="87" name="Picture 86">
            <a:extLst>
              <a:ext uri="{FF2B5EF4-FFF2-40B4-BE49-F238E27FC236}">
                <a16:creationId xmlns:a16="http://schemas.microsoft.com/office/drawing/2014/main" id="{C1012CB1-D862-4BAD-A05D-2A2C76D59774}"/>
              </a:ext>
            </a:extLst>
          </p:cNvPr>
          <p:cNvPicPr>
            <a:picLocks noChangeAspect="1"/>
          </p:cNvPicPr>
          <p:nvPr/>
        </p:nvPicPr>
        <p:blipFill>
          <a:blip r:embed="rId18"/>
          <a:stretch>
            <a:fillRect/>
          </a:stretch>
        </p:blipFill>
        <p:spPr>
          <a:xfrm>
            <a:off x="3960857" y="-266192"/>
            <a:ext cx="270000" cy="163556"/>
          </a:xfrm>
          <a:prstGeom prst="rect">
            <a:avLst/>
          </a:prstGeom>
        </p:spPr>
      </p:pic>
      <p:pic>
        <p:nvPicPr>
          <p:cNvPr id="88" name="Picture 87">
            <a:extLst>
              <a:ext uri="{FF2B5EF4-FFF2-40B4-BE49-F238E27FC236}">
                <a16:creationId xmlns:a16="http://schemas.microsoft.com/office/drawing/2014/main" id="{21E93066-09E5-413A-8070-237C2CD7732E}"/>
              </a:ext>
            </a:extLst>
          </p:cNvPr>
          <p:cNvPicPr>
            <a:picLocks noChangeAspect="1"/>
          </p:cNvPicPr>
          <p:nvPr/>
        </p:nvPicPr>
        <p:blipFill>
          <a:blip r:embed="rId11"/>
          <a:stretch>
            <a:fillRect/>
          </a:stretch>
        </p:blipFill>
        <p:spPr>
          <a:xfrm>
            <a:off x="2746928" y="-364101"/>
            <a:ext cx="270000" cy="163556"/>
          </a:xfrm>
          <a:prstGeom prst="rect">
            <a:avLst/>
          </a:prstGeom>
        </p:spPr>
      </p:pic>
      <p:pic>
        <p:nvPicPr>
          <p:cNvPr id="89" name="Picture 88">
            <a:extLst>
              <a:ext uri="{FF2B5EF4-FFF2-40B4-BE49-F238E27FC236}">
                <a16:creationId xmlns:a16="http://schemas.microsoft.com/office/drawing/2014/main" id="{5196AEB6-7919-4831-BB5B-79C09EDB2CB3}"/>
              </a:ext>
            </a:extLst>
          </p:cNvPr>
          <p:cNvPicPr>
            <a:picLocks noChangeAspect="1"/>
          </p:cNvPicPr>
          <p:nvPr/>
        </p:nvPicPr>
        <p:blipFill>
          <a:blip r:embed="rId11"/>
          <a:stretch>
            <a:fillRect/>
          </a:stretch>
        </p:blipFill>
        <p:spPr>
          <a:xfrm>
            <a:off x="2912260" y="-378066"/>
            <a:ext cx="270000" cy="163556"/>
          </a:xfrm>
          <a:prstGeom prst="rect">
            <a:avLst/>
          </a:prstGeom>
        </p:spPr>
      </p:pic>
      <p:sp>
        <p:nvSpPr>
          <p:cNvPr id="2" name="TextBox 1"/>
          <p:cNvSpPr txBox="1"/>
          <p:nvPr/>
        </p:nvSpPr>
        <p:spPr>
          <a:xfrm>
            <a:off x="1517167" y="1202255"/>
            <a:ext cx="6686195" cy="1015663"/>
          </a:xfrm>
          <a:prstGeom prst="rect">
            <a:avLst/>
          </a:prstGeom>
          <a:noFill/>
        </p:spPr>
        <p:txBody>
          <a:bodyPr wrap="square" rtlCol="0">
            <a:spAutoFit/>
          </a:bodyPr>
          <a:lstStyle/>
          <a:p>
            <a:pPr algn="ctr"/>
            <a:r>
              <a:rPr lang="en-US" sz="3000" dirty="0">
                <a:solidFill>
                  <a:srgbClr val="EE4036"/>
                </a:solidFill>
                <a:latin typeface="Times New Roman" panose="02020603050405020304" pitchFamily="18" charset="0"/>
                <a:cs typeface="Times New Roman" panose="02020603050405020304" pitchFamily="18" charset="0"/>
              </a:rPr>
              <a:t>Oxide </a:t>
            </a:r>
            <a:r>
              <a:rPr lang="en-US" sz="3000" dirty="0" err="1">
                <a:solidFill>
                  <a:srgbClr val="EE4036"/>
                </a:solidFill>
                <a:latin typeface="Times New Roman" panose="02020603050405020304" pitchFamily="18" charset="0"/>
                <a:cs typeface="Times New Roman" panose="02020603050405020304" pitchFamily="18" charset="0"/>
              </a:rPr>
              <a:t>tác</a:t>
            </a:r>
            <a:r>
              <a:rPr lang="en-US" sz="3000" dirty="0">
                <a:solidFill>
                  <a:srgbClr val="EE4036"/>
                </a:solidFill>
                <a:latin typeface="Times New Roman" panose="02020603050405020304" pitchFamily="18" charset="0"/>
                <a:cs typeface="Times New Roman" panose="02020603050405020304" pitchFamily="18" charset="0"/>
              </a:rPr>
              <a:t> </a:t>
            </a:r>
            <a:r>
              <a:rPr lang="en-US" sz="3000" dirty="0" err="1">
                <a:solidFill>
                  <a:srgbClr val="EE4036"/>
                </a:solidFill>
                <a:latin typeface="Times New Roman" panose="02020603050405020304" pitchFamily="18" charset="0"/>
                <a:cs typeface="Times New Roman" panose="02020603050405020304" pitchFamily="18" charset="0"/>
              </a:rPr>
              <a:t>dụng</a:t>
            </a:r>
            <a:r>
              <a:rPr lang="en-US" sz="3000" dirty="0">
                <a:solidFill>
                  <a:srgbClr val="EE4036"/>
                </a:solidFill>
                <a:latin typeface="Times New Roman" panose="02020603050405020304" pitchFamily="18" charset="0"/>
                <a:cs typeface="Times New Roman" panose="02020603050405020304" pitchFamily="18" charset="0"/>
              </a:rPr>
              <a:t> </a:t>
            </a:r>
            <a:r>
              <a:rPr lang="en-US" sz="3000" dirty="0" err="1">
                <a:solidFill>
                  <a:srgbClr val="EE4036"/>
                </a:solidFill>
                <a:latin typeface="Times New Roman" panose="02020603050405020304" pitchFamily="18" charset="0"/>
                <a:cs typeface="Times New Roman" panose="02020603050405020304" pitchFamily="18" charset="0"/>
              </a:rPr>
              <a:t>với</a:t>
            </a:r>
            <a:r>
              <a:rPr lang="en-US" sz="3000" dirty="0">
                <a:solidFill>
                  <a:srgbClr val="EE4036"/>
                </a:solidFill>
                <a:latin typeface="Times New Roman" panose="02020603050405020304" pitchFamily="18" charset="0"/>
                <a:cs typeface="Times New Roman" panose="02020603050405020304" pitchFamily="18" charset="0"/>
              </a:rPr>
              <a:t> acid </a:t>
            </a:r>
            <a:r>
              <a:rPr lang="en-US" sz="3000" dirty="0" err="1">
                <a:solidFill>
                  <a:srgbClr val="EE4036"/>
                </a:solidFill>
                <a:latin typeface="Times New Roman" panose="02020603050405020304" pitchFamily="18" charset="0"/>
                <a:cs typeface="Times New Roman" panose="02020603050405020304" pitchFamily="18" charset="0"/>
              </a:rPr>
              <a:t>tạo</a:t>
            </a:r>
            <a:r>
              <a:rPr lang="en-US" sz="3000" dirty="0">
                <a:solidFill>
                  <a:srgbClr val="EE4036"/>
                </a:solidFill>
                <a:latin typeface="Times New Roman" panose="02020603050405020304" pitchFamily="18" charset="0"/>
                <a:cs typeface="Times New Roman" panose="02020603050405020304" pitchFamily="18" charset="0"/>
              </a:rPr>
              <a:t> </a:t>
            </a:r>
            <a:r>
              <a:rPr lang="en-US" sz="3000" dirty="0" err="1">
                <a:solidFill>
                  <a:srgbClr val="EE4036"/>
                </a:solidFill>
                <a:latin typeface="Times New Roman" panose="02020603050405020304" pitchFamily="18" charset="0"/>
                <a:cs typeface="Times New Roman" panose="02020603050405020304" pitchFamily="18" charset="0"/>
              </a:rPr>
              <a:t>thành</a:t>
            </a:r>
            <a:r>
              <a:rPr lang="en-US" sz="3000" dirty="0">
                <a:solidFill>
                  <a:srgbClr val="EE4036"/>
                </a:solidFill>
                <a:latin typeface="Times New Roman" panose="02020603050405020304" pitchFamily="18" charset="0"/>
                <a:cs typeface="Times New Roman" panose="02020603050405020304" pitchFamily="18" charset="0"/>
              </a:rPr>
              <a:t> _____ </a:t>
            </a:r>
            <a:r>
              <a:rPr lang="en-US" sz="3000" dirty="0" err="1">
                <a:solidFill>
                  <a:srgbClr val="EE4036"/>
                </a:solidFill>
                <a:latin typeface="Times New Roman" panose="02020603050405020304" pitchFamily="18" charset="0"/>
                <a:cs typeface="Times New Roman" panose="02020603050405020304" pitchFamily="18" charset="0"/>
              </a:rPr>
              <a:t>và</a:t>
            </a:r>
            <a:r>
              <a:rPr lang="en-US" sz="3000" dirty="0">
                <a:solidFill>
                  <a:srgbClr val="EE4036"/>
                </a:solidFill>
                <a:latin typeface="Times New Roman" panose="02020603050405020304" pitchFamily="18" charset="0"/>
                <a:cs typeface="Times New Roman" panose="02020603050405020304" pitchFamily="18" charset="0"/>
              </a:rPr>
              <a:t> </a:t>
            </a:r>
            <a:r>
              <a:rPr lang="en-US" sz="3000" dirty="0" err="1">
                <a:solidFill>
                  <a:srgbClr val="EE4036"/>
                </a:solidFill>
                <a:latin typeface="Times New Roman" panose="02020603050405020304" pitchFamily="18" charset="0"/>
                <a:cs typeface="Times New Roman" panose="02020603050405020304" pitchFamily="18" charset="0"/>
              </a:rPr>
              <a:t>nước</a:t>
            </a:r>
            <a:endParaRPr lang="en-US" sz="3000" dirty="0">
              <a:solidFill>
                <a:srgbClr val="EE4036"/>
              </a:solidFill>
              <a:latin typeface="Times New Roman" panose="02020603050405020304" pitchFamily="18" charset="0"/>
              <a:cs typeface="Times New Roman" panose="02020603050405020304" pitchFamily="18" charset="0"/>
            </a:endParaRPr>
          </a:p>
        </p:txBody>
      </p:sp>
      <p:sp>
        <p:nvSpPr>
          <p:cNvPr id="91" name="!!o3c">
            <a:extLst>
              <a:ext uri="{FF2B5EF4-FFF2-40B4-BE49-F238E27FC236}">
                <a16:creationId xmlns:a16="http://schemas.microsoft.com/office/drawing/2014/main" id="{FF9E2E47-AF30-4140-9174-D1F1B2A7ACE4}"/>
              </a:ext>
            </a:extLst>
          </p:cNvPr>
          <p:cNvSpPr/>
          <p:nvPr/>
        </p:nvSpPr>
        <p:spPr>
          <a:xfrm>
            <a:off x="5689433" y="4047936"/>
            <a:ext cx="772176" cy="772176"/>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latin typeface="Times New Roman" panose="02020603050405020304" pitchFamily="18" charset="0"/>
              <a:cs typeface="Times New Roman" panose="02020603050405020304" pitchFamily="18" charset="0"/>
            </a:endParaRPr>
          </a:p>
        </p:txBody>
      </p:sp>
      <p:sp>
        <p:nvSpPr>
          <p:cNvPr id="92" name="!!3c">
            <a:extLst>
              <a:ext uri="{FF2B5EF4-FFF2-40B4-BE49-F238E27FC236}">
                <a16:creationId xmlns:a16="http://schemas.microsoft.com/office/drawing/2014/main" id="{47834679-DA72-43D6-958F-A53074407007}"/>
              </a:ext>
            </a:extLst>
          </p:cNvPr>
          <p:cNvSpPr txBox="1"/>
          <p:nvPr/>
        </p:nvSpPr>
        <p:spPr>
          <a:xfrm>
            <a:off x="5802958" y="4106406"/>
            <a:ext cx="521750" cy="715581"/>
          </a:xfrm>
          <a:prstGeom prst="rect">
            <a:avLst/>
          </a:prstGeom>
          <a:noFill/>
        </p:spPr>
        <p:txBody>
          <a:bodyPr wrap="square" rtlCol="0">
            <a:spAutoFit/>
          </a:bodyPr>
          <a:lstStyle/>
          <a:p>
            <a:pPr algn="ctr"/>
            <a:r>
              <a:rPr lang="en-US" sz="405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I</a:t>
            </a:r>
          </a:p>
        </p:txBody>
      </p:sp>
    </p:spTree>
    <p:extLst>
      <p:ext uri="{BB962C8B-B14F-4D97-AF65-F5344CB8AC3E}">
        <p14:creationId xmlns:p14="http://schemas.microsoft.com/office/powerpoint/2010/main" val="123938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10000" fill="hold" nodeType="withEffect">
                                  <p:stCondLst>
                                    <p:cond delay="40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6" dur="5000" fill="hold"/>
                                        <p:tgtEl>
                                          <p:spTgt spid="50"/>
                                        </p:tgtEl>
                                        <p:attrNameLst>
                                          <p:attrName>ppt_x</p:attrName>
                                          <p:attrName>ppt_y</p:attrName>
                                        </p:attrNameLst>
                                      </p:cBhvr>
                                    </p:animMotion>
                                  </p:childTnLst>
                                </p:cTn>
                              </p:par>
                              <p:par>
                                <p:cTn id="7" presetID="0" presetClass="path" presetSubtype="0" repeatCount="10000" fill="hold" nodeType="withEffect">
                                  <p:stCondLst>
                                    <p:cond delay="40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8" dur="8000" fill="hold"/>
                                        <p:tgtEl>
                                          <p:spTgt spid="58"/>
                                        </p:tgtEl>
                                        <p:attrNameLst>
                                          <p:attrName>ppt_x</p:attrName>
                                          <p:attrName>ppt_y</p:attrName>
                                        </p:attrNameLst>
                                      </p:cBhvr>
                                    </p:animMotion>
                                  </p:childTnLst>
                                </p:cTn>
                              </p:par>
                              <p:par>
                                <p:cTn id="9" presetID="0" presetClass="path" presetSubtype="0" repeatCount="10000" fill="hold" nodeType="withEffect">
                                  <p:stCondLst>
                                    <p:cond delay="40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0" dur="6000" fill="hold"/>
                                        <p:tgtEl>
                                          <p:spTgt spid="51"/>
                                        </p:tgtEl>
                                        <p:attrNameLst>
                                          <p:attrName>ppt_x</p:attrName>
                                          <p:attrName>ppt_y</p:attrName>
                                        </p:attrNameLst>
                                      </p:cBhvr>
                                    </p:animMotion>
                                  </p:childTnLst>
                                </p:cTn>
                              </p:par>
                              <p:par>
                                <p:cTn id="11" presetID="0" presetClass="path" presetSubtype="0" repeatCount="10000" fill="hold" nodeType="withEffect">
                                  <p:stCondLst>
                                    <p:cond delay="40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12" dur="7000" fill="hold"/>
                                        <p:tgtEl>
                                          <p:spTgt spid="49"/>
                                        </p:tgtEl>
                                        <p:attrNameLst>
                                          <p:attrName>ppt_x</p:attrName>
                                          <p:attrName>ppt_y</p:attrName>
                                        </p:attrNameLst>
                                      </p:cBhvr>
                                    </p:animMotion>
                                  </p:childTnLst>
                                </p:cTn>
                              </p:par>
                              <p:par>
                                <p:cTn id="13" presetID="0" presetClass="path" presetSubtype="0" repeatCount="10000" fill="hold" nodeType="withEffect">
                                  <p:stCondLst>
                                    <p:cond delay="40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14" dur="5000" fill="hold"/>
                                        <p:tgtEl>
                                          <p:spTgt spid="52"/>
                                        </p:tgtEl>
                                        <p:attrNameLst>
                                          <p:attrName>ppt_x</p:attrName>
                                          <p:attrName>ppt_y</p:attrName>
                                        </p:attrNameLst>
                                      </p:cBhvr>
                                    </p:animMotion>
                                  </p:childTnLst>
                                </p:cTn>
                              </p:par>
                              <p:par>
                                <p:cTn id="15" presetID="0" presetClass="path" presetSubtype="0" repeatCount="10000" fill="hold" nodeType="withEffect">
                                  <p:stCondLst>
                                    <p:cond delay="40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16" dur="5000" fill="hold"/>
                                        <p:tgtEl>
                                          <p:spTgt spid="53"/>
                                        </p:tgtEl>
                                        <p:attrNameLst>
                                          <p:attrName>ppt_x</p:attrName>
                                          <p:attrName>ppt_y</p:attrName>
                                        </p:attrNameLst>
                                      </p:cBhvr>
                                      <p:rCtr x="-4792" y="65810"/>
                                    </p:animMotion>
                                  </p:childTnLst>
                                </p:cTn>
                              </p:par>
                              <p:par>
                                <p:cTn id="17" presetID="0" presetClass="path" presetSubtype="0" repeatCount="10000" fill="hold" nodeType="withEffect">
                                  <p:stCondLst>
                                    <p:cond delay="40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18" dur="4000" fill="hold"/>
                                        <p:tgtEl>
                                          <p:spTgt spid="57"/>
                                        </p:tgtEl>
                                        <p:attrNameLst>
                                          <p:attrName>ppt_x</p:attrName>
                                          <p:attrName>ppt_y</p:attrName>
                                        </p:attrNameLst>
                                      </p:cBhvr>
                                    </p:animMotion>
                                  </p:childTnLst>
                                </p:cTn>
                              </p:par>
                              <p:par>
                                <p:cTn id="19" presetID="0" presetClass="path" presetSubtype="0" repeatCount="10000" fill="hold" nodeType="withEffect">
                                  <p:stCondLst>
                                    <p:cond delay="40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20" dur="6000" fill="hold"/>
                                        <p:tgtEl>
                                          <p:spTgt spid="54"/>
                                        </p:tgtEl>
                                        <p:attrNameLst>
                                          <p:attrName>ppt_x</p:attrName>
                                          <p:attrName>ppt_y</p:attrName>
                                        </p:attrNameLst>
                                      </p:cBhvr>
                                    </p:animMotion>
                                  </p:childTnLst>
                                </p:cTn>
                              </p:par>
                              <p:par>
                                <p:cTn id="21" presetID="0" presetClass="path" presetSubtype="0" repeatCount="10000" fill="hold" nodeType="withEffect">
                                  <p:stCondLst>
                                    <p:cond delay="40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22" dur="5000" fill="hold"/>
                                        <p:tgtEl>
                                          <p:spTgt spid="55"/>
                                        </p:tgtEl>
                                        <p:attrNameLst>
                                          <p:attrName>ppt_x</p:attrName>
                                          <p:attrName>ppt_y</p:attrName>
                                        </p:attrNameLst>
                                      </p:cBhvr>
                                    </p:animMotion>
                                  </p:childTnLst>
                                </p:cTn>
                              </p:par>
                              <p:par>
                                <p:cTn id="23" presetID="0" presetClass="path" presetSubtype="0" repeatCount="10000" fill="hold" nodeType="withEffect">
                                  <p:stCondLst>
                                    <p:cond delay="40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24" dur="5000" fill="hold"/>
                                        <p:tgtEl>
                                          <p:spTgt spid="56"/>
                                        </p:tgtEl>
                                        <p:attrNameLst>
                                          <p:attrName>ppt_x</p:attrName>
                                          <p:attrName>ppt_y</p:attrName>
                                        </p:attrNameLst>
                                      </p:cBhvr>
                                    </p:animMotion>
                                  </p:childTnLst>
                                </p:cTn>
                              </p:par>
                              <p:par>
                                <p:cTn id="25" presetID="0" presetClass="path" presetSubtype="0" repeatCount="10000" fill="hold" nodeType="withEffect">
                                  <p:stCondLst>
                                    <p:cond delay="40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26" dur="9000" fill="hold"/>
                                        <p:tgtEl>
                                          <p:spTgt spid="59"/>
                                        </p:tgtEl>
                                        <p:attrNameLst>
                                          <p:attrName>ppt_x</p:attrName>
                                          <p:attrName>ppt_y</p:attrName>
                                        </p:attrNameLst>
                                      </p:cBhvr>
                                    </p:animMotion>
                                  </p:childTnLst>
                                </p:cTn>
                              </p:par>
                              <p:par>
                                <p:cTn id="27" presetID="0" presetClass="path" presetSubtype="0" repeatCount="10000" fill="hold" nodeType="withEffect">
                                  <p:stCondLst>
                                    <p:cond delay="40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28" dur="6000" fill="hold"/>
                                        <p:tgtEl>
                                          <p:spTgt spid="62"/>
                                        </p:tgtEl>
                                        <p:attrNameLst>
                                          <p:attrName>ppt_x</p:attrName>
                                          <p:attrName>ppt_y</p:attrName>
                                        </p:attrNameLst>
                                      </p:cBhvr>
                                    </p:animMotion>
                                  </p:childTnLst>
                                </p:cTn>
                              </p:par>
                              <p:par>
                                <p:cTn id="29" presetID="0" presetClass="path" presetSubtype="0" repeatCount="10000" fill="hold" nodeType="withEffect">
                                  <p:stCondLst>
                                    <p:cond delay="40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30" dur="4000" fill="hold"/>
                                        <p:tgtEl>
                                          <p:spTgt spid="60"/>
                                        </p:tgtEl>
                                        <p:attrNameLst>
                                          <p:attrName>ppt_x</p:attrName>
                                          <p:attrName>ppt_y</p:attrName>
                                        </p:attrNameLst>
                                      </p:cBhvr>
                                    </p:animMotion>
                                  </p:childTnLst>
                                </p:cTn>
                              </p:par>
                              <p:par>
                                <p:cTn id="31" presetID="0" presetClass="path" presetSubtype="0" repeatCount="10000" fill="hold" nodeType="withEffect">
                                  <p:stCondLst>
                                    <p:cond delay="40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32" dur="5000" fill="hold"/>
                                        <p:tgtEl>
                                          <p:spTgt spid="65"/>
                                        </p:tgtEl>
                                        <p:attrNameLst>
                                          <p:attrName>ppt_x</p:attrName>
                                          <p:attrName>ppt_y</p:attrName>
                                        </p:attrNameLst>
                                      </p:cBhvr>
                                      <p:rCtr x="18750" y="58287"/>
                                    </p:animMotion>
                                  </p:childTnLst>
                                </p:cTn>
                              </p:par>
                              <p:par>
                                <p:cTn id="33" presetID="0" presetClass="path" presetSubtype="0" repeatCount="10000" fill="hold" nodeType="withEffect">
                                  <p:stCondLst>
                                    <p:cond delay="40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34" dur="5000" fill="hold"/>
                                        <p:tgtEl>
                                          <p:spTgt spid="66"/>
                                        </p:tgtEl>
                                        <p:attrNameLst>
                                          <p:attrName>ppt_x</p:attrName>
                                          <p:attrName>ppt_y</p:attrName>
                                        </p:attrNameLst>
                                      </p:cBhvr>
                                    </p:animMotion>
                                  </p:childTnLst>
                                </p:cTn>
                              </p:par>
                              <p:par>
                                <p:cTn id="35" presetID="0" presetClass="path" presetSubtype="0" repeatCount="10000" fill="hold" nodeType="withEffect">
                                  <p:stCondLst>
                                    <p:cond delay="40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36" dur="6000" fill="hold"/>
                                        <p:tgtEl>
                                          <p:spTgt spid="67"/>
                                        </p:tgtEl>
                                        <p:attrNameLst>
                                          <p:attrName>ppt_x</p:attrName>
                                          <p:attrName>ppt_y</p:attrName>
                                        </p:attrNameLst>
                                      </p:cBhvr>
                                    </p:animMotion>
                                  </p:childTnLst>
                                </p:cTn>
                              </p:par>
                              <p:par>
                                <p:cTn id="37" presetID="0" presetClass="path" presetSubtype="0" repeatCount="10000" fill="hold" nodeType="withEffect">
                                  <p:stCondLst>
                                    <p:cond delay="40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38" dur="9000" fill="hold"/>
                                        <p:tgtEl>
                                          <p:spTgt spid="76"/>
                                        </p:tgtEl>
                                        <p:attrNameLst>
                                          <p:attrName>ppt_x</p:attrName>
                                          <p:attrName>ppt_y</p:attrName>
                                        </p:attrNameLst>
                                      </p:cBhvr>
                                    </p:animMotion>
                                  </p:childTnLst>
                                </p:cTn>
                              </p:par>
                              <p:par>
                                <p:cTn id="39" presetID="0" presetClass="path" presetSubtype="0" repeatCount="10000" fill="hold" nodeType="withEffect">
                                  <p:stCondLst>
                                    <p:cond delay="40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40" dur="6000" fill="hold"/>
                                        <p:tgtEl>
                                          <p:spTgt spid="79"/>
                                        </p:tgtEl>
                                        <p:attrNameLst>
                                          <p:attrName>ppt_x</p:attrName>
                                          <p:attrName>ppt_y</p:attrName>
                                        </p:attrNameLst>
                                      </p:cBhvr>
                                    </p:animMotion>
                                  </p:childTnLst>
                                </p:cTn>
                              </p:par>
                              <p:par>
                                <p:cTn id="41" presetID="0" presetClass="path" presetSubtype="0" repeatCount="10000" fill="hold" nodeType="withEffect">
                                  <p:stCondLst>
                                    <p:cond delay="40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42" dur="4000" fill="hold"/>
                                        <p:tgtEl>
                                          <p:spTgt spid="77"/>
                                        </p:tgtEl>
                                        <p:attrNameLst>
                                          <p:attrName>ppt_x</p:attrName>
                                          <p:attrName>ppt_y</p:attrName>
                                        </p:attrNameLst>
                                      </p:cBhvr>
                                    </p:animMotion>
                                  </p:childTnLst>
                                </p:cTn>
                              </p:par>
                              <p:par>
                                <p:cTn id="43" presetID="0" presetClass="path" presetSubtype="0" repeatCount="10000" fill="hold" nodeType="withEffect">
                                  <p:stCondLst>
                                    <p:cond delay="40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44" dur="8000" fill="hold"/>
                                        <p:tgtEl>
                                          <p:spTgt spid="80"/>
                                        </p:tgtEl>
                                        <p:attrNameLst>
                                          <p:attrName>ppt_x</p:attrName>
                                          <p:attrName>ppt_y</p:attrName>
                                        </p:attrNameLst>
                                      </p:cBhvr>
                                    </p:animMotion>
                                  </p:childTnLst>
                                </p:cTn>
                              </p:par>
                              <p:par>
                                <p:cTn id="45" presetID="0" presetClass="path" presetSubtype="0" repeatCount="10000" fill="hold" nodeType="withEffect">
                                  <p:stCondLst>
                                    <p:cond delay="40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46" dur="9000" fill="hold"/>
                                        <p:tgtEl>
                                          <p:spTgt spid="81"/>
                                        </p:tgtEl>
                                        <p:attrNameLst>
                                          <p:attrName>ppt_x</p:attrName>
                                          <p:attrName>ppt_y</p:attrName>
                                        </p:attrNameLst>
                                      </p:cBhvr>
                                    </p:animMotion>
                                  </p:childTnLst>
                                </p:cTn>
                              </p:par>
                              <p:par>
                                <p:cTn id="47" presetID="0" presetClass="path" presetSubtype="0" repeatCount="10000" fill="hold" nodeType="withEffect">
                                  <p:stCondLst>
                                    <p:cond delay="40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48" dur="6000" fill="hold"/>
                                        <p:tgtEl>
                                          <p:spTgt spid="82"/>
                                        </p:tgtEl>
                                        <p:attrNameLst>
                                          <p:attrName>ppt_x</p:attrName>
                                          <p:attrName>ppt_y</p:attrName>
                                        </p:attrNameLst>
                                      </p:cBhvr>
                                    </p:animMotion>
                                  </p:childTnLst>
                                </p:cTn>
                              </p:par>
                              <p:par>
                                <p:cTn id="49" presetID="0" presetClass="path" presetSubtype="0" repeatCount="10000" fill="hold" nodeType="withEffect">
                                  <p:stCondLst>
                                    <p:cond delay="40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0" dur="10000" fill="hold"/>
                                        <p:tgtEl>
                                          <p:spTgt spid="83"/>
                                        </p:tgtEl>
                                        <p:attrNameLst>
                                          <p:attrName>ppt_x</p:attrName>
                                          <p:attrName>ppt_y</p:attrName>
                                        </p:attrNameLst>
                                      </p:cBhvr>
                                    </p:animMotion>
                                  </p:childTnLst>
                                </p:cTn>
                              </p:par>
                              <p:par>
                                <p:cTn id="51" presetID="0" presetClass="path" presetSubtype="0" repeatCount="10000" fill="hold" nodeType="withEffect">
                                  <p:stCondLst>
                                    <p:cond delay="40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52" dur="8000" fill="hold"/>
                                        <p:tgtEl>
                                          <p:spTgt spid="84"/>
                                        </p:tgtEl>
                                        <p:attrNameLst>
                                          <p:attrName>ppt_x</p:attrName>
                                          <p:attrName>ppt_y</p:attrName>
                                        </p:attrNameLst>
                                      </p:cBhvr>
                                    </p:animMotion>
                                  </p:childTnLst>
                                </p:cTn>
                              </p:par>
                              <p:par>
                                <p:cTn id="53" presetID="0" presetClass="path" presetSubtype="0" repeatCount="10000" fill="hold" nodeType="withEffect">
                                  <p:stCondLst>
                                    <p:cond delay="40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54" dur="9000" fill="hold"/>
                                        <p:tgtEl>
                                          <p:spTgt spid="85"/>
                                        </p:tgtEl>
                                        <p:attrNameLst>
                                          <p:attrName>ppt_x</p:attrName>
                                          <p:attrName>ppt_y</p:attrName>
                                        </p:attrNameLst>
                                      </p:cBhvr>
                                    </p:animMotion>
                                  </p:childTnLst>
                                </p:cTn>
                              </p:par>
                              <p:par>
                                <p:cTn id="55" presetID="0" presetClass="path" presetSubtype="0" repeatCount="10000" fill="hold" nodeType="withEffect">
                                  <p:stCondLst>
                                    <p:cond delay="40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56" dur="10000" fill="hold"/>
                                        <p:tgtEl>
                                          <p:spTgt spid="87"/>
                                        </p:tgtEl>
                                        <p:attrNameLst>
                                          <p:attrName>ppt_x</p:attrName>
                                          <p:attrName>ppt_y</p:attrName>
                                        </p:attrNameLst>
                                      </p:cBhvr>
                                    </p:animMotion>
                                  </p:childTnLst>
                                </p:cTn>
                              </p:par>
                              <p:par>
                                <p:cTn id="57" presetID="0" presetClass="path" presetSubtype="0" repeatCount="10000" fill="hold" nodeType="withEffect">
                                  <p:stCondLst>
                                    <p:cond delay="40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8" dur="6000" fill="hold"/>
                                        <p:tgtEl>
                                          <p:spTgt spid="86"/>
                                        </p:tgtEl>
                                        <p:attrNameLst>
                                          <p:attrName>ppt_x</p:attrName>
                                          <p:attrName>ppt_y</p:attrName>
                                        </p:attrNameLst>
                                      </p:cBhvr>
                                    </p:animMotion>
                                  </p:childTnLst>
                                </p:cTn>
                              </p:par>
                              <p:par>
                                <p:cTn id="59" presetID="0" presetClass="path" presetSubtype="0" repeatCount="10000" fill="hold" nodeType="withEffect">
                                  <p:stCondLst>
                                    <p:cond delay="40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0" dur="7000" fill="hold"/>
                                        <p:tgtEl>
                                          <p:spTgt spid="88"/>
                                        </p:tgtEl>
                                        <p:attrNameLst>
                                          <p:attrName>ppt_x</p:attrName>
                                          <p:attrName>ppt_y</p:attrName>
                                        </p:attrNameLst>
                                      </p:cBhvr>
                                    </p:animMotion>
                                  </p:childTnLst>
                                </p:cTn>
                              </p:par>
                              <p:par>
                                <p:cTn id="61" presetID="0" presetClass="path" presetSubtype="0" repeatCount="10000" fill="hold" nodeType="withEffect">
                                  <p:stCondLst>
                                    <p:cond delay="40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2" dur="9000" fill="hold"/>
                                        <p:tgtEl>
                                          <p:spTgt spid="8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63" restart="whenNotActive" fill="hold" evtFilter="cancelBubble" nodeType="interactiveSeq">
                <p:stCondLst>
                  <p:cond evt="onClick" delay="0">
                    <p:tgtEl>
                      <p:spTgt spid="32"/>
                    </p:tgtEl>
                  </p:cond>
                </p:stCondLst>
                <p:endSync evt="end" delay="0">
                  <p:rtn val="all"/>
                </p:endSync>
                <p:childTnLst>
                  <p:par>
                    <p:cTn id="64" fill="hold">
                      <p:stCondLst>
                        <p:cond delay="0"/>
                      </p:stCondLst>
                      <p:childTnLst>
                        <p:par>
                          <p:cTn id="65" fill="hold">
                            <p:stCondLst>
                              <p:cond delay="0"/>
                            </p:stCondLst>
                            <p:childTnLst>
                              <p:par>
                                <p:cTn id="66" presetID="53" presetClass="entr" presetSubtype="16" fill="hold" grpId="0" nodeType="withEffect">
                                  <p:stCondLst>
                                    <p:cond delay="0"/>
                                  </p:stCondLst>
                                  <p:childTnLst>
                                    <p:set>
                                      <p:cBhvr>
                                        <p:cTn id="67" dur="1" fill="hold">
                                          <p:stCondLst>
                                            <p:cond delay="0"/>
                                          </p:stCondLst>
                                        </p:cTn>
                                        <p:tgtEl>
                                          <p:spTgt spid="36"/>
                                        </p:tgtEl>
                                        <p:attrNameLst>
                                          <p:attrName>style.visibility</p:attrName>
                                        </p:attrNameLst>
                                      </p:cBhvr>
                                      <p:to>
                                        <p:strVal val="visible"/>
                                      </p:to>
                                    </p:set>
                                    <p:anim calcmode="lin" valueType="num">
                                      <p:cBhvr>
                                        <p:cTn id="68" dur="500" fill="hold"/>
                                        <p:tgtEl>
                                          <p:spTgt spid="36"/>
                                        </p:tgtEl>
                                        <p:attrNameLst>
                                          <p:attrName>ppt_w</p:attrName>
                                        </p:attrNameLst>
                                      </p:cBhvr>
                                      <p:tavLst>
                                        <p:tav tm="0">
                                          <p:val>
                                            <p:fltVal val="0"/>
                                          </p:val>
                                        </p:tav>
                                        <p:tav tm="100000">
                                          <p:val>
                                            <p:strVal val="#ppt_w"/>
                                          </p:val>
                                        </p:tav>
                                      </p:tavLst>
                                    </p:anim>
                                    <p:anim calcmode="lin" valueType="num">
                                      <p:cBhvr>
                                        <p:cTn id="69" dur="500" fill="hold"/>
                                        <p:tgtEl>
                                          <p:spTgt spid="36"/>
                                        </p:tgtEl>
                                        <p:attrNameLst>
                                          <p:attrName>ppt_h</p:attrName>
                                        </p:attrNameLst>
                                      </p:cBhvr>
                                      <p:tavLst>
                                        <p:tav tm="0">
                                          <p:val>
                                            <p:fltVal val="0"/>
                                          </p:val>
                                        </p:tav>
                                        <p:tav tm="100000">
                                          <p:val>
                                            <p:strVal val="#ppt_h"/>
                                          </p:val>
                                        </p:tav>
                                      </p:tavLst>
                                    </p:anim>
                                    <p:animEffect transition="in" filter="fade">
                                      <p:cBhvr>
                                        <p:cTn id="70" dur="500"/>
                                        <p:tgtEl>
                                          <p:spTgt spid="36"/>
                                        </p:tgtEl>
                                      </p:cBhvr>
                                    </p:animEffect>
                                  </p:childTnLst>
                                  <p:subTnLst>
                                    <p:audio>
                                      <p:cMediaNode>
                                        <p:cTn display="0" masterRel="sameClick">
                                          <p:stCondLst>
                                            <p:cond evt="begin" delay="0">
                                              <p:tn val="66"/>
                                            </p:cond>
                                          </p:stCondLst>
                                          <p:endCondLst>
                                            <p:cond evt="onStopAudio" delay="0">
                                              <p:tgtEl>
                                                <p:sldTgt/>
                                              </p:tgtEl>
                                            </p:cond>
                                          </p:endCondLst>
                                        </p:cTn>
                                        <p:tgtEl>
                                          <p:sndTgt r:embed="rId2" name="Bling.wav"/>
                                        </p:tgtEl>
                                      </p:cMediaNode>
                                    </p:audio>
                                  </p:subTnLst>
                                </p:cTn>
                              </p:par>
                              <p:par>
                                <p:cTn id="71" presetID="26" presetClass="emph" presetSubtype="0" fill="hold" grpId="1" nodeType="withEffect">
                                  <p:stCondLst>
                                    <p:cond delay="500"/>
                                  </p:stCondLst>
                                  <p:childTnLst>
                                    <p:animEffect transition="out" filter="fade">
                                      <p:cBhvr>
                                        <p:cTn id="72" dur="500" tmFilter="0, 0; .2, .5; .8, .5; 1, 0"/>
                                        <p:tgtEl>
                                          <p:spTgt spid="36"/>
                                        </p:tgtEl>
                                      </p:cBhvr>
                                    </p:animEffect>
                                    <p:animScale>
                                      <p:cBhvr>
                                        <p:cTn id="73" dur="250" autoRev="1" fill="hold"/>
                                        <p:tgtEl>
                                          <p:spTgt spid="36"/>
                                        </p:tgtEl>
                                      </p:cBhvr>
                                      <p:by x="105000" y="105000"/>
                                    </p:animScale>
                                  </p:childTnLst>
                                </p:cTn>
                              </p:par>
                            </p:childTnLst>
                          </p:cTn>
                        </p:par>
                      </p:childTnLst>
                    </p:cTn>
                  </p:par>
                </p:childTnLst>
              </p:cTn>
              <p:nextCondLst>
                <p:cond evt="onClick" delay="0">
                  <p:tgtEl>
                    <p:spTgt spid="32"/>
                  </p:tgtEl>
                </p:cond>
              </p:nextCondLst>
            </p:seq>
            <p:seq concurrent="1" nextAc="seek">
              <p:cTn id="74" restart="whenNotActive" fill="hold" evtFilter="cancelBubble" nodeType="interactiveSeq">
                <p:stCondLst>
                  <p:cond evt="onClick" delay="0">
                    <p:tgtEl>
                      <p:spTgt spid="30"/>
                    </p:tgtEl>
                  </p:cond>
                </p:stCondLst>
                <p:endSync evt="end" delay="0">
                  <p:rtn val="all"/>
                </p:endSync>
                <p:childTnLst>
                  <p:par>
                    <p:cTn id="75" fill="hold">
                      <p:stCondLst>
                        <p:cond delay="0"/>
                      </p:stCondLst>
                      <p:childTnLst>
                        <p:par>
                          <p:cTn id="76" fill="hold">
                            <p:stCondLst>
                              <p:cond delay="0"/>
                            </p:stCondLst>
                            <p:childTnLst>
                              <p:par>
                                <p:cTn id="77" presetID="53" presetClass="entr" presetSubtype="16" fill="hold" grpId="0" nodeType="withEffect">
                                  <p:stCondLst>
                                    <p:cond delay="0"/>
                                  </p:stCondLst>
                                  <p:childTnLst>
                                    <p:set>
                                      <p:cBhvr>
                                        <p:cTn id="78" dur="1" fill="hold">
                                          <p:stCondLst>
                                            <p:cond delay="0"/>
                                          </p:stCondLst>
                                        </p:cTn>
                                        <p:tgtEl>
                                          <p:spTgt spid="43"/>
                                        </p:tgtEl>
                                        <p:attrNameLst>
                                          <p:attrName>style.visibility</p:attrName>
                                        </p:attrNameLst>
                                      </p:cBhvr>
                                      <p:to>
                                        <p:strVal val="visible"/>
                                      </p:to>
                                    </p:set>
                                    <p:anim calcmode="lin" valueType="num">
                                      <p:cBhvr>
                                        <p:cTn id="79" dur="500" fill="hold"/>
                                        <p:tgtEl>
                                          <p:spTgt spid="43"/>
                                        </p:tgtEl>
                                        <p:attrNameLst>
                                          <p:attrName>ppt_w</p:attrName>
                                        </p:attrNameLst>
                                      </p:cBhvr>
                                      <p:tavLst>
                                        <p:tav tm="0">
                                          <p:val>
                                            <p:fltVal val="0"/>
                                          </p:val>
                                        </p:tav>
                                        <p:tav tm="100000">
                                          <p:val>
                                            <p:strVal val="#ppt_w"/>
                                          </p:val>
                                        </p:tav>
                                      </p:tavLst>
                                    </p:anim>
                                    <p:anim calcmode="lin" valueType="num">
                                      <p:cBhvr>
                                        <p:cTn id="80" dur="500" fill="hold"/>
                                        <p:tgtEl>
                                          <p:spTgt spid="43"/>
                                        </p:tgtEl>
                                        <p:attrNameLst>
                                          <p:attrName>ppt_h</p:attrName>
                                        </p:attrNameLst>
                                      </p:cBhvr>
                                      <p:tavLst>
                                        <p:tav tm="0">
                                          <p:val>
                                            <p:fltVal val="0"/>
                                          </p:val>
                                        </p:tav>
                                        <p:tav tm="100000">
                                          <p:val>
                                            <p:strVal val="#ppt_h"/>
                                          </p:val>
                                        </p:tav>
                                      </p:tavLst>
                                    </p:anim>
                                    <p:animEffect transition="in" filter="fade">
                                      <p:cBhvr>
                                        <p:cTn id="81" dur="500"/>
                                        <p:tgtEl>
                                          <p:spTgt spid="43"/>
                                        </p:tgtEl>
                                      </p:cBhvr>
                                    </p:animEffect>
                                  </p:childTnLst>
                                  <p:subTnLst>
                                    <p:audio>
                                      <p:cMediaNode>
                                        <p:cTn display="0" masterRel="sameClick">
                                          <p:stCondLst>
                                            <p:cond evt="begin" delay="0">
                                              <p:tn val="77"/>
                                            </p:cond>
                                          </p:stCondLst>
                                          <p:endCondLst>
                                            <p:cond evt="onStopAudio" delay="0">
                                              <p:tgtEl>
                                                <p:sldTgt/>
                                              </p:tgtEl>
                                            </p:cond>
                                          </p:endCondLst>
                                        </p:cTn>
                                        <p:tgtEl>
                                          <p:sndTgt r:embed="rId2" name="Bling.wav"/>
                                        </p:tgtEl>
                                      </p:cMediaNode>
                                    </p:audio>
                                  </p:subTnLst>
                                </p:cTn>
                              </p:par>
                              <p:par>
                                <p:cTn id="82" presetID="26" presetClass="emph" presetSubtype="0" fill="hold" grpId="1" nodeType="withEffect">
                                  <p:stCondLst>
                                    <p:cond delay="500"/>
                                  </p:stCondLst>
                                  <p:childTnLst>
                                    <p:animEffect transition="out" filter="fade">
                                      <p:cBhvr>
                                        <p:cTn id="83" dur="500" tmFilter="0, 0; .2, .5; .8, .5; 1, 0"/>
                                        <p:tgtEl>
                                          <p:spTgt spid="43"/>
                                        </p:tgtEl>
                                      </p:cBhvr>
                                    </p:animEffect>
                                    <p:animScale>
                                      <p:cBhvr>
                                        <p:cTn id="84" dur="250" autoRev="1" fill="hold"/>
                                        <p:tgtEl>
                                          <p:spTgt spid="43"/>
                                        </p:tgtEl>
                                      </p:cBhvr>
                                      <p:by x="105000" y="105000"/>
                                    </p:animScale>
                                  </p:childTnLst>
                                </p:cTn>
                              </p:par>
                            </p:childTnLst>
                          </p:cTn>
                        </p:par>
                      </p:childTnLst>
                    </p:cTn>
                  </p:par>
                </p:childTnLst>
              </p:cTn>
              <p:nextCondLst>
                <p:cond evt="onClick" delay="0">
                  <p:tgtEl>
                    <p:spTgt spid="30"/>
                  </p:tgtEl>
                </p:cond>
              </p:nextCondLst>
            </p:seq>
            <p:seq concurrent="1" nextAc="seek">
              <p:cTn id="85" restart="whenNotActive" fill="hold" evtFilter="cancelBubble" nodeType="interactiveSeq">
                <p:stCondLst>
                  <p:cond evt="onClick" delay="0">
                    <p:tgtEl>
                      <p:spTgt spid="31"/>
                    </p:tgtEl>
                  </p:cond>
                </p:stCondLst>
                <p:endSync evt="end" delay="0">
                  <p:rtn val="all"/>
                </p:endSync>
                <p:childTnLst>
                  <p:par>
                    <p:cTn id="86" fill="hold">
                      <p:stCondLst>
                        <p:cond delay="0"/>
                      </p:stCondLst>
                      <p:childTnLst>
                        <p:par>
                          <p:cTn id="87" fill="hold">
                            <p:stCondLst>
                              <p:cond delay="0"/>
                            </p:stCondLst>
                            <p:childTnLst>
                              <p:par>
                                <p:cTn id="88" presetID="53" presetClass="entr" presetSubtype="16" fill="hold" grpId="0" nodeType="withEffect">
                                  <p:stCondLst>
                                    <p:cond delay="0"/>
                                  </p:stCondLst>
                                  <p:childTnLst>
                                    <p:set>
                                      <p:cBhvr>
                                        <p:cTn id="89" dur="1" fill="hold">
                                          <p:stCondLst>
                                            <p:cond delay="0"/>
                                          </p:stCondLst>
                                        </p:cTn>
                                        <p:tgtEl>
                                          <p:spTgt spid="44"/>
                                        </p:tgtEl>
                                        <p:attrNameLst>
                                          <p:attrName>style.visibility</p:attrName>
                                        </p:attrNameLst>
                                      </p:cBhvr>
                                      <p:to>
                                        <p:strVal val="visible"/>
                                      </p:to>
                                    </p:set>
                                    <p:anim calcmode="lin" valueType="num">
                                      <p:cBhvr>
                                        <p:cTn id="90" dur="500" fill="hold"/>
                                        <p:tgtEl>
                                          <p:spTgt spid="44"/>
                                        </p:tgtEl>
                                        <p:attrNameLst>
                                          <p:attrName>ppt_w</p:attrName>
                                        </p:attrNameLst>
                                      </p:cBhvr>
                                      <p:tavLst>
                                        <p:tav tm="0">
                                          <p:val>
                                            <p:fltVal val="0"/>
                                          </p:val>
                                        </p:tav>
                                        <p:tav tm="100000">
                                          <p:val>
                                            <p:strVal val="#ppt_w"/>
                                          </p:val>
                                        </p:tav>
                                      </p:tavLst>
                                    </p:anim>
                                    <p:anim calcmode="lin" valueType="num">
                                      <p:cBhvr>
                                        <p:cTn id="91" dur="500" fill="hold"/>
                                        <p:tgtEl>
                                          <p:spTgt spid="44"/>
                                        </p:tgtEl>
                                        <p:attrNameLst>
                                          <p:attrName>ppt_h</p:attrName>
                                        </p:attrNameLst>
                                      </p:cBhvr>
                                      <p:tavLst>
                                        <p:tav tm="0">
                                          <p:val>
                                            <p:fltVal val="0"/>
                                          </p:val>
                                        </p:tav>
                                        <p:tav tm="100000">
                                          <p:val>
                                            <p:strVal val="#ppt_h"/>
                                          </p:val>
                                        </p:tav>
                                      </p:tavLst>
                                    </p:anim>
                                    <p:animEffect transition="in" filter="fade">
                                      <p:cBhvr>
                                        <p:cTn id="92" dur="500"/>
                                        <p:tgtEl>
                                          <p:spTgt spid="44"/>
                                        </p:tgtEl>
                                      </p:cBhvr>
                                    </p:animEffect>
                                  </p:childTnLst>
                                  <p:subTnLst>
                                    <p:audio>
                                      <p:cMediaNode>
                                        <p:cTn display="0" masterRel="sameClick">
                                          <p:stCondLst>
                                            <p:cond evt="begin" delay="0">
                                              <p:tn val="88"/>
                                            </p:cond>
                                          </p:stCondLst>
                                          <p:endCondLst>
                                            <p:cond evt="onStopAudio" delay="0">
                                              <p:tgtEl>
                                                <p:sldTgt/>
                                              </p:tgtEl>
                                            </p:cond>
                                          </p:endCondLst>
                                        </p:cTn>
                                        <p:tgtEl>
                                          <p:sndTgt r:embed="rId2" name="Bling.wav"/>
                                        </p:tgtEl>
                                      </p:cMediaNode>
                                    </p:audio>
                                  </p:subTnLst>
                                </p:cTn>
                              </p:par>
                              <p:par>
                                <p:cTn id="93" presetID="26" presetClass="emph" presetSubtype="0" fill="hold" grpId="1" nodeType="withEffect">
                                  <p:stCondLst>
                                    <p:cond delay="500"/>
                                  </p:stCondLst>
                                  <p:childTnLst>
                                    <p:animEffect transition="out" filter="fade">
                                      <p:cBhvr>
                                        <p:cTn id="94" dur="500" tmFilter="0, 0; .2, .5; .8, .5; 1, 0"/>
                                        <p:tgtEl>
                                          <p:spTgt spid="44"/>
                                        </p:tgtEl>
                                      </p:cBhvr>
                                    </p:animEffect>
                                    <p:animScale>
                                      <p:cBhvr>
                                        <p:cTn id="95" dur="250" autoRev="1" fill="hold"/>
                                        <p:tgtEl>
                                          <p:spTgt spid="44"/>
                                        </p:tgtEl>
                                      </p:cBhvr>
                                      <p:by x="105000" y="105000"/>
                                    </p:animScale>
                                  </p:childTnLst>
                                </p:cTn>
                              </p:par>
                            </p:childTnLst>
                          </p:cTn>
                        </p:par>
                      </p:childTnLst>
                    </p:cTn>
                  </p:par>
                </p:childTnLst>
              </p:cTn>
              <p:nextCondLst>
                <p:cond evt="onClick" delay="0">
                  <p:tgtEl>
                    <p:spTgt spid="31"/>
                  </p:tgtEl>
                </p:cond>
              </p:nextCondLst>
            </p:seq>
            <p:seq concurrent="1" nextAc="seek">
              <p:cTn id="96" restart="whenNotActive" fill="hold" evtFilter="cancelBubble" nodeType="interactiveSeq">
                <p:stCondLst>
                  <p:cond evt="onClick" delay="0">
                    <p:tgtEl>
                      <p:spTgt spid="91"/>
                    </p:tgtEl>
                  </p:cond>
                </p:stCondLst>
                <p:endSync evt="end" delay="0">
                  <p:rtn val="all"/>
                </p:endSync>
                <p:childTnLst>
                  <p:par>
                    <p:cTn id="97" fill="hold">
                      <p:stCondLst>
                        <p:cond delay="0"/>
                      </p:stCondLst>
                      <p:childTnLst>
                        <p:par>
                          <p:cTn id="98" fill="hold">
                            <p:stCondLst>
                              <p:cond delay="0"/>
                            </p:stCondLst>
                            <p:childTnLst>
                              <p:par>
                                <p:cTn id="99" presetID="53" presetClass="entr" presetSubtype="16" fill="hold" grpId="0" nodeType="withEffect">
                                  <p:stCondLst>
                                    <p:cond delay="0"/>
                                  </p:stCondLst>
                                  <p:childTnLst>
                                    <p:set>
                                      <p:cBhvr>
                                        <p:cTn id="100" dur="1" fill="hold">
                                          <p:stCondLst>
                                            <p:cond delay="0"/>
                                          </p:stCondLst>
                                        </p:cTn>
                                        <p:tgtEl>
                                          <p:spTgt spid="92"/>
                                        </p:tgtEl>
                                        <p:attrNameLst>
                                          <p:attrName>style.visibility</p:attrName>
                                        </p:attrNameLst>
                                      </p:cBhvr>
                                      <p:to>
                                        <p:strVal val="visible"/>
                                      </p:to>
                                    </p:set>
                                    <p:anim calcmode="lin" valueType="num">
                                      <p:cBhvr>
                                        <p:cTn id="101" dur="500" fill="hold"/>
                                        <p:tgtEl>
                                          <p:spTgt spid="92"/>
                                        </p:tgtEl>
                                        <p:attrNameLst>
                                          <p:attrName>ppt_w</p:attrName>
                                        </p:attrNameLst>
                                      </p:cBhvr>
                                      <p:tavLst>
                                        <p:tav tm="0">
                                          <p:val>
                                            <p:fltVal val="0"/>
                                          </p:val>
                                        </p:tav>
                                        <p:tav tm="100000">
                                          <p:val>
                                            <p:strVal val="#ppt_w"/>
                                          </p:val>
                                        </p:tav>
                                      </p:tavLst>
                                    </p:anim>
                                    <p:anim calcmode="lin" valueType="num">
                                      <p:cBhvr>
                                        <p:cTn id="102" dur="500" fill="hold"/>
                                        <p:tgtEl>
                                          <p:spTgt spid="92"/>
                                        </p:tgtEl>
                                        <p:attrNameLst>
                                          <p:attrName>ppt_h</p:attrName>
                                        </p:attrNameLst>
                                      </p:cBhvr>
                                      <p:tavLst>
                                        <p:tav tm="0">
                                          <p:val>
                                            <p:fltVal val="0"/>
                                          </p:val>
                                        </p:tav>
                                        <p:tav tm="100000">
                                          <p:val>
                                            <p:strVal val="#ppt_h"/>
                                          </p:val>
                                        </p:tav>
                                      </p:tavLst>
                                    </p:anim>
                                    <p:animEffect transition="in" filter="fade">
                                      <p:cBhvr>
                                        <p:cTn id="103" dur="500"/>
                                        <p:tgtEl>
                                          <p:spTgt spid="92"/>
                                        </p:tgtEl>
                                      </p:cBhvr>
                                    </p:animEffect>
                                  </p:childTnLst>
                                  <p:subTnLst>
                                    <p:audio>
                                      <p:cMediaNode>
                                        <p:cTn display="0" masterRel="sameClick">
                                          <p:stCondLst>
                                            <p:cond evt="begin" delay="0">
                                              <p:tn val="99"/>
                                            </p:cond>
                                          </p:stCondLst>
                                          <p:endCondLst>
                                            <p:cond evt="onStopAudio" delay="0">
                                              <p:tgtEl>
                                                <p:sldTgt/>
                                              </p:tgtEl>
                                            </p:cond>
                                          </p:endCondLst>
                                        </p:cTn>
                                        <p:tgtEl>
                                          <p:sndTgt r:embed="rId2" name="Bling.wav"/>
                                        </p:tgtEl>
                                      </p:cMediaNode>
                                    </p:audio>
                                  </p:subTnLst>
                                </p:cTn>
                              </p:par>
                              <p:par>
                                <p:cTn id="104" presetID="26" presetClass="emph" presetSubtype="0" fill="hold" grpId="1" nodeType="withEffect">
                                  <p:stCondLst>
                                    <p:cond delay="500"/>
                                  </p:stCondLst>
                                  <p:childTnLst>
                                    <p:animEffect transition="out" filter="fade">
                                      <p:cBhvr>
                                        <p:cTn id="105" dur="500" tmFilter="0, 0; .2, .5; .8, .5; 1, 0"/>
                                        <p:tgtEl>
                                          <p:spTgt spid="92"/>
                                        </p:tgtEl>
                                      </p:cBhvr>
                                    </p:animEffect>
                                    <p:animScale>
                                      <p:cBhvr>
                                        <p:cTn id="106" dur="250" autoRev="1" fill="hold"/>
                                        <p:tgtEl>
                                          <p:spTgt spid="92"/>
                                        </p:tgtEl>
                                      </p:cBhvr>
                                      <p:by x="105000" y="105000"/>
                                    </p:animScale>
                                  </p:childTnLst>
                                </p:cTn>
                              </p:par>
                            </p:childTnLst>
                          </p:cTn>
                        </p:par>
                      </p:childTnLst>
                    </p:cTn>
                  </p:par>
                </p:childTnLst>
              </p:cTn>
              <p:nextCondLst>
                <p:cond evt="onClick" delay="0">
                  <p:tgtEl>
                    <p:spTgt spid="91"/>
                  </p:tgtEl>
                </p:cond>
              </p:nextCondLst>
            </p:seq>
          </p:childTnLst>
        </p:cTn>
      </p:par>
    </p:tnLst>
    <p:bldLst>
      <p:bldP spid="36" grpId="0"/>
      <p:bldP spid="36" grpId="1"/>
      <p:bldP spid="43" grpId="0"/>
      <p:bldP spid="43" grpId="1"/>
      <p:bldP spid="44" grpId="0"/>
      <p:bldP spid="44" grpId="1"/>
      <p:bldP spid="92" grpId="0"/>
      <p:bldP spid="92" grpId="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575C1F01-5F20-4F65-A85B-8ECBBFFA44E8}"/>
              </a:ext>
            </a:extLst>
          </p:cNvPr>
          <p:cNvGrpSpPr/>
          <p:nvPr/>
        </p:nvGrpSpPr>
        <p:grpSpPr>
          <a:xfrm>
            <a:off x="117670" y="118130"/>
            <a:ext cx="2206430" cy="496725"/>
            <a:chOff x="156892" y="157507"/>
            <a:chExt cx="2941907" cy="662300"/>
          </a:xfrm>
        </p:grpSpPr>
        <p:sp>
          <p:nvSpPr>
            <p:cNvPr id="25" name="Rectangle: Rounded Corners 24">
              <a:extLst>
                <a:ext uri="{FF2B5EF4-FFF2-40B4-BE49-F238E27FC236}">
                  <a16:creationId xmlns:a16="http://schemas.microsoft.com/office/drawing/2014/main" id="{E086CB75-4868-474A-B778-62351B64CD87}"/>
                </a:ext>
              </a:extLst>
            </p:cNvPr>
            <p:cNvSpPr/>
            <p:nvPr/>
          </p:nvSpPr>
          <p:spPr>
            <a:xfrm>
              <a:off x="156892" y="157507"/>
              <a:ext cx="2941907" cy="662300"/>
            </a:xfrm>
            <a:prstGeom prst="roundRect">
              <a:avLst>
                <a:gd name="adj" fmla="val 50000"/>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sp>
          <p:nvSpPr>
            <p:cNvPr id="28" name="!!1b">
              <a:extLst>
                <a:ext uri="{FF2B5EF4-FFF2-40B4-BE49-F238E27FC236}">
                  <a16:creationId xmlns:a16="http://schemas.microsoft.com/office/drawing/2014/main" id="{4175ABC5-63F5-4C35-AB92-2AA48E303DCF}"/>
                </a:ext>
              </a:extLst>
            </p:cNvPr>
            <p:cNvSpPr txBox="1"/>
            <p:nvPr/>
          </p:nvSpPr>
          <p:spPr>
            <a:xfrm>
              <a:off x="876344" y="257822"/>
              <a:ext cx="2073232" cy="492443"/>
            </a:xfrm>
            <a:prstGeom prst="rect">
              <a:avLst/>
            </a:prstGeom>
            <a:noFill/>
          </p:spPr>
          <p:txBody>
            <a:bodyPr wrap="square" rtlCol="0">
              <a:spAutoFit/>
            </a:bodyPr>
            <a:lstStyle/>
            <a:p>
              <a:pPr algn="ct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Câu</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hỏi</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1800" b="1"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số</a:t>
              </a:r>
              <a:r>
                <a:rPr lang="en-US" sz="180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6</a:t>
              </a:r>
            </a:p>
          </p:txBody>
        </p:sp>
      </p:grpSp>
      <p:sp>
        <p:nvSpPr>
          <p:cNvPr id="7" name="!!MatThu1">
            <a:extLst>
              <a:ext uri="{FF2B5EF4-FFF2-40B4-BE49-F238E27FC236}">
                <a16:creationId xmlns:a16="http://schemas.microsoft.com/office/drawing/2014/main" id="{4CC2E6FF-770D-4CD7-BB82-1937CA04DF8F}"/>
              </a:ext>
            </a:extLst>
          </p:cNvPr>
          <p:cNvSpPr/>
          <p:nvPr/>
        </p:nvSpPr>
        <p:spPr>
          <a:xfrm>
            <a:off x="117670" y="118130"/>
            <a:ext cx="496725" cy="496725"/>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8" name="!!MatThu1a">
            <a:extLst>
              <a:ext uri="{FF2B5EF4-FFF2-40B4-BE49-F238E27FC236}">
                <a16:creationId xmlns:a16="http://schemas.microsoft.com/office/drawing/2014/main" id="{4B9E3EC3-AF64-4974-B68C-CA187BDD2504}"/>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12752" y="270246"/>
            <a:ext cx="295865" cy="192491"/>
          </a:xfrm>
          <a:prstGeom prst="rect">
            <a:avLst/>
          </a:prstGeom>
        </p:spPr>
      </p:pic>
      <p:sp>
        <p:nvSpPr>
          <p:cNvPr id="29" name="Rectangle: Rounded Corners 28">
            <a:extLst>
              <a:ext uri="{FF2B5EF4-FFF2-40B4-BE49-F238E27FC236}">
                <a16:creationId xmlns:a16="http://schemas.microsoft.com/office/drawing/2014/main" id="{79081DE3-25B1-4AC5-88E2-CA1A582D540E}"/>
              </a:ext>
            </a:extLst>
          </p:cNvPr>
          <p:cNvSpPr/>
          <p:nvPr/>
        </p:nvSpPr>
        <p:spPr>
          <a:xfrm>
            <a:off x="1143174" y="993013"/>
            <a:ext cx="7111715" cy="1754802"/>
          </a:xfrm>
          <a:prstGeom prst="roundRect">
            <a:avLst>
              <a:gd name="adj" fmla="val 5556"/>
            </a:avLst>
          </a:prstGeom>
          <a:solidFill>
            <a:schemeClr val="bg1"/>
          </a:solidFill>
          <a:ln w="76200">
            <a:noFill/>
          </a:ln>
          <a:effectLst>
            <a:innerShdw blurRad="114300">
              <a:srgbClr val="EE4036"/>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grpSp>
        <p:nvGrpSpPr>
          <p:cNvPr id="64" name="Group 63">
            <a:extLst>
              <a:ext uri="{FF2B5EF4-FFF2-40B4-BE49-F238E27FC236}">
                <a16:creationId xmlns:a16="http://schemas.microsoft.com/office/drawing/2014/main" id="{DC4D4389-3269-48E5-9314-DCEC10EC78A8}"/>
              </a:ext>
            </a:extLst>
          </p:cNvPr>
          <p:cNvGrpSpPr/>
          <p:nvPr/>
        </p:nvGrpSpPr>
        <p:grpSpPr>
          <a:xfrm>
            <a:off x="8595520" y="116545"/>
            <a:ext cx="497247" cy="497247"/>
            <a:chOff x="11409342" y="180900"/>
            <a:chExt cx="662996" cy="662996"/>
          </a:xfrm>
        </p:grpSpPr>
        <p:sp>
          <p:nvSpPr>
            <p:cNvPr id="61" name="!!MatThu1">
              <a:hlinkClick r:id="rId5" action="ppaction://hlinksldjump"/>
              <a:extLst>
                <a:ext uri="{FF2B5EF4-FFF2-40B4-BE49-F238E27FC236}">
                  <a16:creationId xmlns:a16="http://schemas.microsoft.com/office/drawing/2014/main" id="{8D63E7FC-C34D-447D-B000-5CB6C0E535F6}"/>
                </a:ext>
              </a:extLst>
            </p:cNvPr>
            <p:cNvSpPr/>
            <p:nvPr/>
          </p:nvSpPr>
          <p:spPr>
            <a:xfrm>
              <a:off x="11409342" y="180900"/>
              <a:ext cx="662996" cy="662996"/>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latin typeface="Times New Roman" panose="02020603050405020304" pitchFamily="18" charset="0"/>
                <a:cs typeface="Times New Roman" panose="02020603050405020304" pitchFamily="18" charset="0"/>
              </a:endParaRPr>
            </a:p>
          </p:txBody>
        </p:sp>
        <p:pic>
          <p:nvPicPr>
            <p:cNvPr id="63" name="Graphic 62">
              <a:hlinkClick r:id="rId6" action="ppaction://hlinksldjump"/>
              <a:extLst>
                <a:ext uri="{FF2B5EF4-FFF2-40B4-BE49-F238E27FC236}">
                  <a16:creationId xmlns:a16="http://schemas.microsoft.com/office/drawing/2014/main" id="{582EA335-8085-435D-8B5F-FD1ECF6A5450}"/>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528358" y="343470"/>
              <a:ext cx="424964" cy="337856"/>
            </a:xfrm>
            <a:prstGeom prst="rect">
              <a:avLst/>
            </a:prstGeom>
          </p:spPr>
        </p:pic>
      </p:grpSp>
      <p:grpSp>
        <p:nvGrpSpPr>
          <p:cNvPr id="68" name="Group 67">
            <a:extLst>
              <a:ext uri="{FF2B5EF4-FFF2-40B4-BE49-F238E27FC236}">
                <a16:creationId xmlns:a16="http://schemas.microsoft.com/office/drawing/2014/main" id="{63858ED7-2267-4CC5-88D9-750AC4B510B7}"/>
              </a:ext>
            </a:extLst>
          </p:cNvPr>
          <p:cNvGrpSpPr/>
          <p:nvPr/>
        </p:nvGrpSpPr>
        <p:grpSpPr>
          <a:xfrm>
            <a:off x="3493189" y="3343082"/>
            <a:ext cx="2466702" cy="660353"/>
            <a:chOff x="4037538" y="4547895"/>
            <a:chExt cx="3288936" cy="880471"/>
          </a:xfrm>
        </p:grpSpPr>
        <p:sp>
          <p:nvSpPr>
            <p:cNvPr id="69" name="!!Ques3">
              <a:extLst>
                <a:ext uri="{FF2B5EF4-FFF2-40B4-BE49-F238E27FC236}">
                  <a16:creationId xmlns:a16="http://schemas.microsoft.com/office/drawing/2014/main" id="{314ADFB0-1525-4AD3-A5A1-47427C8A33F9}"/>
                </a:ext>
              </a:extLst>
            </p:cNvPr>
            <p:cNvSpPr/>
            <p:nvPr/>
          </p:nvSpPr>
          <p:spPr>
            <a:xfrm>
              <a:off x="4069285" y="4547895"/>
              <a:ext cx="3257189" cy="880470"/>
            </a:xfrm>
            <a:prstGeom prst="roundRect">
              <a:avLst>
                <a:gd name="adj" fmla="val 50000"/>
              </a:avLst>
            </a:prstGeom>
            <a:solidFill>
              <a:schemeClr val="bg1"/>
            </a:solidFill>
            <a:ln>
              <a:noFill/>
            </a:ln>
            <a:effectLst>
              <a:innerShdw blurRad="152400">
                <a:prstClr val="black">
                  <a:alpha val="4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sp>
          <p:nvSpPr>
            <p:cNvPr id="70" name="!!Quesion1">
              <a:extLst>
                <a:ext uri="{FF2B5EF4-FFF2-40B4-BE49-F238E27FC236}">
                  <a16:creationId xmlns:a16="http://schemas.microsoft.com/office/drawing/2014/main" id="{C4425022-16BA-4BDD-9D76-C5A7629E652F}"/>
                </a:ext>
              </a:extLst>
            </p:cNvPr>
            <p:cNvSpPr txBox="1"/>
            <p:nvPr/>
          </p:nvSpPr>
          <p:spPr>
            <a:xfrm>
              <a:off x="5073934" y="4726520"/>
              <a:ext cx="1895428" cy="538610"/>
            </a:xfrm>
            <a:prstGeom prst="rect">
              <a:avLst/>
            </a:prstGeom>
            <a:noFill/>
          </p:spPr>
          <p:txBody>
            <a:bodyPr wrap="square">
              <a:spAutoFit/>
            </a:bodyPr>
            <a:lstStyle/>
            <a:p>
              <a:pPr algn="ctr"/>
              <a:r>
                <a:rPr lang="en-US" sz="2025">
                  <a:solidFill>
                    <a:srgbClr val="EE4036"/>
                  </a:solidFill>
                  <a:latin typeface="Times New Roman" panose="02020603050405020304" pitchFamily="18" charset="0"/>
                  <a:cs typeface="Times New Roman" panose="02020603050405020304" pitchFamily="18" charset="0"/>
                </a:rPr>
                <a:t>Đây là gì?</a:t>
              </a:r>
            </a:p>
          </p:txBody>
        </p:sp>
        <p:grpSp>
          <p:nvGrpSpPr>
            <p:cNvPr id="71" name="!!Ques2">
              <a:extLst>
                <a:ext uri="{FF2B5EF4-FFF2-40B4-BE49-F238E27FC236}">
                  <a16:creationId xmlns:a16="http://schemas.microsoft.com/office/drawing/2014/main" id="{E3801E23-4481-420A-B6D6-E8662AF4464A}"/>
                </a:ext>
              </a:extLst>
            </p:cNvPr>
            <p:cNvGrpSpPr/>
            <p:nvPr/>
          </p:nvGrpSpPr>
          <p:grpSpPr>
            <a:xfrm>
              <a:off x="4037538" y="4547895"/>
              <a:ext cx="880471" cy="880471"/>
              <a:chOff x="3024040" y="4053992"/>
              <a:chExt cx="880471" cy="880471"/>
            </a:xfrm>
          </p:grpSpPr>
          <p:sp>
            <p:nvSpPr>
              <p:cNvPr id="72" name="!!A1">
                <a:extLst>
                  <a:ext uri="{FF2B5EF4-FFF2-40B4-BE49-F238E27FC236}">
                    <a16:creationId xmlns:a16="http://schemas.microsoft.com/office/drawing/2014/main" id="{28DF8B6E-7E56-4946-9A60-002B18B98BA4}"/>
                  </a:ext>
                </a:extLst>
              </p:cNvPr>
              <p:cNvSpPr/>
              <p:nvPr/>
            </p:nvSpPr>
            <p:spPr>
              <a:xfrm>
                <a:off x="3024040" y="4053992"/>
                <a:ext cx="880471" cy="880471"/>
              </a:xfrm>
              <a:prstGeom prst="ellipse">
                <a:avLst/>
              </a:prstGeom>
              <a:solidFill>
                <a:srgbClr val="EE403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latin typeface="Times New Roman" panose="02020603050405020304" pitchFamily="18" charset="0"/>
                  <a:cs typeface="Times New Roman" panose="02020603050405020304" pitchFamily="18" charset="0"/>
                </a:endParaRPr>
              </a:p>
            </p:txBody>
          </p:sp>
          <p:grpSp>
            <p:nvGrpSpPr>
              <p:cNvPr id="73" name="Group 72">
                <a:extLst>
                  <a:ext uri="{FF2B5EF4-FFF2-40B4-BE49-F238E27FC236}">
                    <a16:creationId xmlns:a16="http://schemas.microsoft.com/office/drawing/2014/main" id="{8794A029-C1D2-4517-AA18-862D45FEC8A8}"/>
                  </a:ext>
                </a:extLst>
              </p:cNvPr>
              <p:cNvGrpSpPr/>
              <p:nvPr/>
            </p:nvGrpSpPr>
            <p:grpSpPr>
              <a:xfrm>
                <a:off x="3274432" y="4303974"/>
                <a:ext cx="379686" cy="380506"/>
                <a:chOff x="-2134638" y="3977659"/>
                <a:chExt cx="1406150" cy="1409187"/>
              </a:xfrm>
              <a:solidFill>
                <a:schemeClr val="bg1"/>
              </a:solidFill>
              <a:effectLst/>
            </p:grpSpPr>
            <p:sp>
              <p:nvSpPr>
                <p:cNvPr id="74" name="Freeform: Shape 73">
                  <a:extLst>
                    <a:ext uri="{FF2B5EF4-FFF2-40B4-BE49-F238E27FC236}">
                      <a16:creationId xmlns:a16="http://schemas.microsoft.com/office/drawing/2014/main" id="{B535029A-7DF6-4F1C-8792-7D3E619CDB12}"/>
                    </a:ext>
                  </a:extLst>
                </p:cNvPr>
                <p:cNvSpPr/>
                <p:nvPr/>
              </p:nvSpPr>
              <p:spPr>
                <a:xfrm>
                  <a:off x="-2134638" y="3977659"/>
                  <a:ext cx="910399" cy="872275"/>
                </a:xfrm>
                <a:custGeom>
                  <a:avLst/>
                  <a:gdLst>
                    <a:gd name="connsiteX0" fmla="*/ 208057 w 910399"/>
                    <a:gd name="connsiteY0" fmla="*/ 749147 h 872275"/>
                    <a:gd name="connsiteX1" fmla="*/ 130762 w 910399"/>
                    <a:gd name="connsiteY1" fmla="*/ 749147 h 872275"/>
                    <a:gd name="connsiteX2" fmla="*/ 36 w 910399"/>
                    <a:gd name="connsiteY2" fmla="*/ 616874 h 872275"/>
                    <a:gd name="connsiteX3" fmla="*/ 36 w 910399"/>
                    <a:gd name="connsiteY3" fmla="*/ 130298 h 872275"/>
                    <a:gd name="connsiteX4" fmla="*/ 129947 w 910399"/>
                    <a:gd name="connsiteY4" fmla="*/ 61 h 872275"/>
                    <a:gd name="connsiteX5" fmla="*/ 780073 w 910399"/>
                    <a:gd name="connsiteY5" fmla="*/ 61 h 872275"/>
                    <a:gd name="connsiteX6" fmla="*/ 909495 w 910399"/>
                    <a:gd name="connsiteY6" fmla="*/ 127121 h 872275"/>
                    <a:gd name="connsiteX7" fmla="*/ 910228 w 910399"/>
                    <a:gd name="connsiteY7" fmla="*/ 625833 h 872275"/>
                    <a:gd name="connsiteX8" fmla="*/ 786100 w 910399"/>
                    <a:gd name="connsiteY8" fmla="*/ 749473 h 872275"/>
                    <a:gd name="connsiteX9" fmla="*/ 446784 w 910399"/>
                    <a:gd name="connsiteY9" fmla="*/ 749717 h 872275"/>
                    <a:gd name="connsiteX10" fmla="*/ 413878 w 910399"/>
                    <a:gd name="connsiteY10" fmla="*/ 760713 h 872275"/>
                    <a:gd name="connsiteX11" fmla="*/ 283723 w 910399"/>
                    <a:gd name="connsiteY11" fmla="*/ 857963 h 872275"/>
                    <a:gd name="connsiteX12" fmla="*/ 231270 w 910399"/>
                    <a:gd name="connsiteY12" fmla="*/ 867655 h 872275"/>
                    <a:gd name="connsiteX13" fmla="*/ 207894 w 910399"/>
                    <a:gd name="connsiteY13" fmla="*/ 819437 h 872275"/>
                    <a:gd name="connsiteX14" fmla="*/ 208057 w 910399"/>
                    <a:gd name="connsiteY14" fmla="*/ 749147 h 872275"/>
                    <a:gd name="connsiteX15" fmla="*/ 413471 w 910399"/>
                    <a:gd name="connsiteY15" fmla="*/ 397776 h 872275"/>
                    <a:gd name="connsiteX16" fmla="*/ 417788 w 910399"/>
                    <a:gd name="connsiteY16" fmla="*/ 425550 h 872275"/>
                    <a:gd name="connsiteX17" fmla="*/ 455743 w 910399"/>
                    <a:gd name="connsiteY17" fmla="*/ 453161 h 872275"/>
                    <a:gd name="connsiteX18" fmla="*/ 492721 w 910399"/>
                    <a:gd name="connsiteY18" fmla="*/ 427587 h 872275"/>
                    <a:gd name="connsiteX19" fmla="*/ 520250 w 910399"/>
                    <a:gd name="connsiteY19" fmla="*/ 396555 h 872275"/>
                    <a:gd name="connsiteX20" fmla="*/ 558450 w 910399"/>
                    <a:gd name="connsiteY20" fmla="*/ 222824 h 872275"/>
                    <a:gd name="connsiteX21" fmla="*/ 381217 w 910399"/>
                    <a:gd name="connsiteY21" fmla="*/ 190815 h 872275"/>
                    <a:gd name="connsiteX22" fmla="*/ 369081 w 910399"/>
                    <a:gd name="connsiteY22" fmla="*/ 246281 h 872275"/>
                    <a:gd name="connsiteX23" fmla="*/ 422349 w 910399"/>
                    <a:gd name="connsiteY23" fmla="*/ 261594 h 872275"/>
                    <a:gd name="connsiteX24" fmla="*/ 436847 w 910399"/>
                    <a:gd name="connsiteY24" fmla="*/ 254345 h 872275"/>
                    <a:gd name="connsiteX25" fmla="*/ 494105 w 910399"/>
                    <a:gd name="connsiteY25" fmla="*/ 276743 h 872275"/>
                    <a:gd name="connsiteX26" fmla="*/ 463969 w 910399"/>
                    <a:gd name="connsiteY26" fmla="*/ 331640 h 872275"/>
                    <a:gd name="connsiteX27" fmla="*/ 413471 w 910399"/>
                    <a:gd name="connsiteY27" fmla="*/ 397776 h 872275"/>
                    <a:gd name="connsiteX28" fmla="*/ 453218 w 910399"/>
                    <a:gd name="connsiteY28" fmla="*/ 497796 h 872275"/>
                    <a:gd name="connsiteX29" fmla="*/ 411842 w 910399"/>
                    <a:gd name="connsiteY29" fmla="*/ 539742 h 872275"/>
                    <a:gd name="connsiteX30" fmla="*/ 452159 w 910399"/>
                    <a:gd name="connsiteY30" fmla="*/ 580548 h 872275"/>
                    <a:gd name="connsiteX31" fmla="*/ 494513 w 910399"/>
                    <a:gd name="connsiteY31" fmla="*/ 539905 h 872275"/>
                    <a:gd name="connsiteX32" fmla="*/ 453218 w 910399"/>
                    <a:gd name="connsiteY32" fmla="*/ 497796 h 87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0399" h="872275">
                      <a:moveTo>
                        <a:pt x="208057" y="749147"/>
                      </a:moveTo>
                      <a:cubicBezTo>
                        <a:pt x="180608" y="749147"/>
                        <a:pt x="155685" y="749310"/>
                        <a:pt x="130762" y="749147"/>
                      </a:cubicBezTo>
                      <a:cubicBezTo>
                        <a:pt x="52571" y="748577"/>
                        <a:pt x="36" y="695309"/>
                        <a:pt x="36" y="616874"/>
                      </a:cubicBezTo>
                      <a:cubicBezTo>
                        <a:pt x="36" y="454709"/>
                        <a:pt x="-45" y="292463"/>
                        <a:pt x="36" y="130298"/>
                      </a:cubicBezTo>
                      <a:cubicBezTo>
                        <a:pt x="36" y="52759"/>
                        <a:pt x="52652" y="61"/>
                        <a:pt x="129947" y="61"/>
                      </a:cubicBezTo>
                      <a:cubicBezTo>
                        <a:pt x="346683" y="-20"/>
                        <a:pt x="563418" y="-20"/>
                        <a:pt x="780073" y="61"/>
                      </a:cubicBezTo>
                      <a:cubicBezTo>
                        <a:pt x="854924" y="61"/>
                        <a:pt x="909006" y="52107"/>
                        <a:pt x="909495" y="127121"/>
                      </a:cubicBezTo>
                      <a:cubicBezTo>
                        <a:pt x="910472" y="293359"/>
                        <a:pt x="910554" y="459596"/>
                        <a:pt x="910228" y="625833"/>
                      </a:cubicBezTo>
                      <a:cubicBezTo>
                        <a:pt x="910065" y="695716"/>
                        <a:pt x="855820" y="749310"/>
                        <a:pt x="786100" y="749473"/>
                      </a:cubicBezTo>
                      <a:cubicBezTo>
                        <a:pt x="672967" y="749799"/>
                        <a:pt x="559916" y="749066"/>
                        <a:pt x="446784" y="749717"/>
                      </a:cubicBezTo>
                      <a:cubicBezTo>
                        <a:pt x="435707" y="749799"/>
                        <a:pt x="422919" y="754197"/>
                        <a:pt x="413878" y="760713"/>
                      </a:cubicBezTo>
                      <a:cubicBezTo>
                        <a:pt x="369896" y="792315"/>
                        <a:pt x="326728" y="825139"/>
                        <a:pt x="283723" y="857963"/>
                      </a:cubicBezTo>
                      <a:cubicBezTo>
                        <a:pt x="267514" y="870343"/>
                        <a:pt x="250736" y="877510"/>
                        <a:pt x="231270" y="867655"/>
                      </a:cubicBezTo>
                      <a:cubicBezTo>
                        <a:pt x="211803" y="857718"/>
                        <a:pt x="207568" y="839637"/>
                        <a:pt x="207894" y="819437"/>
                      </a:cubicBezTo>
                      <a:cubicBezTo>
                        <a:pt x="208382" y="796957"/>
                        <a:pt x="208057" y="774559"/>
                        <a:pt x="208057" y="749147"/>
                      </a:cubicBezTo>
                      <a:close/>
                      <a:moveTo>
                        <a:pt x="413471" y="397776"/>
                      </a:moveTo>
                      <a:cubicBezTo>
                        <a:pt x="414856" y="407061"/>
                        <a:pt x="415263" y="416673"/>
                        <a:pt x="417788" y="425550"/>
                      </a:cubicBezTo>
                      <a:cubicBezTo>
                        <a:pt x="423082" y="444284"/>
                        <a:pt x="437254" y="452754"/>
                        <a:pt x="455743" y="453161"/>
                      </a:cubicBezTo>
                      <a:cubicBezTo>
                        <a:pt x="473743" y="453569"/>
                        <a:pt x="489870" y="444691"/>
                        <a:pt x="492721" y="427587"/>
                      </a:cubicBezTo>
                      <a:cubicBezTo>
                        <a:pt x="495816" y="409342"/>
                        <a:pt x="507707" y="404129"/>
                        <a:pt x="520250" y="396555"/>
                      </a:cubicBezTo>
                      <a:cubicBezTo>
                        <a:pt x="580034" y="360310"/>
                        <a:pt x="597301" y="280978"/>
                        <a:pt x="558450" y="222824"/>
                      </a:cubicBezTo>
                      <a:cubicBezTo>
                        <a:pt x="519355" y="164262"/>
                        <a:pt x="437010" y="149438"/>
                        <a:pt x="381217" y="190815"/>
                      </a:cubicBezTo>
                      <a:cubicBezTo>
                        <a:pt x="362240" y="204905"/>
                        <a:pt x="357434" y="226815"/>
                        <a:pt x="369081" y="246281"/>
                      </a:cubicBezTo>
                      <a:cubicBezTo>
                        <a:pt x="379670" y="264037"/>
                        <a:pt x="401987" y="270472"/>
                        <a:pt x="422349" y="261594"/>
                      </a:cubicBezTo>
                      <a:cubicBezTo>
                        <a:pt x="427317" y="259395"/>
                        <a:pt x="431878" y="256299"/>
                        <a:pt x="436847" y="254345"/>
                      </a:cubicBezTo>
                      <a:cubicBezTo>
                        <a:pt x="461119" y="244815"/>
                        <a:pt x="485960" y="254589"/>
                        <a:pt x="494105" y="276743"/>
                      </a:cubicBezTo>
                      <a:cubicBezTo>
                        <a:pt x="502902" y="300608"/>
                        <a:pt x="490522" y="323251"/>
                        <a:pt x="463969" y="331640"/>
                      </a:cubicBezTo>
                      <a:cubicBezTo>
                        <a:pt x="426258" y="343776"/>
                        <a:pt x="414774" y="359007"/>
                        <a:pt x="413471" y="397776"/>
                      </a:cubicBezTo>
                      <a:close/>
                      <a:moveTo>
                        <a:pt x="453218" y="497796"/>
                      </a:moveTo>
                      <a:cubicBezTo>
                        <a:pt x="431634" y="497714"/>
                        <a:pt x="411598" y="517995"/>
                        <a:pt x="411842" y="539742"/>
                      </a:cubicBezTo>
                      <a:cubicBezTo>
                        <a:pt x="412005" y="560919"/>
                        <a:pt x="430738" y="579815"/>
                        <a:pt x="452159" y="580548"/>
                      </a:cubicBezTo>
                      <a:cubicBezTo>
                        <a:pt x="473987" y="581281"/>
                        <a:pt x="494268" y="561896"/>
                        <a:pt x="494513" y="539905"/>
                      </a:cubicBezTo>
                      <a:cubicBezTo>
                        <a:pt x="494757" y="518321"/>
                        <a:pt x="474720" y="497877"/>
                        <a:pt x="453218" y="497796"/>
                      </a:cubicBezTo>
                      <a:close/>
                    </a:path>
                  </a:pathLst>
                </a:custGeom>
                <a:grpFill/>
                <a:ln w="8132" cap="flat">
                  <a:noFill/>
                  <a:prstDash val="solid"/>
                  <a:miter/>
                </a:ln>
              </p:spPr>
              <p:txBody>
                <a:bodyPr rtlCol="0" anchor="ctr"/>
                <a:lstStyle/>
                <a:p>
                  <a:endParaRPr lang="en-US" sz="1050" dirty="0">
                    <a:latin typeface="Times New Roman" panose="02020603050405020304" pitchFamily="18" charset="0"/>
                    <a:cs typeface="Times New Roman" panose="02020603050405020304" pitchFamily="18" charset="0"/>
                  </a:endParaRPr>
                </a:p>
              </p:txBody>
            </p:sp>
            <p:sp>
              <p:nvSpPr>
                <p:cNvPr id="75" name="Freeform: Shape 74">
                  <a:extLst>
                    <a:ext uri="{FF2B5EF4-FFF2-40B4-BE49-F238E27FC236}">
                      <a16:creationId xmlns:a16="http://schemas.microsoft.com/office/drawing/2014/main" id="{D4064AA3-33F4-4BE9-8346-6BB4F1AD7337}"/>
                    </a:ext>
                  </a:extLst>
                </p:cNvPr>
                <p:cNvSpPr/>
                <p:nvPr/>
              </p:nvSpPr>
              <p:spPr>
                <a:xfrm>
                  <a:off x="-1638371" y="4558542"/>
                  <a:ext cx="909883" cy="828304"/>
                </a:xfrm>
                <a:custGeom>
                  <a:avLst/>
                  <a:gdLst>
                    <a:gd name="connsiteX0" fmla="*/ 1259 w 909883"/>
                    <a:gd name="connsiteY0" fmla="*/ 251016 h 828304"/>
                    <a:gd name="connsiteX1" fmla="*/ 183949 w 909883"/>
                    <a:gd name="connsiteY1" fmla="*/ 251016 h 828304"/>
                    <a:gd name="connsiteX2" fmla="*/ 173280 w 909883"/>
                    <a:gd name="connsiteY2" fmla="*/ 265351 h 828304"/>
                    <a:gd name="connsiteX3" fmla="*/ 195189 w 909883"/>
                    <a:gd name="connsiteY3" fmla="*/ 327578 h 828304"/>
                    <a:gd name="connsiteX4" fmla="*/ 219217 w 909883"/>
                    <a:gd name="connsiteY4" fmla="*/ 330429 h 828304"/>
                    <a:gd name="connsiteX5" fmla="*/ 684290 w 909883"/>
                    <a:gd name="connsiteY5" fmla="*/ 330510 h 828304"/>
                    <a:gd name="connsiteX6" fmla="*/ 742445 w 909883"/>
                    <a:gd name="connsiteY6" fmla="*/ 288809 h 828304"/>
                    <a:gd name="connsiteX7" fmla="*/ 684290 w 909883"/>
                    <a:gd name="connsiteY7" fmla="*/ 247188 h 828304"/>
                    <a:gd name="connsiteX8" fmla="*/ 375599 w 909883"/>
                    <a:gd name="connsiteY8" fmla="*/ 247107 h 828304"/>
                    <a:gd name="connsiteX9" fmla="*/ 351734 w 909883"/>
                    <a:gd name="connsiteY9" fmla="*/ 245233 h 828304"/>
                    <a:gd name="connsiteX10" fmla="*/ 495899 w 909883"/>
                    <a:gd name="connsiteY10" fmla="*/ 1782 h 828304"/>
                    <a:gd name="connsiteX11" fmla="*/ 514713 w 909883"/>
                    <a:gd name="connsiteY11" fmla="*/ 235 h 828304"/>
                    <a:gd name="connsiteX12" fmla="*/ 784798 w 909883"/>
                    <a:gd name="connsiteY12" fmla="*/ 398 h 828304"/>
                    <a:gd name="connsiteX13" fmla="*/ 909822 w 909883"/>
                    <a:gd name="connsiteY13" fmla="*/ 126970 h 828304"/>
                    <a:gd name="connsiteX14" fmla="*/ 909822 w 909883"/>
                    <a:gd name="connsiteY14" fmla="*/ 617536 h 828304"/>
                    <a:gd name="connsiteX15" fmla="*/ 781947 w 909883"/>
                    <a:gd name="connsiteY15" fmla="*/ 746307 h 828304"/>
                    <a:gd name="connsiteX16" fmla="*/ 618235 w 909883"/>
                    <a:gd name="connsiteY16" fmla="*/ 746389 h 828304"/>
                    <a:gd name="connsiteX17" fmla="*/ 618154 w 909883"/>
                    <a:gd name="connsiteY17" fmla="*/ 785321 h 828304"/>
                    <a:gd name="connsiteX18" fmla="*/ 557393 w 909883"/>
                    <a:gd name="connsiteY18" fmla="*/ 823032 h 828304"/>
                    <a:gd name="connsiteX19" fmla="*/ 426586 w 909883"/>
                    <a:gd name="connsiteY19" fmla="*/ 758036 h 828304"/>
                    <a:gd name="connsiteX20" fmla="*/ 380486 w 909883"/>
                    <a:gd name="connsiteY20" fmla="*/ 746959 h 828304"/>
                    <a:gd name="connsiteX21" fmla="*/ 136872 w 909883"/>
                    <a:gd name="connsiteY21" fmla="*/ 746470 h 828304"/>
                    <a:gd name="connsiteX22" fmla="*/ 201 w 909883"/>
                    <a:gd name="connsiteY22" fmla="*/ 609391 h 828304"/>
                    <a:gd name="connsiteX23" fmla="*/ 201 w 909883"/>
                    <a:gd name="connsiteY23" fmla="*/ 271541 h 828304"/>
                    <a:gd name="connsiteX24" fmla="*/ 1259 w 909883"/>
                    <a:gd name="connsiteY24" fmla="*/ 251016 h 828304"/>
                    <a:gd name="connsiteX25" fmla="*/ 452731 w 909883"/>
                    <a:gd name="connsiteY25" fmla="*/ 494630 h 828304"/>
                    <a:gd name="connsiteX26" fmla="*/ 694145 w 909883"/>
                    <a:gd name="connsiteY26" fmla="*/ 494793 h 828304"/>
                    <a:gd name="connsiteX27" fmla="*/ 737069 w 909883"/>
                    <a:gd name="connsiteY27" fmla="*/ 473697 h 828304"/>
                    <a:gd name="connsiteX28" fmla="*/ 695041 w 909883"/>
                    <a:gd name="connsiteY28" fmla="*/ 412937 h 828304"/>
                    <a:gd name="connsiteX29" fmla="*/ 214248 w 909883"/>
                    <a:gd name="connsiteY29" fmla="*/ 412937 h 828304"/>
                    <a:gd name="connsiteX30" fmla="*/ 166356 w 909883"/>
                    <a:gd name="connsiteY30" fmla="*/ 453498 h 828304"/>
                    <a:gd name="connsiteX31" fmla="*/ 213515 w 909883"/>
                    <a:gd name="connsiteY31" fmla="*/ 494630 h 828304"/>
                    <a:gd name="connsiteX32" fmla="*/ 452731 w 909883"/>
                    <a:gd name="connsiteY32" fmla="*/ 494630 h 8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883" h="828304">
                      <a:moveTo>
                        <a:pt x="1259" y="251016"/>
                      </a:moveTo>
                      <a:cubicBezTo>
                        <a:pt x="62590" y="251016"/>
                        <a:pt x="121885" y="251016"/>
                        <a:pt x="183949" y="251016"/>
                      </a:cubicBezTo>
                      <a:cubicBezTo>
                        <a:pt x="179388" y="257125"/>
                        <a:pt x="176130" y="261116"/>
                        <a:pt x="173280" y="265351"/>
                      </a:cubicBezTo>
                      <a:cubicBezTo>
                        <a:pt x="157560" y="288809"/>
                        <a:pt x="168148" y="319677"/>
                        <a:pt x="195189" y="327578"/>
                      </a:cubicBezTo>
                      <a:cubicBezTo>
                        <a:pt x="202846" y="329777"/>
                        <a:pt x="211153" y="330429"/>
                        <a:pt x="219217" y="330429"/>
                      </a:cubicBezTo>
                      <a:cubicBezTo>
                        <a:pt x="374214" y="330592"/>
                        <a:pt x="529293" y="330592"/>
                        <a:pt x="684290" y="330510"/>
                      </a:cubicBezTo>
                      <a:cubicBezTo>
                        <a:pt x="721512" y="330510"/>
                        <a:pt x="742526" y="315361"/>
                        <a:pt x="742445" y="288809"/>
                      </a:cubicBezTo>
                      <a:cubicBezTo>
                        <a:pt x="742363" y="261767"/>
                        <a:pt x="722082" y="247188"/>
                        <a:pt x="684290" y="247188"/>
                      </a:cubicBezTo>
                      <a:cubicBezTo>
                        <a:pt x="581420" y="247188"/>
                        <a:pt x="478469" y="247107"/>
                        <a:pt x="375599" y="247107"/>
                      </a:cubicBezTo>
                      <a:cubicBezTo>
                        <a:pt x="368187" y="247107"/>
                        <a:pt x="360856" y="247107"/>
                        <a:pt x="351734" y="245233"/>
                      </a:cubicBezTo>
                      <a:cubicBezTo>
                        <a:pt x="461853" y="200599"/>
                        <a:pt x="504532" y="116055"/>
                        <a:pt x="495899" y="1782"/>
                      </a:cubicBezTo>
                      <a:cubicBezTo>
                        <a:pt x="504207" y="1049"/>
                        <a:pt x="509501" y="235"/>
                        <a:pt x="514713" y="235"/>
                      </a:cubicBezTo>
                      <a:cubicBezTo>
                        <a:pt x="604715" y="153"/>
                        <a:pt x="694797" y="-335"/>
                        <a:pt x="784798" y="398"/>
                      </a:cubicBezTo>
                      <a:cubicBezTo>
                        <a:pt x="857776" y="968"/>
                        <a:pt x="909822" y="54235"/>
                        <a:pt x="909822" y="126970"/>
                      </a:cubicBezTo>
                      <a:cubicBezTo>
                        <a:pt x="909904" y="290519"/>
                        <a:pt x="909904" y="453987"/>
                        <a:pt x="909822" y="617536"/>
                      </a:cubicBezTo>
                      <a:cubicBezTo>
                        <a:pt x="909822" y="691981"/>
                        <a:pt x="856799" y="745574"/>
                        <a:pt x="781947" y="746307"/>
                      </a:cubicBezTo>
                      <a:cubicBezTo>
                        <a:pt x="728517" y="746796"/>
                        <a:pt x="675086" y="746389"/>
                        <a:pt x="618235" y="746389"/>
                      </a:cubicBezTo>
                      <a:cubicBezTo>
                        <a:pt x="618235" y="760235"/>
                        <a:pt x="618561" y="772778"/>
                        <a:pt x="618154" y="785321"/>
                      </a:cubicBezTo>
                      <a:cubicBezTo>
                        <a:pt x="617095" y="819693"/>
                        <a:pt x="588343" y="838019"/>
                        <a:pt x="557393" y="823032"/>
                      </a:cubicBezTo>
                      <a:cubicBezTo>
                        <a:pt x="513573" y="801855"/>
                        <a:pt x="470650" y="778724"/>
                        <a:pt x="426586" y="758036"/>
                      </a:cubicBezTo>
                      <a:cubicBezTo>
                        <a:pt x="412495" y="751438"/>
                        <a:pt x="395961" y="747122"/>
                        <a:pt x="380486" y="746959"/>
                      </a:cubicBezTo>
                      <a:cubicBezTo>
                        <a:pt x="299281" y="745900"/>
                        <a:pt x="218076" y="746633"/>
                        <a:pt x="136872" y="746470"/>
                      </a:cubicBezTo>
                      <a:cubicBezTo>
                        <a:pt x="51921" y="746307"/>
                        <a:pt x="445" y="694994"/>
                        <a:pt x="201" y="609391"/>
                      </a:cubicBezTo>
                      <a:cubicBezTo>
                        <a:pt x="-207" y="496748"/>
                        <a:pt x="119" y="384185"/>
                        <a:pt x="201" y="271541"/>
                      </a:cubicBezTo>
                      <a:cubicBezTo>
                        <a:pt x="282" y="265351"/>
                        <a:pt x="852" y="259324"/>
                        <a:pt x="1259" y="251016"/>
                      </a:cubicBezTo>
                      <a:close/>
                      <a:moveTo>
                        <a:pt x="452731" y="494630"/>
                      </a:moveTo>
                      <a:cubicBezTo>
                        <a:pt x="533202" y="494630"/>
                        <a:pt x="613674" y="494467"/>
                        <a:pt x="694145" y="494793"/>
                      </a:cubicBezTo>
                      <a:cubicBezTo>
                        <a:pt x="712308" y="494874"/>
                        <a:pt x="727865" y="490639"/>
                        <a:pt x="737069" y="473697"/>
                      </a:cubicBezTo>
                      <a:cubicBezTo>
                        <a:pt x="753359" y="443562"/>
                        <a:pt x="732426" y="413018"/>
                        <a:pt x="695041" y="412937"/>
                      </a:cubicBezTo>
                      <a:cubicBezTo>
                        <a:pt x="534750" y="412774"/>
                        <a:pt x="374458" y="412855"/>
                        <a:pt x="214248" y="412937"/>
                      </a:cubicBezTo>
                      <a:cubicBezTo>
                        <a:pt x="184438" y="412937"/>
                        <a:pt x="166601" y="428412"/>
                        <a:pt x="166356" y="453498"/>
                      </a:cubicBezTo>
                      <a:cubicBezTo>
                        <a:pt x="166030" y="478747"/>
                        <a:pt x="183787" y="494548"/>
                        <a:pt x="213515" y="494630"/>
                      </a:cubicBezTo>
                      <a:cubicBezTo>
                        <a:pt x="293172" y="494793"/>
                        <a:pt x="372992" y="494630"/>
                        <a:pt x="452731" y="494630"/>
                      </a:cubicBezTo>
                      <a:close/>
                    </a:path>
                  </a:pathLst>
                </a:custGeom>
                <a:grpFill/>
                <a:ln w="8132" cap="flat">
                  <a:noFill/>
                  <a:prstDash val="solid"/>
                  <a:miter/>
                </a:ln>
              </p:spPr>
              <p:txBody>
                <a:bodyPr rtlCol="0" anchor="ctr"/>
                <a:lstStyle/>
                <a:p>
                  <a:endParaRPr lang="en-US" sz="1050" dirty="0">
                    <a:latin typeface="Times New Roman" panose="02020603050405020304" pitchFamily="18" charset="0"/>
                    <a:cs typeface="Times New Roman" panose="02020603050405020304" pitchFamily="18" charset="0"/>
                  </a:endParaRPr>
                </a:p>
              </p:txBody>
            </p:sp>
          </p:grpSp>
        </p:grpSp>
      </p:grpSp>
      <p:sp>
        <p:nvSpPr>
          <p:cNvPr id="78" name="TextBox 77">
            <a:extLst>
              <a:ext uri="{FF2B5EF4-FFF2-40B4-BE49-F238E27FC236}">
                <a16:creationId xmlns:a16="http://schemas.microsoft.com/office/drawing/2014/main" id="{32846A3D-BAE2-4FFE-B054-AE802C1398BF}"/>
              </a:ext>
            </a:extLst>
          </p:cNvPr>
          <p:cNvSpPr txBox="1"/>
          <p:nvPr/>
        </p:nvSpPr>
        <p:spPr>
          <a:xfrm>
            <a:off x="1143174" y="1349223"/>
            <a:ext cx="7015974" cy="1107996"/>
          </a:xfrm>
          <a:prstGeom prst="rect">
            <a:avLst/>
          </a:prstGeom>
          <a:noFill/>
          <a:ln>
            <a:noFill/>
          </a:ln>
        </p:spPr>
        <p:txBody>
          <a:bodyPr wrap="square">
            <a:spAutoFit/>
          </a:bodyPr>
          <a:lstStyle/>
          <a:p>
            <a:pPr algn="ctr"/>
            <a:r>
              <a:rPr lang="en-US" sz="3300" dirty="0" err="1">
                <a:solidFill>
                  <a:srgbClr val="EE4036"/>
                </a:solidFill>
                <a:latin typeface="Times New Roman" panose="02020603050405020304" pitchFamily="18" charset="0"/>
                <a:cs typeface="Times New Roman" panose="02020603050405020304" pitchFamily="18" charset="0"/>
              </a:rPr>
              <a:t>Phản</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ứng</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nhanh</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với</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kim</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loại</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muối</a:t>
            </a:r>
            <a:r>
              <a:rPr lang="en-US" sz="3300" dirty="0">
                <a:solidFill>
                  <a:srgbClr val="EE4036"/>
                </a:solidFill>
                <a:latin typeface="Times New Roman" panose="02020603050405020304" pitchFamily="18" charset="0"/>
                <a:cs typeface="Times New Roman" panose="02020603050405020304" pitchFamily="18" charset="0"/>
              </a:rPr>
              <a:t> carbonate, ... </a:t>
            </a:r>
            <a:r>
              <a:rPr lang="en-US" sz="3300" dirty="0" err="1">
                <a:solidFill>
                  <a:srgbClr val="EE4036"/>
                </a:solidFill>
                <a:latin typeface="Times New Roman" panose="02020603050405020304" pitchFamily="18" charset="0"/>
                <a:cs typeface="Times New Roman" panose="02020603050405020304" pitchFamily="18" charset="0"/>
              </a:rPr>
              <a:t>là</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tính</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chất</a:t>
            </a:r>
            <a:r>
              <a:rPr lang="en-US" sz="3300" dirty="0">
                <a:solidFill>
                  <a:srgbClr val="EE4036"/>
                </a:solidFill>
                <a:latin typeface="Times New Roman" panose="02020603050405020304" pitchFamily="18" charset="0"/>
                <a:cs typeface="Times New Roman" panose="02020603050405020304" pitchFamily="18" charset="0"/>
              </a:rPr>
              <a:t> </a:t>
            </a:r>
            <a:r>
              <a:rPr lang="en-US" sz="3300" dirty="0" err="1">
                <a:solidFill>
                  <a:srgbClr val="EE4036"/>
                </a:solidFill>
                <a:latin typeface="Times New Roman" panose="02020603050405020304" pitchFamily="18" charset="0"/>
                <a:cs typeface="Times New Roman" panose="02020603050405020304" pitchFamily="18" charset="0"/>
              </a:rPr>
              <a:t>của</a:t>
            </a:r>
            <a:r>
              <a:rPr lang="en-US" sz="3300" dirty="0">
                <a:solidFill>
                  <a:srgbClr val="EE4036"/>
                </a:solidFill>
                <a:latin typeface="Times New Roman" panose="02020603050405020304" pitchFamily="18" charset="0"/>
                <a:cs typeface="Times New Roman" panose="02020603050405020304" pitchFamily="18" charset="0"/>
              </a:rPr>
              <a:t> acid</a:t>
            </a:r>
          </a:p>
        </p:txBody>
      </p:sp>
      <p:sp>
        <p:nvSpPr>
          <p:cNvPr id="37" name="!!o4b">
            <a:extLst>
              <a:ext uri="{FF2B5EF4-FFF2-40B4-BE49-F238E27FC236}">
                <a16:creationId xmlns:a16="http://schemas.microsoft.com/office/drawing/2014/main" id="{6F40FFA8-451A-4BC0-BD18-CD55C51FC9A2}"/>
              </a:ext>
            </a:extLst>
          </p:cNvPr>
          <p:cNvSpPr/>
          <p:nvPr/>
        </p:nvSpPr>
        <p:spPr>
          <a:xfrm>
            <a:off x="4570194" y="4235256"/>
            <a:ext cx="768290" cy="76829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latin typeface="Times New Roman" panose="02020603050405020304" pitchFamily="18" charset="0"/>
              <a:cs typeface="Times New Roman" panose="02020603050405020304" pitchFamily="18" charset="0"/>
            </a:endParaRPr>
          </a:p>
        </p:txBody>
      </p:sp>
      <p:sp>
        <p:nvSpPr>
          <p:cNvPr id="38" name="!!o4a">
            <a:extLst>
              <a:ext uri="{FF2B5EF4-FFF2-40B4-BE49-F238E27FC236}">
                <a16:creationId xmlns:a16="http://schemas.microsoft.com/office/drawing/2014/main" id="{03CD02AD-A0B0-4461-82E4-ADE45F3505A9}"/>
              </a:ext>
            </a:extLst>
          </p:cNvPr>
          <p:cNvSpPr/>
          <p:nvPr/>
        </p:nvSpPr>
        <p:spPr>
          <a:xfrm>
            <a:off x="3709931" y="4235256"/>
            <a:ext cx="768290" cy="76829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latin typeface="Times New Roman" panose="02020603050405020304" pitchFamily="18" charset="0"/>
              <a:cs typeface="Times New Roman" panose="02020603050405020304" pitchFamily="18" charset="0"/>
            </a:endParaRPr>
          </a:p>
        </p:txBody>
      </p:sp>
      <p:sp>
        <p:nvSpPr>
          <p:cNvPr id="41" name="!!o4d">
            <a:extLst>
              <a:ext uri="{FF2B5EF4-FFF2-40B4-BE49-F238E27FC236}">
                <a16:creationId xmlns:a16="http://schemas.microsoft.com/office/drawing/2014/main" id="{4F25EBDF-CBF5-41AC-B842-A65F65CAC58C}"/>
              </a:ext>
            </a:extLst>
          </p:cNvPr>
          <p:cNvSpPr/>
          <p:nvPr/>
        </p:nvSpPr>
        <p:spPr>
          <a:xfrm>
            <a:off x="5455774" y="4235256"/>
            <a:ext cx="768290" cy="76829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latin typeface="Times New Roman" panose="02020603050405020304" pitchFamily="18" charset="0"/>
              <a:cs typeface="Times New Roman" panose="02020603050405020304" pitchFamily="18" charset="0"/>
            </a:endParaRPr>
          </a:p>
        </p:txBody>
      </p:sp>
      <p:sp>
        <p:nvSpPr>
          <p:cNvPr id="49" name="!!4a">
            <a:extLst>
              <a:ext uri="{FF2B5EF4-FFF2-40B4-BE49-F238E27FC236}">
                <a16:creationId xmlns:a16="http://schemas.microsoft.com/office/drawing/2014/main" id="{7D7392F9-B328-40CF-A436-C3974F476E3C}"/>
              </a:ext>
            </a:extLst>
          </p:cNvPr>
          <p:cNvSpPr txBox="1"/>
          <p:nvPr/>
        </p:nvSpPr>
        <p:spPr>
          <a:xfrm>
            <a:off x="3841439" y="4273152"/>
            <a:ext cx="519123" cy="715581"/>
          </a:xfrm>
          <a:prstGeom prst="rect">
            <a:avLst/>
          </a:prstGeom>
          <a:noFill/>
        </p:spPr>
        <p:txBody>
          <a:bodyPr wrap="square" rtlCol="0">
            <a:spAutoFit/>
          </a:bodyPr>
          <a:lstStyle/>
          <a:p>
            <a:pPr algn="ctr"/>
            <a:r>
              <a:rPr lang="en-US" sz="405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Ạ</a:t>
            </a:r>
          </a:p>
        </p:txBody>
      </p:sp>
      <p:sp>
        <p:nvSpPr>
          <p:cNvPr id="50" name="!!4b">
            <a:extLst>
              <a:ext uri="{FF2B5EF4-FFF2-40B4-BE49-F238E27FC236}">
                <a16:creationId xmlns:a16="http://schemas.microsoft.com/office/drawing/2014/main" id="{FF091EC5-DEE3-4725-BA96-0C98047169DD}"/>
              </a:ext>
            </a:extLst>
          </p:cNvPr>
          <p:cNvSpPr txBox="1"/>
          <p:nvPr/>
        </p:nvSpPr>
        <p:spPr>
          <a:xfrm>
            <a:off x="4700422" y="4273152"/>
            <a:ext cx="519123" cy="715581"/>
          </a:xfrm>
          <a:prstGeom prst="rect">
            <a:avLst/>
          </a:prstGeom>
          <a:noFill/>
        </p:spPr>
        <p:txBody>
          <a:bodyPr wrap="square" rtlCol="0">
            <a:spAutoFit/>
          </a:bodyPr>
          <a:lstStyle/>
          <a:p>
            <a:pPr algn="ctr"/>
            <a:r>
              <a:rPr lang="en-US" sz="405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a:t>
            </a:r>
          </a:p>
        </p:txBody>
      </p:sp>
      <p:sp>
        <p:nvSpPr>
          <p:cNvPr id="53" name="!!4d">
            <a:extLst>
              <a:ext uri="{FF2B5EF4-FFF2-40B4-BE49-F238E27FC236}">
                <a16:creationId xmlns:a16="http://schemas.microsoft.com/office/drawing/2014/main" id="{F1D91E72-6B13-4F75-B80B-E69921871F06}"/>
              </a:ext>
            </a:extLst>
          </p:cNvPr>
          <p:cNvSpPr txBox="1"/>
          <p:nvPr/>
        </p:nvSpPr>
        <p:spPr>
          <a:xfrm>
            <a:off x="5584196" y="4273152"/>
            <a:ext cx="519123" cy="715581"/>
          </a:xfrm>
          <a:prstGeom prst="rect">
            <a:avLst/>
          </a:prstGeom>
          <a:noFill/>
        </p:spPr>
        <p:txBody>
          <a:bodyPr wrap="square" rtlCol="0">
            <a:spAutoFit/>
          </a:bodyPr>
          <a:lstStyle/>
          <a:p>
            <a:pPr algn="ctr"/>
            <a:r>
              <a:rPr lang="en-US" sz="405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H</a:t>
            </a:r>
          </a:p>
        </p:txBody>
      </p:sp>
      <p:pic>
        <p:nvPicPr>
          <p:cNvPr id="55" name="Picture 54">
            <a:extLst>
              <a:ext uri="{FF2B5EF4-FFF2-40B4-BE49-F238E27FC236}">
                <a16:creationId xmlns:a16="http://schemas.microsoft.com/office/drawing/2014/main" id="{9675DFE9-CA9A-4ECD-BA71-E68DA677B78E}"/>
              </a:ext>
            </a:extLst>
          </p:cNvPr>
          <p:cNvPicPr>
            <a:picLocks noChangeAspect="1"/>
          </p:cNvPicPr>
          <p:nvPr/>
        </p:nvPicPr>
        <p:blipFill>
          <a:blip r:embed="rId9"/>
          <a:stretch>
            <a:fillRect/>
          </a:stretch>
        </p:blipFill>
        <p:spPr>
          <a:xfrm>
            <a:off x="3223189" y="-473440"/>
            <a:ext cx="270000" cy="160961"/>
          </a:xfrm>
          <a:prstGeom prst="rect">
            <a:avLst/>
          </a:prstGeom>
        </p:spPr>
      </p:pic>
      <p:pic>
        <p:nvPicPr>
          <p:cNvPr id="56" name="Picture 55">
            <a:extLst>
              <a:ext uri="{FF2B5EF4-FFF2-40B4-BE49-F238E27FC236}">
                <a16:creationId xmlns:a16="http://schemas.microsoft.com/office/drawing/2014/main" id="{F0E72F9C-5ED5-4278-BAFD-A02E55A427D9}"/>
              </a:ext>
            </a:extLst>
          </p:cNvPr>
          <p:cNvPicPr>
            <a:picLocks noChangeAspect="1"/>
          </p:cNvPicPr>
          <p:nvPr/>
        </p:nvPicPr>
        <p:blipFill>
          <a:blip r:embed="rId10"/>
          <a:stretch>
            <a:fillRect/>
          </a:stretch>
        </p:blipFill>
        <p:spPr>
          <a:xfrm>
            <a:off x="1517167" y="-510292"/>
            <a:ext cx="270000" cy="160961"/>
          </a:xfrm>
          <a:prstGeom prst="rect">
            <a:avLst/>
          </a:prstGeom>
        </p:spPr>
      </p:pic>
      <p:pic>
        <p:nvPicPr>
          <p:cNvPr id="57" name="Picture 56">
            <a:extLst>
              <a:ext uri="{FF2B5EF4-FFF2-40B4-BE49-F238E27FC236}">
                <a16:creationId xmlns:a16="http://schemas.microsoft.com/office/drawing/2014/main" id="{5FE066A9-AE79-42AA-888F-CC57498EE90B}"/>
              </a:ext>
            </a:extLst>
          </p:cNvPr>
          <p:cNvPicPr>
            <a:picLocks noChangeAspect="1"/>
          </p:cNvPicPr>
          <p:nvPr/>
        </p:nvPicPr>
        <p:blipFill>
          <a:blip r:embed="rId11"/>
          <a:stretch>
            <a:fillRect/>
          </a:stretch>
        </p:blipFill>
        <p:spPr>
          <a:xfrm>
            <a:off x="2671803" y="-758170"/>
            <a:ext cx="270000" cy="163556"/>
          </a:xfrm>
          <a:prstGeom prst="rect">
            <a:avLst/>
          </a:prstGeom>
        </p:spPr>
      </p:pic>
      <p:pic>
        <p:nvPicPr>
          <p:cNvPr id="58" name="Picture 57">
            <a:extLst>
              <a:ext uri="{FF2B5EF4-FFF2-40B4-BE49-F238E27FC236}">
                <a16:creationId xmlns:a16="http://schemas.microsoft.com/office/drawing/2014/main" id="{4CC87EF8-774F-428A-9339-6A305457035E}"/>
              </a:ext>
            </a:extLst>
          </p:cNvPr>
          <p:cNvPicPr>
            <a:picLocks noChangeAspect="1"/>
          </p:cNvPicPr>
          <p:nvPr/>
        </p:nvPicPr>
        <p:blipFill>
          <a:blip r:embed="rId12"/>
          <a:stretch>
            <a:fillRect/>
          </a:stretch>
        </p:blipFill>
        <p:spPr>
          <a:xfrm>
            <a:off x="3997272" y="-539434"/>
            <a:ext cx="270000" cy="163556"/>
          </a:xfrm>
          <a:prstGeom prst="rect">
            <a:avLst/>
          </a:prstGeom>
        </p:spPr>
      </p:pic>
      <p:pic>
        <p:nvPicPr>
          <p:cNvPr id="59" name="Picture 58">
            <a:extLst>
              <a:ext uri="{FF2B5EF4-FFF2-40B4-BE49-F238E27FC236}">
                <a16:creationId xmlns:a16="http://schemas.microsoft.com/office/drawing/2014/main" id="{DC059A72-C368-464F-9166-ABEB1FCD0C8A}"/>
              </a:ext>
            </a:extLst>
          </p:cNvPr>
          <p:cNvPicPr>
            <a:picLocks noChangeAspect="1"/>
          </p:cNvPicPr>
          <p:nvPr/>
        </p:nvPicPr>
        <p:blipFill>
          <a:blip r:embed="rId13"/>
          <a:stretch>
            <a:fillRect/>
          </a:stretch>
        </p:blipFill>
        <p:spPr>
          <a:xfrm>
            <a:off x="7613711" y="-487142"/>
            <a:ext cx="270000" cy="160961"/>
          </a:xfrm>
          <a:prstGeom prst="rect">
            <a:avLst/>
          </a:prstGeom>
        </p:spPr>
      </p:pic>
      <p:pic>
        <p:nvPicPr>
          <p:cNvPr id="60" name="Picture 59">
            <a:extLst>
              <a:ext uri="{FF2B5EF4-FFF2-40B4-BE49-F238E27FC236}">
                <a16:creationId xmlns:a16="http://schemas.microsoft.com/office/drawing/2014/main" id="{187D1FDD-56BC-404A-80B8-700F878EAE82}"/>
              </a:ext>
            </a:extLst>
          </p:cNvPr>
          <p:cNvPicPr>
            <a:picLocks noChangeAspect="1"/>
          </p:cNvPicPr>
          <p:nvPr/>
        </p:nvPicPr>
        <p:blipFill>
          <a:blip r:embed="rId14"/>
          <a:stretch>
            <a:fillRect/>
          </a:stretch>
        </p:blipFill>
        <p:spPr>
          <a:xfrm>
            <a:off x="5609151" y="-826005"/>
            <a:ext cx="270000" cy="163556"/>
          </a:xfrm>
          <a:prstGeom prst="rect">
            <a:avLst/>
          </a:prstGeom>
        </p:spPr>
      </p:pic>
      <p:pic>
        <p:nvPicPr>
          <p:cNvPr id="62" name="Picture 61">
            <a:extLst>
              <a:ext uri="{FF2B5EF4-FFF2-40B4-BE49-F238E27FC236}">
                <a16:creationId xmlns:a16="http://schemas.microsoft.com/office/drawing/2014/main" id="{89E0D148-CF1A-4D3D-BC6C-E4ED4F8D8A3A}"/>
              </a:ext>
            </a:extLst>
          </p:cNvPr>
          <p:cNvPicPr>
            <a:picLocks noChangeAspect="1"/>
          </p:cNvPicPr>
          <p:nvPr/>
        </p:nvPicPr>
        <p:blipFill>
          <a:blip r:embed="rId15"/>
          <a:stretch>
            <a:fillRect/>
          </a:stretch>
        </p:blipFill>
        <p:spPr>
          <a:xfrm>
            <a:off x="6287767" y="-444772"/>
            <a:ext cx="270000" cy="160961"/>
          </a:xfrm>
          <a:prstGeom prst="rect">
            <a:avLst/>
          </a:prstGeom>
        </p:spPr>
      </p:pic>
      <p:pic>
        <p:nvPicPr>
          <p:cNvPr id="65" name="Picture 64">
            <a:extLst>
              <a:ext uri="{FF2B5EF4-FFF2-40B4-BE49-F238E27FC236}">
                <a16:creationId xmlns:a16="http://schemas.microsoft.com/office/drawing/2014/main" id="{7E2EB5AB-8BA8-4C6E-A4B1-E970107967EC}"/>
              </a:ext>
            </a:extLst>
          </p:cNvPr>
          <p:cNvPicPr>
            <a:picLocks noChangeAspect="1"/>
          </p:cNvPicPr>
          <p:nvPr/>
        </p:nvPicPr>
        <p:blipFill>
          <a:blip r:embed="rId16"/>
          <a:stretch>
            <a:fillRect/>
          </a:stretch>
        </p:blipFill>
        <p:spPr>
          <a:xfrm>
            <a:off x="6869317" y="-476035"/>
            <a:ext cx="270000" cy="163556"/>
          </a:xfrm>
          <a:prstGeom prst="rect">
            <a:avLst/>
          </a:prstGeom>
        </p:spPr>
      </p:pic>
      <p:pic>
        <p:nvPicPr>
          <p:cNvPr id="66" name="Picture 65">
            <a:extLst>
              <a:ext uri="{FF2B5EF4-FFF2-40B4-BE49-F238E27FC236}">
                <a16:creationId xmlns:a16="http://schemas.microsoft.com/office/drawing/2014/main" id="{E2ACEBE5-E6A1-4742-8F76-34CF0EE31CF1}"/>
              </a:ext>
            </a:extLst>
          </p:cNvPr>
          <p:cNvPicPr>
            <a:picLocks noChangeAspect="1"/>
          </p:cNvPicPr>
          <p:nvPr/>
        </p:nvPicPr>
        <p:blipFill>
          <a:blip r:embed="rId17"/>
          <a:stretch>
            <a:fillRect/>
          </a:stretch>
        </p:blipFill>
        <p:spPr>
          <a:xfrm>
            <a:off x="5185774" y="-417147"/>
            <a:ext cx="270000" cy="163556"/>
          </a:xfrm>
          <a:prstGeom prst="rect">
            <a:avLst/>
          </a:prstGeom>
        </p:spPr>
      </p:pic>
      <p:pic>
        <p:nvPicPr>
          <p:cNvPr id="67" name="Picture 66">
            <a:extLst>
              <a:ext uri="{FF2B5EF4-FFF2-40B4-BE49-F238E27FC236}">
                <a16:creationId xmlns:a16="http://schemas.microsoft.com/office/drawing/2014/main" id="{31FF0748-6D3A-4DC9-A5DA-C562E83EB93D}"/>
              </a:ext>
            </a:extLst>
          </p:cNvPr>
          <p:cNvPicPr>
            <a:picLocks noChangeAspect="1"/>
          </p:cNvPicPr>
          <p:nvPr/>
        </p:nvPicPr>
        <p:blipFill>
          <a:blip r:embed="rId18"/>
          <a:stretch>
            <a:fillRect/>
          </a:stretch>
        </p:blipFill>
        <p:spPr>
          <a:xfrm>
            <a:off x="2062406" y="-529233"/>
            <a:ext cx="270000" cy="163556"/>
          </a:xfrm>
          <a:prstGeom prst="rect">
            <a:avLst/>
          </a:prstGeom>
        </p:spPr>
      </p:pic>
      <p:pic>
        <p:nvPicPr>
          <p:cNvPr id="76" name="Picture 75">
            <a:extLst>
              <a:ext uri="{FF2B5EF4-FFF2-40B4-BE49-F238E27FC236}">
                <a16:creationId xmlns:a16="http://schemas.microsoft.com/office/drawing/2014/main" id="{50A915F1-2144-4B20-98CC-87F94380FE31}"/>
              </a:ext>
            </a:extLst>
          </p:cNvPr>
          <p:cNvPicPr>
            <a:picLocks noChangeAspect="1"/>
          </p:cNvPicPr>
          <p:nvPr/>
        </p:nvPicPr>
        <p:blipFill>
          <a:blip r:embed="rId10"/>
          <a:stretch>
            <a:fillRect/>
          </a:stretch>
        </p:blipFill>
        <p:spPr>
          <a:xfrm>
            <a:off x="5154519" y="-640108"/>
            <a:ext cx="270000" cy="160961"/>
          </a:xfrm>
          <a:prstGeom prst="rect">
            <a:avLst/>
          </a:prstGeom>
        </p:spPr>
      </p:pic>
      <p:pic>
        <p:nvPicPr>
          <p:cNvPr id="77" name="Picture 76">
            <a:extLst>
              <a:ext uri="{FF2B5EF4-FFF2-40B4-BE49-F238E27FC236}">
                <a16:creationId xmlns:a16="http://schemas.microsoft.com/office/drawing/2014/main" id="{8A88CF31-A1E3-415D-9BC4-1A3CC4C8606E}"/>
              </a:ext>
            </a:extLst>
          </p:cNvPr>
          <p:cNvPicPr>
            <a:picLocks noChangeAspect="1"/>
          </p:cNvPicPr>
          <p:nvPr/>
        </p:nvPicPr>
        <p:blipFill>
          <a:blip r:embed="rId11"/>
          <a:stretch>
            <a:fillRect/>
          </a:stretch>
        </p:blipFill>
        <p:spPr>
          <a:xfrm>
            <a:off x="6309155" y="-887986"/>
            <a:ext cx="270000" cy="163556"/>
          </a:xfrm>
          <a:prstGeom prst="rect">
            <a:avLst/>
          </a:prstGeom>
        </p:spPr>
      </p:pic>
      <p:pic>
        <p:nvPicPr>
          <p:cNvPr id="79" name="Picture 78">
            <a:extLst>
              <a:ext uri="{FF2B5EF4-FFF2-40B4-BE49-F238E27FC236}">
                <a16:creationId xmlns:a16="http://schemas.microsoft.com/office/drawing/2014/main" id="{009EFD73-92A3-41E8-80AA-A85DBFF0AFF5}"/>
              </a:ext>
            </a:extLst>
          </p:cNvPr>
          <p:cNvPicPr>
            <a:picLocks noChangeAspect="1"/>
          </p:cNvPicPr>
          <p:nvPr/>
        </p:nvPicPr>
        <p:blipFill>
          <a:blip r:embed="rId18"/>
          <a:stretch>
            <a:fillRect/>
          </a:stretch>
        </p:blipFill>
        <p:spPr>
          <a:xfrm>
            <a:off x="5699758" y="-659049"/>
            <a:ext cx="270000" cy="163556"/>
          </a:xfrm>
          <a:prstGeom prst="rect">
            <a:avLst/>
          </a:prstGeom>
        </p:spPr>
      </p:pic>
      <p:pic>
        <p:nvPicPr>
          <p:cNvPr id="80" name="Picture 79">
            <a:extLst>
              <a:ext uri="{FF2B5EF4-FFF2-40B4-BE49-F238E27FC236}">
                <a16:creationId xmlns:a16="http://schemas.microsoft.com/office/drawing/2014/main" id="{77E2F0CA-80C3-4FEE-B820-DDD06F9EB02D}"/>
              </a:ext>
            </a:extLst>
          </p:cNvPr>
          <p:cNvPicPr>
            <a:picLocks noChangeAspect="1"/>
          </p:cNvPicPr>
          <p:nvPr/>
        </p:nvPicPr>
        <p:blipFill>
          <a:blip r:embed="rId12"/>
          <a:stretch>
            <a:fillRect/>
          </a:stretch>
        </p:blipFill>
        <p:spPr>
          <a:xfrm>
            <a:off x="525251" y="-423583"/>
            <a:ext cx="270000" cy="163556"/>
          </a:xfrm>
          <a:prstGeom prst="rect">
            <a:avLst/>
          </a:prstGeom>
        </p:spPr>
      </p:pic>
      <p:pic>
        <p:nvPicPr>
          <p:cNvPr id="81" name="Picture 80">
            <a:extLst>
              <a:ext uri="{FF2B5EF4-FFF2-40B4-BE49-F238E27FC236}">
                <a16:creationId xmlns:a16="http://schemas.microsoft.com/office/drawing/2014/main" id="{71585584-3952-41B3-8147-354196B4D0B2}"/>
              </a:ext>
            </a:extLst>
          </p:cNvPr>
          <p:cNvPicPr>
            <a:picLocks noChangeAspect="1"/>
          </p:cNvPicPr>
          <p:nvPr/>
        </p:nvPicPr>
        <p:blipFill>
          <a:blip r:embed="rId13"/>
          <a:stretch>
            <a:fillRect/>
          </a:stretch>
        </p:blipFill>
        <p:spPr>
          <a:xfrm>
            <a:off x="1223445" y="-735054"/>
            <a:ext cx="270000" cy="160961"/>
          </a:xfrm>
          <a:prstGeom prst="rect">
            <a:avLst/>
          </a:prstGeom>
        </p:spPr>
      </p:pic>
      <p:pic>
        <p:nvPicPr>
          <p:cNvPr id="82" name="Picture 81">
            <a:extLst>
              <a:ext uri="{FF2B5EF4-FFF2-40B4-BE49-F238E27FC236}">
                <a16:creationId xmlns:a16="http://schemas.microsoft.com/office/drawing/2014/main" id="{275ACA86-3767-4A5F-A08E-27D330F593DA}"/>
              </a:ext>
            </a:extLst>
          </p:cNvPr>
          <p:cNvPicPr>
            <a:picLocks noChangeAspect="1"/>
          </p:cNvPicPr>
          <p:nvPr/>
        </p:nvPicPr>
        <p:blipFill>
          <a:blip r:embed="rId14"/>
          <a:stretch>
            <a:fillRect/>
          </a:stretch>
        </p:blipFill>
        <p:spPr>
          <a:xfrm>
            <a:off x="2137130" y="-710154"/>
            <a:ext cx="270000" cy="163556"/>
          </a:xfrm>
          <a:prstGeom prst="rect">
            <a:avLst/>
          </a:prstGeom>
        </p:spPr>
      </p:pic>
      <p:pic>
        <p:nvPicPr>
          <p:cNvPr id="83" name="Picture 82">
            <a:extLst>
              <a:ext uri="{FF2B5EF4-FFF2-40B4-BE49-F238E27FC236}">
                <a16:creationId xmlns:a16="http://schemas.microsoft.com/office/drawing/2014/main" id="{1AE351B7-0398-4233-9C0E-E8FAD81CB0C7}"/>
              </a:ext>
            </a:extLst>
          </p:cNvPr>
          <p:cNvPicPr>
            <a:picLocks noChangeAspect="1"/>
          </p:cNvPicPr>
          <p:nvPr/>
        </p:nvPicPr>
        <p:blipFill>
          <a:blip r:embed="rId10"/>
          <a:stretch>
            <a:fillRect/>
          </a:stretch>
        </p:blipFill>
        <p:spPr>
          <a:xfrm>
            <a:off x="1682498" y="-524257"/>
            <a:ext cx="270000" cy="160961"/>
          </a:xfrm>
          <a:prstGeom prst="rect">
            <a:avLst/>
          </a:prstGeom>
        </p:spPr>
      </p:pic>
      <p:pic>
        <p:nvPicPr>
          <p:cNvPr id="84" name="Picture 83">
            <a:extLst>
              <a:ext uri="{FF2B5EF4-FFF2-40B4-BE49-F238E27FC236}">
                <a16:creationId xmlns:a16="http://schemas.microsoft.com/office/drawing/2014/main" id="{06DAFDD2-10C5-4908-BFE4-4CFDC767966F}"/>
              </a:ext>
            </a:extLst>
          </p:cNvPr>
          <p:cNvPicPr>
            <a:picLocks noChangeAspect="1"/>
          </p:cNvPicPr>
          <p:nvPr/>
        </p:nvPicPr>
        <p:blipFill>
          <a:blip r:embed="rId11"/>
          <a:stretch>
            <a:fillRect/>
          </a:stretch>
        </p:blipFill>
        <p:spPr>
          <a:xfrm>
            <a:off x="2837135" y="-772135"/>
            <a:ext cx="270000" cy="163556"/>
          </a:xfrm>
          <a:prstGeom prst="rect">
            <a:avLst/>
          </a:prstGeom>
        </p:spPr>
      </p:pic>
      <p:pic>
        <p:nvPicPr>
          <p:cNvPr id="85" name="Picture 84">
            <a:extLst>
              <a:ext uri="{FF2B5EF4-FFF2-40B4-BE49-F238E27FC236}">
                <a16:creationId xmlns:a16="http://schemas.microsoft.com/office/drawing/2014/main" id="{73693C48-E9B6-4CDB-B670-9786AA89990B}"/>
              </a:ext>
            </a:extLst>
          </p:cNvPr>
          <p:cNvPicPr>
            <a:picLocks noChangeAspect="1"/>
          </p:cNvPicPr>
          <p:nvPr/>
        </p:nvPicPr>
        <p:blipFill>
          <a:blip r:embed="rId18"/>
          <a:stretch>
            <a:fillRect/>
          </a:stretch>
        </p:blipFill>
        <p:spPr>
          <a:xfrm>
            <a:off x="2227737" y="-543198"/>
            <a:ext cx="270000" cy="163556"/>
          </a:xfrm>
          <a:prstGeom prst="rect">
            <a:avLst/>
          </a:prstGeom>
        </p:spPr>
      </p:pic>
      <p:pic>
        <p:nvPicPr>
          <p:cNvPr id="86" name="Picture 85">
            <a:extLst>
              <a:ext uri="{FF2B5EF4-FFF2-40B4-BE49-F238E27FC236}">
                <a16:creationId xmlns:a16="http://schemas.microsoft.com/office/drawing/2014/main" id="{DB175582-052B-4A89-9812-57992605E5C4}"/>
              </a:ext>
            </a:extLst>
          </p:cNvPr>
          <p:cNvPicPr>
            <a:picLocks noChangeAspect="1"/>
          </p:cNvPicPr>
          <p:nvPr/>
        </p:nvPicPr>
        <p:blipFill>
          <a:blip r:embed="rId11"/>
          <a:stretch>
            <a:fillRect/>
          </a:stretch>
        </p:blipFill>
        <p:spPr>
          <a:xfrm>
            <a:off x="4485830" y="-756958"/>
            <a:ext cx="270000" cy="163556"/>
          </a:xfrm>
          <a:prstGeom prst="rect">
            <a:avLst/>
          </a:prstGeom>
        </p:spPr>
      </p:pic>
      <p:pic>
        <p:nvPicPr>
          <p:cNvPr id="87" name="Picture 86">
            <a:extLst>
              <a:ext uri="{FF2B5EF4-FFF2-40B4-BE49-F238E27FC236}">
                <a16:creationId xmlns:a16="http://schemas.microsoft.com/office/drawing/2014/main" id="{3C524276-F7C6-4ACB-9030-612780FA5A51}"/>
              </a:ext>
            </a:extLst>
          </p:cNvPr>
          <p:cNvPicPr>
            <a:picLocks noChangeAspect="1"/>
          </p:cNvPicPr>
          <p:nvPr/>
        </p:nvPicPr>
        <p:blipFill>
          <a:blip r:embed="rId13"/>
          <a:stretch>
            <a:fillRect/>
          </a:stretch>
        </p:blipFill>
        <p:spPr>
          <a:xfrm>
            <a:off x="3037472" y="-733842"/>
            <a:ext cx="270000" cy="160961"/>
          </a:xfrm>
          <a:prstGeom prst="rect">
            <a:avLst/>
          </a:prstGeom>
        </p:spPr>
      </p:pic>
      <p:pic>
        <p:nvPicPr>
          <p:cNvPr id="88" name="Picture 87">
            <a:extLst>
              <a:ext uri="{FF2B5EF4-FFF2-40B4-BE49-F238E27FC236}">
                <a16:creationId xmlns:a16="http://schemas.microsoft.com/office/drawing/2014/main" id="{5082D3B4-BAC8-445A-9D29-D26AF49E42E1}"/>
              </a:ext>
            </a:extLst>
          </p:cNvPr>
          <p:cNvPicPr>
            <a:picLocks noChangeAspect="1"/>
          </p:cNvPicPr>
          <p:nvPr/>
        </p:nvPicPr>
        <p:blipFill>
          <a:blip r:embed="rId14"/>
          <a:stretch>
            <a:fillRect/>
          </a:stretch>
        </p:blipFill>
        <p:spPr>
          <a:xfrm>
            <a:off x="3951157" y="-708942"/>
            <a:ext cx="270000" cy="163556"/>
          </a:xfrm>
          <a:prstGeom prst="rect">
            <a:avLst/>
          </a:prstGeom>
        </p:spPr>
      </p:pic>
      <p:pic>
        <p:nvPicPr>
          <p:cNvPr id="89" name="Picture 88">
            <a:extLst>
              <a:ext uri="{FF2B5EF4-FFF2-40B4-BE49-F238E27FC236}">
                <a16:creationId xmlns:a16="http://schemas.microsoft.com/office/drawing/2014/main" id="{E70A302C-A080-4FF0-B68E-48442E8DDA74}"/>
              </a:ext>
            </a:extLst>
          </p:cNvPr>
          <p:cNvPicPr>
            <a:picLocks noChangeAspect="1"/>
          </p:cNvPicPr>
          <p:nvPr/>
        </p:nvPicPr>
        <p:blipFill>
          <a:blip r:embed="rId11"/>
          <a:stretch>
            <a:fillRect/>
          </a:stretch>
        </p:blipFill>
        <p:spPr>
          <a:xfrm>
            <a:off x="4651161" y="-770923"/>
            <a:ext cx="270000" cy="163556"/>
          </a:xfrm>
          <a:prstGeom prst="rect">
            <a:avLst/>
          </a:prstGeom>
        </p:spPr>
      </p:pic>
      <p:pic>
        <p:nvPicPr>
          <p:cNvPr id="90" name="Picture 89">
            <a:extLst>
              <a:ext uri="{FF2B5EF4-FFF2-40B4-BE49-F238E27FC236}">
                <a16:creationId xmlns:a16="http://schemas.microsoft.com/office/drawing/2014/main" id="{26EB6412-86EC-4A0B-A327-E1DAE63882E9}"/>
              </a:ext>
            </a:extLst>
          </p:cNvPr>
          <p:cNvPicPr>
            <a:picLocks noChangeAspect="1"/>
          </p:cNvPicPr>
          <p:nvPr/>
        </p:nvPicPr>
        <p:blipFill>
          <a:blip r:embed="rId14"/>
          <a:stretch>
            <a:fillRect/>
          </a:stretch>
        </p:blipFill>
        <p:spPr>
          <a:xfrm>
            <a:off x="3870250" y="-433148"/>
            <a:ext cx="270000" cy="163556"/>
          </a:xfrm>
          <a:prstGeom prst="rect">
            <a:avLst/>
          </a:prstGeom>
        </p:spPr>
      </p:pic>
      <p:pic>
        <p:nvPicPr>
          <p:cNvPr id="91" name="Picture 90">
            <a:extLst>
              <a:ext uri="{FF2B5EF4-FFF2-40B4-BE49-F238E27FC236}">
                <a16:creationId xmlns:a16="http://schemas.microsoft.com/office/drawing/2014/main" id="{50077623-605A-4E4F-9EAB-70EBDF6C9543}"/>
              </a:ext>
            </a:extLst>
          </p:cNvPr>
          <p:cNvPicPr>
            <a:picLocks noChangeAspect="1"/>
          </p:cNvPicPr>
          <p:nvPr/>
        </p:nvPicPr>
        <p:blipFill>
          <a:blip r:embed="rId10"/>
          <a:stretch>
            <a:fillRect/>
          </a:stretch>
        </p:blipFill>
        <p:spPr>
          <a:xfrm>
            <a:off x="3415618" y="-247252"/>
            <a:ext cx="270000" cy="160961"/>
          </a:xfrm>
          <a:prstGeom prst="rect">
            <a:avLst/>
          </a:prstGeom>
        </p:spPr>
      </p:pic>
      <p:pic>
        <p:nvPicPr>
          <p:cNvPr id="92" name="Picture 91">
            <a:extLst>
              <a:ext uri="{FF2B5EF4-FFF2-40B4-BE49-F238E27FC236}">
                <a16:creationId xmlns:a16="http://schemas.microsoft.com/office/drawing/2014/main" id="{FD8FE783-5688-4994-A5B4-891DA846BDB2}"/>
              </a:ext>
            </a:extLst>
          </p:cNvPr>
          <p:cNvPicPr>
            <a:picLocks noChangeAspect="1"/>
          </p:cNvPicPr>
          <p:nvPr/>
        </p:nvPicPr>
        <p:blipFill>
          <a:blip r:embed="rId11"/>
          <a:stretch>
            <a:fillRect/>
          </a:stretch>
        </p:blipFill>
        <p:spPr>
          <a:xfrm>
            <a:off x="4570254" y="-495129"/>
            <a:ext cx="270000" cy="163556"/>
          </a:xfrm>
          <a:prstGeom prst="rect">
            <a:avLst/>
          </a:prstGeom>
        </p:spPr>
      </p:pic>
      <p:pic>
        <p:nvPicPr>
          <p:cNvPr id="93" name="Picture 92">
            <a:extLst>
              <a:ext uri="{FF2B5EF4-FFF2-40B4-BE49-F238E27FC236}">
                <a16:creationId xmlns:a16="http://schemas.microsoft.com/office/drawing/2014/main" id="{91DB4ABE-6263-42D1-9535-20AB27D3DB04}"/>
              </a:ext>
            </a:extLst>
          </p:cNvPr>
          <p:cNvPicPr>
            <a:picLocks noChangeAspect="1"/>
          </p:cNvPicPr>
          <p:nvPr/>
        </p:nvPicPr>
        <p:blipFill>
          <a:blip r:embed="rId18"/>
          <a:stretch>
            <a:fillRect/>
          </a:stretch>
        </p:blipFill>
        <p:spPr>
          <a:xfrm>
            <a:off x="3960857" y="-266192"/>
            <a:ext cx="270000" cy="163556"/>
          </a:xfrm>
          <a:prstGeom prst="rect">
            <a:avLst/>
          </a:prstGeom>
        </p:spPr>
      </p:pic>
      <p:pic>
        <p:nvPicPr>
          <p:cNvPr id="94" name="Picture 93">
            <a:extLst>
              <a:ext uri="{FF2B5EF4-FFF2-40B4-BE49-F238E27FC236}">
                <a16:creationId xmlns:a16="http://schemas.microsoft.com/office/drawing/2014/main" id="{5AC46BCB-B86D-49E7-8ED3-5AEA9D462F89}"/>
              </a:ext>
            </a:extLst>
          </p:cNvPr>
          <p:cNvPicPr>
            <a:picLocks noChangeAspect="1"/>
          </p:cNvPicPr>
          <p:nvPr/>
        </p:nvPicPr>
        <p:blipFill>
          <a:blip r:embed="rId11"/>
          <a:stretch>
            <a:fillRect/>
          </a:stretch>
        </p:blipFill>
        <p:spPr>
          <a:xfrm>
            <a:off x="2746928" y="-364101"/>
            <a:ext cx="270000" cy="163556"/>
          </a:xfrm>
          <a:prstGeom prst="rect">
            <a:avLst/>
          </a:prstGeom>
        </p:spPr>
      </p:pic>
      <p:pic>
        <p:nvPicPr>
          <p:cNvPr id="95" name="Picture 94">
            <a:extLst>
              <a:ext uri="{FF2B5EF4-FFF2-40B4-BE49-F238E27FC236}">
                <a16:creationId xmlns:a16="http://schemas.microsoft.com/office/drawing/2014/main" id="{CBDE6CB9-37C1-4F72-9F41-F52BA10A1836}"/>
              </a:ext>
            </a:extLst>
          </p:cNvPr>
          <p:cNvPicPr>
            <a:picLocks noChangeAspect="1"/>
          </p:cNvPicPr>
          <p:nvPr/>
        </p:nvPicPr>
        <p:blipFill>
          <a:blip r:embed="rId11"/>
          <a:stretch>
            <a:fillRect/>
          </a:stretch>
        </p:blipFill>
        <p:spPr>
          <a:xfrm>
            <a:off x="2912260" y="-378066"/>
            <a:ext cx="270000" cy="163556"/>
          </a:xfrm>
          <a:prstGeom prst="rect">
            <a:avLst/>
          </a:prstGeom>
        </p:spPr>
      </p:pic>
      <p:sp>
        <p:nvSpPr>
          <p:cNvPr id="96" name="!!o4a">
            <a:extLst>
              <a:ext uri="{FF2B5EF4-FFF2-40B4-BE49-F238E27FC236}">
                <a16:creationId xmlns:a16="http://schemas.microsoft.com/office/drawing/2014/main" id="{03CD02AD-A0B0-4461-82E4-ADE45F3505A9}"/>
              </a:ext>
            </a:extLst>
          </p:cNvPr>
          <p:cNvSpPr/>
          <p:nvPr/>
        </p:nvSpPr>
        <p:spPr>
          <a:xfrm>
            <a:off x="2872363" y="4235256"/>
            <a:ext cx="768290" cy="768290"/>
          </a:xfrm>
          <a:prstGeom prst="roundRect">
            <a:avLst>
              <a:gd name="adj" fmla="val 11291"/>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latin typeface="Times New Roman" panose="02020603050405020304" pitchFamily="18" charset="0"/>
              <a:cs typeface="Times New Roman" panose="02020603050405020304" pitchFamily="18" charset="0"/>
            </a:endParaRPr>
          </a:p>
        </p:txBody>
      </p:sp>
      <p:sp>
        <p:nvSpPr>
          <p:cNvPr id="97" name="!!4a">
            <a:extLst>
              <a:ext uri="{FF2B5EF4-FFF2-40B4-BE49-F238E27FC236}">
                <a16:creationId xmlns:a16="http://schemas.microsoft.com/office/drawing/2014/main" id="{7D7392F9-B328-40CF-A436-C3974F476E3C}"/>
              </a:ext>
            </a:extLst>
          </p:cNvPr>
          <p:cNvSpPr txBox="1"/>
          <p:nvPr/>
        </p:nvSpPr>
        <p:spPr>
          <a:xfrm>
            <a:off x="3003872" y="4273152"/>
            <a:ext cx="519123" cy="715581"/>
          </a:xfrm>
          <a:prstGeom prst="rect">
            <a:avLst/>
          </a:prstGeom>
          <a:noFill/>
        </p:spPr>
        <p:txBody>
          <a:bodyPr wrap="square" rtlCol="0">
            <a:spAutoFit/>
          </a:bodyPr>
          <a:lstStyle/>
          <a:p>
            <a:pPr algn="ctr"/>
            <a:r>
              <a:rPr lang="en-US" sz="4050" b="1"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a:t>
            </a:r>
          </a:p>
        </p:txBody>
      </p:sp>
    </p:spTree>
    <p:extLst>
      <p:ext uri="{BB962C8B-B14F-4D97-AF65-F5344CB8AC3E}">
        <p14:creationId xmlns:p14="http://schemas.microsoft.com/office/powerpoint/2010/main" val="280491286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10000" fill="hold" nodeType="withEffect">
                                  <p:stCondLst>
                                    <p:cond delay="1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6" dur="5000" fill="hold"/>
                                        <p:tgtEl>
                                          <p:spTgt spid="56"/>
                                        </p:tgtEl>
                                        <p:attrNameLst>
                                          <p:attrName>ppt_x</p:attrName>
                                          <p:attrName>ppt_y</p:attrName>
                                        </p:attrNameLst>
                                      </p:cBhvr>
                                    </p:animMotion>
                                  </p:childTnLst>
                                </p:cTn>
                              </p:par>
                              <p:par>
                                <p:cTn id="7" presetID="0" presetClass="path" presetSubtype="0" repeatCount="10000" fill="hold" nodeType="withEffect">
                                  <p:stCondLst>
                                    <p:cond delay="1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8" dur="8000" fill="hold"/>
                                        <p:tgtEl>
                                          <p:spTgt spid="67"/>
                                        </p:tgtEl>
                                        <p:attrNameLst>
                                          <p:attrName>ppt_x</p:attrName>
                                          <p:attrName>ppt_y</p:attrName>
                                        </p:attrNameLst>
                                      </p:cBhvr>
                                    </p:animMotion>
                                  </p:childTnLst>
                                </p:cTn>
                              </p:par>
                              <p:par>
                                <p:cTn id="9" presetID="0" presetClass="path" presetSubtype="0" repeatCount="10000" fill="hold" nodeType="withEffect">
                                  <p:stCondLst>
                                    <p:cond delay="1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10" dur="6000" fill="hold"/>
                                        <p:tgtEl>
                                          <p:spTgt spid="57"/>
                                        </p:tgtEl>
                                        <p:attrNameLst>
                                          <p:attrName>ppt_x</p:attrName>
                                          <p:attrName>ppt_y</p:attrName>
                                        </p:attrNameLst>
                                      </p:cBhvr>
                                    </p:animMotion>
                                  </p:childTnLst>
                                </p:cTn>
                              </p:par>
                              <p:par>
                                <p:cTn id="11" presetID="0" presetClass="path" presetSubtype="0" repeatCount="10000" fill="hold" nodeType="withEffect">
                                  <p:stCondLst>
                                    <p:cond delay="1500"/>
                                  </p:stCondLst>
                                  <p:childTnLst>
                                    <p:animMotion origin="layout" path="M -0.00026 0.00833 L -0.00026 0.00833 L 0.14661 0.11042 C 0.19219 0.14236 0.20156 0.13958 0.23281 0.18982 C 0.23554 0.19445 0.23698 0.20116 0.23919 0.20671 C 0.23112 0.23148 0.22825 0.26435 0.21523 0.28056 C 0.19596 0.30463 0.17096 0.30949 0.14817 0.32037 C 0.13099 0.32847 0.11302 0.33125 0.09557 0.33727 C 0.05286 0.35185 0.06015 0.35 0.01732 0.3713 C 0.0125 0.38171 0.00638 0.39051 0.00299 0.40255 C 0.00026 0.41204 -0.00065 0.42315 -0.00026 0.4338 C 0.0026 0.49769 0.00117 0.51296 0.02695 0.54722 C 0.04857 0.57616 0.07864 0.58982 0.10351 0.60116 C 0.13737 0.61644 0.15234 0.6162 0.18646 0.62107 C 0.21575 0.61806 0.24505 0.61667 0.27422 0.6125 C 0.2776 0.61204 0.28633 0.61088 0.28385 0.60671 C 0.27539 0.59306 0.26354 0.58796 0.25351 0.57847 C 0.20599 0.58033 0.17239 0.57454 0.12747 0.60116 C 0.08945 0.62361 0.01575 0.68056 0.01575 0.68056 C 0.00104 0.70671 -0.01628 0.72431 0.03646 0.74861 C 0.06588 0.76227 0.09713 0.7544 0.12747 0.75718 C 0.16041 0.76389 0.19362 0.76736 0.22643 0.77708 C 0.36367 0.81806 0.34948 0.81412 0.44492 0.86783 C 0.44713 0.87546 0.45234 0.88218 0.4513 0.89051 C 0.44401 0.94908 0.37018 0.93218 0.36523 0.9331 L 0.21198 0.92732 C 0.17096 0.92269 0.13008 0.91597 0.08919 0.91042 C 0.07799 0.90093 0.06484 0.89676 0.0556 0.88195 C 0.03984 0.85671 0.03945 0.82894 0.03646 0.79699 C 0.0444 0.79306 0.05221 0.78542 0.06041 0.78565 C 0.14388 0.7875 0.15534 0.79537 0.22955 0.8537 C 0.27565 0.88982 0.31992 0.91065 0.35247 0.9757 C 0.35898 0.98889 0.36484 1.00301 0.36992 1.01829 C 0.37448 1.03171 0.37747 1.04653 0.38112 1.06065 C 0.38958 1.16134 0.38411 1.11227 0.39713 1.20833 L 0.39713 1.20833 L 0.40026 1.23958 " pathEditMode="relative" ptsTypes="AAAAAAAAAAAAAAAAAAAAAAAAAAAAAAAAAAAAA">
                                      <p:cBhvr>
                                        <p:cTn id="12" dur="7000" fill="hold"/>
                                        <p:tgtEl>
                                          <p:spTgt spid="55"/>
                                        </p:tgtEl>
                                        <p:attrNameLst>
                                          <p:attrName>ppt_x</p:attrName>
                                          <p:attrName>ppt_y</p:attrName>
                                        </p:attrNameLst>
                                      </p:cBhvr>
                                    </p:animMotion>
                                  </p:childTnLst>
                                </p:cTn>
                              </p:par>
                              <p:par>
                                <p:cTn id="13" presetID="0" presetClass="path" presetSubtype="0" repeatCount="10000" fill="hold" nodeType="withEffect">
                                  <p:stCondLst>
                                    <p:cond delay="1500"/>
                                  </p:stCondLst>
                                  <p:childTnLst>
                                    <p:animMotion origin="layout" path="M -0.00026 0.00671 L -0.00026 0.00671 C 0.00873 0.0713 0.00599 0.07454 0.02526 0.12847 C 0.02826 0.13704 0.03203 0.14491 0.03633 0.15139 C 0.05482 0.1787 0.07604 0.19005 0.09857 0.20509 C 0.15157 0.24097 0.1375 0.23241 0.18633 0.25046 C 0.20443 0.24769 0.22318 0.2507 0.24063 0.24213 C 0.24896 0.23796 0.22357 0.23357 0.21511 0.23634 C 0.20625 0.23935 0.19909 0.25162 0.19115 0.25903 C 0.18959 0.26667 0.18607 0.27361 0.18633 0.28171 C 0.18881 0.33727 0.19349 0.37801 0.21511 0.41806 C 0.24141 0.46667 0.28229 0.52107 0.3125 0.56551 C 0.33607 0.6 0.34623 0.61088 0.36185 0.65347 C 0.36472 0.66111 0.36615 0.67037 0.36823 0.67894 C 0.36901 0.69028 0.37214 0.72593 0.36823 0.73565 C 0.36029 0.75602 0.34284 0.75394 0.33164 0.75556 C 0.30703 0.74537 0.29896 0.74745 0.27891 0.71574 C 0.2724 0.70556 0.26823 0.6912 0.26302 0.67894 C 0.26133 0.66667 0.25703 0.65463 0.25821 0.64213 C 0.26107 0.60972 0.29948 0.62778 0.30131 0.62778 C 0.31693 0.63333 0.35339 0.63472 0.36823 0.66482 C 0.37214 0.67245 0.37253 0.68357 0.37474 0.69306 C 0.37409 0.71204 0.37565 0.73148 0.37305 0.74977 C 0.3694 0.77708 0.35847 0.80602 0.34753 0.82639 C 0.34258 0.83565 0.3362 0.84236 0.33164 0.85208 C 0.32709 0.86134 0.32383 0.87245 0.32045 0.8831 C 0.31263 0.90787 0.3237 0.8912 0.30769 0.92292 C 0.29453 0.94884 0.26992 0.98125 0.25495 0.99954 C 0.24519 1.01158 0.23516 1.02338 0.22474 1.03357 C 0.20482 1.05278 0.18347 1.0669 0.16407 1.0875 C 0.14805 1.1044 0.13034 1.1169 0.11615 1.13843 C 0.1125 1.14421 0.10834 1.14908 0.10495 1.15556 C 0.09453 1.17616 0.10495 1.16551 0.09701 1.17245 " pathEditMode="relative" ptsTypes="AAAAAAAAAAAAAAAAAAAAAAAAAAAAAAAAA">
                                      <p:cBhvr>
                                        <p:cTn id="14" dur="5000" fill="hold"/>
                                        <p:tgtEl>
                                          <p:spTgt spid="58"/>
                                        </p:tgtEl>
                                        <p:attrNameLst>
                                          <p:attrName>ppt_x</p:attrName>
                                          <p:attrName>ppt_y</p:attrName>
                                        </p:attrNameLst>
                                      </p:cBhvr>
                                    </p:animMotion>
                                  </p:childTnLst>
                                </p:cTn>
                              </p:par>
                              <p:par>
                                <p:cTn id="15" presetID="0" presetClass="path" presetSubtype="0" repeatCount="10000" fill="hold" nodeType="withEffect">
                                  <p:stCondLst>
                                    <p:cond delay="1500"/>
                                  </p:stCondLst>
                                  <p:childTnLst>
                                    <p:animMotion origin="layout" path="M -0.00013 0.0051 L -0.00013 0.00533 C -0.04519 0.08542 -0.04831 0.08288 -0.07982 0.16088 C -0.08881 0.18311 -0.09831 0.20487 -0.10534 0.22917 C -0.11276 0.2544 -0.11706 0.28195 -0.12292 0.30857 C -0.12618 0.33982 -0.13425 0.38288 -0.12618 0.41621 C -0.11485 0.46274 -0.09336 0.47176 -0.06706 0.48426 C -0.02735 0.50325 0.00117 0.49954 0.04296 0.50139 C 0.05794 0.49561 0.07343 0.49399 0.08763 0.48426 C 0.09453 0.47963 0.10507 0.44815 0.09401 0.43612 C 0.08033 0.42107 0.06315 0.41922 0.04778 0.41065 C 0.0276 0.41436 0.00716 0.41575 -0.01289 0.422 C -0.03386 0.42848 -0.06185 0.44815 -0.08151 0.46436 C -0.09076 0.47223 -0.09961 0.48149 -0.1086 0.49005 C -0.11342 0.50232 -0.1198 0.51297 -0.12292 0.52686 C -0.12579 0.53936 -0.12592 0.55325 -0.12618 0.56667 C -0.12644 0.57987 -0.12826 0.59491 -0.12448 0.60625 C -0.11967 0.62153 -0.11081 0.63195 -0.10222 0.64028 C -0.06263 0.67917 -0.01381 0.66922 0.02864 0.67454 C 0.05677 0.67246 0.08515 0.67362 0.11315 0.66852 C 0.12526 0.66667 0.13828 0.6426 0.11953 0.62061 C 0.10612 0.60463 0.08867 0.60348 0.0733 0.59491 C 0.04127 0.59908 0.00026 0.59885 -0.03204 0.6176 C -0.0474 0.62663 -0.06159 0.64098 -0.0767 0.65163 C -0.09623 0.66551 -0.11628 0.67709 -0.13568 0.69121 C -0.14714 0.69977 -0.15847 0.7088 -0.16927 0.71991 C -0.18477 0.73588 -0.20638 0.76644 -0.21862 0.79075 C -0.22162 0.79607 -0.22292 0.80394 -0.225 0.81065 C -0.2224 0.82917 -0.22201 0.84977 -0.21706 0.86737 C -0.21316 0.88102 -0.2073 0.89468 -0.19948 0.90139 C -0.17956 0.91829 -0.07852 0.94676 -0.07032 0.94954 C -0.05651 0.95996 -0.04154 0.96667 -0.02878 0.98079 C -0.00899 1.00278 -0.02188 1.07084 -0.03034 1.08866 C -0.03816 1.10487 -0.05378 1.09792 -0.0655 1.10278 C -0.15756 1.09213 -0.17813 1.15024 -0.2043 1.04028 C -0.20782 1.02593 -0.2086 1.01019 -0.21068 0.99491 C -0.20704 0.98264 -0.20664 0.96413 -0.19948 0.95811 C -0.15248 0.91806 -0.09857 0.93473 -0.04961 0.9382 C -0.02435 0.95186 0.0427 0.97547 0.06692 1.02338 C 0.072 1.03334 0.06901 1.04977 0.07018 1.06297 C 0.06484 1.09051 0.06106 1.11899 0.05416 1.14538 C 0.03906 1.20348 0.02604 1.22431 0.00468 1.27292 C 0.00195 1.2794 -0.00039 1.28658 -0.00326 1.29283 C -0.01029 1.30834 -0.01185 1.31088 -0.01758 1.3213 " pathEditMode="relative" rAng="0" ptsTypes="AAAAAAAAAAAAAAAAAAAAAAAAAAAAAAAAAAAAAAAAAAAA">
                                      <p:cBhvr>
                                        <p:cTn id="16" dur="5000" fill="hold"/>
                                        <p:tgtEl>
                                          <p:spTgt spid="59"/>
                                        </p:tgtEl>
                                        <p:attrNameLst>
                                          <p:attrName>ppt_x</p:attrName>
                                          <p:attrName>ppt_y</p:attrName>
                                        </p:attrNameLst>
                                      </p:cBhvr>
                                      <p:rCtr x="-4792" y="65810"/>
                                    </p:animMotion>
                                  </p:childTnLst>
                                </p:cTn>
                              </p:par>
                              <p:par>
                                <p:cTn id="17" presetID="0" presetClass="path" presetSubtype="0" repeatCount="10000" fill="hold" nodeType="withEffect">
                                  <p:stCondLst>
                                    <p:cond delay="1500"/>
                                  </p:stCondLst>
                                  <p:childTnLst>
                                    <p:animMotion origin="layout" path="M 0.00052 0.00834 L 0.00052 0.00834 C 0.11003 0.08542 0.0668 0.0375 0.1362 0.13311 C 0.15208 0.21783 0.15977 0.22014 0.13294 0.32593 C 0.12969 0.33866 0.11914 0.33912 0.11224 0.34584 C 0.08776 0.3382 0.06211 0.3382 0.0388 0.32315 C 0.02526 0.31436 0.03346 0.28125 0.04037 0.275 C 0.06042 0.25625 0.08255 0.25602 0.10417 0.25232 C 0.16862 0.29792 0.14037 0.28565 0.18724 0.30047 C 0.20026 0.32361 0.19271 0.30625 0.2 0.35996 C 0.20156 0.3713 0.20482 0.39399 0.20482 0.39399 C 0.20313 0.41019 0.203 0.42686 0.2 0.44236 C 0.19492 0.46783 0.18229 0.49838 0.1681 0.51042 C 0.15807 0.51875 0.14675 0.51991 0.1362 0.52454 C 0.10469 0.52223 0.10013 0.53172 0.07708 0.50186 C 0.07513 0.49931 0.075 0.49422 0.07396 0.49051 C 0.075 0.48473 0.07409 0.47593 0.07708 0.47338 C 0.1112 0.44561 0.125 0.46436 0.16172 0.47917 C 0.16914 0.48959 0.178 0.49723 0.18399 0.51042 C 0.19961 0.54422 0.20404 0.57639 0.18086 0.60973 C 0.17409 0.61922 0.1638 0.61505 0.15534 0.61528 C 0.10313 0.61783 0.05104 0.61713 -0.00104 0.61829 C -0.00286 0.61899 -0.04284 0.6338 -0.05221 0.64653 C -0.05521 0.6507 -0.05638 0.65787 -0.05859 0.66366 C -0.05989 0.68658 -0.06211 0.71158 -0.05859 0.73449 C -0.0569 0.74514 -0.05377 0.75579 -0.04896 0.76297 C -0.04049 0.77524 -0.03086 0.78635 -0.02018 0.79121 C -0.00208 0.79977 0.01693 0.79885 0.03555 0.80255 C 0.07018 0.79792 0.10534 0.80047 0.13932 0.78843 C 0.14466 0.78658 0.14805 0.77246 0.14727 0.76297 C 0.1457 0.74144 0.14323 0.71482 0.13294 0.70324 C 0.12123 0.69028 0.10534 0.70139 0.09141 0.70047 C 0.05143 0.71459 0.04388 0.70787 0.01328 0.74861 C 0.00339 0.76204 -0.00351 0.78195 -0.0138 0.79399 C -0.04362 0.82848 -0.07656 0.85348 -0.10638 0.88774 C -0.15768 0.9463 -0.1707 0.95556 -0.21172 1.01829 C -0.22174 1.03334 -0.23164 1.04885 -0.24049 1.06644 C -0.24492 1.07547 -0.25729 1.11968 -0.25963 1.12894 C -0.26328 1.14329 -0.26523 1.15625 -0.26758 1.1713 C -0.2694 1.18357 -0.26693 1.18264 -0.2707 1.18264 " pathEditMode="relative" ptsTypes="AAAAAAAAAAAAAAAAAAAAAAAAAAAAAAAAAAAAAAAA">
                                      <p:cBhvr>
                                        <p:cTn id="18" dur="4000" fill="hold"/>
                                        <p:tgtEl>
                                          <p:spTgt spid="66"/>
                                        </p:tgtEl>
                                        <p:attrNameLst>
                                          <p:attrName>ppt_x</p:attrName>
                                          <p:attrName>ppt_y</p:attrName>
                                        </p:attrNameLst>
                                      </p:cBhvr>
                                    </p:animMotion>
                                  </p:childTnLst>
                                </p:cTn>
                              </p:par>
                              <p:par>
                                <p:cTn id="19" presetID="0" presetClass="path" presetSubtype="0" repeatCount="10000" fill="hold" nodeType="withEffect">
                                  <p:stCondLst>
                                    <p:cond delay="1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20" dur="6000" fill="hold"/>
                                        <p:tgtEl>
                                          <p:spTgt spid="60"/>
                                        </p:tgtEl>
                                        <p:attrNameLst>
                                          <p:attrName>ppt_x</p:attrName>
                                          <p:attrName>ppt_y</p:attrName>
                                        </p:attrNameLst>
                                      </p:cBhvr>
                                    </p:animMotion>
                                  </p:childTnLst>
                                </p:cTn>
                              </p:par>
                              <p:par>
                                <p:cTn id="21" presetID="0" presetClass="path" presetSubtype="0" repeatCount="10000" fill="hold" nodeType="withEffect">
                                  <p:stCondLst>
                                    <p:cond delay="1500"/>
                                  </p:stCondLst>
                                  <p:childTnLst>
                                    <p:animMotion origin="layout" path="M -0.00664 0.00277 L -0.00664 0.00277 C 0.00717 0.0162 0.02305 0.02407 0.0349 0.04259 C 0.07774 0.10949 0.07813 0.15231 0.09714 0.24652 C 0.09922 0.2787 0.10521 0.31088 0.10352 0.34305 C 0.09922 0.4243 0.07579 0.46852 0.03802 0.51319 C 0.02123 0.53333 0.00079 0.54166 -0.01783 0.55578 C -0.03802 0.55393 -0.05859 0.55764 -0.07838 0.55023 C -0.12786 0.53194 -0.1401 0.50324 -0.1789 0.45092 C -0.18698 0.42639 -0.19856 0.40439 -0.20286 0.37708 C -0.21367 0.30902 -0.1806 0.29004 -0.15026 0.26944 C -0.12617 0.25277 -0.10026 0.24652 -0.07526 0.23518 C -0.04974 0.25416 -0.022 0.26551 0.00131 0.29213 C 0.02162 0.31504 0.03972 0.3743 0.05248 0.41111 C 0.05352 0.42916 0.05664 0.44722 0.0556 0.46504 C 0.05495 0.47569 0.05144 0.48541 0.04766 0.49352 C 0.04271 0.5037 0.03685 0.51273 0.03008 0.51898 C 0.01185 0.53588 -0.04661 0.54051 -0.05286 0.54166 C -0.18216 0.54004 -0.23203 0.58402 -0.32252 0.5162 C -0.33086 0.50995 -0.33854 0.50092 -0.34648 0.49352 C -0.3513 0.48402 -0.35807 0.47685 -0.3608 0.46504 C -0.36445 0.44977 -0.36536 0.40972 -0.35286 0.39977 C -0.34257 0.39166 -0.3306 0.39421 -0.3194 0.39143 C -0.29466 0.40671 -0.26875 0.41852 -0.24752 0.44814 C -0.24075 0.45764 -0.23698 0.47268 -0.23164 0.48495 C -0.22942 0.50092 -0.22395 0.51689 -0.22526 0.5331 C -0.2289 0.58055 -0.23255 0.63055 -0.24596 0.67222 C -0.25651 0.70463 -0.27721 0.72291 -0.29388 0.74583 C -0.33997 0.80949 -0.32695 0.79629 -0.37526 0.81111 C -0.39283 0.79977 -0.41263 0.79629 -0.42786 0.77708 C -0.43671 0.7662 -0.43619 0.71551 -0.42786 0.70347 C -0.42252 0.69537 -0.41406 0.69953 -0.40716 0.69768 C -0.38372 0.70139 -0.35989 0.70069 -0.33698 0.70902 C -0.28737 0.72685 -0.28971 0.75277 -0.24114 0.77708 C -0.2125 0.79166 -0.18255 0.79699 -0.15338 0.80833 C -0.10234 0.82824 -0.06198 0.84027 -0.01614 0.87916 C 0.01875 0.90902 0.05873 0.94259 0.08438 0.99838 C 0.09414 1.01967 0.10026 1.0456 0.10821 1.06944 C 0.10938 1.07963 0.11472 1.12361 0.11472 1.14027 C 0.11472 1.14977 0.11302 1.16875 0.11302 1.16875 " pathEditMode="relative" ptsTypes="AAAAAAAAAAAAAAAAAAAAAAAAAAAAAAAAAAAAAAAA">
                                      <p:cBhvr>
                                        <p:cTn id="22" dur="5000" fill="hold"/>
                                        <p:tgtEl>
                                          <p:spTgt spid="62"/>
                                        </p:tgtEl>
                                        <p:attrNameLst>
                                          <p:attrName>ppt_x</p:attrName>
                                          <p:attrName>ppt_y</p:attrName>
                                        </p:attrNameLst>
                                      </p:cBhvr>
                                    </p:animMotion>
                                  </p:childTnLst>
                                </p:cTn>
                              </p:par>
                              <p:par>
                                <p:cTn id="23" presetID="0" presetClass="path" presetSubtype="0" repeatCount="10000" fill="hold" nodeType="withEffect">
                                  <p:stCondLst>
                                    <p:cond delay="1500"/>
                                  </p:stCondLst>
                                  <p:childTnLst>
                                    <p:animMotion origin="layout" path="M 0.00143 0.01412 L 0.00143 0.01412 C -0.00391 0.04074 -0.00612 0.06968 -0.01446 0.09352 C -0.02461 0.12245 -0.03789 0.14838 -0.05274 0.17014 C -0.09753 0.23518 -0.12631 0.25833 -0.17891 0.28634 C -0.18607 0.29028 -0.19362 0.2912 -0.20118 0.29213 C -0.24102 0.29676 -0.32084 0.30347 -0.32084 0.30347 C -0.33607 0.30185 -0.39493 0.31968 -0.41498 0.275 C -0.4198 0.26435 -0.42136 0.25046 -0.42461 0.23819 C -0.42084 0.22106 -0.42084 0.19977 -0.41342 0.18704 C -0.39193 0.15023 -0.34792 0.17431 -0.32722 0.17847 C -0.30704 0.19838 -0.28438 0.21204 -0.26667 0.23819 C -0.25586 0.25393 -0.24675 0.27639 -0.24428 0.30046 C -0.24011 0.3419 -0.26485 0.39421 -0.27943 0.4169 C -0.29141 0.43565 -0.30469 0.45278 -0.31928 0.46505 C -0.33542 0.4787 -0.353 0.48657 -0.37032 0.49352 C -0.41602 0.51181 -0.44128 0.51134 -0.48685 0.5162 C -0.50599 0.50602 -0.52657 0.50231 -0.53946 0.47083 C -0.5448 0.45764 -0.54584 0.44051 -0.54909 0.42546 C -0.54584 0.41018 -0.54623 0.39097 -0.53946 0.38009 C -0.51914 0.34676 -0.46797 0.36204 -0.45013 0.36296 C -0.4237 0.38912 -0.38763 0.4044 -0.3767 0.46227 C -0.3737 0.47847 -0.37566 0.4963 -0.37513 0.51343 C -0.37722 0.53125 -0.37787 0.55 -0.38151 0.56736 C -0.39206 0.61667 -0.41107 0.66227 -0.43099 0.70069 C -0.4392 0.71643 -0.44779 0.73194 -0.45808 0.74306 C -0.46576 0.75139 -0.47513 0.75255 -0.4836 0.75741 C -0.52227 0.74745 -0.5392 0.76134 -0.56185 0.70903 C -0.5668 0.69768 -0.56823 0.68264 -0.57136 0.66944 C -0.57084 0.65995 -0.57344 0.64792 -0.5698 0.64097 C -0.55053 0.60486 -0.51862 0.61273 -0.4948 0.60972 C -0.46185 0.61736 -0.42865 0.62222 -0.39584 0.63241 C -0.37696 0.63843 -0.35873 0.65023 -0.33998 0.6581 C -0.33308 0.66088 -0.25951 0.68796 -0.25066 0.68935 C -0.22683 0.69282 -0.20274 0.6912 -0.17891 0.69213 C -0.07032 0.68634 0.03841 0.68866 0.14674 0.675 C 0.15312 0.67431 0.16054 0.66065 0.1595 0.64954 C 0.15572 0.61366 0.14908 0.57477 0.13398 0.55023 C 0.12187 0.53056 0.10195 0.53704 0.08606 0.53032 C 0.06692 0.5456 0.04687 0.55764 0.02864 0.57569 C 0.01184 0.59259 0.00026 0.62153 -0.00964 0.64954 C -0.03034 0.70718 -0.04011 0.75301 -0.06875 0.80556 C -0.08737 0.83981 -0.11068 0.86528 -0.13099 0.8963 C -0.14454 0.91713 -0.18659 0.98542 -0.19961 1.01551 C -0.26159 1.15903 -0.2323 1.10231 -0.26667 1.18866 C -0.27331 1.20556 -0.29115 1.24259 -0.29688 1.26806 C -0.30079 1.28472 -0.30651 1.31898 -0.30651 1.31898 " pathEditMode="relative" ptsTypes="AAAAAAAAAAAAAAAAAAAAAAAAAAAAAAAAAAAAAAAAAAAAAAA">
                                      <p:cBhvr>
                                        <p:cTn id="24" dur="5000" fill="hold"/>
                                        <p:tgtEl>
                                          <p:spTgt spid="65"/>
                                        </p:tgtEl>
                                        <p:attrNameLst>
                                          <p:attrName>ppt_x</p:attrName>
                                          <p:attrName>ppt_y</p:attrName>
                                        </p:attrNameLst>
                                      </p:cBhvr>
                                    </p:animMotion>
                                  </p:childTnLst>
                                </p:cTn>
                              </p:par>
                              <p:par>
                                <p:cTn id="25" presetID="0" presetClass="path" presetSubtype="0" repeatCount="10000" fill="hold" nodeType="withEffect">
                                  <p:stCondLst>
                                    <p:cond delay="1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26" dur="9000" fill="hold"/>
                                        <p:tgtEl>
                                          <p:spTgt spid="76"/>
                                        </p:tgtEl>
                                        <p:attrNameLst>
                                          <p:attrName>ppt_x</p:attrName>
                                          <p:attrName>ppt_y</p:attrName>
                                        </p:attrNameLst>
                                      </p:cBhvr>
                                    </p:animMotion>
                                  </p:childTnLst>
                                </p:cTn>
                              </p:par>
                              <p:par>
                                <p:cTn id="27" presetID="0" presetClass="path" presetSubtype="0" repeatCount="10000" fill="hold" nodeType="withEffect">
                                  <p:stCondLst>
                                    <p:cond delay="1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28" dur="6000" fill="hold"/>
                                        <p:tgtEl>
                                          <p:spTgt spid="79"/>
                                        </p:tgtEl>
                                        <p:attrNameLst>
                                          <p:attrName>ppt_x</p:attrName>
                                          <p:attrName>ppt_y</p:attrName>
                                        </p:attrNameLst>
                                      </p:cBhvr>
                                    </p:animMotion>
                                  </p:childTnLst>
                                </p:cTn>
                              </p:par>
                              <p:par>
                                <p:cTn id="29" presetID="0" presetClass="path" presetSubtype="0" repeatCount="10000" fill="hold" nodeType="withEffect">
                                  <p:stCondLst>
                                    <p:cond delay="1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30" dur="4000" fill="hold"/>
                                        <p:tgtEl>
                                          <p:spTgt spid="77"/>
                                        </p:tgtEl>
                                        <p:attrNameLst>
                                          <p:attrName>ppt_x</p:attrName>
                                          <p:attrName>ppt_y</p:attrName>
                                        </p:attrNameLst>
                                      </p:cBhvr>
                                    </p:animMotion>
                                  </p:childTnLst>
                                </p:cTn>
                              </p:par>
                              <p:par>
                                <p:cTn id="31" presetID="0" presetClass="path" presetSubtype="0" repeatCount="10000" fill="hold" nodeType="withEffect">
                                  <p:stCondLst>
                                    <p:cond delay="1500"/>
                                  </p:stCondLst>
                                  <p:childTnLst>
                                    <p:animMotion origin="layout" path="M -3.33333E-6 3.7037E-7 L -3.33333E-6 0.00023 C 0.00899 0.06458 0.00625 0.06782 0.02552 0.12176 C 0.02852 0.13032 0.0323 0.13819 0.03659 0.14468 C 0.05508 0.17176 0.07631 0.1831 0.09883 0.19838 C 0.15183 0.23426 0.13776 0.22546 0.18659 0.24375 C 0.20469 0.24097 0.22344 0.24398 0.24089 0.23542 C 0.24922 0.23102 0.22383 0.22685 0.21537 0.22963 C 0.20651 0.23264 0.19935 0.24491 0.19141 0.25231 C 0.18985 0.25995 0.18633 0.2669 0.18659 0.27477 C 0.18907 0.33056 0.19375 0.37106 0.21537 0.41111 C 0.24167 0.45995 0.28256 0.51435 0.31276 0.5588 C 0.33633 0.59329 0.34649 0.60417 0.36211 0.64676 C 0.36498 0.65417 0.36641 0.66366 0.36849 0.67222 C 0.36927 0.68356 0.3724 0.71921 0.36849 0.72893 C 0.36055 0.74931 0.3431 0.74722 0.3319 0.74884 C 0.3073 0.73866 0.29922 0.74074 0.27917 0.7088 C 0.27266 0.69861 0.26849 0.68449 0.26328 0.67222 C 0.26159 0.65995 0.2573 0.64792 0.25847 0.63542 C 0.26133 0.60301 0.29974 0.62083 0.30157 0.62083 C 0.31719 0.62662 0.35365 0.62801 0.36849 0.6581 C 0.3724 0.66551 0.37279 0.67662 0.375 0.68611 C 0.37435 0.70532 0.37591 0.72477 0.37331 0.74282 C 0.36966 0.77037 0.35873 0.79907 0.34779 0.81968 C 0.34284 0.82893 0.33646 0.83542 0.3319 0.84514 C 0.32735 0.8544 0.32409 0.86551 0.32071 0.87616 C 0.31289 0.90093 0.32396 0.88449 0.30795 0.9162 C 0.2948 0.94213 0.27019 0.97454 0.25521 0.99282 C 0.24545 1.00486 0.23542 1.01667 0.225 1.02685 C 0.20508 1.04606 0.18373 1.06018 0.16433 1.08079 C 0.14831 1.09768 0.1306 1.10995 0.11641 1.13171 C 0.11276 1.1375 0.1086 1.14236 0.10521 1.14884 C 0.0948 1.16944 0.10521 1.1588 0.09727 1.16551 " pathEditMode="relative" rAng="0" ptsTypes="AAAAAAAAAAAAAAAAAAAAAAAAAAAAAAAAA">
                                      <p:cBhvr>
                                        <p:cTn id="32" dur="5000" fill="hold"/>
                                        <p:tgtEl>
                                          <p:spTgt spid="80"/>
                                        </p:tgtEl>
                                        <p:attrNameLst>
                                          <p:attrName>ppt_x</p:attrName>
                                          <p:attrName>ppt_y</p:attrName>
                                        </p:attrNameLst>
                                      </p:cBhvr>
                                      <p:rCtr x="18750" y="58287"/>
                                    </p:animMotion>
                                  </p:childTnLst>
                                </p:cTn>
                              </p:par>
                              <p:par>
                                <p:cTn id="33" presetID="0" presetClass="path" presetSubtype="0" repeatCount="10000" fill="hold" nodeType="withEffect">
                                  <p:stCondLst>
                                    <p:cond delay="1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34" dur="5000" fill="hold"/>
                                        <p:tgtEl>
                                          <p:spTgt spid="81"/>
                                        </p:tgtEl>
                                        <p:attrNameLst>
                                          <p:attrName>ppt_x</p:attrName>
                                          <p:attrName>ppt_y</p:attrName>
                                        </p:attrNameLst>
                                      </p:cBhvr>
                                    </p:animMotion>
                                  </p:childTnLst>
                                </p:cTn>
                              </p:par>
                              <p:par>
                                <p:cTn id="35" presetID="0" presetClass="path" presetSubtype="0" repeatCount="10000" fill="hold" nodeType="withEffect">
                                  <p:stCondLst>
                                    <p:cond delay="1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36" dur="6000" fill="hold"/>
                                        <p:tgtEl>
                                          <p:spTgt spid="82"/>
                                        </p:tgtEl>
                                        <p:attrNameLst>
                                          <p:attrName>ppt_x</p:attrName>
                                          <p:attrName>ppt_y</p:attrName>
                                        </p:attrNameLst>
                                      </p:cBhvr>
                                    </p:animMotion>
                                  </p:childTnLst>
                                </p:cTn>
                              </p:par>
                              <p:par>
                                <p:cTn id="37" presetID="0" presetClass="path" presetSubtype="0" repeatCount="10000" fill="hold" nodeType="withEffect">
                                  <p:stCondLst>
                                    <p:cond delay="1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38" dur="9000" fill="hold"/>
                                        <p:tgtEl>
                                          <p:spTgt spid="83"/>
                                        </p:tgtEl>
                                        <p:attrNameLst>
                                          <p:attrName>ppt_x</p:attrName>
                                          <p:attrName>ppt_y</p:attrName>
                                        </p:attrNameLst>
                                      </p:cBhvr>
                                    </p:animMotion>
                                  </p:childTnLst>
                                </p:cTn>
                              </p:par>
                              <p:par>
                                <p:cTn id="39" presetID="0" presetClass="path" presetSubtype="0" repeatCount="10000" fill="hold" nodeType="withEffect">
                                  <p:stCondLst>
                                    <p:cond delay="1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40" dur="6000" fill="hold"/>
                                        <p:tgtEl>
                                          <p:spTgt spid="85"/>
                                        </p:tgtEl>
                                        <p:attrNameLst>
                                          <p:attrName>ppt_x</p:attrName>
                                          <p:attrName>ppt_y</p:attrName>
                                        </p:attrNameLst>
                                      </p:cBhvr>
                                    </p:animMotion>
                                  </p:childTnLst>
                                </p:cTn>
                              </p:par>
                              <p:par>
                                <p:cTn id="41" presetID="0" presetClass="path" presetSubtype="0" repeatCount="10000" fill="hold" nodeType="withEffect">
                                  <p:stCondLst>
                                    <p:cond delay="1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42" dur="4000" fill="hold"/>
                                        <p:tgtEl>
                                          <p:spTgt spid="84"/>
                                        </p:tgtEl>
                                        <p:attrNameLst>
                                          <p:attrName>ppt_x</p:attrName>
                                          <p:attrName>ppt_y</p:attrName>
                                        </p:attrNameLst>
                                      </p:cBhvr>
                                    </p:animMotion>
                                  </p:childTnLst>
                                </p:cTn>
                              </p:par>
                              <p:par>
                                <p:cTn id="43" presetID="0" presetClass="path" presetSubtype="0" repeatCount="10000" fill="hold" nodeType="withEffect">
                                  <p:stCondLst>
                                    <p:cond delay="1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44" dur="8000" fill="hold"/>
                                        <p:tgtEl>
                                          <p:spTgt spid="86"/>
                                        </p:tgtEl>
                                        <p:attrNameLst>
                                          <p:attrName>ppt_x</p:attrName>
                                          <p:attrName>ppt_y</p:attrName>
                                        </p:attrNameLst>
                                      </p:cBhvr>
                                    </p:animMotion>
                                  </p:childTnLst>
                                </p:cTn>
                              </p:par>
                              <p:par>
                                <p:cTn id="45" presetID="0" presetClass="path" presetSubtype="0" repeatCount="10000" fill="hold" nodeType="withEffect">
                                  <p:stCondLst>
                                    <p:cond delay="1500"/>
                                  </p:stCondLst>
                                  <p:childTnLst>
                                    <p:animMotion origin="layout" path="M -0.00013 0.00509 L -0.00013 0.00509 C -0.04519 0.08542 -0.04831 0.08287 -0.07982 0.16088 C -0.08881 0.1831 -0.09831 0.20486 -0.10534 0.22917 C -0.11277 0.2544 -0.11706 0.28195 -0.12292 0.30857 C -0.12618 0.33982 -0.13425 0.3831 -0.12618 0.41621 C -0.11485 0.46273 -0.09336 0.47176 -0.06706 0.48426 C -0.02735 0.50324 0.00117 0.49954 0.04296 0.50139 C 0.05794 0.4956 0.07343 0.49398 0.08763 0.48426 C 0.09453 0.47963 0.10507 0.44815 0.09401 0.43611 C 0.08033 0.42107 0.06315 0.41921 0.04778 0.41065 C 0.0276 0.41435 0.00716 0.41574 -0.0129 0.42199 C -0.03386 0.42847 -0.06185 0.44815 -0.08152 0.46458 C -0.09076 0.47222 -0.09961 0.48148 -0.1086 0.49005 C -0.11342 0.50232 -0.1198 0.51296 -0.12292 0.52685 C -0.12579 0.53935 -0.12592 0.55324 -0.12618 0.56667 C -0.12644 0.57986 -0.12826 0.59491 -0.12448 0.60625 C -0.11967 0.62153 -0.11081 0.63195 -0.10222 0.64028 C -0.06263 0.6794 -0.01381 0.66945 0.02864 0.67454 C 0.05677 0.67246 0.08515 0.67361 0.11315 0.66875 C 0.12526 0.66667 0.13828 0.64259 0.11953 0.6206 C 0.10612 0.60463 0.08867 0.60347 0.0733 0.59491 C 0.04127 0.59908 0.00026 0.59884 -0.03204 0.61759 C -0.0474 0.62662 -0.06159 0.64097 -0.0767 0.65162 C -0.09623 0.66551 -0.11628 0.67708 -0.13568 0.69144 C -0.14714 0.69977 -0.15847 0.7088 -0.16928 0.71991 C -0.18477 0.73588 -0.20638 0.76644 -0.21862 0.79074 C -0.22162 0.7963 -0.22292 0.80394 -0.225 0.81065 C -0.2224 0.8294 -0.22201 0.84977 -0.21706 0.86736 C -0.21316 0.88102 -0.2073 0.89468 -0.19948 0.90139 C -0.17956 0.91829 -0.07852 0.94699 -0.07032 0.94954 C -0.05652 0.95996 -0.04154 0.96667 -0.02878 0.98079 C -0.00899 1.00278 -0.02188 1.07083 -0.03034 1.08866 C -0.03816 1.10486 -0.05378 1.09792 -0.0655 1.10278 C -0.15756 1.09213 -0.17813 1.15023 -0.2043 1.04028 C -0.20782 1.02593 -0.2086 1.01019 -0.21068 0.99491 C -0.20704 0.98264 -0.20665 0.96412 -0.19948 0.9581 C -0.15248 0.91806 -0.09857 0.93496 -0.04961 0.9382 C -0.02435 0.95185 0.0427 0.97546 0.06692 1.02338 C 0.072 1.03333 0.06901 1.04977 0.07018 1.06296 C 0.06484 1.09051 0.06106 1.11898 0.05416 1.14537 C 0.03906 1.20347 0.02604 1.22431 0.00468 1.27292 C 0.00195 1.2794 -0.0004 1.28658 -0.00326 1.29283 C -0.01029 1.30833 -0.01185 1.31088 -0.01758 1.3213 " pathEditMode="relative" ptsTypes="AAAAAAAAAAAAAAAAAAAAAAAAAAAAAAAAAAAAAAAAAAAA">
                                      <p:cBhvr>
                                        <p:cTn id="46" dur="9000" fill="hold"/>
                                        <p:tgtEl>
                                          <p:spTgt spid="87"/>
                                        </p:tgtEl>
                                        <p:attrNameLst>
                                          <p:attrName>ppt_x</p:attrName>
                                          <p:attrName>ppt_y</p:attrName>
                                        </p:attrNameLst>
                                      </p:cBhvr>
                                    </p:animMotion>
                                  </p:childTnLst>
                                </p:cTn>
                              </p:par>
                              <p:par>
                                <p:cTn id="47" presetID="0" presetClass="path" presetSubtype="0" repeatCount="10000" fill="hold" nodeType="withEffect">
                                  <p:stCondLst>
                                    <p:cond delay="1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48" dur="6000" fill="hold"/>
                                        <p:tgtEl>
                                          <p:spTgt spid="88"/>
                                        </p:tgtEl>
                                        <p:attrNameLst>
                                          <p:attrName>ppt_x</p:attrName>
                                          <p:attrName>ppt_y</p:attrName>
                                        </p:attrNameLst>
                                      </p:cBhvr>
                                    </p:animMotion>
                                  </p:childTnLst>
                                </p:cTn>
                              </p:par>
                              <p:par>
                                <p:cTn id="49" presetID="0" presetClass="path" presetSubtype="0" repeatCount="10000" fill="hold" nodeType="withEffect">
                                  <p:stCondLst>
                                    <p:cond delay="1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0" dur="10000" fill="hold"/>
                                        <p:tgtEl>
                                          <p:spTgt spid="89"/>
                                        </p:tgtEl>
                                        <p:attrNameLst>
                                          <p:attrName>ppt_x</p:attrName>
                                          <p:attrName>ppt_y</p:attrName>
                                        </p:attrNameLst>
                                      </p:cBhvr>
                                    </p:animMotion>
                                  </p:childTnLst>
                                </p:cTn>
                              </p:par>
                              <p:par>
                                <p:cTn id="51" presetID="0" presetClass="path" presetSubtype="0" repeatCount="10000" fill="hold" nodeType="withEffect">
                                  <p:stCondLst>
                                    <p:cond delay="1500"/>
                                  </p:stCondLst>
                                  <p:childTnLst>
                                    <p:animMotion origin="layout" path="M 0.00365 -0.01713 L 0.00365 -0.01713 C -0.00924 0.01783 -0.05118 0.12755 -0.06172 0.16991 C -0.0845 0.26227 -0.12396 0.45093 -0.12396 0.45093 C -0.13178 0.52176 -0.15417 0.63125 -0.1336 0.70903 C -0.12839 0.72871 -0.11602 0.74028 -0.10482 0.74885 C -0.08828 0.76158 -0.0698 0.76389 -0.05222 0.77153 C 0.00873 0.75996 0.06185 0.77199 0.11055 0.69769 C 0.11771 0.68681 0.11589 0.66551 0.11862 0.64954 C 0.10639 0.6125 0.10001 0.5669 0.08191 0.53889 C 0.06472 0.5125 -0.00703 0.52385 -0.02188 0.52477 C -0.04415 0.53311 -0.06745 0.53612 -0.08894 0.55024 C -0.16732 0.60186 -0.13672 0.58936 -0.17826 0.60417 C -0.19896 0.59838 -0.2211 0.60139 -0.2405 0.58704 C -0.24896 0.58079 -0.26381 0.5088 -0.26602 0.49908 C -0.26446 0.48496 -0.2668 0.46713 -0.2612 0.45649 C -0.24336 0.42199 -0.21081 0.42061 -0.18777 0.41412 C -0.14597 0.42824 -0.09076 0.43774 -0.05533 0.48774 C -0.04362 0.5044 -0.04154 0.53496 -0.03464 0.5588 C -0.03568 0.58056 -0.03203 0.60463 -0.03777 0.62408 C -0.05365 0.67709 -0.11993 0.76551 -0.13998 0.79699 C -0.21967 0.92246 -0.16172 0.83241 -0.23256 0.9757 C -0.26264 1.03704 -0.25066 1.00255 -0.28516 1.04676 C -0.28998 1.05301 -0.29297 1.06343 -0.29792 1.06945 C -0.3017 1.07408 -0.30652 1.07477 -0.31068 1.07801 C -0.3129 1.07963 -0.31498 1.08172 -0.31706 1.08357 C -0.3392 1.07524 -0.35079 1.075 -0.36967 1.04375 C -0.37553 1.03449 -0.37722 1.01922 -0.38086 1.00695 C -0.38139 0.99746 -0.38412 0.98774 -0.38256 0.97871 C -0.37553 0.94005 -0.37422 0.94144 -0.36172 0.93033 C -0.3431 0.93797 -0.32266 0.93681 -0.30586 0.95301 C -0.29402 0.96482 -0.28646 0.9882 -0.28034 1.00973 C -0.2724 1.0382 -0.26875 1.06991 -0.26446 1.1007 C -0.25352 1.17686 -0.25964 1.31644 -0.25964 1.36459 " pathEditMode="relative" ptsTypes="AAAAAAAAAAAAAAAAAAAAAAAAAAAAAAAAAA">
                                      <p:cBhvr>
                                        <p:cTn id="52" dur="8000" fill="hold"/>
                                        <p:tgtEl>
                                          <p:spTgt spid="90"/>
                                        </p:tgtEl>
                                        <p:attrNameLst>
                                          <p:attrName>ppt_x</p:attrName>
                                          <p:attrName>ppt_y</p:attrName>
                                        </p:attrNameLst>
                                      </p:cBhvr>
                                    </p:animMotion>
                                  </p:childTnLst>
                                </p:cTn>
                              </p:par>
                              <p:par>
                                <p:cTn id="53" presetID="0" presetClass="path" presetSubtype="0" repeatCount="10000" fill="hold" nodeType="withEffect">
                                  <p:stCondLst>
                                    <p:cond delay="1500"/>
                                  </p:stCondLst>
                                  <p:childTnLst>
                                    <p:animMotion origin="layout" path="M 0.00443 0.01273 L 0.00443 0.01273 C 0.00338 0.02314 0.0013 0.03356 0.0013 0.04398 C 0.00078 0.08541 0.00143 0.12708 0.00286 0.16875 C 0.00299 0.17291 0.0043 0.17708 0.00599 0.18009 C 0.00924 0.18495 0.01315 0.18888 0.01719 0.19143 C 0.02448 0.1956 0.03203 0.19722 0.03958 0.19976 C 0.04857 0.203 0.05768 0.20555 0.06667 0.20833 C 0.06081 0.21319 0.05391 0.21504 0.04909 0.22245 C 0.03724 0.2412 0.03854 0.26574 0.03633 0.29074 C 0.03542 0.30208 0.03424 0.31342 0.0332 0.32476 C 0.03424 0.34837 0.03437 0.37222 0.03633 0.3956 C 0.03802 0.41574 0.047 0.44351 0.05547 0.45509 C 0.06549 0.46875 0.08906 0.48634 0.08906 0.48634 C 0.08424 0.4949 0.07864 0.50208 0.07461 0.5118 C 0.06992 0.52337 0.06732 0.54351 0.0651 0.5574 C 0.07109 0.60694 0.06588 0.64351 0.09375 0.66504 C 0.10273 0.67199 0.11302 0.67083 0.12253 0.67361 C 0.14388 0.67175 0.16536 0.67453 0.18633 0.66782 C 0.18906 0.66712 0.18724 0.65555 0.18476 0.6537 C 0.17786 0.64884 0.16992 0.65185 0.1625 0.65092 C 0.15781 0.65717 0.14779 0.66712 0.14492 0.67916 C 0.14167 0.69305 0.13685 0.72175 0.13685 0.72175 C 0.13633 0.72939 0.13476 0.73703 0.13529 0.74444 C 0.13646 0.75902 0.14713 0.77546 0.15286 0.78148 C 0.17891 0.8081 0.18294 0.80439 0.21198 0.8125 C 0.20182 0.82685 0.18958 0.83726 0.18164 0.85509 C 0.17344 0.87361 0.1776 0.92337 0.17995 0.94027 C 0.18802 0.99745 0.21458 1.07245 0.22943 1.11342 C 0.24284 1.15 0.24896 1.16296 0.2582 1.20115 C 0.26159 1.21504 0.26133 1.21527 0.26133 1.22384 " pathEditMode="relative" ptsTypes="AAAAAAAAAAAAAAAAAAAAAAAAAAAAAAA">
                                      <p:cBhvr>
                                        <p:cTn id="54" dur="9000" fill="hold"/>
                                        <p:tgtEl>
                                          <p:spTgt spid="91"/>
                                        </p:tgtEl>
                                        <p:attrNameLst>
                                          <p:attrName>ppt_x</p:attrName>
                                          <p:attrName>ppt_y</p:attrName>
                                        </p:attrNameLst>
                                      </p:cBhvr>
                                    </p:animMotion>
                                  </p:childTnLst>
                                </p:cTn>
                              </p:par>
                              <p:par>
                                <p:cTn id="55" presetID="0" presetClass="path" presetSubtype="0" repeatCount="10000" fill="hold" nodeType="withEffect">
                                  <p:stCondLst>
                                    <p:cond delay="1500"/>
                                  </p:stCondLst>
                                  <p:childTnLst>
                                    <p:animMotion origin="layout" path="M 0.00066 0.00185 L 0.00066 0.00185 C -0.01536 0.04699 -0.0233 0.05394 -0.0233 0.10672 C -0.0233 0.11968 -0.02552 0.24815 -0.00416 0.27408 C 0.03112 0.3169 0.12917 0.32477 0.15704 0.33079 C 0.16771 0.34491 0.17904 0.35764 0.18894 0.37338 C 0.19922 0.39005 0.21459 0.43033 0.2224 0.45 C 0.22305 0.46042 0.22474 0.47084 0.22409 0.48125 C 0.22201 0.51598 0.21485 0.55463 0.19857 0.57755 C 0.1806 0.60278 0.14558 0.61019 0.12513 0.61736 C 0.09909 0.6088 0.04545 0.61204 0.0198 0.56621 C 0.01641 0.56042 0.0155 0.55116 0.01342 0.54352 C 0.0155 0.53611 0.0155 0.52431 0.0198 0.52084 C 0.06472 0.48496 0.17526 0.50857 0.19688 0.50949 C 0.22813 0.5206 0.24558 0.5213 0.27188 0.54653 C 0.28412 0.5581 0.29519 0.57338 0.30704 0.58611 C 0.32227 0.60278 0.35326 0.63449 0.35326 0.63449 C 0.35847 0.65741 0.3642 0.6706 0.35808 0.69676 C 0.35651 0.70371 0.35248 0.70903 0.34857 0.71088 C 0.34089 0.71482 0.33256 0.71297 0.32461 0.71389 C 0.28946 0.71297 0.25417 0.71783 0.21928 0.71088 C 0.21589 0.71042 0.21928 0.69584 0.2224 0.69398 C 0.23568 0.68635 0.25013 0.6882 0.26394 0.68542 C 0.32383 0.69838 0.35287 0.67639 0.38998 0.7507 C 0.39805 0.7669 0.4017 0.78843 0.40756 0.80741 C 0.41016 0.88935 0.41003 0.83773 0.40443 0.94352 C 0.40326 0.96528 0.40365 0.9875 0.40118 1.0088 C 0.39284 1.08357 0.39649 1.04653 0.38998 1.11945 C 0.38829 1.18565 0.38842 1.15926 0.38842 1.19885 " pathEditMode="relative" ptsTypes="AAAAAAAAAAAAAAAAAAAAAAAAAAAAA">
                                      <p:cBhvr>
                                        <p:cTn id="56" dur="10000" fill="hold"/>
                                        <p:tgtEl>
                                          <p:spTgt spid="93"/>
                                        </p:tgtEl>
                                        <p:attrNameLst>
                                          <p:attrName>ppt_x</p:attrName>
                                          <p:attrName>ppt_y</p:attrName>
                                        </p:attrNameLst>
                                      </p:cBhvr>
                                    </p:animMotion>
                                  </p:childTnLst>
                                </p:cTn>
                              </p:par>
                              <p:par>
                                <p:cTn id="57" presetID="0" presetClass="path" presetSubtype="0" repeatCount="10000" fill="hold" nodeType="withEffect">
                                  <p:stCondLst>
                                    <p:cond delay="1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58" dur="6000" fill="hold"/>
                                        <p:tgtEl>
                                          <p:spTgt spid="92"/>
                                        </p:tgtEl>
                                        <p:attrNameLst>
                                          <p:attrName>ppt_x</p:attrName>
                                          <p:attrName>ppt_y</p:attrName>
                                        </p:attrNameLst>
                                      </p:cBhvr>
                                    </p:animMotion>
                                  </p:childTnLst>
                                </p:cTn>
                              </p:par>
                              <p:par>
                                <p:cTn id="59" presetID="0" presetClass="path" presetSubtype="0" repeatCount="10000" fill="hold" nodeType="withEffect">
                                  <p:stCondLst>
                                    <p:cond delay="1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0" dur="7000" fill="hold"/>
                                        <p:tgtEl>
                                          <p:spTgt spid="94"/>
                                        </p:tgtEl>
                                        <p:attrNameLst>
                                          <p:attrName>ppt_x</p:attrName>
                                          <p:attrName>ppt_y</p:attrName>
                                        </p:attrNameLst>
                                      </p:cBhvr>
                                    </p:animMotion>
                                  </p:childTnLst>
                                </p:cTn>
                              </p:par>
                              <p:par>
                                <p:cTn id="61" presetID="0" presetClass="path" presetSubtype="0" repeatCount="10000" fill="hold" nodeType="withEffect">
                                  <p:stCondLst>
                                    <p:cond delay="1500"/>
                                  </p:stCondLst>
                                  <p:childTnLst>
                                    <p:animMotion origin="layout" path="M -0.00859 0.00393 L -0.00859 0.00393 C -0.00963 0.03611 -0.01172 0.06829 -0.00859 0.10046 C -0.0069 0.1169 -0.00364 0.13264 -0.00052 0.14861 C 0.00794 0.19259 0.01589 0.23032 0.03776 0.26204 C 0.0694 0.30787 0.11003 0.3081 0.14779 0.32153 C 0.23438 0.35231 0.17721 0.33819 0.24831 0.35278 C 0.26224 0.35092 0.27617 0.35092 0.28984 0.34699 C 0.29336 0.34606 0.29701 0.34329 0.29948 0.33866 C 0.30169 0.33403 0.30156 0.32731 0.30261 0.32153 C 0.29675 0.31296 0.29232 0.29977 0.28503 0.29606 C 0.23503 0.26944 0.20339 0.28634 0.15104 0.29606 C 0.14818 0.29792 0.08711 0.32731 0.08399 0.36134 C 0.07748 0.4331 0.09466 0.46852 0.13034 0.48611 C 0.19727 0.51921 0.23529 0.52338 0.29623 0.53426 C 0.33138 0.52963 0.36667 0.52824 0.40156 0.52014 C 0.40391 0.51967 0.40547 0.51273 0.40469 0.50879 C 0.403 0.49907 0.40065 0.48588 0.39518 0.48333 C 0.37409 0.47292 0.35156 0.47569 0.32969 0.47199 C 0.27227 0.48356 0.22409 0.48241 0.17175 0.52569 C 0.15156 0.54259 0.1237 0.58935 0.10638 0.61667 C 0.10156 0.63171 0.09479 0.64537 0.09193 0.66204 C 0.08802 0.68542 0.09011 0.74467 0.09831 0.76412 C 0.10729 0.78518 0.12031 0.80046 0.13346 0.81227 C 0.18672 0.85972 0.22305 0.85463 0.28346 0.8662 C 0.34193 0.86342 0.40065 0.86458 0.45899 0.85764 C 0.49492 0.85347 0.46237 0.79583 0.44466 0.78403 C 0.42123 0.76805 0.39466 0.77639 0.36966 0.77268 C 0.34779 0.78773 0.32279 0.79259 0.30417 0.81805 C 0.29544 0.83009 0.29479 0.85509 0.29466 0.87477 C 0.29427 0.93264 0.29896 0.99028 0.30261 1.04768 C 0.3043 1.07454 0.3099 1.10023 0.31055 1.12731 C 0.31263 1.21227 0.31055 1.29745 0.31055 1.38264 " pathEditMode="relative" ptsTypes="AAAAAAAAAAAAAAAAAAAAAAAAAAAAAAAAA">
                                      <p:cBhvr>
                                        <p:cTn id="62" dur="9000" fill="hold"/>
                                        <p:tgtEl>
                                          <p:spTgt spid="9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63" restart="whenNotActive" fill="hold" evtFilter="cancelBubble" nodeType="interactiveSeq">
                <p:stCondLst>
                  <p:cond evt="onClick" delay="0">
                    <p:tgtEl>
                      <p:spTgt spid="38"/>
                    </p:tgtEl>
                  </p:cond>
                </p:stCondLst>
                <p:endSync evt="end" delay="0">
                  <p:rtn val="all"/>
                </p:endSync>
                <p:childTnLst>
                  <p:par>
                    <p:cTn id="64" fill="hold">
                      <p:stCondLst>
                        <p:cond delay="0"/>
                      </p:stCondLst>
                      <p:childTnLst>
                        <p:par>
                          <p:cTn id="65" fill="hold">
                            <p:stCondLst>
                              <p:cond delay="0"/>
                            </p:stCondLst>
                            <p:childTnLst>
                              <p:par>
                                <p:cTn id="66" presetID="53" presetClass="entr" presetSubtype="16" fill="hold" grpId="0" nodeType="withEffect">
                                  <p:stCondLst>
                                    <p:cond delay="0"/>
                                  </p:stCondLst>
                                  <p:childTnLst>
                                    <p:set>
                                      <p:cBhvr>
                                        <p:cTn id="67" dur="1" fill="hold">
                                          <p:stCondLst>
                                            <p:cond delay="0"/>
                                          </p:stCondLst>
                                        </p:cTn>
                                        <p:tgtEl>
                                          <p:spTgt spid="49"/>
                                        </p:tgtEl>
                                        <p:attrNameLst>
                                          <p:attrName>style.visibility</p:attrName>
                                        </p:attrNameLst>
                                      </p:cBhvr>
                                      <p:to>
                                        <p:strVal val="visible"/>
                                      </p:to>
                                    </p:set>
                                    <p:anim calcmode="lin" valueType="num">
                                      <p:cBhvr>
                                        <p:cTn id="68" dur="500" fill="hold"/>
                                        <p:tgtEl>
                                          <p:spTgt spid="49"/>
                                        </p:tgtEl>
                                        <p:attrNameLst>
                                          <p:attrName>ppt_w</p:attrName>
                                        </p:attrNameLst>
                                      </p:cBhvr>
                                      <p:tavLst>
                                        <p:tav tm="0">
                                          <p:val>
                                            <p:fltVal val="0"/>
                                          </p:val>
                                        </p:tav>
                                        <p:tav tm="100000">
                                          <p:val>
                                            <p:strVal val="#ppt_w"/>
                                          </p:val>
                                        </p:tav>
                                      </p:tavLst>
                                    </p:anim>
                                    <p:anim calcmode="lin" valueType="num">
                                      <p:cBhvr>
                                        <p:cTn id="69" dur="500" fill="hold"/>
                                        <p:tgtEl>
                                          <p:spTgt spid="49"/>
                                        </p:tgtEl>
                                        <p:attrNameLst>
                                          <p:attrName>ppt_h</p:attrName>
                                        </p:attrNameLst>
                                      </p:cBhvr>
                                      <p:tavLst>
                                        <p:tav tm="0">
                                          <p:val>
                                            <p:fltVal val="0"/>
                                          </p:val>
                                        </p:tav>
                                        <p:tav tm="100000">
                                          <p:val>
                                            <p:strVal val="#ppt_h"/>
                                          </p:val>
                                        </p:tav>
                                      </p:tavLst>
                                    </p:anim>
                                    <p:animEffect transition="in" filter="fade">
                                      <p:cBhvr>
                                        <p:cTn id="70" dur="500"/>
                                        <p:tgtEl>
                                          <p:spTgt spid="49"/>
                                        </p:tgtEl>
                                      </p:cBhvr>
                                    </p:animEffect>
                                  </p:childTnLst>
                                  <p:subTnLst>
                                    <p:audio>
                                      <p:cMediaNode>
                                        <p:cTn display="0" masterRel="sameClick">
                                          <p:stCondLst>
                                            <p:cond evt="begin" delay="0">
                                              <p:tn val="66"/>
                                            </p:cond>
                                          </p:stCondLst>
                                          <p:endCondLst>
                                            <p:cond evt="onStopAudio" delay="0">
                                              <p:tgtEl>
                                                <p:sldTgt/>
                                              </p:tgtEl>
                                            </p:cond>
                                          </p:endCondLst>
                                        </p:cTn>
                                        <p:tgtEl>
                                          <p:sndTgt r:embed="rId2" name="Bling.wav"/>
                                        </p:tgtEl>
                                      </p:cMediaNode>
                                    </p:audio>
                                  </p:subTnLst>
                                </p:cTn>
                              </p:par>
                              <p:par>
                                <p:cTn id="71" presetID="26" presetClass="emph" presetSubtype="0" fill="hold" grpId="1" nodeType="withEffect">
                                  <p:stCondLst>
                                    <p:cond delay="500"/>
                                  </p:stCondLst>
                                  <p:childTnLst>
                                    <p:animEffect transition="out" filter="fade">
                                      <p:cBhvr>
                                        <p:cTn id="72" dur="500" tmFilter="0, 0; .2, .5; .8, .5; 1, 0"/>
                                        <p:tgtEl>
                                          <p:spTgt spid="49"/>
                                        </p:tgtEl>
                                      </p:cBhvr>
                                    </p:animEffect>
                                    <p:animScale>
                                      <p:cBhvr>
                                        <p:cTn id="73" dur="250" autoRev="1" fill="hold"/>
                                        <p:tgtEl>
                                          <p:spTgt spid="49"/>
                                        </p:tgtEl>
                                      </p:cBhvr>
                                      <p:by x="105000" y="105000"/>
                                    </p:animScale>
                                  </p:childTnLst>
                                </p:cTn>
                              </p:par>
                            </p:childTnLst>
                          </p:cTn>
                        </p:par>
                      </p:childTnLst>
                    </p:cTn>
                  </p:par>
                </p:childTnLst>
              </p:cTn>
              <p:nextCondLst>
                <p:cond evt="onClick" delay="0">
                  <p:tgtEl>
                    <p:spTgt spid="38"/>
                  </p:tgtEl>
                </p:cond>
              </p:nextCondLst>
            </p:seq>
            <p:seq concurrent="1" nextAc="seek">
              <p:cTn id="74" restart="whenNotActive" fill="hold" evtFilter="cancelBubble" nodeType="interactiveSeq">
                <p:stCondLst>
                  <p:cond evt="onClick" delay="0">
                    <p:tgtEl>
                      <p:spTgt spid="37"/>
                    </p:tgtEl>
                  </p:cond>
                </p:stCondLst>
                <p:endSync evt="end" delay="0">
                  <p:rtn val="all"/>
                </p:endSync>
                <p:childTnLst>
                  <p:par>
                    <p:cTn id="75" fill="hold">
                      <p:stCondLst>
                        <p:cond delay="0"/>
                      </p:stCondLst>
                      <p:childTnLst>
                        <p:par>
                          <p:cTn id="76" fill="hold">
                            <p:stCondLst>
                              <p:cond delay="0"/>
                            </p:stCondLst>
                            <p:childTnLst>
                              <p:par>
                                <p:cTn id="77" presetID="53" presetClass="entr" presetSubtype="16" fill="hold" grpId="0" nodeType="withEffect">
                                  <p:stCondLst>
                                    <p:cond delay="0"/>
                                  </p:stCondLst>
                                  <p:childTnLst>
                                    <p:set>
                                      <p:cBhvr>
                                        <p:cTn id="78" dur="1" fill="hold">
                                          <p:stCondLst>
                                            <p:cond delay="0"/>
                                          </p:stCondLst>
                                        </p:cTn>
                                        <p:tgtEl>
                                          <p:spTgt spid="50"/>
                                        </p:tgtEl>
                                        <p:attrNameLst>
                                          <p:attrName>style.visibility</p:attrName>
                                        </p:attrNameLst>
                                      </p:cBhvr>
                                      <p:to>
                                        <p:strVal val="visible"/>
                                      </p:to>
                                    </p:set>
                                    <p:anim calcmode="lin" valueType="num">
                                      <p:cBhvr>
                                        <p:cTn id="79" dur="500" fill="hold"/>
                                        <p:tgtEl>
                                          <p:spTgt spid="50"/>
                                        </p:tgtEl>
                                        <p:attrNameLst>
                                          <p:attrName>ppt_w</p:attrName>
                                        </p:attrNameLst>
                                      </p:cBhvr>
                                      <p:tavLst>
                                        <p:tav tm="0">
                                          <p:val>
                                            <p:fltVal val="0"/>
                                          </p:val>
                                        </p:tav>
                                        <p:tav tm="100000">
                                          <p:val>
                                            <p:strVal val="#ppt_w"/>
                                          </p:val>
                                        </p:tav>
                                      </p:tavLst>
                                    </p:anim>
                                    <p:anim calcmode="lin" valueType="num">
                                      <p:cBhvr>
                                        <p:cTn id="80" dur="500" fill="hold"/>
                                        <p:tgtEl>
                                          <p:spTgt spid="50"/>
                                        </p:tgtEl>
                                        <p:attrNameLst>
                                          <p:attrName>ppt_h</p:attrName>
                                        </p:attrNameLst>
                                      </p:cBhvr>
                                      <p:tavLst>
                                        <p:tav tm="0">
                                          <p:val>
                                            <p:fltVal val="0"/>
                                          </p:val>
                                        </p:tav>
                                        <p:tav tm="100000">
                                          <p:val>
                                            <p:strVal val="#ppt_h"/>
                                          </p:val>
                                        </p:tav>
                                      </p:tavLst>
                                    </p:anim>
                                    <p:animEffect transition="in" filter="fade">
                                      <p:cBhvr>
                                        <p:cTn id="81" dur="500"/>
                                        <p:tgtEl>
                                          <p:spTgt spid="50"/>
                                        </p:tgtEl>
                                      </p:cBhvr>
                                    </p:animEffect>
                                  </p:childTnLst>
                                  <p:subTnLst>
                                    <p:audio>
                                      <p:cMediaNode>
                                        <p:cTn display="0" masterRel="sameClick">
                                          <p:stCondLst>
                                            <p:cond evt="begin" delay="0">
                                              <p:tn val="77"/>
                                            </p:cond>
                                          </p:stCondLst>
                                          <p:endCondLst>
                                            <p:cond evt="onStopAudio" delay="0">
                                              <p:tgtEl>
                                                <p:sldTgt/>
                                              </p:tgtEl>
                                            </p:cond>
                                          </p:endCondLst>
                                        </p:cTn>
                                        <p:tgtEl>
                                          <p:sndTgt r:embed="rId2" name="Bling.wav"/>
                                        </p:tgtEl>
                                      </p:cMediaNode>
                                    </p:audio>
                                  </p:subTnLst>
                                </p:cTn>
                              </p:par>
                              <p:par>
                                <p:cTn id="82" presetID="26" presetClass="emph" presetSubtype="0" fill="hold" grpId="1" nodeType="withEffect">
                                  <p:stCondLst>
                                    <p:cond delay="500"/>
                                  </p:stCondLst>
                                  <p:childTnLst>
                                    <p:animEffect transition="out" filter="fade">
                                      <p:cBhvr>
                                        <p:cTn id="83" dur="500" tmFilter="0, 0; .2, .5; .8, .5; 1, 0"/>
                                        <p:tgtEl>
                                          <p:spTgt spid="50"/>
                                        </p:tgtEl>
                                      </p:cBhvr>
                                    </p:animEffect>
                                    <p:animScale>
                                      <p:cBhvr>
                                        <p:cTn id="84" dur="250" autoRev="1" fill="hold"/>
                                        <p:tgtEl>
                                          <p:spTgt spid="50"/>
                                        </p:tgtEl>
                                      </p:cBhvr>
                                      <p:by x="105000" y="105000"/>
                                    </p:animScale>
                                  </p:childTnLst>
                                </p:cTn>
                              </p:par>
                            </p:childTnLst>
                          </p:cTn>
                        </p:par>
                      </p:childTnLst>
                    </p:cTn>
                  </p:par>
                </p:childTnLst>
              </p:cTn>
              <p:nextCondLst>
                <p:cond evt="onClick" delay="0">
                  <p:tgtEl>
                    <p:spTgt spid="37"/>
                  </p:tgtEl>
                </p:cond>
              </p:nextCondLst>
            </p:seq>
            <p:seq concurrent="1" nextAc="seek">
              <p:cTn id="85" restart="whenNotActive" fill="hold" evtFilter="cancelBubble" nodeType="interactiveSeq">
                <p:stCondLst>
                  <p:cond evt="onClick" delay="0">
                    <p:tgtEl>
                      <p:spTgt spid="41"/>
                    </p:tgtEl>
                  </p:cond>
                </p:stCondLst>
                <p:endSync evt="end" delay="0">
                  <p:rtn val="all"/>
                </p:endSync>
                <p:childTnLst>
                  <p:par>
                    <p:cTn id="86" fill="hold">
                      <p:stCondLst>
                        <p:cond delay="0"/>
                      </p:stCondLst>
                      <p:childTnLst>
                        <p:par>
                          <p:cTn id="87" fill="hold">
                            <p:stCondLst>
                              <p:cond delay="0"/>
                            </p:stCondLst>
                            <p:childTnLst>
                              <p:par>
                                <p:cTn id="88" presetID="53" presetClass="entr" presetSubtype="16" fill="hold" grpId="0" nodeType="withEffect">
                                  <p:stCondLst>
                                    <p:cond delay="0"/>
                                  </p:stCondLst>
                                  <p:childTnLst>
                                    <p:set>
                                      <p:cBhvr>
                                        <p:cTn id="89" dur="1" fill="hold">
                                          <p:stCondLst>
                                            <p:cond delay="0"/>
                                          </p:stCondLst>
                                        </p:cTn>
                                        <p:tgtEl>
                                          <p:spTgt spid="53"/>
                                        </p:tgtEl>
                                        <p:attrNameLst>
                                          <p:attrName>style.visibility</p:attrName>
                                        </p:attrNameLst>
                                      </p:cBhvr>
                                      <p:to>
                                        <p:strVal val="visible"/>
                                      </p:to>
                                    </p:set>
                                    <p:anim calcmode="lin" valueType="num">
                                      <p:cBhvr>
                                        <p:cTn id="90" dur="500" fill="hold"/>
                                        <p:tgtEl>
                                          <p:spTgt spid="53"/>
                                        </p:tgtEl>
                                        <p:attrNameLst>
                                          <p:attrName>ppt_w</p:attrName>
                                        </p:attrNameLst>
                                      </p:cBhvr>
                                      <p:tavLst>
                                        <p:tav tm="0">
                                          <p:val>
                                            <p:fltVal val="0"/>
                                          </p:val>
                                        </p:tav>
                                        <p:tav tm="100000">
                                          <p:val>
                                            <p:strVal val="#ppt_w"/>
                                          </p:val>
                                        </p:tav>
                                      </p:tavLst>
                                    </p:anim>
                                    <p:anim calcmode="lin" valueType="num">
                                      <p:cBhvr>
                                        <p:cTn id="91" dur="500" fill="hold"/>
                                        <p:tgtEl>
                                          <p:spTgt spid="53"/>
                                        </p:tgtEl>
                                        <p:attrNameLst>
                                          <p:attrName>ppt_h</p:attrName>
                                        </p:attrNameLst>
                                      </p:cBhvr>
                                      <p:tavLst>
                                        <p:tav tm="0">
                                          <p:val>
                                            <p:fltVal val="0"/>
                                          </p:val>
                                        </p:tav>
                                        <p:tav tm="100000">
                                          <p:val>
                                            <p:strVal val="#ppt_h"/>
                                          </p:val>
                                        </p:tav>
                                      </p:tavLst>
                                    </p:anim>
                                    <p:animEffect transition="in" filter="fade">
                                      <p:cBhvr>
                                        <p:cTn id="92" dur="500"/>
                                        <p:tgtEl>
                                          <p:spTgt spid="53"/>
                                        </p:tgtEl>
                                      </p:cBhvr>
                                    </p:animEffect>
                                  </p:childTnLst>
                                  <p:subTnLst>
                                    <p:audio>
                                      <p:cMediaNode>
                                        <p:cTn display="0" masterRel="sameClick">
                                          <p:stCondLst>
                                            <p:cond evt="begin" delay="0">
                                              <p:tn val="88"/>
                                            </p:cond>
                                          </p:stCondLst>
                                          <p:endCondLst>
                                            <p:cond evt="onStopAudio" delay="0">
                                              <p:tgtEl>
                                                <p:sldTgt/>
                                              </p:tgtEl>
                                            </p:cond>
                                          </p:endCondLst>
                                        </p:cTn>
                                        <p:tgtEl>
                                          <p:sndTgt r:embed="rId2" name="Bling.wav"/>
                                        </p:tgtEl>
                                      </p:cMediaNode>
                                    </p:audio>
                                  </p:subTnLst>
                                </p:cTn>
                              </p:par>
                              <p:par>
                                <p:cTn id="93" presetID="26" presetClass="emph" presetSubtype="0" fill="hold" grpId="1" nodeType="withEffect">
                                  <p:stCondLst>
                                    <p:cond delay="500"/>
                                  </p:stCondLst>
                                  <p:childTnLst>
                                    <p:animEffect transition="out" filter="fade">
                                      <p:cBhvr>
                                        <p:cTn id="94" dur="500" tmFilter="0, 0; .2, .5; .8, .5; 1, 0"/>
                                        <p:tgtEl>
                                          <p:spTgt spid="53"/>
                                        </p:tgtEl>
                                      </p:cBhvr>
                                    </p:animEffect>
                                    <p:animScale>
                                      <p:cBhvr>
                                        <p:cTn id="95" dur="250" autoRev="1" fill="hold"/>
                                        <p:tgtEl>
                                          <p:spTgt spid="53"/>
                                        </p:tgtEl>
                                      </p:cBhvr>
                                      <p:by x="105000" y="105000"/>
                                    </p:animScale>
                                  </p:childTnLst>
                                </p:cTn>
                              </p:par>
                            </p:childTnLst>
                          </p:cTn>
                        </p:par>
                      </p:childTnLst>
                    </p:cTn>
                  </p:par>
                </p:childTnLst>
              </p:cTn>
              <p:nextCondLst>
                <p:cond evt="onClick" delay="0">
                  <p:tgtEl>
                    <p:spTgt spid="41"/>
                  </p:tgtEl>
                </p:cond>
              </p:nextCondLst>
            </p:seq>
            <p:seq concurrent="1" nextAc="seek">
              <p:cTn id="96" restart="whenNotActive" fill="hold" evtFilter="cancelBubble" nodeType="interactiveSeq">
                <p:stCondLst>
                  <p:cond evt="onClick" delay="0">
                    <p:tgtEl>
                      <p:spTgt spid="96"/>
                    </p:tgtEl>
                  </p:cond>
                </p:stCondLst>
                <p:endSync evt="end" delay="0">
                  <p:rtn val="all"/>
                </p:endSync>
                <p:childTnLst>
                  <p:par>
                    <p:cTn id="97" fill="hold">
                      <p:stCondLst>
                        <p:cond delay="0"/>
                      </p:stCondLst>
                      <p:childTnLst>
                        <p:par>
                          <p:cTn id="98" fill="hold">
                            <p:stCondLst>
                              <p:cond delay="0"/>
                            </p:stCondLst>
                            <p:childTnLst>
                              <p:par>
                                <p:cTn id="99" presetID="53" presetClass="entr" presetSubtype="16" fill="hold" grpId="0" nodeType="withEffect">
                                  <p:stCondLst>
                                    <p:cond delay="0"/>
                                  </p:stCondLst>
                                  <p:childTnLst>
                                    <p:set>
                                      <p:cBhvr>
                                        <p:cTn id="100" dur="1" fill="hold">
                                          <p:stCondLst>
                                            <p:cond delay="0"/>
                                          </p:stCondLst>
                                        </p:cTn>
                                        <p:tgtEl>
                                          <p:spTgt spid="97"/>
                                        </p:tgtEl>
                                        <p:attrNameLst>
                                          <p:attrName>style.visibility</p:attrName>
                                        </p:attrNameLst>
                                      </p:cBhvr>
                                      <p:to>
                                        <p:strVal val="visible"/>
                                      </p:to>
                                    </p:set>
                                    <p:anim calcmode="lin" valueType="num">
                                      <p:cBhvr>
                                        <p:cTn id="101" dur="500" fill="hold"/>
                                        <p:tgtEl>
                                          <p:spTgt spid="97"/>
                                        </p:tgtEl>
                                        <p:attrNameLst>
                                          <p:attrName>ppt_w</p:attrName>
                                        </p:attrNameLst>
                                      </p:cBhvr>
                                      <p:tavLst>
                                        <p:tav tm="0">
                                          <p:val>
                                            <p:fltVal val="0"/>
                                          </p:val>
                                        </p:tav>
                                        <p:tav tm="100000">
                                          <p:val>
                                            <p:strVal val="#ppt_w"/>
                                          </p:val>
                                        </p:tav>
                                      </p:tavLst>
                                    </p:anim>
                                    <p:anim calcmode="lin" valueType="num">
                                      <p:cBhvr>
                                        <p:cTn id="102" dur="500" fill="hold"/>
                                        <p:tgtEl>
                                          <p:spTgt spid="97"/>
                                        </p:tgtEl>
                                        <p:attrNameLst>
                                          <p:attrName>ppt_h</p:attrName>
                                        </p:attrNameLst>
                                      </p:cBhvr>
                                      <p:tavLst>
                                        <p:tav tm="0">
                                          <p:val>
                                            <p:fltVal val="0"/>
                                          </p:val>
                                        </p:tav>
                                        <p:tav tm="100000">
                                          <p:val>
                                            <p:strVal val="#ppt_h"/>
                                          </p:val>
                                        </p:tav>
                                      </p:tavLst>
                                    </p:anim>
                                    <p:animEffect transition="in" filter="fade">
                                      <p:cBhvr>
                                        <p:cTn id="103" dur="500"/>
                                        <p:tgtEl>
                                          <p:spTgt spid="97"/>
                                        </p:tgtEl>
                                      </p:cBhvr>
                                    </p:animEffect>
                                  </p:childTnLst>
                                  <p:subTnLst>
                                    <p:audio>
                                      <p:cMediaNode>
                                        <p:cTn display="0" masterRel="sameClick">
                                          <p:stCondLst>
                                            <p:cond evt="begin" delay="0">
                                              <p:tn val="99"/>
                                            </p:cond>
                                          </p:stCondLst>
                                          <p:endCondLst>
                                            <p:cond evt="onStopAudio" delay="0">
                                              <p:tgtEl>
                                                <p:sldTgt/>
                                              </p:tgtEl>
                                            </p:cond>
                                          </p:endCondLst>
                                        </p:cTn>
                                        <p:tgtEl>
                                          <p:sndTgt r:embed="rId2" name="Bling.wav"/>
                                        </p:tgtEl>
                                      </p:cMediaNode>
                                    </p:audio>
                                  </p:subTnLst>
                                </p:cTn>
                              </p:par>
                              <p:par>
                                <p:cTn id="104" presetID="26" presetClass="emph" presetSubtype="0" fill="hold" grpId="1" nodeType="withEffect">
                                  <p:stCondLst>
                                    <p:cond delay="500"/>
                                  </p:stCondLst>
                                  <p:childTnLst>
                                    <p:animEffect transition="out" filter="fade">
                                      <p:cBhvr>
                                        <p:cTn id="105" dur="500" tmFilter="0, 0; .2, .5; .8, .5; 1, 0"/>
                                        <p:tgtEl>
                                          <p:spTgt spid="97"/>
                                        </p:tgtEl>
                                      </p:cBhvr>
                                    </p:animEffect>
                                    <p:animScale>
                                      <p:cBhvr>
                                        <p:cTn id="106" dur="250" autoRev="1" fill="hold"/>
                                        <p:tgtEl>
                                          <p:spTgt spid="97"/>
                                        </p:tgtEl>
                                      </p:cBhvr>
                                      <p:by x="105000" y="105000"/>
                                    </p:animScale>
                                  </p:childTnLst>
                                </p:cTn>
                              </p:par>
                            </p:childTnLst>
                          </p:cTn>
                        </p:par>
                      </p:childTnLst>
                    </p:cTn>
                  </p:par>
                </p:childTnLst>
              </p:cTn>
              <p:nextCondLst>
                <p:cond evt="onClick" delay="0">
                  <p:tgtEl>
                    <p:spTgt spid="96"/>
                  </p:tgtEl>
                </p:cond>
              </p:nextCondLst>
            </p:seq>
          </p:childTnLst>
        </p:cTn>
      </p:par>
    </p:tnLst>
    <p:bldLst>
      <p:bldP spid="49" grpId="0"/>
      <p:bldP spid="49" grpId="1"/>
      <p:bldP spid="50" grpId="0"/>
      <p:bldP spid="50" grpId="1"/>
      <p:bldP spid="53" grpId="0"/>
      <p:bldP spid="53" grpId="1"/>
      <p:bldP spid="97" grpId="0"/>
      <p:bldP spid="97" grpId="1"/>
    </p:bldLst>
  </p:timing>
</p:sld>
</file>

<file path=ppt/theme/theme1.xml><?xml version="1.0" encoding="utf-8"?>
<a:theme xmlns:a="http://schemas.openxmlformats.org/drawingml/2006/main" name="Language School Newsletter By Slidesgo">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cience Subject for High School - 10th Grade: Acids and Bases by Slidesgo">
  <a:themeElements>
    <a:clrScheme name="Simple Light">
      <a:dk1>
        <a:srgbClr val="365B99"/>
      </a:dk1>
      <a:lt1>
        <a:srgbClr val="FFFFFF"/>
      </a:lt1>
      <a:dk2>
        <a:srgbClr val="3B68B4"/>
      </a:dk2>
      <a:lt2>
        <a:srgbClr val="1B1F42"/>
      </a:lt2>
      <a:accent1>
        <a:srgbClr val="F65795"/>
      </a:accent1>
      <a:accent2>
        <a:srgbClr val="20ECBB"/>
      </a:accent2>
      <a:accent3>
        <a:srgbClr val="2FD9FF"/>
      </a:accent3>
      <a:accent4>
        <a:srgbClr val="BBE6F6"/>
      </a:accent4>
      <a:accent5>
        <a:srgbClr val="E4F7FD"/>
      </a:accent5>
      <a:accent6>
        <a:srgbClr val="FAC6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3089</TotalTime>
  <Words>2363</Words>
  <Application>Microsoft Office PowerPoint</Application>
  <PresentationFormat>On-screen Show (16:9)</PresentationFormat>
  <Paragraphs>394</Paragraphs>
  <Slides>77</Slides>
  <Notes>26</Notes>
  <HiddenSlides>0</HiddenSlides>
  <MMClips>1</MMClips>
  <ScaleCrop>false</ScaleCrop>
  <HeadingPairs>
    <vt:vector size="6" baseType="variant">
      <vt:variant>
        <vt:lpstr>Fonts Used</vt:lpstr>
      </vt:variant>
      <vt:variant>
        <vt:i4>17</vt:i4>
      </vt:variant>
      <vt:variant>
        <vt:lpstr>Theme</vt:lpstr>
      </vt:variant>
      <vt:variant>
        <vt:i4>2</vt:i4>
      </vt:variant>
      <vt:variant>
        <vt:lpstr>Slide Titles</vt:lpstr>
      </vt:variant>
      <vt:variant>
        <vt:i4>77</vt:i4>
      </vt:variant>
    </vt:vector>
  </HeadingPairs>
  <TitlesOfParts>
    <vt:vector size="96" baseType="lpstr">
      <vt:lpstr>Loved by the King</vt:lpstr>
      <vt:lpstr>Fira Sans Extra Condensed</vt:lpstr>
      <vt:lpstr>Mulish SemiBold</vt:lpstr>
      <vt:lpstr>Lilita One</vt:lpstr>
      <vt:lpstr>Nunito Light</vt:lpstr>
      <vt:lpstr>Barlow Semi Condensed Light</vt:lpstr>
      <vt:lpstr>Denk One</vt:lpstr>
      <vt:lpstr>Cambria Math</vt:lpstr>
      <vt:lpstr>Anton</vt:lpstr>
      <vt:lpstr>Roboto Condensed Light</vt:lpstr>
      <vt:lpstr>Hind Siliguri Medium</vt:lpstr>
      <vt:lpstr>Arial</vt:lpstr>
      <vt:lpstr>Barlow Semi Condensed</vt:lpstr>
      <vt:lpstr>Calibri</vt:lpstr>
      <vt:lpstr>Barlow</vt:lpstr>
      <vt:lpstr>Times New Roman</vt:lpstr>
      <vt:lpstr>Hind Siliguri</vt:lpstr>
      <vt:lpstr>Language School Newsletter By Slidesgo</vt:lpstr>
      <vt:lpstr>Science Subject for High School - 10th Grade: Acids and Bases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Tiết 24+25+26: Bài 8:  ACID</vt:lpstr>
      <vt:lpstr>NỘI DUNG BÀI HỌC</vt:lpstr>
      <vt:lpstr>KHÁI NIỆM ACID</vt:lpstr>
      <vt:lpstr>HOẠT ĐỘNG</vt:lpstr>
      <vt:lpstr>PowerPoint Presentation</vt:lpstr>
      <vt:lpstr>Quan sát Bảng 8.1 và thực hiện các yêu cầu:</vt:lpstr>
      <vt:lpstr>Câu hỏi và bài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Bài 8: tiết 2</vt:lpstr>
      <vt:lpstr>MỞ ĐẦU</vt:lpstr>
      <vt:lpstr>Tiết 25: Bài 8:  ACID</vt:lpstr>
      <vt:lpstr>TÍNH CHẤT HOÁ HỌC</vt:lpstr>
      <vt:lpstr>HOẠT ĐỘNG</vt:lpstr>
      <vt:lpstr>PowerPoint Presentation</vt:lpstr>
      <vt:lpstr>PowerPoint Presentation</vt:lpstr>
      <vt:lpstr>PowerPoint Presentation</vt:lpstr>
      <vt:lpstr>1. Acid làm đổi màu chất chỉ thị</vt:lpstr>
      <vt:lpstr>PowerPoint Presentation</vt:lpstr>
      <vt:lpstr>PowerPoint Presentation</vt:lpstr>
      <vt:lpstr>2. Acid tác dụng với kim loại</vt:lpstr>
      <vt:lpstr>PowerPoint Presentation</vt:lpstr>
      <vt:lpstr>Câu hỏi và bài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MỘT SỐ ACID THÔNG DỤNG</vt:lpstr>
      <vt:lpstr>1. Sulfuric acid</vt:lpstr>
      <vt:lpstr>PowerPoint Presentation</vt:lpstr>
      <vt:lpstr>PowerPoint Presentation</vt:lpstr>
      <vt:lpstr>MỘT SỐ HÌNH ẢNH BỊ BỎNG DO ACID</vt:lpstr>
      <vt:lpstr>KHÔNG SỬ DỤNG HOÁ CHẤT ĐỂ LÀM CÔNG CỤ CHO  NHỮNG HÀNH ĐỘNG PHI PHÁP</vt:lpstr>
      <vt:lpstr>Sơ cứu khi bị dính acid</vt:lpstr>
      <vt:lpstr>Sulfuric acid là một trong các hoá chất được sử dụng nhiều trong các ngành công nghiệp (Hình 8.1) và là hoá chất được tiêu thụ nhiều nhất trên thế giới. </vt:lpstr>
      <vt:lpstr>Câu hỏi và bài tập</vt:lpstr>
      <vt:lpstr>2. Hydrochloric acid</vt:lpstr>
      <vt:lpstr>PowerPoint Presentation</vt:lpstr>
      <vt:lpstr>Câu hỏi và bài tập</vt:lpstr>
      <vt:lpstr>Em có biết?</vt:lpstr>
      <vt:lpstr>3. Acetic acid</vt:lpstr>
      <vt:lpstr>PowerPoint Presentation</vt:lpstr>
      <vt:lpstr>PowerPoint Presentation</vt:lpstr>
      <vt:lpstr>Câu hỏi và bài tập</vt:lpstr>
      <vt:lpstr>EM ĐÃ HỌC</vt:lpstr>
      <vt:lpstr>EM CÓ THỂ!</vt:lpstr>
      <vt:lpstr>CỦNG CỐ</vt:lpstr>
      <vt:lpstr>PowerPoint Presentation</vt:lpstr>
      <vt:lpstr>DẶN DÒ</vt:lpstr>
      <vt:lpstr>THANKS YOU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LANGUAGE SCHOOL NEWSLETTER</dc:title>
  <dc:creator>THANH TOAN</dc:creator>
  <cp:lastModifiedBy>Admin</cp:lastModifiedBy>
  <cp:revision>46</cp:revision>
  <dcterms:modified xsi:type="dcterms:W3CDTF">2025-12-03T07:06:09Z</dcterms:modified>
</cp:coreProperties>
</file>